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71" r:id="rId4"/>
    <p:sldId id="262" r:id="rId5"/>
    <p:sldId id="266" r:id="rId6"/>
    <p:sldId id="261" r:id="rId7"/>
    <p:sldId id="310" r:id="rId8"/>
    <p:sldId id="311" r:id="rId9"/>
    <p:sldId id="283" r:id="rId10"/>
    <p:sldId id="307" r:id="rId11"/>
    <p:sldId id="293" r:id="rId12"/>
    <p:sldId id="277" r:id="rId13"/>
    <p:sldId id="295" r:id="rId14"/>
    <p:sldId id="273" r:id="rId15"/>
    <p:sldId id="278" r:id="rId16"/>
    <p:sldId id="289" r:id="rId17"/>
    <p:sldId id="309" r:id="rId18"/>
    <p:sldId id="299" r:id="rId19"/>
    <p:sldId id="282" r:id="rId20"/>
    <p:sldId id="272" r:id="rId21"/>
    <p:sldId id="279" r:id="rId22"/>
    <p:sldId id="286" r:id="rId23"/>
    <p:sldId id="308" r:id="rId24"/>
    <p:sldId id="290" r:id="rId25"/>
    <p:sldId id="292" r:id="rId26"/>
    <p:sldId id="306" r:id="rId27"/>
    <p:sldId id="284" r:id="rId28"/>
    <p:sldId id="312" r:id="rId29"/>
    <p:sldId id="297" r:id="rId30"/>
    <p:sldId id="280" r:id="rId31"/>
    <p:sldId id="298" r:id="rId32"/>
    <p:sldId id="315" r:id="rId33"/>
    <p:sldId id="296" r:id="rId34"/>
    <p:sldId id="275" r:id="rId35"/>
    <p:sldId id="294" r:id="rId36"/>
    <p:sldId id="303" r:id="rId37"/>
    <p:sldId id="274" r:id="rId38"/>
    <p:sldId id="313" r:id="rId39"/>
    <p:sldId id="288" r:id="rId40"/>
    <p:sldId id="287" r:id="rId41"/>
    <p:sldId id="281" r:id="rId42"/>
    <p:sldId id="301" r:id="rId43"/>
    <p:sldId id="270" r:id="rId44"/>
    <p:sldId id="285" r:id="rId45"/>
    <p:sldId id="314" r:id="rId46"/>
    <p:sldId id="260" r:id="rId47"/>
    <p:sldId id="319" r:id="rId48"/>
    <p:sldId id="267" r:id="rId49"/>
    <p:sldId id="268" r:id="rId50"/>
    <p:sldId id="316" r:id="rId51"/>
    <p:sldId id="318" r:id="rId52"/>
    <p:sldId id="317" r:id="rId53"/>
    <p:sldId id="257" r:id="rId54"/>
    <p:sldId id="258" r:id="rId55"/>
    <p:sldId id="259" r:id="rId56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900"/>
    <a:srgbClr val="E7E5E6"/>
    <a:srgbClr val="BBC0C3"/>
    <a:srgbClr val="606060"/>
    <a:srgbClr val="7D7D7D"/>
    <a:srgbClr val="BABFC2"/>
    <a:srgbClr val="A5AAAE"/>
    <a:srgbClr val="FF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4" autoAdjust="0"/>
    <p:restoredTop sz="94660"/>
  </p:normalViewPr>
  <p:slideViewPr>
    <p:cSldViewPr snapToGrid="0">
      <p:cViewPr>
        <p:scale>
          <a:sx n="46" d="100"/>
          <a:sy n="46" d="100"/>
        </p:scale>
        <p:origin x="936" y="1080"/>
      </p:cViewPr>
      <p:guideLst>
        <p:guide orient="horz" pos="235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87-4EE6-AEF2-3E17371E9B0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87-4EE6-AEF2-3E17371E9B0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87-4EE6-AEF2-3E17371E9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32-4C5E-836B-C788BB3165B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32-4C5E-836B-C788BB3165B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32-4C5E-836B-C788BB316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443" y="287255"/>
            <a:ext cx="112195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FA710374-A0D0-4639-B013-35A506CD37E6}"/>
              </a:ext>
            </a:extLst>
          </p:cNvPr>
          <p:cNvSpPr>
            <a:spLocks/>
          </p:cNvSpPr>
          <p:nvPr userDrawn="1"/>
        </p:nvSpPr>
        <p:spPr bwMode="auto">
          <a:xfrm>
            <a:off x="9125380" y="6274754"/>
            <a:ext cx="3066619" cy="488403"/>
          </a:xfrm>
          <a:custGeom>
            <a:avLst/>
            <a:gdLst>
              <a:gd name="connsiteX0" fmla="*/ 5307865 w 12192148"/>
              <a:gd name="connsiteY0" fmla="*/ 0 h 1941773"/>
              <a:gd name="connsiteX1" fmla="*/ 5817217 w 12192148"/>
              <a:gd name="connsiteY1" fmla="*/ 0 h 1941773"/>
              <a:gd name="connsiteX2" fmla="*/ 5817217 w 12192148"/>
              <a:gd name="connsiteY2" fmla="*/ 697113 h 1941773"/>
              <a:gd name="connsiteX3" fmla="*/ 6190042 w 12192148"/>
              <a:gd name="connsiteY3" fmla="*/ 697113 h 1941773"/>
              <a:gd name="connsiteX4" fmla="*/ 6190042 w 12192148"/>
              <a:gd name="connsiteY4" fmla="*/ 1325570 h 1941773"/>
              <a:gd name="connsiteX5" fmla="*/ 6489353 w 12192148"/>
              <a:gd name="connsiteY5" fmla="*/ 1325570 h 1941773"/>
              <a:gd name="connsiteX6" fmla="*/ 6489353 w 12192148"/>
              <a:gd name="connsiteY6" fmla="*/ 1114324 h 1941773"/>
              <a:gd name="connsiteX7" fmla="*/ 6898935 w 12192148"/>
              <a:gd name="connsiteY7" fmla="*/ 1114324 h 1941773"/>
              <a:gd name="connsiteX8" fmla="*/ 6898935 w 12192148"/>
              <a:gd name="connsiteY8" fmla="*/ 348556 h 1941773"/>
              <a:gd name="connsiteX9" fmla="*/ 7219249 w 12192148"/>
              <a:gd name="connsiteY9" fmla="*/ 348556 h 1941773"/>
              <a:gd name="connsiteX10" fmla="*/ 7219249 w 12192148"/>
              <a:gd name="connsiteY10" fmla="*/ 1093199 h 1941773"/>
              <a:gd name="connsiteX11" fmla="*/ 7413539 w 12192148"/>
              <a:gd name="connsiteY11" fmla="*/ 1093199 h 1941773"/>
              <a:gd name="connsiteX12" fmla="*/ 7413539 w 12192148"/>
              <a:gd name="connsiteY12" fmla="*/ 517553 h 1941773"/>
              <a:gd name="connsiteX13" fmla="*/ 7875631 w 12192148"/>
              <a:gd name="connsiteY13" fmla="*/ 517553 h 1941773"/>
              <a:gd name="connsiteX14" fmla="*/ 7875631 w 12192148"/>
              <a:gd name="connsiteY14" fmla="*/ 1103761 h 1941773"/>
              <a:gd name="connsiteX15" fmla="*/ 8342975 w 12192148"/>
              <a:gd name="connsiteY15" fmla="*/ 1103761 h 1941773"/>
              <a:gd name="connsiteX16" fmla="*/ 8342975 w 12192148"/>
              <a:gd name="connsiteY16" fmla="*/ 739362 h 1941773"/>
              <a:gd name="connsiteX17" fmla="*/ 8852328 w 12192148"/>
              <a:gd name="connsiteY17" fmla="*/ 739362 h 1941773"/>
              <a:gd name="connsiteX18" fmla="*/ 8852328 w 12192148"/>
              <a:gd name="connsiteY18" fmla="*/ 1093199 h 1941773"/>
              <a:gd name="connsiteX19" fmla="*/ 9240906 w 12192148"/>
              <a:gd name="connsiteY19" fmla="*/ 1093199 h 1941773"/>
              <a:gd name="connsiteX20" fmla="*/ 9240906 w 12192148"/>
              <a:gd name="connsiteY20" fmla="*/ 924202 h 1941773"/>
              <a:gd name="connsiteX21" fmla="*/ 9503459 w 12192148"/>
              <a:gd name="connsiteY21" fmla="*/ 929483 h 1941773"/>
              <a:gd name="connsiteX22" fmla="*/ 9503459 w 12192148"/>
              <a:gd name="connsiteY22" fmla="*/ 781611 h 1941773"/>
              <a:gd name="connsiteX23" fmla="*/ 9771263 w 12192148"/>
              <a:gd name="connsiteY23" fmla="*/ 781611 h 1941773"/>
              <a:gd name="connsiteX24" fmla="*/ 9771263 w 12192148"/>
              <a:gd name="connsiteY24" fmla="*/ 918921 h 1941773"/>
              <a:gd name="connsiteX25" fmla="*/ 10028565 w 12192148"/>
              <a:gd name="connsiteY25" fmla="*/ 918921 h 1941773"/>
              <a:gd name="connsiteX26" fmla="*/ 10028565 w 12192148"/>
              <a:gd name="connsiteY26" fmla="*/ 765768 h 1941773"/>
              <a:gd name="connsiteX27" fmla="*/ 10280615 w 12192148"/>
              <a:gd name="connsiteY27" fmla="*/ 771049 h 1941773"/>
              <a:gd name="connsiteX28" fmla="*/ 10280615 w 12192148"/>
              <a:gd name="connsiteY28" fmla="*/ 190122 h 1941773"/>
              <a:gd name="connsiteX29" fmla="*/ 10789968 w 12192148"/>
              <a:gd name="connsiteY29" fmla="*/ 190122 h 1941773"/>
              <a:gd name="connsiteX30" fmla="*/ 10789968 w 12192148"/>
              <a:gd name="connsiteY30" fmla="*/ 697113 h 1941773"/>
              <a:gd name="connsiteX31" fmla="*/ 11168044 w 12192148"/>
              <a:gd name="connsiteY31" fmla="*/ 697113 h 1941773"/>
              <a:gd name="connsiteX32" fmla="*/ 11168044 w 12192148"/>
              <a:gd name="connsiteY32" fmla="*/ 1621315 h 1941773"/>
              <a:gd name="connsiteX33" fmla="*/ 11467354 w 12192148"/>
              <a:gd name="connsiteY33" fmla="*/ 1621315 h 1941773"/>
              <a:gd name="connsiteX34" fmla="*/ 11467354 w 12192148"/>
              <a:gd name="connsiteY34" fmla="*/ 1114324 h 1941773"/>
              <a:gd name="connsiteX35" fmla="*/ 11871686 w 12192148"/>
              <a:gd name="connsiteY35" fmla="*/ 1114324 h 1941773"/>
              <a:gd name="connsiteX36" fmla="*/ 11871686 w 12192148"/>
              <a:gd name="connsiteY36" fmla="*/ 348556 h 1941773"/>
              <a:gd name="connsiteX37" fmla="*/ 12192000 w 12192148"/>
              <a:gd name="connsiteY37" fmla="*/ 348556 h 1941773"/>
              <a:gd name="connsiteX38" fmla="*/ 12192000 w 12192148"/>
              <a:gd name="connsiteY38" fmla="*/ 1754103 h 1941773"/>
              <a:gd name="connsiteX39" fmla="*/ 12192000 w 12192148"/>
              <a:gd name="connsiteY39" fmla="*/ 1896676 h 1941773"/>
              <a:gd name="connsiteX40" fmla="*/ 12192148 w 12192148"/>
              <a:gd name="connsiteY40" fmla="*/ 1896676 h 1941773"/>
              <a:gd name="connsiteX41" fmla="*/ 12192148 w 12192148"/>
              <a:gd name="connsiteY41" fmla="*/ 1941773 h 1941773"/>
              <a:gd name="connsiteX42" fmla="*/ 0 w 12192148"/>
              <a:gd name="connsiteY42" fmla="*/ 1941773 h 1941773"/>
              <a:gd name="connsiteX43" fmla="*/ 0 w 12192148"/>
              <a:gd name="connsiteY43" fmla="*/ 1896676 h 1941773"/>
              <a:gd name="connsiteX44" fmla="*/ 0 w 12192148"/>
              <a:gd name="connsiteY44" fmla="*/ 1573784 h 1941773"/>
              <a:gd name="connsiteX45" fmla="*/ 112847 w 12192148"/>
              <a:gd name="connsiteY45" fmla="*/ 1573784 h 1941773"/>
              <a:gd name="connsiteX46" fmla="*/ 293106 w 12192148"/>
              <a:gd name="connsiteY46" fmla="*/ 1573784 h 1941773"/>
              <a:gd name="connsiteX47" fmla="*/ 293106 w 12192148"/>
              <a:gd name="connsiteY47" fmla="*/ 411930 h 1941773"/>
              <a:gd name="connsiteX48" fmla="*/ 655428 w 12192148"/>
              <a:gd name="connsiteY48" fmla="*/ 411930 h 1941773"/>
              <a:gd name="connsiteX49" fmla="*/ 655428 w 12192148"/>
              <a:gd name="connsiteY49" fmla="*/ 1373100 h 1941773"/>
              <a:gd name="connsiteX50" fmla="*/ 791956 w 12192148"/>
              <a:gd name="connsiteY50" fmla="*/ 1188260 h 1941773"/>
              <a:gd name="connsiteX51" fmla="*/ 954739 w 12192148"/>
              <a:gd name="connsiteY51" fmla="*/ 1399506 h 1941773"/>
              <a:gd name="connsiteX52" fmla="*/ 1101768 w 12192148"/>
              <a:gd name="connsiteY52" fmla="*/ 1188260 h 1941773"/>
              <a:gd name="connsiteX53" fmla="*/ 1264551 w 12192148"/>
              <a:gd name="connsiteY53" fmla="*/ 1399506 h 1941773"/>
              <a:gd name="connsiteX54" fmla="*/ 1411580 w 12192148"/>
              <a:gd name="connsiteY54" fmla="*/ 1188260 h 1941773"/>
              <a:gd name="connsiteX55" fmla="*/ 1574363 w 12192148"/>
              <a:gd name="connsiteY55" fmla="*/ 1399506 h 1941773"/>
              <a:gd name="connsiteX56" fmla="*/ 1574363 w 12192148"/>
              <a:gd name="connsiteY56" fmla="*/ 1447036 h 1941773"/>
              <a:gd name="connsiteX57" fmla="*/ 1721393 w 12192148"/>
              <a:gd name="connsiteY57" fmla="*/ 1447036 h 1941773"/>
              <a:gd name="connsiteX58" fmla="*/ 1721393 w 12192148"/>
              <a:gd name="connsiteY58" fmla="*/ 1299164 h 1941773"/>
              <a:gd name="connsiteX59" fmla="*/ 1537606 w 12192148"/>
              <a:gd name="connsiteY59" fmla="*/ 1072074 h 1941773"/>
              <a:gd name="connsiteX60" fmla="*/ 1721393 w 12192148"/>
              <a:gd name="connsiteY60" fmla="*/ 844985 h 1941773"/>
              <a:gd name="connsiteX61" fmla="*/ 1721393 w 12192148"/>
              <a:gd name="connsiteY61" fmla="*/ 586208 h 1941773"/>
              <a:gd name="connsiteX62" fmla="*/ 1815912 w 12192148"/>
              <a:gd name="connsiteY62" fmla="*/ 586208 h 1941773"/>
              <a:gd name="connsiteX63" fmla="*/ 1815912 w 12192148"/>
              <a:gd name="connsiteY63" fmla="*/ 844985 h 1941773"/>
              <a:gd name="connsiteX64" fmla="*/ 1999699 w 12192148"/>
              <a:gd name="connsiteY64" fmla="*/ 1072074 h 1941773"/>
              <a:gd name="connsiteX65" fmla="*/ 1815912 w 12192148"/>
              <a:gd name="connsiteY65" fmla="*/ 1299164 h 1941773"/>
              <a:gd name="connsiteX66" fmla="*/ 1815912 w 12192148"/>
              <a:gd name="connsiteY66" fmla="*/ 1447036 h 1941773"/>
              <a:gd name="connsiteX67" fmla="*/ 1941937 w 12192148"/>
              <a:gd name="connsiteY67" fmla="*/ 1447036 h 1941773"/>
              <a:gd name="connsiteX68" fmla="*/ 1941937 w 12192148"/>
              <a:gd name="connsiteY68" fmla="*/ 1293883 h 1941773"/>
              <a:gd name="connsiteX69" fmla="*/ 2099469 w 12192148"/>
              <a:gd name="connsiteY69" fmla="*/ 1293883 h 1941773"/>
              <a:gd name="connsiteX70" fmla="*/ 2099469 w 12192148"/>
              <a:gd name="connsiteY70" fmla="*/ 1093199 h 1941773"/>
              <a:gd name="connsiteX71" fmla="*/ 2440788 w 12192148"/>
              <a:gd name="connsiteY71" fmla="*/ 1093199 h 1941773"/>
              <a:gd name="connsiteX72" fmla="*/ 2440788 w 12192148"/>
              <a:gd name="connsiteY72" fmla="*/ 517553 h 1941773"/>
              <a:gd name="connsiteX73" fmla="*/ 2897630 w 12192148"/>
              <a:gd name="connsiteY73" fmla="*/ 517553 h 1941773"/>
              <a:gd name="connsiteX74" fmla="*/ 2897630 w 12192148"/>
              <a:gd name="connsiteY74" fmla="*/ 1103761 h 1941773"/>
              <a:gd name="connsiteX75" fmla="*/ 3364974 w 12192148"/>
              <a:gd name="connsiteY75" fmla="*/ 1103761 h 1941773"/>
              <a:gd name="connsiteX76" fmla="*/ 3364974 w 12192148"/>
              <a:gd name="connsiteY76" fmla="*/ 739362 h 1941773"/>
              <a:gd name="connsiteX77" fmla="*/ 3879577 w 12192148"/>
              <a:gd name="connsiteY77" fmla="*/ 739362 h 1941773"/>
              <a:gd name="connsiteX78" fmla="*/ 3879577 w 12192148"/>
              <a:gd name="connsiteY78" fmla="*/ 1093199 h 1941773"/>
              <a:gd name="connsiteX79" fmla="*/ 4268157 w 12192148"/>
              <a:gd name="connsiteY79" fmla="*/ 1093199 h 1941773"/>
              <a:gd name="connsiteX80" fmla="*/ 4268157 w 12192148"/>
              <a:gd name="connsiteY80" fmla="*/ 924202 h 1941773"/>
              <a:gd name="connsiteX81" fmla="*/ 4530710 w 12192148"/>
              <a:gd name="connsiteY81" fmla="*/ 929483 h 1941773"/>
              <a:gd name="connsiteX82" fmla="*/ 4530710 w 12192148"/>
              <a:gd name="connsiteY82" fmla="*/ 781611 h 1941773"/>
              <a:gd name="connsiteX83" fmla="*/ 4798513 w 12192148"/>
              <a:gd name="connsiteY83" fmla="*/ 781611 h 1941773"/>
              <a:gd name="connsiteX84" fmla="*/ 4798513 w 12192148"/>
              <a:gd name="connsiteY84" fmla="*/ 918921 h 1941773"/>
              <a:gd name="connsiteX85" fmla="*/ 5055815 w 12192148"/>
              <a:gd name="connsiteY85" fmla="*/ 918921 h 1941773"/>
              <a:gd name="connsiteX86" fmla="*/ 5055815 w 12192148"/>
              <a:gd name="connsiteY86" fmla="*/ 765768 h 1941773"/>
              <a:gd name="connsiteX87" fmla="*/ 5307865 w 12192148"/>
              <a:gd name="connsiteY87" fmla="*/ 771049 h 1941773"/>
              <a:gd name="connsiteX88" fmla="*/ 5307865 w 12192148"/>
              <a:gd name="connsiteY88" fmla="*/ 0 h 194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7DB0ECD-F65B-48DE-891A-862D5ACE45DD}"/>
              </a:ext>
            </a:extLst>
          </p:cNvPr>
          <p:cNvSpPr/>
          <p:nvPr userDrawn="1"/>
        </p:nvSpPr>
        <p:spPr>
          <a:xfrm>
            <a:off x="0" y="6730111"/>
            <a:ext cx="12192000" cy="137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4E7187E-67A8-49EF-8933-FEE04FEAF50C}"/>
              </a:ext>
            </a:extLst>
          </p:cNvPr>
          <p:cNvGrpSpPr/>
          <p:nvPr userDrawn="1"/>
        </p:nvGrpSpPr>
        <p:grpSpPr>
          <a:xfrm flipH="1">
            <a:off x="11178612" y="5759424"/>
            <a:ext cx="817770" cy="809183"/>
            <a:chOff x="3175" y="1588"/>
            <a:chExt cx="4686300" cy="4637087"/>
          </a:xfrm>
          <a:solidFill>
            <a:schemeClr val="accent1"/>
          </a:soli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xmlns="" id="{1E0D8746-24E0-4548-8C4D-DD75A2E89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xmlns="" id="{36672466-A780-459C-AE15-37398D2D6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xmlns="" id="{29B98435-DD78-4523-A912-E2FFE0743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FBBADD09-E087-4218-94AA-9A732C065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AD29BA87-8A6B-454A-870A-0930CAD32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123A592A-5A52-4664-A9ED-ACB125838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C81F600D-2C20-46EA-8051-63C37B9BE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899F243A-F661-4476-B974-A468A2C72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xmlns="" id="{551C0F5B-D850-4F14-92ED-08B31C994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DDB35BF1-FC37-43C1-B5CB-9E8BD46BA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24FA2821-2268-4EEC-BB62-C826BAA13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xmlns="" id="{CD9D3E4B-0D89-4DC9-9BF3-1825125DE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D396BA03-71DB-4A9E-A491-CC50B3E01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89B117B3-FDE2-48F4-8E18-99B71391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xmlns="" id="{4D15AB71-4C87-4F96-A6F1-334D55AAD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xmlns="" id="{248F0BE9-E11B-4028-814F-E2A724D17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xmlns="" id="{DEB11266-49E8-4D24-8542-C4A048AF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xmlns="" id="{D411A65D-2AF3-496C-83AD-506A50975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xmlns="" id="{340303F8-CA51-4013-9A24-EEBF9EBC0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xmlns="" id="{34F8A7A6-DC0C-48BD-AB47-EA5A934AB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xmlns="" id="{96DEEB0A-E270-4DD9-9017-7926F8547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xmlns="" id="{B5AAD273-90EB-45E1-9BBE-8741FDB77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xmlns="" id="{8DF0AAEB-1341-4548-A29D-7A9DC2A17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xmlns="" id="{2CC3CCCD-AA24-440F-A0BE-897C9281D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xmlns="" id="{034501E6-BB13-484D-861F-D4CFA91A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xmlns="" id="{0D67A953-9F89-4360-9C0B-AD7C57905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xmlns="" id="{959C6397-6B14-4BF1-939F-1CEBB2C9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xmlns="" id="{086DEA11-5A0F-41A0-9E58-93A548D40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xmlns="" id="{95EF28D8-427E-4E48-8227-A39E83E63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4">
              <a:extLst>
                <a:ext uri="{FF2B5EF4-FFF2-40B4-BE49-F238E27FC236}">
                  <a16:creationId xmlns:a16="http://schemas.microsoft.com/office/drawing/2014/main" xmlns="" id="{8AB2938F-B634-4E8A-B393-1E4DB0460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xmlns="" id="{7AC677A7-BB8A-491C-A45F-A59C133CF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xmlns="" id="{0BF19144-EB5A-46F2-A7B5-9BFF79F92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xmlns="" id="{3DE460ED-F9F1-4390-B1B1-E1F0AAB4F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xmlns="" id="{A0875147-4462-4486-A8D9-B5FBD6147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xmlns="" id="{F9D2850E-CADF-4A4F-9B9D-93A82DE33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xmlns="" id="{FEEF3CDA-2F3C-4EF7-A0D3-8A4AA9FD7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1">
              <a:extLst>
                <a:ext uri="{FF2B5EF4-FFF2-40B4-BE49-F238E27FC236}">
                  <a16:creationId xmlns:a16="http://schemas.microsoft.com/office/drawing/2014/main" xmlns="" id="{3342AED6-93BC-4255-97D4-E231A10A4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xmlns="" id="{5D5E12A5-7039-45EB-8E89-848972235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xmlns="" id="{4E825686-FC6B-43A0-9C18-8B370A8DE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xmlns="" id="{571F6FA0-0ACD-47F0-A6EA-23366BFFB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xmlns="" id="{3782179F-EDD5-45A3-AEBF-F5BC4E4E6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xmlns="" id="{36C073D7-7EAF-488F-9E76-4B3037D0B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7">
              <a:extLst>
                <a:ext uri="{FF2B5EF4-FFF2-40B4-BE49-F238E27FC236}">
                  <a16:creationId xmlns:a16="http://schemas.microsoft.com/office/drawing/2014/main" xmlns="" id="{CEC5BC9B-46ED-4261-A6E9-E4203D254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8">
              <a:extLst>
                <a:ext uri="{FF2B5EF4-FFF2-40B4-BE49-F238E27FC236}">
                  <a16:creationId xmlns:a16="http://schemas.microsoft.com/office/drawing/2014/main" xmlns="" id="{3475CBE3-E77C-485B-8A25-FF8E3B7D9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xmlns="" id="{8C3A17A5-6EF4-473C-863E-6500240DC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xmlns="" id="{0063378E-9B99-4EA3-ACB8-B2242D59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xmlns="" id="{264A3ADE-6E13-4D56-BB2D-CA6A43E4E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xmlns="" id="{DF6F7D2C-77EC-4870-9A63-A758BD09F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xmlns="" id="{20DB3045-3E2E-4C75-ACDE-E0F938FF3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xmlns="" id="{B9EFB335-10CA-4102-8059-BD9F952E0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5">
              <a:extLst>
                <a:ext uri="{FF2B5EF4-FFF2-40B4-BE49-F238E27FC236}">
                  <a16:creationId xmlns:a16="http://schemas.microsoft.com/office/drawing/2014/main" xmlns="" id="{0F3D9485-861F-4A13-84FC-B39976B47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xmlns="" id="{530011E5-173C-43DE-8839-B1A6E99F9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xmlns="" id="{38A46E3E-5647-4CC0-AD60-1BB327374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8">
              <a:extLst>
                <a:ext uri="{FF2B5EF4-FFF2-40B4-BE49-F238E27FC236}">
                  <a16:creationId xmlns:a16="http://schemas.microsoft.com/office/drawing/2014/main" xmlns="" id="{9528AC6C-7139-48C1-AB49-EC660854F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xmlns="" id="{A94F4C58-E881-472F-830C-BCC516657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0">
              <a:extLst>
                <a:ext uri="{FF2B5EF4-FFF2-40B4-BE49-F238E27FC236}">
                  <a16:creationId xmlns:a16="http://schemas.microsoft.com/office/drawing/2014/main" xmlns="" id="{7DA10DC5-CC43-4070-9024-F49F7E85B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xmlns="" id="{D8CD0BFC-6C12-40AE-B5C7-492CB2A52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xmlns="" id="{2CC1BB5F-BB0B-41AB-BB77-D7ECAD374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3">
              <a:extLst>
                <a:ext uri="{FF2B5EF4-FFF2-40B4-BE49-F238E27FC236}">
                  <a16:creationId xmlns:a16="http://schemas.microsoft.com/office/drawing/2014/main" xmlns="" id="{8B044195-3D8A-4717-A65B-411CBC1CC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xmlns="" id="{99110873-6B02-4A29-B252-A6014B83A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xmlns="" id="{536F628D-3077-400E-BB6E-77C2B335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xmlns="" id="{19EC0686-2643-4C52-9039-7BEB2A3F0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xmlns="" id="{AF361B49-917E-40EF-A48C-E8A2C129F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xmlns="" id="{F2386B9C-2A16-4947-A66F-111CBE3F9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9">
              <a:extLst>
                <a:ext uri="{FF2B5EF4-FFF2-40B4-BE49-F238E27FC236}">
                  <a16:creationId xmlns:a16="http://schemas.microsoft.com/office/drawing/2014/main" xmlns="" id="{89A66264-8C16-459D-8B6B-2F535825C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xmlns="" id="{0F75974E-275A-463A-9F84-A7FE6C3B6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xmlns="" id="{FB9D0761-B16F-466E-9440-D35C3836B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2">
              <a:extLst>
                <a:ext uri="{FF2B5EF4-FFF2-40B4-BE49-F238E27FC236}">
                  <a16:creationId xmlns:a16="http://schemas.microsoft.com/office/drawing/2014/main" xmlns="" id="{2F4DDCAA-8B21-40A7-A4F2-818DB7A59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3">
              <a:extLst>
                <a:ext uri="{FF2B5EF4-FFF2-40B4-BE49-F238E27FC236}">
                  <a16:creationId xmlns:a16="http://schemas.microsoft.com/office/drawing/2014/main" xmlns="" id="{FAE48D6E-6C59-4853-B04B-3EAC1422F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4">
              <a:extLst>
                <a:ext uri="{FF2B5EF4-FFF2-40B4-BE49-F238E27FC236}">
                  <a16:creationId xmlns:a16="http://schemas.microsoft.com/office/drawing/2014/main" xmlns="" id="{575E3495-B0B2-48FA-B96B-D03ECD989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xmlns="" id="{864E45C2-270E-4612-A8F0-CB5A9F98D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xmlns="" id="{058042BC-3CD5-4BC7-82F3-1D172ED8B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7">
              <a:extLst>
                <a:ext uri="{FF2B5EF4-FFF2-40B4-BE49-F238E27FC236}">
                  <a16:creationId xmlns:a16="http://schemas.microsoft.com/office/drawing/2014/main" xmlns="" id="{FAE0007D-318F-478E-8970-751B2005F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xmlns="" id="{75E03023-2AD3-4C51-94FE-E01ED6BED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xmlns="" id="{301E4BA0-58B5-4D09-B28C-7562EB33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0">
              <a:extLst>
                <a:ext uri="{FF2B5EF4-FFF2-40B4-BE49-F238E27FC236}">
                  <a16:creationId xmlns:a16="http://schemas.microsoft.com/office/drawing/2014/main" xmlns="" id="{407B9C6A-DEF3-4DED-81FF-EEF028FEB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xmlns="" id="{671FA83C-C481-4D7C-A0F1-DDA57AD8C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xmlns="" id="{1BA1340D-632A-4776-B404-ECA74918E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3">
              <a:extLst>
                <a:ext uri="{FF2B5EF4-FFF2-40B4-BE49-F238E27FC236}">
                  <a16:creationId xmlns:a16="http://schemas.microsoft.com/office/drawing/2014/main" xmlns="" id="{414E7CCF-AFAE-4905-A104-FFE11AA51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xmlns="" id="{5DD1C2FB-B8CA-4518-AE75-01A531FDD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xmlns="" id="{2399D9C8-657F-4B1E-9CA4-F36CC465D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6">
              <a:extLst>
                <a:ext uri="{FF2B5EF4-FFF2-40B4-BE49-F238E27FC236}">
                  <a16:creationId xmlns:a16="http://schemas.microsoft.com/office/drawing/2014/main" xmlns="" id="{88B31E9C-FA66-48FE-A7E7-320928402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xmlns="" id="{9E3C5DE0-3191-448B-B860-24FF051FB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xmlns="" id="{58B0F1BA-54B2-4C66-BC47-5A58A2B26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89">
              <a:extLst>
                <a:ext uri="{FF2B5EF4-FFF2-40B4-BE49-F238E27FC236}">
                  <a16:creationId xmlns:a16="http://schemas.microsoft.com/office/drawing/2014/main" xmlns="" id="{0E9F846D-48E5-4C10-9945-09829F82D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xmlns="" id="{AEB606BF-7785-4835-951E-2B9A4D376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xmlns="" id="{347555F6-1022-4B04-AB6B-C73180680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xmlns="" id="{C17C0340-E51A-4F17-848E-91F461BEA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xmlns="" id="{CB7564AF-0488-42C1-B10C-E3D26A118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xmlns="" id="{EB558EA9-4E02-4D7F-8E10-2B43F8AB1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95">
              <a:extLst>
                <a:ext uri="{FF2B5EF4-FFF2-40B4-BE49-F238E27FC236}">
                  <a16:creationId xmlns:a16="http://schemas.microsoft.com/office/drawing/2014/main" xmlns="" id="{BD079FCF-B5FD-4C73-BBCB-3CA2565BD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xmlns="" id="{72531B99-93E9-49EB-8BDB-598751A8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xmlns="" id="{655DD5EF-76F5-439C-A59F-D32BC7458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98">
              <a:extLst>
                <a:ext uri="{FF2B5EF4-FFF2-40B4-BE49-F238E27FC236}">
                  <a16:creationId xmlns:a16="http://schemas.microsoft.com/office/drawing/2014/main" xmlns="" id="{12614028-6637-4A32-9594-AD4AEBCA4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xmlns="" id="{E5117DA5-34A5-4FF1-9582-E771FC0EC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xmlns="" id="{11CF2F24-E201-437D-8619-2CD4AE17C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xmlns="" id="{F1214A04-D28B-472F-BD56-BD1F9E422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2">
              <a:extLst>
                <a:ext uri="{FF2B5EF4-FFF2-40B4-BE49-F238E27FC236}">
                  <a16:creationId xmlns:a16="http://schemas.microsoft.com/office/drawing/2014/main" xmlns="" id="{EF1A0428-1375-40F8-949D-73BF9D675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xmlns="" id="{5D2D8534-2FF4-4623-AEA6-7908FE311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4">
              <a:extLst>
                <a:ext uri="{FF2B5EF4-FFF2-40B4-BE49-F238E27FC236}">
                  <a16:creationId xmlns:a16="http://schemas.microsoft.com/office/drawing/2014/main" xmlns="" id="{5BB9E17A-220B-48A2-8F0E-FCBDAE589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5">
              <a:extLst>
                <a:ext uri="{FF2B5EF4-FFF2-40B4-BE49-F238E27FC236}">
                  <a16:creationId xmlns:a16="http://schemas.microsoft.com/office/drawing/2014/main" xmlns="" id="{9A0D611E-9F25-4C68-AAFB-2130AD47F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6">
              <a:extLst>
                <a:ext uri="{FF2B5EF4-FFF2-40B4-BE49-F238E27FC236}">
                  <a16:creationId xmlns:a16="http://schemas.microsoft.com/office/drawing/2014/main" xmlns="" id="{07EB0736-3617-4F98-AE1E-BC2A49521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7">
              <a:extLst>
                <a:ext uri="{FF2B5EF4-FFF2-40B4-BE49-F238E27FC236}">
                  <a16:creationId xmlns:a16="http://schemas.microsoft.com/office/drawing/2014/main" xmlns="" id="{F4D90D66-0E3B-4BC2-8FA3-D98C67D2C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8">
              <a:extLst>
                <a:ext uri="{FF2B5EF4-FFF2-40B4-BE49-F238E27FC236}">
                  <a16:creationId xmlns:a16="http://schemas.microsoft.com/office/drawing/2014/main" xmlns="" id="{2AFD7427-6FA0-4B03-8EAE-D3FD2BFF9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09">
              <a:extLst>
                <a:ext uri="{FF2B5EF4-FFF2-40B4-BE49-F238E27FC236}">
                  <a16:creationId xmlns:a16="http://schemas.microsoft.com/office/drawing/2014/main" xmlns="" id="{95F0ABD9-F98C-47DA-B6CB-750AF10E6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0">
              <a:extLst>
                <a:ext uri="{FF2B5EF4-FFF2-40B4-BE49-F238E27FC236}">
                  <a16:creationId xmlns:a16="http://schemas.microsoft.com/office/drawing/2014/main" xmlns="" id="{2B777433-D91C-45E4-8FBB-080911726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1">
              <a:extLst>
                <a:ext uri="{FF2B5EF4-FFF2-40B4-BE49-F238E27FC236}">
                  <a16:creationId xmlns:a16="http://schemas.microsoft.com/office/drawing/2014/main" xmlns="" id="{0F5EA16B-9564-44E4-A852-2B340A549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2">
              <a:extLst>
                <a:ext uri="{FF2B5EF4-FFF2-40B4-BE49-F238E27FC236}">
                  <a16:creationId xmlns:a16="http://schemas.microsoft.com/office/drawing/2014/main" xmlns="" id="{0C6CD059-A68A-4255-8A29-C3948126C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3">
              <a:extLst>
                <a:ext uri="{FF2B5EF4-FFF2-40B4-BE49-F238E27FC236}">
                  <a16:creationId xmlns:a16="http://schemas.microsoft.com/office/drawing/2014/main" xmlns="" id="{0072BB92-886F-463B-A076-69C8D35E2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14">
              <a:extLst>
                <a:ext uri="{FF2B5EF4-FFF2-40B4-BE49-F238E27FC236}">
                  <a16:creationId xmlns:a16="http://schemas.microsoft.com/office/drawing/2014/main" xmlns="" id="{6E9DC577-21E3-4D66-9993-7CD62B5B7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5">
              <a:extLst>
                <a:ext uri="{FF2B5EF4-FFF2-40B4-BE49-F238E27FC236}">
                  <a16:creationId xmlns:a16="http://schemas.microsoft.com/office/drawing/2014/main" xmlns="" id="{59728FCC-2F04-49FD-807F-0BE902EEF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6">
              <a:extLst>
                <a:ext uri="{FF2B5EF4-FFF2-40B4-BE49-F238E27FC236}">
                  <a16:creationId xmlns:a16="http://schemas.microsoft.com/office/drawing/2014/main" xmlns="" id="{44A1446D-B918-4420-A459-561387150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17">
              <a:extLst>
                <a:ext uri="{FF2B5EF4-FFF2-40B4-BE49-F238E27FC236}">
                  <a16:creationId xmlns:a16="http://schemas.microsoft.com/office/drawing/2014/main" xmlns="" id="{AADC5436-87CD-48D8-ACF7-3E0F37A16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8">
              <a:extLst>
                <a:ext uri="{FF2B5EF4-FFF2-40B4-BE49-F238E27FC236}">
                  <a16:creationId xmlns:a16="http://schemas.microsoft.com/office/drawing/2014/main" xmlns="" id="{4D0E9D2F-48DC-48D3-8FE4-07713550F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9">
              <a:extLst>
                <a:ext uri="{FF2B5EF4-FFF2-40B4-BE49-F238E27FC236}">
                  <a16:creationId xmlns:a16="http://schemas.microsoft.com/office/drawing/2014/main" xmlns="" id="{A472EDF8-7731-48DE-935E-DE77A1DE8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0">
              <a:extLst>
                <a:ext uri="{FF2B5EF4-FFF2-40B4-BE49-F238E27FC236}">
                  <a16:creationId xmlns:a16="http://schemas.microsoft.com/office/drawing/2014/main" xmlns="" id="{3A8ADDFA-5CBA-4993-969B-B1CE9ED62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1">
              <a:extLst>
                <a:ext uri="{FF2B5EF4-FFF2-40B4-BE49-F238E27FC236}">
                  <a16:creationId xmlns:a16="http://schemas.microsoft.com/office/drawing/2014/main" xmlns="" id="{D1C253EF-87ED-4D24-9DC3-88D4215B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2">
              <a:extLst>
                <a:ext uri="{FF2B5EF4-FFF2-40B4-BE49-F238E27FC236}">
                  <a16:creationId xmlns:a16="http://schemas.microsoft.com/office/drawing/2014/main" xmlns="" id="{062AEF8F-7618-4714-B045-047397A16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23">
              <a:extLst>
                <a:ext uri="{FF2B5EF4-FFF2-40B4-BE49-F238E27FC236}">
                  <a16:creationId xmlns:a16="http://schemas.microsoft.com/office/drawing/2014/main" xmlns="" id="{542FD34D-2296-4664-B4FE-5BB075772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24">
              <a:extLst>
                <a:ext uri="{FF2B5EF4-FFF2-40B4-BE49-F238E27FC236}">
                  <a16:creationId xmlns:a16="http://schemas.microsoft.com/office/drawing/2014/main" xmlns="" id="{26A8FEB6-3DAC-421A-BC90-006925DFF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5">
              <a:extLst>
                <a:ext uri="{FF2B5EF4-FFF2-40B4-BE49-F238E27FC236}">
                  <a16:creationId xmlns:a16="http://schemas.microsoft.com/office/drawing/2014/main" xmlns="" id="{B6774275-A9EC-4A04-AE53-8A95FC522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29B7AB3E-6B5F-42B3-9E57-8633EC06F9E0}"/>
              </a:ext>
            </a:extLst>
          </p:cNvPr>
          <p:cNvSpPr/>
          <p:nvPr userDrawn="1"/>
        </p:nvSpPr>
        <p:spPr>
          <a:xfrm>
            <a:off x="272952" y="287255"/>
            <a:ext cx="368489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CAF7A862-2343-40B9-BBA2-62AB9F6250A3}"/>
              </a:ext>
            </a:extLst>
          </p:cNvPr>
          <p:cNvSpPr/>
          <p:nvPr userDrawn="1"/>
        </p:nvSpPr>
        <p:spPr>
          <a:xfrm>
            <a:off x="-4" y="287254"/>
            <a:ext cx="191071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776545" y="1872070"/>
            <a:ext cx="3326678" cy="3326678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8179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BCEFD9-B163-48A4-AE71-5462FF7934D4}"/>
              </a:ext>
            </a:extLst>
          </p:cNvPr>
          <p:cNvSpPr/>
          <p:nvPr userDrawn="1"/>
        </p:nvSpPr>
        <p:spPr>
          <a:xfrm>
            <a:off x="-1" y="828942"/>
            <a:ext cx="4862557" cy="166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31CC093B-6E45-4870-AFC9-7DA7E6943FE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5830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893592F-B858-4F5A-87CA-4EFF7853544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183602"/>
            <a:ext cx="3512321" cy="5470055"/>
          </a:xfrm>
          <a:custGeom>
            <a:avLst/>
            <a:gdLst>
              <a:gd name="connsiteX0" fmla="*/ 0 w 2828662"/>
              <a:gd name="connsiteY0" fmla="*/ 0 h 4405331"/>
              <a:gd name="connsiteX1" fmla="*/ 2828662 w 2828662"/>
              <a:gd name="connsiteY1" fmla="*/ 2202666 h 4405331"/>
              <a:gd name="connsiteX2" fmla="*/ 0 w 2828662"/>
              <a:gd name="connsiteY2" fmla="*/ 4405331 h 440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8662" h="4405331">
                <a:moveTo>
                  <a:pt x="0" y="0"/>
                </a:moveTo>
                <a:lnTo>
                  <a:pt x="2828662" y="2202666"/>
                </a:lnTo>
                <a:lnTo>
                  <a:pt x="0" y="44053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2B7F1F1-7576-43C8-8B02-8D9D6595C6B6}"/>
              </a:ext>
            </a:extLst>
          </p:cNvPr>
          <p:cNvSpPr/>
          <p:nvPr userDrawn="1"/>
        </p:nvSpPr>
        <p:spPr>
          <a:xfrm rot="2283856">
            <a:off x="-1145000" y="3273775"/>
            <a:ext cx="9041918" cy="507660"/>
          </a:xfrm>
          <a:custGeom>
            <a:avLst/>
            <a:gdLst>
              <a:gd name="connsiteX0" fmla="*/ 0 w 8508719"/>
              <a:gd name="connsiteY0" fmla="*/ 0 h 507660"/>
              <a:gd name="connsiteX1" fmla="*/ 8508719 w 8508719"/>
              <a:gd name="connsiteY1" fmla="*/ 0 h 507660"/>
              <a:gd name="connsiteX2" fmla="*/ 8382750 w 8508719"/>
              <a:gd name="connsiteY2" fmla="*/ 507660 h 507660"/>
              <a:gd name="connsiteX3" fmla="*/ 397545 w 8508719"/>
              <a:gd name="connsiteY3" fmla="*/ 507660 h 50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8719" h="507660">
                <a:moveTo>
                  <a:pt x="0" y="0"/>
                </a:moveTo>
                <a:lnTo>
                  <a:pt x="8508719" y="0"/>
                </a:lnTo>
                <a:lnTo>
                  <a:pt x="8382750" y="507660"/>
                </a:lnTo>
                <a:lnTo>
                  <a:pt x="397545" y="5076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D8039C2-E1B0-4E55-85AC-2B71B79D8AE6}"/>
              </a:ext>
            </a:extLst>
          </p:cNvPr>
          <p:cNvSpPr/>
          <p:nvPr userDrawn="1"/>
        </p:nvSpPr>
        <p:spPr>
          <a:xfrm rot="19320000">
            <a:off x="6359981" y="2723208"/>
            <a:ext cx="7218431" cy="2018306"/>
          </a:xfrm>
          <a:custGeom>
            <a:avLst/>
            <a:gdLst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0 w 7218431"/>
              <a:gd name="connsiteY2" fmla="*/ 2018306 h 2018306"/>
              <a:gd name="connsiteX3" fmla="*/ 0 w 7218431"/>
              <a:gd name="connsiteY3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3423 w 7218431"/>
              <a:gd name="connsiteY2" fmla="*/ 2014099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1951 w 7218431"/>
              <a:gd name="connsiteY2" fmla="*/ 2002104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431" h="2018306">
                <a:moveTo>
                  <a:pt x="7218431" y="0"/>
                </a:moveTo>
                <a:lnTo>
                  <a:pt x="5641558" y="2018306"/>
                </a:lnTo>
                <a:lnTo>
                  <a:pt x="131951" y="2002104"/>
                </a:lnTo>
                <a:lnTo>
                  <a:pt x="0" y="0"/>
                </a:lnTo>
                <a:lnTo>
                  <a:pt x="721843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ACC73BDD-47B2-4716-B34E-A2A208CF0460}"/>
              </a:ext>
            </a:extLst>
          </p:cNvPr>
          <p:cNvSpPr/>
          <p:nvPr userDrawn="1"/>
        </p:nvSpPr>
        <p:spPr>
          <a:xfrm rot="2283856">
            <a:off x="-1281243" y="3125602"/>
            <a:ext cx="10430561" cy="457200"/>
          </a:xfrm>
          <a:custGeom>
            <a:avLst/>
            <a:gdLst>
              <a:gd name="connsiteX0" fmla="*/ 0 w 9464629"/>
              <a:gd name="connsiteY0" fmla="*/ 0 h 457200"/>
              <a:gd name="connsiteX1" fmla="*/ 9464629 w 9464629"/>
              <a:gd name="connsiteY1" fmla="*/ 0 h 457200"/>
              <a:gd name="connsiteX2" fmla="*/ 9464629 w 9464629"/>
              <a:gd name="connsiteY2" fmla="*/ 19238 h 457200"/>
              <a:gd name="connsiteX3" fmla="*/ 9355955 w 9464629"/>
              <a:gd name="connsiteY3" fmla="*/ 457200 h 457200"/>
              <a:gd name="connsiteX4" fmla="*/ 358030 w 9464629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4629" h="457200">
                <a:moveTo>
                  <a:pt x="0" y="0"/>
                </a:moveTo>
                <a:lnTo>
                  <a:pt x="9464629" y="0"/>
                </a:lnTo>
                <a:lnTo>
                  <a:pt x="9464629" y="19238"/>
                </a:lnTo>
                <a:lnTo>
                  <a:pt x="9355955" y="457200"/>
                </a:lnTo>
                <a:lnTo>
                  <a:pt x="358030" y="457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-1" y="0"/>
            <a:ext cx="12209257" cy="5122817"/>
          </a:xfrm>
          <a:custGeom>
            <a:avLst/>
            <a:gdLst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6557555 w 13115109"/>
              <a:gd name="connsiteY3" fmla="*/ 10245634 h 10245634"/>
              <a:gd name="connsiteX4" fmla="*/ 0 w 13115109"/>
              <a:gd name="connsiteY4" fmla="*/ 5122817 h 10245634"/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12187881 w 13115109"/>
              <a:gd name="connsiteY3" fmla="*/ 5839509 h 10245634"/>
              <a:gd name="connsiteX4" fmla="*/ 6557555 w 13115109"/>
              <a:gd name="connsiteY4" fmla="*/ 10245634 h 10245634"/>
              <a:gd name="connsiteX5" fmla="*/ 0 w 13115109"/>
              <a:gd name="connsiteY5" fmla="*/ 5122817 h 10245634"/>
              <a:gd name="connsiteX0" fmla="*/ 0 w 13115109"/>
              <a:gd name="connsiteY0" fmla="*/ 5196957 h 10319774"/>
              <a:gd name="connsiteX1" fmla="*/ 6483415 w 13115109"/>
              <a:gd name="connsiteY1" fmla="*/ 0 h 10319774"/>
              <a:gd name="connsiteX2" fmla="*/ 13115109 w 13115109"/>
              <a:gd name="connsiteY2" fmla="*/ 5196957 h 10319774"/>
              <a:gd name="connsiteX3" fmla="*/ 12187881 w 13115109"/>
              <a:gd name="connsiteY3" fmla="*/ 5913649 h 10319774"/>
              <a:gd name="connsiteX4" fmla="*/ 6557555 w 13115109"/>
              <a:gd name="connsiteY4" fmla="*/ 10319774 h 10319774"/>
              <a:gd name="connsiteX5" fmla="*/ 0 w 13115109"/>
              <a:gd name="connsiteY5" fmla="*/ 5196957 h 10319774"/>
              <a:gd name="connsiteX0" fmla="*/ 0 w 13115109"/>
              <a:gd name="connsiteY0" fmla="*/ 0 h 5122817"/>
              <a:gd name="connsiteX1" fmla="*/ 13115109 w 13115109"/>
              <a:gd name="connsiteY1" fmla="*/ 0 h 5122817"/>
              <a:gd name="connsiteX2" fmla="*/ 12187881 w 13115109"/>
              <a:gd name="connsiteY2" fmla="*/ 716692 h 5122817"/>
              <a:gd name="connsiteX3" fmla="*/ 6557555 w 13115109"/>
              <a:gd name="connsiteY3" fmla="*/ 5122817 h 5122817"/>
              <a:gd name="connsiteX4" fmla="*/ 0 w 13115109"/>
              <a:gd name="connsiteY4" fmla="*/ 0 h 5122817"/>
              <a:gd name="connsiteX0" fmla="*/ 0 w 12200709"/>
              <a:gd name="connsiteY0" fmla="*/ 0 h 5122817"/>
              <a:gd name="connsiteX1" fmla="*/ 12200709 w 12200709"/>
              <a:gd name="connsiteY1" fmla="*/ 42729 h 5122817"/>
              <a:gd name="connsiteX2" fmla="*/ 12187881 w 12200709"/>
              <a:gd name="connsiteY2" fmla="*/ 716692 h 5122817"/>
              <a:gd name="connsiteX3" fmla="*/ 6557555 w 12200709"/>
              <a:gd name="connsiteY3" fmla="*/ 5122817 h 5122817"/>
              <a:gd name="connsiteX4" fmla="*/ 0 w 12200709"/>
              <a:gd name="connsiteY4" fmla="*/ 0 h 5122817"/>
              <a:gd name="connsiteX0" fmla="*/ 0 w 12192164"/>
              <a:gd name="connsiteY0" fmla="*/ 17092 h 5139909"/>
              <a:gd name="connsiteX1" fmla="*/ 12192164 w 12192164"/>
              <a:gd name="connsiteY1" fmla="*/ 0 h 5139909"/>
              <a:gd name="connsiteX2" fmla="*/ 12187881 w 12192164"/>
              <a:gd name="connsiteY2" fmla="*/ 733784 h 5139909"/>
              <a:gd name="connsiteX3" fmla="*/ 6557555 w 12192164"/>
              <a:gd name="connsiteY3" fmla="*/ 5139909 h 5139909"/>
              <a:gd name="connsiteX4" fmla="*/ 0 w 12192164"/>
              <a:gd name="connsiteY4" fmla="*/ 17092 h 5139909"/>
              <a:gd name="connsiteX0" fmla="*/ 0 w 12188071"/>
              <a:gd name="connsiteY0" fmla="*/ 0 h 5122817"/>
              <a:gd name="connsiteX1" fmla="*/ 12183619 w 12188071"/>
              <a:gd name="connsiteY1" fmla="*/ 0 h 5122817"/>
              <a:gd name="connsiteX2" fmla="*/ 12187881 w 12188071"/>
              <a:gd name="connsiteY2" fmla="*/ 716692 h 5122817"/>
              <a:gd name="connsiteX3" fmla="*/ 6557555 w 12188071"/>
              <a:gd name="connsiteY3" fmla="*/ 5122817 h 5122817"/>
              <a:gd name="connsiteX4" fmla="*/ 0 w 12188071"/>
              <a:gd name="connsiteY4" fmla="*/ 0 h 5122817"/>
              <a:gd name="connsiteX0" fmla="*/ 0 w 12209257"/>
              <a:gd name="connsiteY0" fmla="*/ 0 h 5122817"/>
              <a:gd name="connsiteX1" fmla="*/ 12209257 w 12209257"/>
              <a:gd name="connsiteY1" fmla="*/ 0 h 5122817"/>
              <a:gd name="connsiteX2" fmla="*/ 12187881 w 12209257"/>
              <a:gd name="connsiteY2" fmla="*/ 716692 h 5122817"/>
              <a:gd name="connsiteX3" fmla="*/ 6557555 w 12209257"/>
              <a:gd name="connsiteY3" fmla="*/ 5122817 h 5122817"/>
              <a:gd name="connsiteX4" fmla="*/ 0 w 12209257"/>
              <a:gd name="connsiteY4" fmla="*/ 0 h 512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257" h="5122817">
                <a:moveTo>
                  <a:pt x="0" y="0"/>
                </a:moveTo>
                <a:lnTo>
                  <a:pt x="12209257" y="0"/>
                </a:lnTo>
                <a:cubicBezTo>
                  <a:pt x="12207829" y="244595"/>
                  <a:pt x="12189309" y="472097"/>
                  <a:pt x="12187881" y="716692"/>
                </a:cubicBezTo>
                <a:lnTo>
                  <a:pt x="6557555" y="5122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6184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31F48C-B68C-4AA3-A327-D4E232CCC4D2}"/>
              </a:ext>
            </a:extLst>
          </p:cNvPr>
          <p:cNvSpPr/>
          <p:nvPr userDrawn="1"/>
        </p:nvSpPr>
        <p:spPr>
          <a:xfrm>
            <a:off x="7570177" y="551723"/>
            <a:ext cx="3436232" cy="5152744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B87D57F6-B3F3-4B57-BA8C-5AE6983ACFC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972300" y="1144427"/>
            <a:ext cx="3436232" cy="51527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9751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1DBA1EF6-0120-4FD9-94E5-779BB393F89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0569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CC104F0A-ED0B-4B03-BB73-35F8EF9C879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615156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3D72AD60-8A2A-4487-9377-E72F5DAF959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2462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45BC6D7C-2CF0-49D1-A2B8-C1EFBA0121D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34358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7E2B474-D042-4F01-B278-52778C725B39}"/>
              </a:ext>
            </a:extLst>
          </p:cNvPr>
          <p:cNvSpPr/>
          <p:nvPr userDrawn="1"/>
        </p:nvSpPr>
        <p:spPr>
          <a:xfrm>
            <a:off x="905691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B75FD73-E0B7-46DB-A8A2-DB3BEABFDC72}"/>
              </a:ext>
            </a:extLst>
          </p:cNvPr>
          <p:cNvSpPr/>
          <p:nvPr userDrawn="1"/>
        </p:nvSpPr>
        <p:spPr>
          <a:xfrm>
            <a:off x="361517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CD9A03F-A307-424B-822C-11AE6E934AEA}"/>
              </a:ext>
            </a:extLst>
          </p:cNvPr>
          <p:cNvSpPr/>
          <p:nvPr userDrawn="1"/>
        </p:nvSpPr>
        <p:spPr>
          <a:xfrm>
            <a:off x="6324642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FBD4969-EFAC-4D12-9E84-0A6976D2641B}"/>
              </a:ext>
            </a:extLst>
          </p:cNvPr>
          <p:cNvSpPr/>
          <p:nvPr userDrawn="1"/>
        </p:nvSpPr>
        <p:spPr>
          <a:xfrm>
            <a:off x="903410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xmlns="" id="{4ECE345D-A446-47CA-92D2-945255192249}"/>
              </a:ext>
            </a:extLst>
          </p:cNvPr>
          <p:cNvSpPr/>
          <p:nvPr userDrawn="1"/>
        </p:nvSpPr>
        <p:spPr>
          <a:xfrm>
            <a:off x="905691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1F8A95E2-762C-4F80-A59C-0186AD9AB293}"/>
              </a:ext>
            </a:extLst>
          </p:cNvPr>
          <p:cNvSpPr/>
          <p:nvPr userDrawn="1"/>
        </p:nvSpPr>
        <p:spPr>
          <a:xfrm>
            <a:off x="3615176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xmlns="" id="{8EC859B7-B374-4919-872B-1599240455F5}"/>
              </a:ext>
            </a:extLst>
          </p:cNvPr>
          <p:cNvSpPr/>
          <p:nvPr userDrawn="1"/>
        </p:nvSpPr>
        <p:spPr>
          <a:xfrm>
            <a:off x="6324642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xmlns="" id="{6A9C259D-41E4-4701-AC62-7C25AC824137}"/>
              </a:ext>
            </a:extLst>
          </p:cNvPr>
          <p:cNvSpPr/>
          <p:nvPr userDrawn="1"/>
        </p:nvSpPr>
        <p:spPr>
          <a:xfrm>
            <a:off x="9034106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1311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0877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540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31D701F7-6536-4EA0-BC87-9BB13963D926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F0F9403A-8AFF-4B2B-B648-FF5CBFC9A8B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61443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5">
            <a:extLst>
              <a:ext uri="{FF2B5EF4-FFF2-40B4-BE49-F238E27FC236}">
                <a16:creationId xmlns:a16="http://schemas.microsoft.com/office/drawing/2014/main" xmlns="" id="{BC0FA2A0-2070-4162-B90B-85498321A141}"/>
              </a:ext>
            </a:extLst>
          </p:cNvPr>
          <p:cNvSpPr/>
          <p:nvPr userDrawn="1"/>
        </p:nvSpPr>
        <p:spPr>
          <a:xfrm>
            <a:off x="5895975" y="0"/>
            <a:ext cx="5979207" cy="6858000"/>
          </a:xfrm>
          <a:custGeom>
            <a:avLst/>
            <a:gdLst>
              <a:gd name="connsiteX0" fmla="*/ 102129 w 5979207"/>
              <a:gd name="connsiteY0" fmla="*/ 0 h 6858000"/>
              <a:gd name="connsiteX1" fmla="*/ 2568591 w 5979207"/>
              <a:gd name="connsiteY1" fmla="*/ 0 h 6858000"/>
              <a:gd name="connsiteX2" fmla="*/ 3429043 w 5979207"/>
              <a:gd name="connsiteY2" fmla="*/ 1911463 h 6858000"/>
              <a:gd name="connsiteX3" fmla="*/ 4432480 w 5979207"/>
              <a:gd name="connsiteY3" fmla="*/ 0 h 6858000"/>
              <a:gd name="connsiteX4" fmla="*/ 5979207 w 5979207"/>
              <a:gd name="connsiteY4" fmla="*/ 0 h 6858000"/>
              <a:gd name="connsiteX5" fmla="*/ 5979207 w 5979207"/>
              <a:gd name="connsiteY5" fmla="*/ 1317813 h 6858000"/>
              <a:gd name="connsiteX6" fmla="*/ 4875315 w 5979207"/>
              <a:gd name="connsiteY6" fmla="*/ 3267558 h 6858000"/>
              <a:gd name="connsiteX7" fmla="*/ 5979207 w 5979207"/>
              <a:gd name="connsiteY7" fmla="*/ 5266500 h 6858000"/>
              <a:gd name="connsiteX8" fmla="*/ 5979207 w 5979207"/>
              <a:gd name="connsiteY8" fmla="*/ 6858000 h 6858000"/>
              <a:gd name="connsiteX9" fmla="*/ 4432480 w 5979207"/>
              <a:gd name="connsiteY9" fmla="*/ 6858000 h 6858000"/>
              <a:gd name="connsiteX10" fmla="*/ 3429043 w 5979207"/>
              <a:gd name="connsiteY10" fmla="*/ 4649491 h 6858000"/>
              <a:gd name="connsiteX11" fmla="*/ 2251989 w 5979207"/>
              <a:gd name="connsiteY11" fmla="*/ 6858000 h 6858000"/>
              <a:gd name="connsiteX12" fmla="*/ 0 w 5979207"/>
              <a:gd name="connsiteY12" fmla="*/ 6858000 h 6858000"/>
              <a:gd name="connsiteX13" fmla="*/ 1969690 w 5979207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9207" h="6858000">
                <a:moveTo>
                  <a:pt x="102129" y="0"/>
                </a:moveTo>
                <a:lnTo>
                  <a:pt x="2568591" y="0"/>
                </a:lnTo>
                <a:lnTo>
                  <a:pt x="3429043" y="1911463"/>
                </a:lnTo>
                <a:lnTo>
                  <a:pt x="4432480" y="0"/>
                </a:lnTo>
                <a:lnTo>
                  <a:pt x="5979207" y="0"/>
                </a:lnTo>
                <a:lnTo>
                  <a:pt x="5979207" y="1317813"/>
                </a:lnTo>
                <a:lnTo>
                  <a:pt x="4875315" y="3267558"/>
                </a:lnTo>
                <a:lnTo>
                  <a:pt x="5979207" y="5266500"/>
                </a:lnTo>
                <a:lnTo>
                  <a:pt x="5979207" y="6858000"/>
                </a:lnTo>
                <a:lnTo>
                  <a:pt x="4432480" y="6858000"/>
                </a:lnTo>
                <a:lnTo>
                  <a:pt x="3429043" y="4649491"/>
                </a:lnTo>
                <a:lnTo>
                  <a:pt x="2251989" y="6858000"/>
                </a:lnTo>
                <a:lnTo>
                  <a:pt x="0" y="6858000"/>
                </a:lnTo>
                <a:lnTo>
                  <a:pt x="1969690" y="32675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xmlns="" id="{B5410258-795E-46FD-86D0-616F7BF2BB04}"/>
              </a:ext>
            </a:extLst>
          </p:cNvPr>
          <p:cNvSpPr/>
          <p:nvPr userDrawn="1"/>
        </p:nvSpPr>
        <p:spPr>
          <a:xfrm>
            <a:off x="6054384" y="0"/>
            <a:ext cx="5979207" cy="6858000"/>
          </a:xfrm>
          <a:custGeom>
            <a:avLst/>
            <a:gdLst>
              <a:gd name="connsiteX0" fmla="*/ 102129 w 5979207"/>
              <a:gd name="connsiteY0" fmla="*/ 0 h 6858000"/>
              <a:gd name="connsiteX1" fmla="*/ 2568591 w 5979207"/>
              <a:gd name="connsiteY1" fmla="*/ 0 h 6858000"/>
              <a:gd name="connsiteX2" fmla="*/ 3429043 w 5979207"/>
              <a:gd name="connsiteY2" fmla="*/ 1911463 h 6858000"/>
              <a:gd name="connsiteX3" fmla="*/ 4432480 w 5979207"/>
              <a:gd name="connsiteY3" fmla="*/ 0 h 6858000"/>
              <a:gd name="connsiteX4" fmla="*/ 5979207 w 5979207"/>
              <a:gd name="connsiteY4" fmla="*/ 0 h 6858000"/>
              <a:gd name="connsiteX5" fmla="*/ 5979207 w 5979207"/>
              <a:gd name="connsiteY5" fmla="*/ 1317813 h 6858000"/>
              <a:gd name="connsiteX6" fmla="*/ 4875315 w 5979207"/>
              <a:gd name="connsiteY6" fmla="*/ 3267558 h 6858000"/>
              <a:gd name="connsiteX7" fmla="*/ 5979207 w 5979207"/>
              <a:gd name="connsiteY7" fmla="*/ 5266500 h 6858000"/>
              <a:gd name="connsiteX8" fmla="*/ 5979207 w 5979207"/>
              <a:gd name="connsiteY8" fmla="*/ 6858000 h 6858000"/>
              <a:gd name="connsiteX9" fmla="*/ 4432480 w 5979207"/>
              <a:gd name="connsiteY9" fmla="*/ 6858000 h 6858000"/>
              <a:gd name="connsiteX10" fmla="*/ 3429043 w 5979207"/>
              <a:gd name="connsiteY10" fmla="*/ 4649491 h 6858000"/>
              <a:gd name="connsiteX11" fmla="*/ 2251989 w 5979207"/>
              <a:gd name="connsiteY11" fmla="*/ 6858000 h 6858000"/>
              <a:gd name="connsiteX12" fmla="*/ 0 w 5979207"/>
              <a:gd name="connsiteY12" fmla="*/ 6858000 h 6858000"/>
              <a:gd name="connsiteX13" fmla="*/ 1969690 w 5979207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9207" h="6858000">
                <a:moveTo>
                  <a:pt x="102129" y="0"/>
                </a:moveTo>
                <a:lnTo>
                  <a:pt x="2568591" y="0"/>
                </a:lnTo>
                <a:lnTo>
                  <a:pt x="3429043" y="1911463"/>
                </a:lnTo>
                <a:lnTo>
                  <a:pt x="4432480" y="0"/>
                </a:lnTo>
                <a:lnTo>
                  <a:pt x="5979207" y="0"/>
                </a:lnTo>
                <a:lnTo>
                  <a:pt x="5979207" y="1317813"/>
                </a:lnTo>
                <a:lnTo>
                  <a:pt x="4875315" y="3267558"/>
                </a:lnTo>
                <a:lnTo>
                  <a:pt x="5979207" y="5266500"/>
                </a:lnTo>
                <a:lnTo>
                  <a:pt x="5979207" y="6858000"/>
                </a:lnTo>
                <a:lnTo>
                  <a:pt x="4432480" y="6858000"/>
                </a:lnTo>
                <a:lnTo>
                  <a:pt x="3429043" y="4649491"/>
                </a:lnTo>
                <a:lnTo>
                  <a:pt x="2251989" y="6858000"/>
                </a:lnTo>
                <a:lnTo>
                  <a:pt x="0" y="6858000"/>
                </a:lnTo>
                <a:lnTo>
                  <a:pt x="1969690" y="32675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xmlns="" id="{8D51066F-07ED-45ED-AA6F-CCB56128CE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212793" y="0"/>
            <a:ext cx="5979207" cy="6858000"/>
          </a:xfrm>
          <a:custGeom>
            <a:avLst/>
            <a:gdLst>
              <a:gd name="connsiteX0" fmla="*/ 94573 w 5536832"/>
              <a:gd name="connsiteY0" fmla="*/ 0 h 6858000"/>
              <a:gd name="connsiteX1" fmla="*/ 2378552 w 5536832"/>
              <a:gd name="connsiteY1" fmla="*/ 0 h 6858000"/>
              <a:gd name="connsiteX2" fmla="*/ 3175343 w 5536832"/>
              <a:gd name="connsiteY2" fmla="*/ 1911463 h 6858000"/>
              <a:gd name="connsiteX3" fmla="*/ 4104540 w 5536832"/>
              <a:gd name="connsiteY3" fmla="*/ 0 h 6858000"/>
              <a:gd name="connsiteX4" fmla="*/ 5536832 w 5536832"/>
              <a:gd name="connsiteY4" fmla="*/ 0 h 6858000"/>
              <a:gd name="connsiteX5" fmla="*/ 5536832 w 5536832"/>
              <a:gd name="connsiteY5" fmla="*/ 1317813 h 6858000"/>
              <a:gd name="connsiteX6" fmla="*/ 4514612 w 5536832"/>
              <a:gd name="connsiteY6" fmla="*/ 3267558 h 6858000"/>
              <a:gd name="connsiteX7" fmla="*/ 5536832 w 5536832"/>
              <a:gd name="connsiteY7" fmla="*/ 5266500 h 6858000"/>
              <a:gd name="connsiteX8" fmla="*/ 5536832 w 5536832"/>
              <a:gd name="connsiteY8" fmla="*/ 6858000 h 6858000"/>
              <a:gd name="connsiteX9" fmla="*/ 4104540 w 5536832"/>
              <a:gd name="connsiteY9" fmla="*/ 6858000 h 6858000"/>
              <a:gd name="connsiteX10" fmla="*/ 3175343 w 5536832"/>
              <a:gd name="connsiteY10" fmla="*/ 4649491 h 6858000"/>
              <a:gd name="connsiteX11" fmla="*/ 2085374 w 5536832"/>
              <a:gd name="connsiteY11" fmla="*/ 6858000 h 6858000"/>
              <a:gd name="connsiteX12" fmla="*/ 0 w 5536832"/>
              <a:gd name="connsiteY12" fmla="*/ 6858000 h 6858000"/>
              <a:gd name="connsiteX13" fmla="*/ 1823961 w 5536832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36832" h="6858000">
                <a:moveTo>
                  <a:pt x="94573" y="0"/>
                </a:moveTo>
                <a:lnTo>
                  <a:pt x="2378552" y="0"/>
                </a:lnTo>
                <a:lnTo>
                  <a:pt x="3175343" y="1911463"/>
                </a:lnTo>
                <a:lnTo>
                  <a:pt x="4104540" y="0"/>
                </a:lnTo>
                <a:lnTo>
                  <a:pt x="5536832" y="0"/>
                </a:lnTo>
                <a:lnTo>
                  <a:pt x="5536832" y="1317813"/>
                </a:lnTo>
                <a:lnTo>
                  <a:pt x="4514612" y="3267558"/>
                </a:lnTo>
                <a:lnTo>
                  <a:pt x="5536832" y="5266500"/>
                </a:lnTo>
                <a:lnTo>
                  <a:pt x="5536832" y="6858000"/>
                </a:lnTo>
                <a:lnTo>
                  <a:pt x="4104540" y="6858000"/>
                </a:lnTo>
                <a:lnTo>
                  <a:pt x="3175343" y="4649491"/>
                </a:lnTo>
                <a:lnTo>
                  <a:pt x="2085374" y="6858000"/>
                </a:lnTo>
                <a:lnTo>
                  <a:pt x="0" y="6858000"/>
                </a:lnTo>
                <a:lnTo>
                  <a:pt x="1823961" y="32675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9396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그림 개체 틀 26">
            <a:extLst>
              <a:ext uri="{FF2B5EF4-FFF2-40B4-BE49-F238E27FC236}">
                <a16:creationId xmlns:a16="http://schemas.microsoft.com/office/drawing/2014/main" xmlns="" id="{0458EB99-A808-4839-915D-3BFD0AD702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9565167" cy="6858000"/>
          </a:xfrm>
          <a:custGeom>
            <a:avLst/>
            <a:gdLst>
              <a:gd name="connsiteX0" fmla="*/ 4211004 w 9565167"/>
              <a:gd name="connsiteY0" fmla="*/ 4662000 h 6858000"/>
              <a:gd name="connsiteX1" fmla="*/ 6766795 w 9565167"/>
              <a:gd name="connsiteY1" fmla="*/ 4662000 h 6858000"/>
              <a:gd name="connsiteX2" fmla="*/ 5488899 w 9565167"/>
              <a:gd name="connsiteY2" fmla="*/ 6858000 h 6858000"/>
              <a:gd name="connsiteX3" fmla="*/ 1277895 w 9565167"/>
              <a:gd name="connsiteY3" fmla="*/ 4662000 h 6858000"/>
              <a:gd name="connsiteX4" fmla="*/ 2555790 w 9565167"/>
              <a:gd name="connsiteY4" fmla="*/ 6858000 h 6858000"/>
              <a:gd name="connsiteX5" fmla="*/ 0 w 9565167"/>
              <a:gd name="connsiteY5" fmla="*/ 6858000 h 6858000"/>
              <a:gd name="connsiteX6" fmla="*/ 0 w 9565167"/>
              <a:gd name="connsiteY6" fmla="*/ 6857998 h 6858000"/>
              <a:gd name="connsiteX7" fmla="*/ 1398185 w 9565167"/>
              <a:gd name="connsiteY7" fmla="*/ 4661999 h 6858000"/>
              <a:gd name="connsiteX8" fmla="*/ 4079756 w 9565167"/>
              <a:gd name="connsiteY8" fmla="*/ 4661999 h 6858000"/>
              <a:gd name="connsiteX9" fmla="*/ 5358618 w 9565167"/>
              <a:gd name="connsiteY9" fmla="*/ 6858000 h 6858000"/>
              <a:gd name="connsiteX10" fmla="*/ 2677050 w 9565167"/>
              <a:gd name="connsiteY10" fmla="*/ 6858000 h 6858000"/>
              <a:gd name="connsiteX11" fmla="*/ 6884031 w 9565167"/>
              <a:gd name="connsiteY11" fmla="*/ 4661998 h 6858000"/>
              <a:gd name="connsiteX12" fmla="*/ 9565167 w 9565167"/>
              <a:gd name="connsiteY12" fmla="*/ 4661998 h 6858000"/>
              <a:gd name="connsiteX13" fmla="*/ 8286303 w 9565167"/>
              <a:gd name="connsiteY13" fmla="*/ 6858000 h 6858000"/>
              <a:gd name="connsiteX14" fmla="*/ 5605167 w 9565167"/>
              <a:gd name="connsiteY14" fmla="*/ 6858000 h 6858000"/>
              <a:gd name="connsiteX15" fmla="*/ 5488901 w 9565167"/>
              <a:gd name="connsiteY15" fmla="*/ 2331000 h 6858000"/>
              <a:gd name="connsiteX16" fmla="*/ 6766796 w 9565167"/>
              <a:gd name="connsiteY16" fmla="*/ 4527000 h 6858000"/>
              <a:gd name="connsiteX17" fmla="*/ 4211005 w 9565167"/>
              <a:gd name="connsiteY17" fmla="*/ 4527000 h 6858000"/>
              <a:gd name="connsiteX18" fmla="*/ 0 w 9565167"/>
              <a:gd name="connsiteY18" fmla="*/ 2331000 h 6858000"/>
              <a:gd name="connsiteX19" fmla="*/ 2555791 w 9565167"/>
              <a:gd name="connsiteY19" fmla="*/ 2331000 h 6858000"/>
              <a:gd name="connsiteX20" fmla="*/ 1277895 w 9565167"/>
              <a:gd name="connsiteY20" fmla="*/ 4527000 h 6858000"/>
              <a:gd name="connsiteX21" fmla="*/ 2683508 w 9565167"/>
              <a:gd name="connsiteY21" fmla="*/ 2330999 h 6858000"/>
              <a:gd name="connsiteX22" fmla="*/ 5365076 w 9565167"/>
              <a:gd name="connsiteY22" fmla="*/ 2330999 h 6858000"/>
              <a:gd name="connsiteX23" fmla="*/ 4086214 w 9565167"/>
              <a:gd name="connsiteY23" fmla="*/ 4527001 h 6858000"/>
              <a:gd name="connsiteX24" fmla="*/ 1404644 w 9565167"/>
              <a:gd name="connsiteY24" fmla="*/ 4527001 h 6858000"/>
              <a:gd name="connsiteX25" fmla="*/ 4087182 w 9565167"/>
              <a:gd name="connsiteY25" fmla="*/ 1 h 6858000"/>
              <a:gd name="connsiteX26" fmla="*/ 5365076 w 9565167"/>
              <a:gd name="connsiteY26" fmla="*/ 2196000 h 6858000"/>
              <a:gd name="connsiteX27" fmla="*/ 2809287 w 9565167"/>
              <a:gd name="connsiteY27" fmla="*/ 2196000 h 6858000"/>
              <a:gd name="connsiteX28" fmla="*/ 1277896 w 9565167"/>
              <a:gd name="connsiteY28" fmla="*/ 1 h 6858000"/>
              <a:gd name="connsiteX29" fmla="*/ 2555792 w 9565167"/>
              <a:gd name="connsiteY29" fmla="*/ 2196000 h 6858000"/>
              <a:gd name="connsiteX30" fmla="*/ 0 w 9565167"/>
              <a:gd name="connsiteY30" fmla="*/ 2196000 h 6858000"/>
              <a:gd name="connsiteX31" fmla="*/ 4213927 w 9565167"/>
              <a:gd name="connsiteY31" fmla="*/ 0 h 6858000"/>
              <a:gd name="connsiteX32" fmla="*/ 6769718 w 9565167"/>
              <a:gd name="connsiteY32" fmla="*/ 0 h 6858000"/>
              <a:gd name="connsiteX33" fmla="*/ 5491822 w 9565167"/>
              <a:gd name="connsiteY33" fmla="*/ 2196000 h 6858000"/>
              <a:gd name="connsiteX34" fmla="*/ 1404644 w 9565167"/>
              <a:gd name="connsiteY34" fmla="*/ 0 h 6858000"/>
              <a:gd name="connsiteX35" fmla="*/ 3960434 w 9565167"/>
              <a:gd name="connsiteY35" fmla="*/ 0 h 6858000"/>
              <a:gd name="connsiteX36" fmla="*/ 2682539 w 9565167"/>
              <a:gd name="connsiteY36" fmla="*/ 2195999 h 6858000"/>
              <a:gd name="connsiteX37" fmla="*/ 0 w 9565167"/>
              <a:gd name="connsiteY37" fmla="*/ 0 h 6858000"/>
              <a:gd name="connsiteX38" fmla="*/ 1151146 w 9565167"/>
              <a:gd name="connsiteY38" fmla="*/ 0 h 6858000"/>
              <a:gd name="connsiteX39" fmla="*/ 0 w 9565167"/>
              <a:gd name="connsiteY39" fmla="*/ 19781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565167" h="6858000">
                <a:moveTo>
                  <a:pt x="4211004" y="4662000"/>
                </a:moveTo>
                <a:lnTo>
                  <a:pt x="6766795" y="4662000"/>
                </a:lnTo>
                <a:lnTo>
                  <a:pt x="5488899" y="6858000"/>
                </a:lnTo>
                <a:close/>
                <a:moveTo>
                  <a:pt x="1277895" y="4662000"/>
                </a:moveTo>
                <a:lnTo>
                  <a:pt x="2555790" y="6858000"/>
                </a:lnTo>
                <a:lnTo>
                  <a:pt x="0" y="6858000"/>
                </a:lnTo>
                <a:lnTo>
                  <a:pt x="0" y="6857998"/>
                </a:lnTo>
                <a:close/>
                <a:moveTo>
                  <a:pt x="1398185" y="4661999"/>
                </a:moveTo>
                <a:lnTo>
                  <a:pt x="4079756" y="4661999"/>
                </a:lnTo>
                <a:lnTo>
                  <a:pt x="5358618" y="6858000"/>
                </a:lnTo>
                <a:lnTo>
                  <a:pt x="2677050" y="6858000"/>
                </a:lnTo>
                <a:close/>
                <a:moveTo>
                  <a:pt x="6884031" y="4661998"/>
                </a:moveTo>
                <a:lnTo>
                  <a:pt x="9565167" y="4661998"/>
                </a:lnTo>
                <a:lnTo>
                  <a:pt x="8286303" y="6858000"/>
                </a:lnTo>
                <a:lnTo>
                  <a:pt x="5605167" y="6858000"/>
                </a:lnTo>
                <a:close/>
                <a:moveTo>
                  <a:pt x="5488901" y="2331000"/>
                </a:moveTo>
                <a:lnTo>
                  <a:pt x="6766796" y="4527000"/>
                </a:lnTo>
                <a:lnTo>
                  <a:pt x="4211005" y="4527000"/>
                </a:lnTo>
                <a:close/>
                <a:moveTo>
                  <a:pt x="0" y="2331000"/>
                </a:moveTo>
                <a:lnTo>
                  <a:pt x="2555791" y="2331000"/>
                </a:lnTo>
                <a:lnTo>
                  <a:pt x="1277895" y="4527000"/>
                </a:lnTo>
                <a:close/>
                <a:moveTo>
                  <a:pt x="2683508" y="2330999"/>
                </a:moveTo>
                <a:lnTo>
                  <a:pt x="5365076" y="2330999"/>
                </a:lnTo>
                <a:lnTo>
                  <a:pt x="4086214" y="4527001"/>
                </a:lnTo>
                <a:lnTo>
                  <a:pt x="1404644" y="4527001"/>
                </a:lnTo>
                <a:close/>
                <a:moveTo>
                  <a:pt x="4087182" y="1"/>
                </a:moveTo>
                <a:lnTo>
                  <a:pt x="5365076" y="2196000"/>
                </a:lnTo>
                <a:lnTo>
                  <a:pt x="2809287" y="2196000"/>
                </a:lnTo>
                <a:close/>
                <a:moveTo>
                  <a:pt x="1277896" y="1"/>
                </a:moveTo>
                <a:lnTo>
                  <a:pt x="2555792" y="2196000"/>
                </a:lnTo>
                <a:lnTo>
                  <a:pt x="0" y="2196000"/>
                </a:lnTo>
                <a:close/>
                <a:moveTo>
                  <a:pt x="4213927" y="0"/>
                </a:moveTo>
                <a:lnTo>
                  <a:pt x="6769718" y="0"/>
                </a:lnTo>
                <a:lnTo>
                  <a:pt x="5491822" y="2196000"/>
                </a:lnTo>
                <a:close/>
                <a:moveTo>
                  <a:pt x="1404644" y="0"/>
                </a:moveTo>
                <a:lnTo>
                  <a:pt x="3960434" y="0"/>
                </a:lnTo>
                <a:lnTo>
                  <a:pt x="2682539" y="2195999"/>
                </a:lnTo>
                <a:close/>
                <a:moveTo>
                  <a:pt x="0" y="0"/>
                </a:moveTo>
                <a:lnTo>
                  <a:pt x="1151146" y="0"/>
                </a:lnTo>
                <a:lnTo>
                  <a:pt x="0" y="19781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568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57"/>
          <p:cNvSpPr/>
          <p:nvPr userDrawn="1"/>
        </p:nvSpPr>
        <p:spPr>
          <a:xfrm>
            <a:off x="-4763" y="0"/>
            <a:ext cx="12196763" cy="685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57" name="Grupo 56"/>
          <p:cNvGrpSpPr/>
          <p:nvPr userDrawn="1"/>
        </p:nvGrpSpPr>
        <p:grpSpPr>
          <a:xfrm flipH="1">
            <a:off x="8945387" y="4056610"/>
            <a:ext cx="3263238" cy="2814840"/>
            <a:chOff x="-4763" y="4233863"/>
            <a:chExt cx="3038476" cy="2620962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0" y="4775200"/>
              <a:ext cx="1192213" cy="2079625"/>
            </a:xfrm>
            <a:custGeom>
              <a:avLst/>
              <a:gdLst>
                <a:gd name="T0" fmla="*/ 303 w 317"/>
                <a:gd name="T1" fmla="*/ 124 h 552"/>
                <a:gd name="T2" fmla="*/ 308 w 317"/>
                <a:gd name="T3" fmla="*/ 189 h 552"/>
                <a:gd name="T4" fmla="*/ 307 w 317"/>
                <a:gd name="T5" fmla="*/ 204 h 552"/>
                <a:gd name="T6" fmla="*/ 297 w 317"/>
                <a:gd name="T7" fmla="*/ 225 h 552"/>
                <a:gd name="T8" fmla="*/ 145 w 317"/>
                <a:gd name="T9" fmla="*/ 278 h 552"/>
                <a:gd name="T10" fmla="*/ 254 w 317"/>
                <a:gd name="T11" fmla="*/ 287 h 552"/>
                <a:gd name="T12" fmla="*/ 313 w 317"/>
                <a:gd name="T13" fmla="*/ 302 h 552"/>
                <a:gd name="T14" fmla="*/ 258 w 317"/>
                <a:gd name="T15" fmla="*/ 375 h 552"/>
                <a:gd name="T16" fmla="*/ 232 w 317"/>
                <a:gd name="T17" fmla="*/ 394 h 552"/>
                <a:gd name="T18" fmla="*/ 163 w 317"/>
                <a:gd name="T19" fmla="*/ 417 h 552"/>
                <a:gd name="T20" fmla="*/ 148 w 317"/>
                <a:gd name="T21" fmla="*/ 375 h 552"/>
                <a:gd name="T22" fmla="*/ 129 w 317"/>
                <a:gd name="T23" fmla="*/ 290 h 552"/>
                <a:gd name="T24" fmla="*/ 79 w 317"/>
                <a:gd name="T25" fmla="*/ 340 h 552"/>
                <a:gd name="T26" fmla="*/ 11 w 317"/>
                <a:gd name="T27" fmla="*/ 412 h 552"/>
                <a:gd name="T28" fmla="*/ 63 w 317"/>
                <a:gd name="T29" fmla="*/ 460 h 552"/>
                <a:gd name="T30" fmla="*/ 158 w 317"/>
                <a:gd name="T31" fmla="*/ 527 h 552"/>
                <a:gd name="T32" fmla="*/ 182 w 317"/>
                <a:gd name="T33" fmla="*/ 546 h 552"/>
                <a:gd name="T34" fmla="*/ 157 w 317"/>
                <a:gd name="T35" fmla="*/ 545 h 552"/>
                <a:gd name="T36" fmla="*/ 71 w 317"/>
                <a:gd name="T37" fmla="*/ 516 h 552"/>
                <a:gd name="T38" fmla="*/ 0 w 317"/>
                <a:gd name="T39" fmla="*/ 490 h 552"/>
                <a:gd name="T40" fmla="*/ 10 w 317"/>
                <a:gd name="T41" fmla="*/ 160 h 552"/>
                <a:gd name="T42" fmla="*/ 105 w 317"/>
                <a:gd name="T43" fmla="*/ 138 h 552"/>
                <a:gd name="T44" fmla="*/ 149 w 317"/>
                <a:gd name="T45" fmla="*/ 8 h 552"/>
                <a:gd name="T46" fmla="*/ 167 w 317"/>
                <a:gd name="T47" fmla="*/ 29 h 552"/>
                <a:gd name="T48" fmla="*/ 191 w 317"/>
                <a:gd name="T49" fmla="*/ 118 h 552"/>
                <a:gd name="T50" fmla="*/ 116 w 317"/>
                <a:gd name="T51" fmla="*/ 158 h 552"/>
                <a:gd name="T52" fmla="*/ 159 w 317"/>
                <a:gd name="T53" fmla="*/ 209 h 552"/>
                <a:gd name="T54" fmla="*/ 149 w 317"/>
                <a:gd name="T55" fmla="*/ 219 h 552"/>
                <a:gd name="T56" fmla="*/ 14 w 317"/>
                <a:gd name="T57" fmla="*/ 219 h 552"/>
                <a:gd name="T58" fmla="*/ 94 w 317"/>
                <a:gd name="T59" fmla="*/ 257 h 552"/>
                <a:gd name="T60" fmla="*/ 133 w 317"/>
                <a:gd name="T61" fmla="*/ 268 h 552"/>
                <a:gd name="T62" fmla="*/ 164 w 317"/>
                <a:gd name="T63" fmla="*/ 211 h 552"/>
                <a:gd name="T64" fmla="*/ 189 w 317"/>
                <a:gd name="T65" fmla="*/ 194 h 552"/>
                <a:gd name="T66" fmla="*/ 290 w 317"/>
                <a:gd name="T67" fmla="*/ 12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7" h="552">
                  <a:moveTo>
                    <a:pt x="302" y="124"/>
                  </a:moveTo>
                  <a:cubicBezTo>
                    <a:pt x="303" y="124"/>
                    <a:pt x="303" y="124"/>
                    <a:pt x="303" y="124"/>
                  </a:cubicBezTo>
                  <a:cubicBezTo>
                    <a:pt x="306" y="129"/>
                    <a:pt x="307" y="136"/>
                    <a:pt x="307" y="142"/>
                  </a:cubicBezTo>
                  <a:cubicBezTo>
                    <a:pt x="307" y="158"/>
                    <a:pt x="306" y="173"/>
                    <a:pt x="308" y="189"/>
                  </a:cubicBezTo>
                  <a:cubicBezTo>
                    <a:pt x="308" y="192"/>
                    <a:pt x="305" y="196"/>
                    <a:pt x="307" y="199"/>
                  </a:cubicBezTo>
                  <a:cubicBezTo>
                    <a:pt x="307" y="201"/>
                    <a:pt x="307" y="203"/>
                    <a:pt x="307" y="204"/>
                  </a:cubicBezTo>
                  <a:cubicBezTo>
                    <a:pt x="305" y="209"/>
                    <a:pt x="308" y="215"/>
                    <a:pt x="305" y="220"/>
                  </a:cubicBezTo>
                  <a:cubicBezTo>
                    <a:pt x="304" y="223"/>
                    <a:pt x="300" y="224"/>
                    <a:pt x="297" y="225"/>
                  </a:cubicBezTo>
                  <a:cubicBezTo>
                    <a:pt x="254" y="240"/>
                    <a:pt x="211" y="256"/>
                    <a:pt x="168" y="270"/>
                  </a:cubicBezTo>
                  <a:cubicBezTo>
                    <a:pt x="159" y="273"/>
                    <a:pt x="152" y="277"/>
                    <a:pt x="145" y="278"/>
                  </a:cubicBezTo>
                  <a:cubicBezTo>
                    <a:pt x="160" y="278"/>
                    <a:pt x="177" y="280"/>
                    <a:pt x="194" y="282"/>
                  </a:cubicBezTo>
                  <a:cubicBezTo>
                    <a:pt x="214" y="283"/>
                    <a:pt x="234" y="285"/>
                    <a:pt x="254" y="287"/>
                  </a:cubicBezTo>
                  <a:cubicBezTo>
                    <a:pt x="272" y="288"/>
                    <a:pt x="289" y="290"/>
                    <a:pt x="307" y="292"/>
                  </a:cubicBezTo>
                  <a:cubicBezTo>
                    <a:pt x="314" y="292"/>
                    <a:pt x="317" y="297"/>
                    <a:pt x="313" y="302"/>
                  </a:cubicBezTo>
                  <a:cubicBezTo>
                    <a:pt x="302" y="320"/>
                    <a:pt x="291" y="339"/>
                    <a:pt x="276" y="355"/>
                  </a:cubicBezTo>
                  <a:cubicBezTo>
                    <a:pt x="264" y="356"/>
                    <a:pt x="262" y="366"/>
                    <a:pt x="258" y="375"/>
                  </a:cubicBezTo>
                  <a:cubicBezTo>
                    <a:pt x="256" y="378"/>
                    <a:pt x="256" y="383"/>
                    <a:pt x="252" y="386"/>
                  </a:cubicBezTo>
                  <a:cubicBezTo>
                    <a:pt x="246" y="391"/>
                    <a:pt x="239" y="392"/>
                    <a:pt x="232" y="394"/>
                  </a:cubicBezTo>
                  <a:cubicBezTo>
                    <a:pt x="212" y="401"/>
                    <a:pt x="191" y="408"/>
                    <a:pt x="170" y="415"/>
                  </a:cubicBezTo>
                  <a:cubicBezTo>
                    <a:pt x="168" y="416"/>
                    <a:pt x="166" y="417"/>
                    <a:pt x="163" y="417"/>
                  </a:cubicBezTo>
                  <a:cubicBezTo>
                    <a:pt x="158" y="417"/>
                    <a:pt x="155" y="416"/>
                    <a:pt x="154" y="410"/>
                  </a:cubicBezTo>
                  <a:cubicBezTo>
                    <a:pt x="151" y="399"/>
                    <a:pt x="151" y="387"/>
                    <a:pt x="148" y="375"/>
                  </a:cubicBezTo>
                  <a:cubicBezTo>
                    <a:pt x="141" y="349"/>
                    <a:pt x="137" y="322"/>
                    <a:pt x="131" y="296"/>
                  </a:cubicBezTo>
                  <a:cubicBezTo>
                    <a:pt x="131" y="294"/>
                    <a:pt x="131" y="291"/>
                    <a:pt x="129" y="290"/>
                  </a:cubicBezTo>
                  <a:cubicBezTo>
                    <a:pt x="126" y="289"/>
                    <a:pt x="125" y="292"/>
                    <a:pt x="123" y="294"/>
                  </a:cubicBezTo>
                  <a:cubicBezTo>
                    <a:pt x="108" y="309"/>
                    <a:pt x="94" y="325"/>
                    <a:pt x="79" y="340"/>
                  </a:cubicBezTo>
                  <a:cubicBezTo>
                    <a:pt x="63" y="357"/>
                    <a:pt x="47" y="375"/>
                    <a:pt x="30" y="392"/>
                  </a:cubicBezTo>
                  <a:cubicBezTo>
                    <a:pt x="24" y="398"/>
                    <a:pt x="17" y="405"/>
                    <a:pt x="11" y="412"/>
                  </a:cubicBezTo>
                  <a:cubicBezTo>
                    <a:pt x="6" y="417"/>
                    <a:pt x="6" y="419"/>
                    <a:pt x="12" y="423"/>
                  </a:cubicBezTo>
                  <a:cubicBezTo>
                    <a:pt x="30" y="435"/>
                    <a:pt x="47" y="447"/>
                    <a:pt x="63" y="460"/>
                  </a:cubicBezTo>
                  <a:cubicBezTo>
                    <a:pt x="75" y="469"/>
                    <a:pt x="87" y="478"/>
                    <a:pt x="99" y="486"/>
                  </a:cubicBezTo>
                  <a:cubicBezTo>
                    <a:pt x="119" y="500"/>
                    <a:pt x="138" y="514"/>
                    <a:pt x="158" y="527"/>
                  </a:cubicBezTo>
                  <a:cubicBezTo>
                    <a:pt x="165" y="532"/>
                    <a:pt x="170" y="537"/>
                    <a:pt x="177" y="541"/>
                  </a:cubicBezTo>
                  <a:cubicBezTo>
                    <a:pt x="179" y="542"/>
                    <a:pt x="181" y="544"/>
                    <a:pt x="182" y="546"/>
                  </a:cubicBezTo>
                  <a:cubicBezTo>
                    <a:pt x="184" y="549"/>
                    <a:pt x="183" y="552"/>
                    <a:pt x="179" y="551"/>
                  </a:cubicBezTo>
                  <a:cubicBezTo>
                    <a:pt x="172" y="549"/>
                    <a:pt x="164" y="549"/>
                    <a:pt x="157" y="545"/>
                  </a:cubicBezTo>
                  <a:cubicBezTo>
                    <a:pt x="149" y="541"/>
                    <a:pt x="140" y="541"/>
                    <a:pt x="133" y="538"/>
                  </a:cubicBezTo>
                  <a:cubicBezTo>
                    <a:pt x="112" y="530"/>
                    <a:pt x="91" y="524"/>
                    <a:pt x="71" y="516"/>
                  </a:cubicBezTo>
                  <a:cubicBezTo>
                    <a:pt x="53" y="510"/>
                    <a:pt x="36" y="504"/>
                    <a:pt x="18" y="500"/>
                  </a:cubicBezTo>
                  <a:cubicBezTo>
                    <a:pt x="11" y="498"/>
                    <a:pt x="5" y="496"/>
                    <a:pt x="0" y="490"/>
                  </a:cubicBezTo>
                  <a:cubicBezTo>
                    <a:pt x="0" y="382"/>
                    <a:pt x="0" y="273"/>
                    <a:pt x="0" y="165"/>
                  </a:cubicBezTo>
                  <a:cubicBezTo>
                    <a:pt x="2" y="161"/>
                    <a:pt x="6" y="161"/>
                    <a:pt x="10" y="160"/>
                  </a:cubicBezTo>
                  <a:cubicBezTo>
                    <a:pt x="38" y="156"/>
                    <a:pt x="65" y="152"/>
                    <a:pt x="92" y="148"/>
                  </a:cubicBezTo>
                  <a:cubicBezTo>
                    <a:pt x="100" y="148"/>
                    <a:pt x="103" y="144"/>
                    <a:pt x="105" y="138"/>
                  </a:cubicBezTo>
                  <a:cubicBezTo>
                    <a:pt x="113" y="115"/>
                    <a:pt x="121" y="93"/>
                    <a:pt x="128" y="70"/>
                  </a:cubicBezTo>
                  <a:cubicBezTo>
                    <a:pt x="135" y="49"/>
                    <a:pt x="143" y="29"/>
                    <a:pt x="149" y="8"/>
                  </a:cubicBezTo>
                  <a:cubicBezTo>
                    <a:pt x="150" y="5"/>
                    <a:pt x="152" y="2"/>
                    <a:pt x="155" y="0"/>
                  </a:cubicBezTo>
                  <a:cubicBezTo>
                    <a:pt x="161" y="9"/>
                    <a:pt x="163" y="19"/>
                    <a:pt x="167" y="29"/>
                  </a:cubicBezTo>
                  <a:cubicBezTo>
                    <a:pt x="177" y="57"/>
                    <a:pt x="187" y="84"/>
                    <a:pt x="197" y="112"/>
                  </a:cubicBezTo>
                  <a:cubicBezTo>
                    <a:pt x="197" y="116"/>
                    <a:pt x="194" y="117"/>
                    <a:pt x="191" y="118"/>
                  </a:cubicBezTo>
                  <a:cubicBezTo>
                    <a:pt x="167" y="128"/>
                    <a:pt x="143" y="138"/>
                    <a:pt x="120" y="148"/>
                  </a:cubicBezTo>
                  <a:cubicBezTo>
                    <a:pt x="112" y="151"/>
                    <a:pt x="111" y="152"/>
                    <a:pt x="116" y="158"/>
                  </a:cubicBezTo>
                  <a:cubicBezTo>
                    <a:pt x="125" y="168"/>
                    <a:pt x="134" y="178"/>
                    <a:pt x="143" y="188"/>
                  </a:cubicBezTo>
                  <a:cubicBezTo>
                    <a:pt x="147" y="196"/>
                    <a:pt x="154" y="202"/>
                    <a:pt x="159" y="209"/>
                  </a:cubicBezTo>
                  <a:cubicBezTo>
                    <a:pt x="163" y="214"/>
                    <a:pt x="161" y="218"/>
                    <a:pt x="155" y="219"/>
                  </a:cubicBezTo>
                  <a:cubicBezTo>
                    <a:pt x="153" y="219"/>
                    <a:pt x="151" y="219"/>
                    <a:pt x="149" y="219"/>
                  </a:cubicBezTo>
                  <a:cubicBezTo>
                    <a:pt x="106" y="219"/>
                    <a:pt x="64" y="219"/>
                    <a:pt x="21" y="219"/>
                  </a:cubicBezTo>
                  <a:cubicBezTo>
                    <a:pt x="18" y="219"/>
                    <a:pt x="16" y="219"/>
                    <a:pt x="14" y="219"/>
                  </a:cubicBezTo>
                  <a:cubicBezTo>
                    <a:pt x="15" y="219"/>
                    <a:pt x="16" y="219"/>
                    <a:pt x="18" y="220"/>
                  </a:cubicBezTo>
                  <a:cubicBezTo>
                    <a:pt x="43" y="233"/>
                    <a:pt x="68" y="245"/>
                    <a:pt x="94" y="257"/>
                  </a:cubicBezTo>
                  <a:cubicBezTo>
                    <a:pt x="103" y="262"/>
                    <a:pt x="114" y="266"/>
                    <a:pt x="123" y="271"/>
                  </a:cubicBezTo>
                  <a:cubicBezTo>
                    <a:pt x="128" y="274"/>
                    <a:pt x="131" y="273"/>
                    <a:pt x="133" y="268"/>
                  </a:cubicBezTo>
                  <a:cubicBezTo>
                    <a:pt x="138" y="256"/>
                    <a:pt x="145" y="245"/>
                    <a:pt x="150" y="233"/>
                  </a:cubicBezTo>
                  <a:cubicBezTo>
                    <a:pt x="153" y="224"/>
                    <a:pt x="158" y="217"/>
                    <a:pt x="164" y="211"/>
                  </a:cubicBezTo>
                  <a:cubicBezTo>
                    <a:pt x="168" y="206"/>
                    <a:pt x="175" y="202"/>
                    <a:pt x="181" y="200"/>
                  </a:cubicBezTo>
                  <a:cubicBezTo>
                    <a:pt x="184" y="198"/>
                    <a:pt x="187" y="197"/>
                    <a:pt x="189" y="194"/>
                  </a:cubicBezTo>
                  <a:cubicBezTo>
                    <a:pt x="202" y="185"/>
                    <a:pt x="215" y="176"/>
                    <a:pt x="229" y="168"/>
                  </a:cubicBezTo>
                  <a:cubicBezTo>
                    <a:pt x="249" y="155"/>
                    <a:pt x="269" y="142"/>
                    <a:pt x="290" y="129"/>
                  </a:cubicBezTo>
                  <a:cubicBezTo>
                    <a:pt x="294" y="126"/>
                    <a:pt x="298" y="125"/>
                    <a:pt x="302" y="124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0" y="4711700"/>
              <a:ext cx="582613" cy="685800"/>
            </a:xfrm>
            <a:custGeom>
              <a:avLst/>
              <a:gdLst>
                <a:gd name="T0" fmla="*/ 155 w 155"/>
                <a:gd name="T1" fmla="*/ 17 h 182"/>
                <a:gd name="T2" fmla="*/ 138 w 155"/>
                <a:gd name="T3" fmla="*/ 69 h 182"/>
                <a:gd name="T4" fmla="*/ 107 w 155"/>
                <a:gd name="T5" fmla="*/ 160 h 182"/>
                <a:gd name="T6" fmla="*/ 98 w 155"/>
                <a:gd name="T7" fmla="*/ 168 h 182"/>
                <a:gd name="T8" fmla="*/ 6 w 155"/>
                <a:gd name="T9" fmla="*/ 181 h 182"/>
                <a:gd name="T10" fmla="*/ 0 w 155"/>
                <a:gd name="T11" fmla="*/ 182 h 182"/>
                <a:gd name="T12" fmla="*/ 0 w 155"/>
                <a:gd name="T13" fmla="*/ 36 h 182"/>
                <a:gd name="T14" fmla="*/ 8 w 155"/>
                <a:gd name="T15" fmla="*/ 26 h 182"/>
                <a:gd name="T16" fmla="*/ 49 w 155"/>
                <a:gd name="T17" fmla="*/ 2 h 182"/>
                <a:gd name="T18" fmla="*/ 58 w 155"/>
                <a:gd name="T19" fmla="*/ 0 h 182"/>
                <a:gd name="T20" fmla="*/ 155 w 155"/>
                <a:gd name="T21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82">
                  <a:moveTo>
                    <a:pt x="155" y="17"/>
                  </a:moveTo>
                  <a:cubicBezTo>
                    <a:pt x="151" y="35"/>
                    <a:pt x="144" y="52"/>
                    <a:pt x="138" y="69"/>
                  </a:cubicBezTo>
                  <a:cubicBezTo>
                    <a:pt x="128" y="100"/>
                    <a:pt x="117" y="130"/>
                    <a:pt x="107" y="160"/>
                  </a:cubicBezTo>
                  <a:cubicBezTo>
                    <a:pt x="105" y="165"/>
                    <a:pt x="103" y="168"/>
                    <a:pt x="98" y="168"/>
                  </a:cubicBezTo>
                  <a:cubicBezTo>
                    <a:pt x="67" y="173"/>
                    <a:pt x="36" y="177"/>
                    <a:pt x="6" y="181"/>
                  </a:cubicBezTo>
                  <a:cubicBezTo>
                    <a:pt x="4" y="182"/>
                    <a:pt x="2" y="182"/>
                    <a:pt x="0" y="182"/>
                  </a:cubicBezTo>
                  <a:cubicBezTo>
                    <a:pt x="0" y="133"/>
                    <a:pt x="0" y="84"/>
                    <a:pt x="0" y="36"/>
                  </a:cubicBezTo>
                  <a:cubicBezTo>
                    <a:pt x="1" y="32"/>
                    <a:pt x="4" y="28"/>
                    <a:pt x="8" y="26"/>
                  </a:cubicBezTo>
                  <a:cubicBezTo>
                    <a:pt x="22" y="18"/>
                    <a:pt x="35" y="10"/>
                    <a:pt x="49" y="2"/>
                  </a:cubicBezTo>
                  <a:cubicBezTo>
                    <a:pt x="52" y="0"/>
                    <a:pt x="55" y="0"/>
                    <a:pt x="58" y="0"/>
                  </a:cubicBezTo>
                  <a:cubicBezTo>
                    <a:pt x="90" y="6"/>
                    <a:pt x="123" y="10"/>
                    <a:pt x="155" y="17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952500" y="6199188"/>
              <a:ext cx="920750" cy="655637"/>
            </a:xfrm>
            <a:custGeom>
              <a:avLst/>
              <a:gdLst>
                <a:gd name="T0" fmla="*/ 145 w 245"/>
                <a:gd name="T1" fmla="*/ 5 h 174"/>
                <a:gd name="T2" fmla="*/ 245 w 245"/>
                <a:gd name="T3" fmla="*/ 84 h 174"/>
                <a:gd name="T4" fmla="*/ 234 w 245"/>
                <a:gd name="T5" fmla="*/ 95 h 174"/>
                <a:gd name="T6" fmla="*/ 117 w 245"/>
                <a:gd name="T7" fmla="*/ 167 h 174"/>
                <a:gd name="T8" fmla="*/ 100 w 245"/>
                <a:gd name="T9" fmla="*/ 174 h 174"/>
                <a:gd name="T10" fmla="*/ 99 w 245"/>
                <a:gd name="T11" fmla="*/ 174 h 174"/>
                <a:gd name="T12" fmla="*/ 85 w 245"/>
                <a:gd name="T13" fmla="*/ 156 h 174"/>
                <a:gd name="T14" fmla="*/ 39 w 245"/>
                <a:gd name="T15" fmla="*/ 77 h 174"/>
                <a:gd name="T16" fmla="*/ 14 w 245"/>
                <a:gd name="T17" fmla="*/ 34 h 174"/>
                <a:gd name="T18" fmla="*/ 0 w 245"/>
                <a:gd name="T19" fmla="*/ 7 h 174"/>
                <a:gd name="T20" fmla="*/ 0 w 245"/>
                <a:gd name="T21" fmla="*/ 5 h 174"/>
                <a:gd name="T22" fmla="*/ 5 w 245"/>
                <a:gd name="T23" fmla="*/ 1 h 174"/>
                <a:gd name="T24" fmla="*/ 7 w 245"/>
                <a:gd name="T25" fmla="*/ 0 h 174"/>
                <a:gd name="T26" fmla="*/ 27 w 245"/>
                <a:gd name="T27" fmla="*/ 1 h 174"/>
                <a:gd name="T28" fmla="*/ 93 w 245"/>
                <a:gd name="T29" fmla="*/ 2 h 174"/>
                <a:gd name="T30" fmla="*/ 135 w 245"/>
                <a:gd name="T31" fmla="*/ 2 h 174"/>
                <a:gd name="T32" fmla="*/ 145 w 245"/>
                <a:gd name="T33" fmla="*/ 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5" h="174">
                  <a:moveTo>
                    <a:pt x="145" y="5"/>
                  </a:moveTo>
                  <a:cubicBezTo>
                    <a:pt x="179" y="31"/>
                    <a:pt x="212" y="58"/>
                    <a:pt x="245" y="84"/>
                  </a:cubicBezTo>
                  <a:cubicBezTo>
                    <a:pt x="244" y="90"/>
                    <a:pt x="238" y="92"/>
                    <a:pt x="234" y="95"/>
                  </a:cubicBezTo>
                  <a:cubicBezTo>
                    <a:pt x="195" y="119"/>
                    <a:pt x="156" y="143"/>
                    <a:pt x="117" y="167"/>
                  </a:cubicBezTo>
                  <a:cubicBezTo>
                    <a:pt x="112" y="170"/>
                    <a:pt x="106" y="171"/>
                    <a:pt x="100" y="174"/>
                  </a:cubicBezTo>
                  <a:cubicBezTo>
                    <a:pt x="100" y="174"/>
                    <a:pt x="99" y="174"/>
                    <a:pt x="99" y="174"/>
                  </a:cubicBezTo>
                  <a:cubicBezTo>
                    <a:pt x="91" y="170"/>
                    <a:pt x="88" y="163"/>
                    <a:pt x="85" y="156"/>
                  </a:cubicBezTo>
                  <a:cubicBezTo>
                    <a:pt x="70" y="130"/>
                    <a:pt x="54" y="104"/>
                    <a:pt x="39" y="77"/>
                  </a:cubicBezTo>
                  <a:cubicBezTo>
                    <a:pt x="31" y="63"/>
                    <a:pt x="22" y="48"/>
                    <a:pt x="14" y="34"/>
                  </a:cubicBezTo>
                  <a:cubicBezTo>
                    <a:pt x="10" y="24"/>
                    <a:pt x="4" y="16"/>
                    <a:pt x="0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2" y="4"/>
                    <a:pt x="2" y="1"/>
                    <a:pt x="5" y="1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14" y="3"/>
                    <a:pt x="21" y="1"/>
                    <a:pt x="27" y="1"/>
                  </a:cubicBezTo>
                  <a:cubicBezTo>
                    <a:pt x="49" y="0"/>
                    <a:pt x="71" y="3"/>
                    <a:pt x="93" y="2"/>
                  </a:cubicBezTo>
                  <a:cubicBezTo>
                    <a:pt x="107" y="2"/>
                    <a:pt x="121" y="2"/>
                    <a:pt x="135" y="2"/>
                  </a:cubicBezTo>
                  <a:cubicBezTo>
                    <a:pt x="138" y="2"/>
                    <a:pt x="142" y="2"/>
                    <a:pt x="145" y="5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0" y="5837238"/>
              <a:ext cx="996950" cy="1017587"/>
            </a:xfrm>
            <a:custGeom>
              <a:avLst/>
              <a:gdLst>
                <a:gd name="T0" fmla="*/ 254 w 265"/>
                <a:gd name="T1" fmla="*/ 102 h 270"/>
                <a:gd name="T2" fmla="*/ 254 w 265"/>
                <a:gd name="T3" fmla="*/ 103 h 270"/>
                <a:gd name="T4" fmla="*/ 258 w 265"/>
                <a:gd name="T5" fmla="*/ 125 h 270"/>
                <a:gd name="T6" fmla="*/ 260 w 265"/>
                <a:gd name="T7" fmla="*/ 144 h 270"/>
                <a:gd name="T8" fmla="*/ 263 w 265"/>
                <a:gd name="T9" fmla="*/ 237 h 270"/>
                <a:gd name="T10" fmla="*/ 264 w 265"/>
                <a:gd name="T11" fmla="*/ 260 h 270"/>
                <a:gd name="T12" fmla="*/ 261 w 265"/>
                <a:gd name="T13" fmla="*/ 270 h 270"/>
                <a:gd name="T14" fmla="*/ 258 w 265"/>
                <a:gd name="T15" fmla="*/ 270 h 270"/>
                <a:gd name="T16" fmla="*/ 239 w 265"/>
                <a:gd name="T17" fmla="*/ 248 h 270"/>
                <a:gd name="T18" fmla="*/ 169 w 265"/>
                <a:gd name="T19" fmla="*/ 154 h 270"/>
                <a:gd name="T20" fmla="*/ 162 w 265"/>
                <a:gd name="T21" fmla="*/ 142 h 270"/>
                <a:gd name="T22" fmla="*/ 172 w 265"/>
                <a:gd name="T23" fmla="*/ 183 h 270"/>
                <a:gd name="T24" fmla="*/ 186 w 265"/>
                <a:gd name="T25" fmla="*/ 253 h 270"/>
                <a:gd name="T26" fmla="*/ 185 w 265"/>
                <a:gd name="T27" fmla="*/ 270 h 270"/>
                <a:gd name="T28" fmla="*/ 153 w 265"/>
                <a:gd name="T29" fmla="*/ 270 h 270"/>
                <a:gd name="T30" fmla="*/ 146 w 265"/>
                <a:gd name="T31" fmla="*/ 270 h 270"/>
                <a:gd name="T32" fmla="*/ 121 w 265"/>
                <a:gd name="T33" fmla="*/ 270 h 270"/>
                <a:gd name="T34" fmla="*/ 108 w 265"/>
                <a:gd name="T35" fmla="*/ 258 h 270"/>
                <a:gd name="T36" fmla="*/ 102 w 265"/>
                <a:gd name="T37" fmla="*/ 257 h 270"/>
                <a:gd name="T38" fmla="*/ 92 w 265"/>
                <a:gd name="T39" fmla="*/ 259 h 270"/>
                <a:gd name="T40" fmla="*/ 86 w 265"/>
                <a:gd name="T41" fmla="*/ 257 h 270"/>
                <a:gd name="T42" fmla="*/ 76 w 265"/>
                <a:gd name="T43" fmla="*/ 243 h 270"/>
                <a:gd name="T44" fmla="*/ 75 w 265"/>
                <a:gd name="T45" fmla="*/ 242 h 270"/>
                <a:gd name="T46" fmla="*/ 76 w 265"/>
                <a:gd name="T47" fmla="*/ 242 h 270"/>
                <a:gd name="T48" fmla="*/ 74 w 265"/>
                <a:gd name="T49" fmla="*/ 253 h 270"/>
                <a:gd name="T50" fmla="*/ 63 w 265"/>
                <a:gd name="T51" fmla="*/ 259 h 270"/>
                <a:gd name="T52" fmla="*/ 54 w 265"/>
                <a:gd name="T53" fmla="*/ 252 h 270"/>
                <a:gd name="T54" fmla="*/ 53 w 265"/>
                <a:gd name="T55" fmla="*/ 245 h 270"/>
                <a:gd name="T56" fmla="*/ 41 w 265"/>
                <a:gd name="T57" fmla="*/ 243 h 270"/>
                <a:gd name="T58" fmla="*/ 43 w 265"/>
                <a:gd name="T59" fmla="*/ 235 h 270"/>
                <a:gd name="T60" fmla="*/ 45 w 265"/>
                <a:gd name="T61" fmla="*/ 233 h 270"/>
                <a:gd name="T62" fmla="*/ 42 w 265"/>
                <a:gd name="T63" fmla="*/ 235 h 270"/>
                <a:gd name="T64" fmla="*/ 32 w 265"/>
                <a:gd name="T65" fmla="*/ 233 h 270"/>
                <a:gd name="T66" fmla="*/ 16 w 265"/>
                <a:gd name="T67" fmla="*/ 226 h 270"/>
                <a:gd name="T68" fmla="*/ 0 w 265"/>
                <a:gd name="T69" fmla="*/ 213 h 270"/>
                <a:gd name="T70" fmla="*/ 0 w 265"/>
                <a:gd name="T71" fmla="*/ 208 h 270"/>
                <a:gd name="T72" fmla="*/ 70 w 265"/>
                <a:gd name="T73" fmla="*/ 231 h 270"/>
                <a:gd name="T74" fmla="*/ 181 w 265"/>
                <a:gd name="T75" fmla="*/ 267 h 270"/>
                <a:gd name="T76" fmla="*/ 158 w 265"/>
                <a:gd name="T77" fmla="*/ 250 h 270"/>
                <a:gd name="T78" fmla="*/ 35 w 265"/>
                <a:gd name="T79" fmla="*/ 161 h 270"/>
                <a:gd name="T80" fmla="*/ 6 w 265"/>
                <a:gd name="T81" fmla="*/ 141 h 270"/>
                <a:gd name="T82" fmla="*/ 5 w 265"/>
                <a:gd name="T83" fmla="*/ 131 h 270"/>
                <a:gd name="T84" fmla="*/ 98 w 265"/>
                <a:gd name="T85" fmla="*/ 33 h 270"/>
                <a:gd name="T86" fmla="*/ 126 w 265"/>
                <a:gd name="T87" fmla="*/ 4 h 270"/>
                <a:gd name="T88" fmla="*/ 131 w 265"/>
                <a:gd name="T89" fmla="*/ 1 h 270"/>
                <a:gd name="T90" fmla="*/ 133 w 265"/>
                <a:gd name="T91" fmla="*/ 6 h 270"/>
                <a:gd name="T92" fmla="*/ 157 w 265"/>
                <a:gd name="T93" fmla="*/ 127 h 270"/>
                <a:gd name="T94" fmla="*/ 164 w 265"/>
                <a:gd name="T95" fmla="*/ 132 h 270"/>
                <a:gd name="T96" fmla="*/ 251 w 265"/>
                <a:gd name="T97" fmla="*/ 102 h 270"/>
                <a:gd name="T98" fmla="*/ 254 w 265"/>
                <a:gd name="T99" fmla="*/ 10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5" h="270">
                  <a:moveTo>
                    <a:pt x="254" y="102"/>
                  </a:moveTo>
                  <a:cubicBezTo>
                    <a:pt x="254" y="102"/>
                    <a:pt x="254" y="103"/>
                    <a:pt x="254" y="103"/>
                  </a:cubicBezTo>
                  <a:cubicBezTo>
                    <a:pt x="257" y="110"/>
                    <a:pt x="259" y="117"/>
                    <a:pt x="258" y="125"/>
                  </a:cubicBezTo>
                  <a:cubicBezTo>
                    <a:pt x="256" y="131"/>
                    <a:pt x="259" y="138"/>
                    <a:pt x="260" y="144"/>
                  </a:cubicBezTo>
                  <a:cubicBezTo>
                    <a:pt x="260" y="175"/>
                    <a:pt x="263" y="206"/>
                    <a:pt x="263" y="237"/>
                  </a:cubicBezTo>
                  <a:cubicBezTo>
                    <a:pt x="263" y="244"/>
                    <a:pt x="265" y="252"/>
                    <a:pt x="264" y="260"/>
                  </a:cubicBezTo>
                  <a:cubicBezTo>
                    <a:pt x="264" y="264"/>
                    <a:pt x="264" y="267"/>
                    <a:pt x="261" y="270"/>
                  </a:cubicBezTo>
                  <a:cubicBezTo>
                    <a:pt x="260" y="270"/>
                    <a:pt x="259" y="270"/>
                    <a:pt x="258" y="270"/>
                  </a:cubicBezTo>
                  <a:cubicBezTo>
                    <a:pt x="249" y="265"/>
                    <a:pt x="244" y="256"/>
                    <a:pt x="239" y="248"/>
                  </a:cubicBezTo>
                  <a:cubicBezTo>
                    <a:pt x="215" y="217"/>
                    <a:pt x="193" y="185"/>
                    <a:pt x="169" y="154"/>
                  </a:cubicBezTo>
                  <a:cubicBezTo>
                    <a:pt x="166" y="150"/>
                    <a:pt x="164" y="146"/>
                    <a:pt x="162" y="142"/>
                  </a:cubicBezTo>
                  <a:cubicBezTo>
                    <a:pt x="168" y="155"/>
                    <a:pt x="169" y="169"/>
                    <a:pt x="172" y="183"/>
                  </a:cubicBezTo>
                  <a:cubicBezTo>
                    <a:pt x="177" y="206"/>
                    <a:pt x="181" y="230"/>
                    <a:pt x="186" y="253"/>
                  </a:cubicBezTo>
                  <a:cubicBezTo>
                    <a:pt x="187" y="259"/>
                    <a:pt x="190" y="264"/>
                    <a:pt x="185" y="270"/>
                  </a:cubicBezTo>
                  <a:cubicBezTo>
                    <a:pt x="174" y="270"/>
                    <a:pt x="164" y="270"/>
                    <a:pt x="153" y="270"/>
                  </a:cubicBezTo>
                  <a:cubicBezTo>
                    <a:pt x="151" y="266"/>
                    <a:pt x="148" y="268"/>
                    <a:pt x="146" y="270"/>
                  </a:cubicBezTo>
                  <a:cubicBezTo>
                    <a:pt x="137" y="270"/>
                    <a:pt x="129" y="270"/>
                    <a:pt x="121" y="270"/>
                  </a:cubicBezTo>
                  <a:cubicBezTo>
                    <a:pt x="114" y="269"/>
                    <a:pt x="109" y="266"/>
                    <a:pt x="108" y="258"/>
                  </a:cubicBezTo>
                  <a:cubicBezTo>
                    <a:pt x="108" y="253"/>
                    <a:pt x="105" y="252"/>
                    <a:pt x="102" y="257"/>
                  </a:cubicBezTo>
                  <a:cubicBezTo>
                    <a:pt x="100" y="261"/>
                    <a:pt x="96" y="261"/>
                    <a:pt x="92" y="259"/>
                  </a:cubicBezTo>
                  <a:cubicBezTo>
                    <a:pt x="90" y="259"/>
                    <a:pt x="88" y="258"/>
                    <a:pt x="86" y="257"/>
                  </a:cubicBezTo>
                  <a:cubicBezTo>
                    <a:pt x="75" y="254"/>
                    <a:pt x="75" y="254"/>
                    <a:pt x="76" y="243"/>
                  </a:cubicBezTo>
                  <a:cubicBezTo>
                    <a:pt x="76" y="242"/>
                    <a:pt x="76" y="242"/>
                    <a:pt x="75" y="242"/>
                  </a:cubicBezTo>
                  <a:cubicBezTo>
                    <a:pt x="75" y="242"/>
                    <a:pt x="76" y="242"/>
                    <a:pt x="76" y="242"/>
                  </a:cubicBezTo>
                  <a:cubicBezTo>
                    <a:pt x="76" y="246"/>
                    <a:pt x="74" y="250"/>
                    <a:pt x="74" y="253"/>
                  </a:cubicBezTo>
                  <a:cubicBezTo>
                    <a:pt x="72" y="258"/>
                    <a:pt x="68" y="260"/>
                    <a:pt x="63" y="259"/>
                  </a:cubicBezTo>
                  <a:cubicBezTo>
                    <a:pt x="58" y="259"/>
                    <a:pt x="55" y="257"/>
                    <a:pt x="54" y="252"/>
                  </a:cubicBezTo>
                  <a:cubicBezTo>
                    <a:pt x="53" y="250"/>
                    <a:pt x="54" y="248"/>
                    <a:pt x="53" y="245"/>
                  </a:cubicBezTo>
                  <a:cubicBezTo>
                    <a:pt x="49" y="246"/>
                    <a:pt x="44" y="248"/>
                    <a:pt x="41" y="243"/>
                  </a:cubicBezTo>
                  <a:cubicBezTo>
                    <a:pt x="39" y="240"/>
                    <a:pt x="39" y="237"/>
                    <a:pt x="43" y="235"/>
                  </a:cubicBezTo>
                  <a:cubicBezTo>
                    <a:pt x="44" y="235"/>
                    <a:pt x="44" y="234"/>
                    <a:pt x="45" y="233"/>
                  </a:cubicBezTo>
                  <a:cubicBezTo>
                    <a:pt x="44" y="234"/>
                    <a:pt x="44" y="235"/>
                    <a:pt x="42" y="235"/>
                  </a:cubicBezTo>
                  <a:cubicBezTo>
                    <a:pt x="38" y="238"/>
                    <a:pt x="35" y="237"/>
                    <a:pt x="32" y="233"/>
                  </a:cubicBezTo>
                  <a:cubicBezTo>
                    <a:pt x="28" y="228"/>
                    <a:pt x="23" y="225"/>
                    <a:pt x="16" y="226"/>
                  </a:cubicBezTo>
                  <a:cubicBezTo>
                    <a:pt x="5" y="228"/>
                    <a:pt x="3" y="220"/>
                    <a:pt x="0" y="213"/>
                  </a:cubicBezTo>
                  <a:cubicBezTo>
                    <a:pt x="0" y="211"/>
                    <a:pt x="0" y="210"/>
                    <a:pt x="0" y="208"/>
                  </a:cubicBezTo>
                  <a:cubicBezTo>
                    <a:pt x="23" y="216"/>
                    <a:pt x="47" y="224"/>
                    <a:pt x="70" y="231"/>
                  </a:cubicBezTo>
                  <a:cubicBezTo>
                    <a:pt x="107" y="243"/>
                    <a:pt x="144" y="256"/>
                    <a:pt x="181" y="267"/>
                  </a:cubicBezTo>
                  <a:cubicBezTo>
                    <a:pt x="174" y="260"/>
                    <a:pt x="166" y="255"/>
                    <a:pt x="158" y="250"/>
                  </a:cubicBezTo>
                  <a:cubicBezTo>
                    <a:pt x="117" y="220"/>
                    <a:pt x="76" y="191"/>
                    <a:pt x="35" y="161"/>
                  </a:cubicBezTo>
                  <a:cubicBezTo>
                    <a:pt x="25" y="154"/>
                    <a:pt x="16" y="148"/>
                    <a:pt x="6" y="141"/>
                  </a:cubicBezTo>
                  <a:cubicBezTo>
                    <a:pt x="1" y="138"/>
                    <a:pt x="1" y="135"/>
                    <a:pt x="5" y="131"/>
                  </a:cubicBezTo>
                  <a:cubicBezTo>
                    <a:pt x="36" y="99"/>
                    <a:pt x="67" y="66"/>
                    <a:pt x="98" y="33"/>
                  </a:cubicBezTo>
                  <a:cubicBezTo>
                    <a:pt x="107" y="24"/>
                    <a:pt x="116" y="14"/>
                    <a:pt x="126" y="4"/>
                  </a:cubicBezTo>
                  <a:cubicBezTo>
                    <a:pt x="127" y="2"/>
                    <a:pt x="129" y="0"/>
                    <a:pt x="131" y="1"/>
                  </a:cubicBezTo>
                  <a:cubicBezTo>
                    <a:pt x="133" y="1"/>
                    <a:pt x="133" y="4"/>
                    <a:pt x="133" y="6"/>
                  </a:cubicBezTo>
                  <a:cubicBezTo>
                    <a:pt x="141" y="46"/>
                    <a:pt x="149" y="87"/>
                    <a:pt x="157" y="127"/>
                  </a:cubicBezTo>
                  <a:cubicBezTo>
                    <a:pt x="158" y="131"/>
                    <a:pt x="159" y="134"/>
                    <a:pt x="164" y="132"/>
                  </a:cubicBezTo>
                  <a:cubicBezTo>
                    <a:pt x="193" y="122"/>
                    <a:pt x="222" y="112"/>
                    <a:pt x="251" y="102"/>
                  </a:cubicBezTo>
                  <a:cubicBezTo>
                    <a:pt x="252" y="101"/>
                    <a:pt x="253" y="101"/>
                    <a:pt x="254" y="102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955675" y="6297613"/>
              <a:ext cx="368300" cy="557212"/>
            </a:xfrm>
            <a:custGeom>
              <a:avLst/>
              <a:gdLst>
                <a:gd name="T0" fmla="*/ 7 w 98"/>
                <a:gd name="T1" fmla="*/ 148 h 148"/>
                <a:gd name="T2" fmla="*/ 3 w 98"/>
                <a:gd name="T3" fmla="*/ 49 h 148"/>
                <a:gd name="T4" fmla="*/ 3 w 98"/>
                <a:gd name="T5" fmla="*/ 22 h 148"/>
                <a:gd name="T6" fmla="*/ 4 w 98"/>
                <a:gd name="T7" fmla="*/ 3 h 148"/>
                <a:gd name="T8" fmla="*/ 10 w 98"/>
                <a:gd name="T9" fmla="*/ 1 h 148"/>
                <a:gd name="T10" fmla="*/ 16 w 98"/>
                <a:gd name="T11" fmla="*/ 6 h 148"/>
                <a:gd name="T12" fmla="*/ 98 w 98"/>
                <a:gd name="T13" fmla="*/ 148 h 148"/>
                <a:gd name="T14" fmla="*/ 7 w 98"/>
                <a:gd name="T1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48">
                  <a:moveTo>
                    <a:pt x="7" y="148"/>
                  </a:moveTo>
                  <a:cubicBezTo>
                    <a:pt x="7" y="115"/>
                    <a:pt x="5" y="82"/>
                    <a:pt x="3" y="49"/>
                  </a:cubicBezTo>
                  <a:cubicBezTo>
                    <a:pt x="3" y="40"/>
                    <a:pt x="3" y="31"/>
                    <a:pt x="3" y="22"/>
                  </a:cubicBezTo>
                  <a:cubicBezTo>
                    <a:pt x="0" y="16"/>
                    <a:pt x="5" y="10"/>
                    <a:pt x="4" y="3"/>
                  </a:cubicBezTo>
                  <a:cubicBezTo>
                    <a:pt x="4" y="1"/>
                    <a:pt x="7" y="0"/>
                    <a:pt x="10" y="1"/>
                  </a:cubicBezTo>
                  <a:cubicBezTo>
                    <a:pt x="12" y="3"/>
                    <a:pt x="14" y="5"/>
                    <a:pt x="16" y="6"/>
                  </a:cubicBezTo>
                  <a:cubicBezTo>
                    <a:pt x="43" y="53"/>
                    <a:pt x="70" y="100"/>
                    <a:pt x="98" y="148"/>
                  </a:cubicBezTo>
                  <a:cubicBezTo>
                    <a:pt x="67" y="148"/>
                    <a:pt x="37" y="148"/>
                    <a:pt x="7" y="148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606425" y="6350000"/>
              <a:ext cx="363538" cy="504825"/>
            </a:xfrm>
            <a:custGeom>
              <a:avLst/>
              <a:gdLst>
                <a:gd name="T0" fmla="*/ 24 w 97"/>
                <a:gd name="T1" fmla="*/ 134 h 134"/>
                <a:gd name="T2" fmla="*/ 9 w 97"/>
                <a:gd name="T3" fmla="*/ 55 h 134"/>
                <a:gd name="T4" fmla="*/ 0 w 97"/>
                <a:gd name="T5" fmla="*/ 0 h 134"/>
                <a:gd name="T6" fmla="*/ 20 w 97"/>
                <a:gd name="T7" fmla="*/ 28 h 134"/>
                <a:gd name="T8" fmla="*/ 95 w 97"/>
                <a:gd name="T9" fmla="*/ 130 h 134"/>
                <a:gd name="T10" fmla="*/ 97 w 97"/>
                <a:gd name="T11" fmla="*/ 134 h 134"/>
                <a:gd name="T12" fmla="*/ 24 w 97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34">
                  <a:moveTo>
                    <a:pt x="24" y="134"/>
                  </a:moveTo>
                  <a:cubicBezTo>
                    <a:pt x="20" y="107"/>
                    <a:pt x="14" y="81"/>
                    <a:pt x="9" y="55"/>
                  </a:cubicBezTo>
                  <a:cubicBezTo>
                    <a:pt x="6" y="37"/>
                    <a:pt x="2" y="19"/>
                    <a:pt x="0" y="0"/>
                  </a:cubicBezTo>
                  <a:cubicBezTo>
                    <a:pt x="7" y="10"/>
                    <a:pt x="13" y="19"/>
                    <a:pt x="20" y="28"/>
                  </a:cubicBezTo>
                  <a:cubicBezTo>
                    <a:pt x="45" y="62"/>
                    <a:pt x="70" y="96"/>
                    <a:pt x="95" y="130"/>
                  </a:cubicBezTo>
                  <a:cubicBezTo>
                    <a:pt x="96" y="131"/>
                    <a:pt x="96" y="132"/>
                    <a:pt x="97" y="134"/>
                  </a:cubicBezTo>
                  <a:cubicBezTo>
                    <a:pt x="73" y="134"/>
                    <a:pt x="49" y="134"/>
                    <a:pt x="24" y="134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1328738" y="6515100"/>
              <a:ext cx="549275" cy="339725"/>
            </a:xfrm>
            <a:custGeom>
              <a:avLst/>
              <a:gdLst>
                <a:gd name="T0" fmla="*/ 0 w 146"/>
                <a:gd name="T1" fmla="*/ 90 h 90"/>
                <a:gd name="T2" fmla="*/ 59 w 146"/>
                <a:gd name="T3" fmla="*/ 53 h 90"/>
                <a:gd name="T4" fmla="*/ 138 w 146"/>
                <a:gd name="T5" fmla="*/ 4 h 90"/>
                <a:gd name="T6" fmla="*/ 145 w 146"/>
                <a:gd name="T7" fmla="*/ 0 h 90"/>
                <a:gd name="T8" fmla="*/ 146 w 146"/>
                <a:gd name="T9" fmla="*/ 2 h 90"/>
                <a:gd name="T10" fmla="*/ 126 w 146"/>
                <a:gd name="T11" fmla="*/ 40 h 90"/>
                <a:gd name="T12" fmla="*/ 103 w 146"/>
                <a:gd name="T13" fmla="*/ 80 h 90"/>
                <a:gd name="T14" fmla="*/ 94 w 146"/>
                <a:gd name="T15" fmla="*/ 90 h 90"/>
                <a:gd name="T16" fmla="*/ 0 w 146"/>
                <a:gd name="T1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90">
                  <a:moveTo>
                    <a:pt x="0" y="90"/>
                  </a:moveTo>
                  <a:cubicBezTo>
                    <a:pt x="19" y="77"/>
                    <a:pt x="39" y="65"/>
                    <a:pt x="59" y="53"/>
                  </a:cubicBezTo>
                  <a:cubicBezTo>
                    <a:pt x="85" y="37"/>
                    <a:pt x="112" y="21"/>
                    <a:pt x="138" y="4"/>
                  </a:cubicBezTo>
                  <a:cubicBezTo>
                    <a:pt x="141" y="3"/>
                    <a:pt x="143" y="1"/>
                    <a:pt x="145" y="0"/>
                  </a:cubicBezTo>
                  <a:cubicBezTo>
                    <a:pt x="146" y="0"/>
                    <a:pt x="146" y="1"/>
                    <a:pt x="146" y="2"/>
                  </a:cubicBezTo>
                  <a:cubicBezTo>
                    <a:pt x="143" y="17"/>
                    <a:pt x="133" y="28"/>
                    <a:pt x="126" y="40"/>
                  </a:cubicBezTo>
                  <a:cubicBezTo>
                    <a:pt x="119" y="54"/>
                    <a:pt x="111" y="67"/>
                    <a:pt x="103" y="80"/>
                  </a:cubicBezTo>
                  <a:cubicBezTo>
                    <a:pt x="101" y="84"/>
                    <a:pt x="98" y="88"/>
                    <a:pt x="94" y="90"/>
                  </a:cubicBezTo>
                  <a:cubicBezTo>
                    <a:pt x="62" y="90"/>
                    <a:pt x="31" y="90"/>
                    <a:pt x="0" y="90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1682750" y="6523038"/>
              <a:ext cx="304800" cy="331787"/>
            </a:xfrm>
            <a:custGeom>
              <a:avLst/>
              <a:gdLst>
                <a:gd name="T0" fmla="*/ 0 w 81"/>
                <a:gd name="T1" fmla="*/ 88 h 88"/>
                <a:gd name="T2" fmla="*/ 49 w 81"/>
                <a:gd name="T3" fmla="*/ 3 h 88"/>
                <a:gd name="T4" fmla="*/ 52 w 81"/>
                <a:gd name="T5" fmla="*/ 0 h 88"/>
                <a:gd name="T6" fmla="*/ 79 w 81"/>
                <a:gd name="T7" fmla="*/ 82 h 88"/>
                <a:gd name="T8" fmla="*/ 80 w 81"/>
                <a:gd name="T9" fmla="*/ 88 h 88"/>
                <a:gd name="T10" fmla="*/ 0 w 81"/>
                <a:gd name="T1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8">
                  <a:moveTo>
                    <a:pt x="0" y="88"/>
                  </a:moveTo>
                  <a:cubicBezTo>
                    <a:pt x="16" y="60"/>
                    <a:pt x="32" y="31"/>
                    <a:pt x="49" y="3"/>
                  </a:cubicBezTo>
                  <a:cubicBezTo>
                    <a:pt x="49" y="2"/>
                    <a:pt x="51" y="1"/>
                    <a:pt x="52" y="0"/>
                  </a:cubicBezTo>
                  <a:cubicBezTo>
                    <a:pt x="61" y="27"/>
                    <a:pt x="70" y="55"/>
                    <a:pt x="79" y="82"/>
                  </a:cubicBezTo>
                  <a:cubicBezTo>
                    <a:pt x="80" y="84"/>
                    <a:pt x="81" y="86"/>
                    <a:pt x="80" y="88"/>
                  </a:cubicBezTo>
                  <a:cubicBezTo>
                    <a:pt x="53" y="88"/>
                    <a:pt x="26" y="88"/>
                    <a:pt x="0" y="88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-4763" y="6638925"/>
              <a:ext cx="460375" cy="215900"/>
            </a:xfrm>
            <a:custGeom>
              <a:avLst/>
              <a:gdLst>
                <a:gd name="T0" fmla="*/ 45 w 122"/>
                <a:gd name="T1" fmla="*/ 22 h 57"/>
                <a:gd name="T2" fmla="*/ 45 w 122"/>
                <a:gd name="T3" fmla="*/ 30 h 57"/>
                <a:gd name="T4" fmla="*/ 52 w 122"/>
                <a:gd name="T5" fmla="*/ 27 h 57"/>
                <a:gd name="T6" fmla="*/ 58 w 122"/>
                <a:gd name="T7" fmla="*/ 25 h 57"/>
                <a:gd name="T8" fmla="*/ 60 w 122"/>
                <a:gd name="T9" fmla="*/ 29 h 57"/>
                <a:gd name="T10" fmla="*/ 58 w 122"/>
                <a:gd name="T11" fmla="*/ 38 h 57"/>
                <a:gd name="T12" fmla="*/ 64 w 122"/>
                <a:gd name="T13" fmla="*/ 43 h 57"/>
                <a:gd name="T14" fmla="*/ 72 w 122"/>
                <a:gd name="T15" fmla="*/ 39 h 57"/>
                <a:gd name="T16" fmla="*/ 75 w 122"/>
                <a:gd name="T17" fmla="*/ 27 h 57"/>
                <a:gd name="T18" fmla="*/ 75 w 122"/>
                <a:gd name="T19" fmla="*/ 27 h 57"/>
                <a:gd name="T20" fmla="*/ 79 w 122"/>
                <a:gd name="T21" fmla="*/ 34 h 57"/>
                <a:gd name="T22" fmla="*/ 84 w 122"/>
                <a:gd name="T23" fmla="*/ 40 h 57"/>
                <a:gd name="T24" fmla="*/ 93 w 122"/>
                <a:gd name="T25" fmla="*/ 43 h 57"/>
                <a:gd name="T26" fmla="*/ 101 w 122"/>
                <a:gd name="T27" fmla="*/ 39 h 57"/>
                <a:gd name="T28" fmla="*/ 107 w 122"/>
                <a:gd name="T29" fmla="*/ 36 h 57"/>
                <a:gd name="T30" fmla="*/ 113 w 122"/>
                <a:gd name="T31" fmla="*/ 42 h 57"/>
                <a:gd name="T32" fmla="*/ 122 w 122"/>
                <a:gd name="T33" fmla="*/ 57 h 57"/>
                <a:gd name="T34" fmla="*/ 6 w 122"/>
                <a:gd name="T35" fmla="*/ 57 h 57"/>
                <a:gd name="T36" fmla="*/ 1 w 122"/>
                <a:gd name="T37" fmla="*/ 51 h 57"/>
                <a:gd name="T38" fmla="*/ 1 w 122"/>
                <a:gd name="T39" fmla="*/ 0 h 57"/>
                <a:gd name="T40" fmla="*/ 24 w 122"/>
                <a:gd name="T41" fmla="*/ 9 h 57"/>
                <a:gd name="T42" fmla="*/ 35 w 122"/>
                <a:gd name="T43" fmla="*/ 16 h 57"/>
                <a:gd name="T44" fmla="*/ 45 w 122"/>
                <a:gd name="T45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57">
                  <a:moveTo>
                    <a:pt x="45" y="22"/>
                  </a:moveTo>
                  <a:cubicBezTo>
                    <a:pt x="43" y="25"/>
                    <a:pt x="42" y="28"/>
                    <a:pt x="45" y="30"/>
                  </a:cubicBezTo>
                  <a:cubicBezTo>
                    <a:pt x="49" y="33"/>
                    <a:pt x="50" y="28"/>
                    <a:pt x="52" y="27"/>
                  </a:cubicBezTo>
                  <a:cubicBezTo>
                    <a:pt x="53" y="26"/>
                    <a:pt x="56" y="26"/>
                    <a:pt x="58" y="25"/>
                  </a:cubicBezTo>
                  <a:cubicBezTo>
                    <a:pt x="61" y="25"/>
                    <a:pt x="62" y="26"/>
                    <a:pt x="60" y="29"/>
                  </a:cubicBezTo>
                  <a:cubicBezTo>
                    <a:pt x="58" y="31"/>
                    <a:pt x="57" y="34"/>
                    <a:pt x="58" y="38"/>
                  </a:cubicBezTo>
                  <a:cubicBezTo>
                    <a:pt x="58" y="41"/>
                    <a:pt x="61" y="43"/>
                    <a:pt x="64" y="43"/>
                  </a:cubicBezTo>
                  <a:cubicBezTo>
                    <a:pt x="68" y="44"/>
                    <a:pt x="71" y="43"/>
                    <a:pt x="72" y="39"/>
                  </a:cubicBezTo>
                  <a:cubicBezTo>
                    <a:pt x="73" y="35"/>
                    <a:pt x="74" y="31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9" y="28"/>
                    <a:pt x="87" y="26"/>
                    <a:pt x="79" y="34"/>
                  </a:cubicBezTo>
                  <a:cubicBezTo>
                    <a:pt x="77" y="37"/>
                    <a:pt x="80" y="40"/>
                    <a:pt x="84" y="40"/>
                  </a:cubicBezTo>
                  <a:cubicBezTo>
                    <a:pt x="87" y="41"/>
                    <a:pt x="90" y="41"/>
                    <a:pt x="93" y="43"/>
                  </a:cubicBezTo>
                  <a:cubicBezTo>
                    <a:pt x="97" y="45"/>
                    <a:pt x="101" y="47"/>
                    <a:pt x="101" y="39"/>
                  </a:cubicBezTo>
                  <a:cubicBezTo>
                    <a:pt x="101" y="36"/>
                    <a:pt x="105" y="35"/>
                    <a:pt x="107" y="36"/>
                  </a:cubicBezTo>
                  <a:cubicBezTo>
                    <a:pt x="111" y="36"/>
                    <a:pt x="113" y="39"/>
                    <a:pt x="113" y="42"/>
                  </a:cubicBezTo>
                  <a:cubicBezTo>
                    <a:pt x="113" y="49"/>
                    <a:pt x="114" y="55"/>
                    <a:pt x="122" y="57"/>
                  </a:cubicBezTo>
                  <a:cubicBezTo>
                    <a:pt x="83" y="57"/>
                    <a:pt x="45" y="57"/>
                    <a:pt x="6" y="57"/>
                  </a:cubicBezTo>
                  <a:cubicBezTo>
                    <a:pt x="2" y="57"/>
                    <a:pt x="0" y="56"/>
                    <a:pt x="1" y="51"/>
                  </a:cubicBezTo>
                  <a:cubicBezTo>
                    <a:pt x="1" y="34"/>
                    <a:pt x="1" y="17"/>
                    <a:pt x="1" y="0"/>
                  </a:cubicBezTo>
                  <a:cubicBezTo>
                    <a:pt x="7" y="7"/>
                    <a:pt x="14" y="12"/>
                    <a:pt x="24" y="9"/>
                  </a:cubicBezTo>
                  <a:cubicBezTo>
                    <a:pt x="27" y="9"/>
                    <a:pt x="33" y="12"/>
                    <a:pt x="35" y="16"/>
                  </a:cubicBezTo>
                  <a:cubicBezTo>
                    <a:pt x="37" y="21"/>
                    <a:pt x="40" y="22"/>
                    <a:pt x="45" y="22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0" y="4594225"/>
              <a:ext cx="217488" cy="252412"/>
            </a:xfrm>
            <a:custGeom>
              <a:avLst/>
              <a:gdLst>
                <a:gd name="T0" fmla="*/ 58 w 58"/>
                <a:gd name="T1" fmla="*/ 31 h 67"/>
                <a:gd name="T2" fmla="*/ 0 w 58"/>
                <a:gd name="T3" fmla="*/ 67 h 67"/>
                <a:gd name="T4" fmla="*/ 0 w 58"/>
                <a:gd name="T5" fmla="*/ 16 h 67"/>
                <a:gd name="T6" fmla="*/ 9 w 58"/>
                <a:gd name="T7" fmla="*/ 3 h 67"/>
                <a:gd name="T8" fmla="*/ 16 w 58"/>
                <a:gd name="T9" fmla="*/ 1 h 67"/>
                <a:gd name="T10" fmla="*/ 58 w 58"/>
                <a:gd name="T11" fmla="*/ 3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7">
                  <a:moveTo>
                    <a:pt x="58" y="31"/>
                  </a:moveTo>
                  <a:cubicBezTo>
                    <a:pt x="39" y="43"/>
                    <a:pt x="19" y="55"/>
                    <a:pt x="0" y="67"/>
                  </a:cubicBezTo>
                  <a:cubicBezTo>
                    <a:pt x="0" y="50"/>
                    <a:pt x="0" y="33"/>
                    <a:pt x="0" y="16"/>
                  </a:cubicBezTo>
                  <a:cubicBezTo>
                    <a:pt x="1" y="10"/>
                    <a:pt x="6" y="7"/>
                    <a:pt x="9" y="3"/>
                  </a:cubicBezTo>
                  <a:cubicBezTo>
                    <a:pt x="11" y="1"/>
                    <a:pt x="13" y="0"/>
                    <a:pt x="16" y="1"/>
                  </a:cubicBezTo>
                  <a:cubicBezTo>
                    <a:pt x="31" y="10"/>
                    <a:pt x="44" y="21"/>
                    <a:pt x="58" y="31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0" y="4549775"/>
              <a:ext cx="60325" cy="104775"/>
            </a:xfrm>
            <a:custGeom>
              <a:avLst/>
              <a:gdLst>
                <a:gd name="T0" fmla="*/ 16 w 16"/>
                <a:gd name="T1" fmla="*/ 13 h 28"/>
                <a:gd name="T2" fmla="*/ 0 w 16"/>
                <a:gd name="T3" fmla="*/ 28 h 28"/>
                <a:gd name="T4" fmla="*/ 0 w 16"/>
                <a:gd name="T5" fmla="*/ 0 h 28"/>
                <a:gd name="T6" fmla="*/ 16 w 16"/>
                <a:gd name="T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8">
                  <a:moveTo>
                    <a:pt x="16" y="13"/>
                  </a:moveTo>
                  <a:cubicBezTo>
                    <a:pt x="11" y="18"/>
                    <a:pt x="6" y="24"/>
                    <a:pt x="0" y="28"/>
                  </a:cubicBezTo>
                  <a:cubicBezTo>
                    <a:pt x="0" y="18"/>
                    <a:pt x="0" y="9"/>
                    <a:pt x="0" y="0"/>
                  </a:cubicBezTo>
                  <a:cubicBezTo>
                    <a:pt x="5" y="4"/>
                    <a:pt x="11" y="8"/>
                    <a:pt x="16" y="13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117600" y="4967288"/>
              <a:ext cx="1090613" cy="1319212"/>
            </a:xfrm>
            <a:custGeom>
              <a:avLst/>
              <a:gdLst>
                <a:gd name="T0" fmla="*/ 145 w 290"/>
                <a:gd name="T1" fmla="*/ 63 h 350"/>
                <a:gd name="T2" fmla="*/ 143 w 290"/>
                <a:gd name="T3" fmla="*/ 80 h 350"/>
                <a:gd name="T4" fmla="*/ 148 w 290"/>
                <a:gd name="T5" fmla="*/ 87 h 350"/>
                <a:gd name="T6" fmla="*/ 146 w 290"/>
                <a:gd name="T7" fmla="*/ 70 h 350"/>
                <a:gd name="T8" fmla="*/ 158 w 290"/>
                <a:gd name="T9" fmla="*/ 78 h 350"/>
                <a:gd name="T10" fmla="*/ 202 w 290"/>
                <a:gd name="T11" fmla="*/ 21 h 350"/>
                <a:gd name="T12" fmla="*/ 173 w 290"/>
                <a:gd name="T13" fmla="*/ 84 h 350"/>
                <a:gd name="T14" fmla="*/ 205 w 290"/>
                <a:gd name="T15" fmla="*/ 67 h 350"/>
                <a:gd name="T16" fmla="*/ 186 w 290"/>
                <a:gd name="T17" fmla="*/ 97 h 350"/>
                <a:gd name="T18" fmla="*/ 242 w 290"/>
                <a:gd name="T19" fmla="*/ 56 h 350"/>
                <a:gd name="T20" fmla="*/ 196 w 290"/>
                <a:gd name="T21" fmla="*/ 109 h 350"/>
                <a:gd name="T22" fmla="*/ 261 w 290"/>
                <a:gd name="T23" fmla="*/ 78 h 350"/>
                <a:gd name="T24" fmla="*/ 205 w 290"/>
                <a:gd name="T25" fmla="*/ 124 h 350"/>
                <a:gd name="T26" fmla="*/ 211 w 290"/>
                <a:gd name="T27" fmla="*/ 137 h 350"/>
                <a:gd name="T28" fmla="*/ 282 w 290"/>
                <a:gd name="T29" fmla="*/ 126 h 350"/>
                <a:gd name="T30" fmla="*/ 215 w 290"/>
                <a:gd name="T31" fmla="*/ 152 h 350"/>
                <a:gd name="T32" fmla="*/ 290 w 290"/>
                <a:gd name="T33" fmla="*/ 152 h 350"/>
                <a:gd name="T34" fmla="*/ 218 w 290"/>
                <a:gd name="T35" fmla="*/ 168 h 350"/>
                <a:gd name="T36" fmla="*/ 285 w 290"/>
                <a:gd name="T37" fmla="*/ 179 h 350"/>
                <a:gd name="T38" fmla="*/ 217 w 290"/>
                <a:gd name="T39" fmla="*/ 184 h 350"/>
                <a:gd name="T40" fmla="*/ 285 w 290"/>
                <a:gd name="T41" fmla="*/ 206 h 350"/>
                <a:gd name="T42" fmla="*/ 213 w 290"/>
                <a:gd name="T43" fmla="*/ 200 h 350"/>
                <a:gd name="T44" fmla="*/ 280 w 290"/>
                <a:gd name="T45" fmla="*/ 235 h 350"/>
                <a:gd name="T46" fmla="*/ 208 w 290"/>
                <a:gd name="T47" fmla="*/ 218 h 350"/>
                <a:gd name="T48" fmla="*/ 271 w 290"/>
                <a:gd name="T49" fmla="*/ 260 h 350"/>
                <a:gd name="T50" fmla="*/ 200 w 290"/>
                <a:gd name="T51" fmla="*/ 231 h 350"/>
                <a:gd name="T52" fmla="*/ 254 w 290"/>
                <a:gd name="T53" fmla="*/ 282 h 350"/>
                <a:gd name="T54" fmla="*/ 191 w 290"/>
                <a:gd name="T55" fmla="*/ 244 h 350"/>
                <a:gd name="T56" fmla="*/ 234 w 290"/>
                <a:gd name="T57" fmla="*/ 301 h 350"/>
                <a:gd name="T58" fmla="*/ 178 w 290"/>
                <a:gd name="T59" fmla="*/ 254 h 350"/>
                <a:gd name="T60" fmla="*/ 213 w 290"/>
                <a:gd name="T61" fmla="*/ 319 h 350"/>
                <a:gd name="T62" fmla="*/ 191 w 290"/>
                <a:gd name="T63" fmla="*/ 330 h 350"/>
                <a:gd name="T64" fmla="*/ 153 w 290"/>
                <a:gd name="T65" fmla="*/ 271 h 350"/>
                <a:gd name="T66" fmla="*/ 167 w 290"/>
                <a:gd name="T67" fmla="*/ 342 h 350"/>
                <a:gd name="T68" fmla="*/ 137 w 290"/>
                <a:gd name="T69" fmla="*/ 274 h 350"/>
                <a:gd name="T70" fmla="*/ 132 w 290"/>
                <a:gd name="T71" fmla="*/ 322 h 350"/>
                <a:gd name="T72" fmla="*/ 121 w 290"/>
                <a:gd name="T73" fmla="*/ 282 h 350"/>
                <a:gd name="T74" fmla="*/ 124 w 290"/>
                <a:gd name="T75" fmla="*/ 266 h 350"/>
                <a:gd name="T76" fmla="*/ 133 w 290"/>
                <a:gd name="T77" fmla="*/ 256 h 350"/>
                <a:gd name="T78" fmla="*/ 139 w 290"/>
                <a:gd name="T79" fmla="*/ 215 h 350"/>
                <a:gd name="T80" fmla="*/ 170 w 290"/>
                <a:gd name="T81" fmla="*/ 200 h 350"/>
                <a:gd name="T82" fmla="*/ 169 w 290"/>
                <a:gd name="T83" fmla="*/ 169 h 350"/>
                <a:gd name="T84" fmla="*/ 141 w 290"/>
                <a:gd name="T85" fmla="*/ 185 h 350"/>
                <a:gd name="T86" fmla="*/ 140 w 290"/>
                <a:gd name="T87" fmla="*/ 165 h 350"/>
                <a:gd name="T88" fmla="*/ 176 w 290"/>
                <a:gd name="T89" fmla="*/ 145 h 350"/>
                <a:gd name="T90" fmla="*/ 169 w 290"/>
                <a:gd name="T91" fmla="*/ 108 h 350"/>
                <a:gd name="T92" fmla="*/ 119 w 290"/>
                <a:gd name="T93" fmla="*/ 112 h 350"/>
                <a:gd name="T94" fmla="*/ 106 w 290"/>
                <a:gd name="T95" fmla="*/ 146 h 350"/>
                <a:gd name="T96" fmla="*/ 63 w 290"/>
                <a:gd name="T97" fmla="*/ 158 h 350"/>
                <a:gd name="T98" fmla="*/ 55 w 290"/>
                <a:gd name="T99" fmla="*/ 156 h 350"/>
                <a:gd name="T100" fmla="*/ 40 w 290"/>
                <a:gd name="T101" fmla="*/ 140 h 350"/>
                <a:gd name="T102" fmla="*/ 51 w 290"/>
                <a:gd name="T103" fmla="*/ 114 h 350"/>
                <a:gd name="T104" fmla="*/ 40 w 290"/>
                <a:gd name="T105" fmla="*/ 99 h 350"/>
                <a:gd name="T106" fmla="*/ 10 w 290"/>
                <a:gd name="T107" fmla="*/ 54 h 350"/>
                <a:gd name="T108" fmla="*/ 53 w 290"/>
                <a:gd name="T109" fmla="*/ 88 h 350"/>
                <a:gd name="T110" fmla="*/ 23 w 290"/>
                <a:gd name="T111" fmla="*/ 21 h 350"/>
                <a:gd name="T112" fmla="*/ 67 w 290"/>
                <a:gd name="T113" fmla="*/ 78 h 350"/>
                <a:gd name="T114" fmla="*/ 48 w 290"/>
                <a:gd name="T115" fmla="*/ 10 h 350"/>
                <a:gd name="T116" fmla="*/ 82 w 290"/>
                <a:gd name="T117" fmla="*/ 74 h 350"/>
                <a:gd name="T118" fmla="*/ 76 w 290"/>
                <a:gd name="T119" fmla="*/ 10 h 350"/>
                <a:gd name="T120" fmla="*/ 92 w 290"/>
                <a:gd name="T121" fmla="*/ 55 h 350"/>
                <a:gd name="T122" fmla="*/ 82 w 290"/>
                <a:gd name="T123" fmla="*/ 110 h 350"/>
                <a:gd name="T124" fmla="*/ 143 w 290"/>
                <a:gd name="T125" fmla="*/ 2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0" h="350">
                  <a:moveTo>
                    <a:pt x="151" y="19"/>
                  </a:moveTo>
                  <a:cubicBezTo>
                    <a:pt x="149" y="34"/>
                    <a:pt x="147" y="48"/>
                    <a:pt x="145" y="63"/>
                  </a:cubicBezTo>
                  <a:cubicBezTo>
                    <a:pt x="144" y="66"/>
                    <a:pt x="144" y="68"/>
                    <a:pt x="146" y="70"/>
                  </a:cubicBezTo>
                  <a:cubicBezTo>
                    <a:pt x="147" y="74"/>
                    <a:pt x="146" y="77"/>
                    <a:pt x="143" y="80"/>
                  </a:cubicBezTo>
                  <a:cubicBezTo>
                    <a:pt x="139" y="83"/>
                    <a:pt x="142" y="85"/>
                    <a:pt x="144" y="87"/>
                  </a:cubicBezTo>
                  <a:cubicBezTo>
                    <a:pt x="145" y="89"/>
                    <a:pt x="147" y="89"/>
                    <a:pt x="148" y="87"/>
                  </a:cubicBezTo>
                  <a:cubicBezTo>
                    <a:pt x="150" y="85"/>
                    <a:pt x="152" y="83"/>
                    <a:pt x="149" y="80"/>
                  </a:cubicBezTo>
                  <a:cubicBezTo>
                    <a:pt x="147" y="77"/>
                    <a:pt x="145" y="74"/>
                    <a:pt x="146" y="70"/>
                  </a:cubicBezTo>
                  <a:cubicBezTo>
                    <a:pt x="158" y="50"/>
                    <a:pt x="167" y="28"/>
                    <a:pt x="180" y="8"/>
                  </a:cubicBezTo>
                  <a:cubicBezTo>
                    <a:pt x="173" y="31"/>
                    <a:pt x="166" y="55"/>
                    <a:pt x="158" y="78"/>
                  </a:cubicBezTo>
                  <a:cubicBezTo>
                    <a:pt x="159" y="78"/>
                    <a:pt x="160" y="79"/>
                    <a:pt x="160" y="79"/>
                  </a:cubicBezTo>
                  <a:cubicBezTo>
                    <a:pt x="174" y="60"/>
                    <a:pt x="188" y="41"/>
                    <a:pt x="202" y="21"/>
                  </a:cubicBezTo>
                  <a:cubicBezTo>
                    <a:pt x="202" y="22"/>
                    <a:pt x="203" y="22"/>
                    <a:pt x="204" y="22"/>
                  </a:cubicBezTo>
                  <a:cubicBezTo>
                    <a:pt x="193" y="44"/>
                    <a:pt x="182" y="66"/>
                    <a:pt x="173" y="84"/>
                  </a:cubicBezTo>
                  <a:cubicBezTo>
                    <a:pt x="190" y="70"/>
                    <a:pt x="208" y="53"/>
                    <a:pt x="225" y="38"/>
                  </a:cubicBezTo>
                  <a:cubicBezTo>
                    <a:pt x="219" y="47"/>
                    <a:pt x="212" y="57"/>
                    <a:pt x="205" y="67"/>
                  </a:cubicBezTo>
                  <a:cubicBezTo>
                    <a:pt x="199" y="76"/>
                    <a:pt x="193" y="85"/>
                    <a:pt x="187" y="94"/>
                  </a:cubicBezTo>
                  <a:cubicBezTo>
                    <a:pt x="186" y="95"/>
                    <a:pt x="184" y="96"/>
                    <a:pt x="186" y="97"/>
                  </a:cubicBezTo>
                  <a:cubicBezTo>
                    <a:pt x="187" y="99"/>
                    <a:pt x="189" y="97"/>
                    <a:pt x="190" y="96"/>
                  </a:cubicBezTo>
                  <a:cubicBezTo>
                    <a:pt x="207" y="83"/>
                    <a:pt x="224" y="69"/>
                    <a:pt x="242" y="56"/>
                  </a:cubicBezTo>
                  <a:cubicBezTo>
                    <a:pt x="243" y="55"/>
                    <a:pt x="245" y="54"/>
                    <a:pt x="246" y="54"/>
                  </a:cubicBezTo>
                  <a:cubicBezTo>
                    <a:pt x="230" y="73"/>
                    <a:pt x="213" y="91"/>
                    <a:pt x="196" y="109"/>
                  </a:cubicBezTo>
                  <a:cubicBezTo>
                    <a:pt x="218" y="100"/>
                    <a:pt x="239" y="87"/>
                    <a:pt x="260" y="76"/>
                  </a:cubicBezTo>
                  <a:cubicBezTo>
                    <a:pt x="261" y="77"/>
                    <a:pt x="261" y="77"/>
                    <a:pt x="261" y="78"/>
                  </a:cubicBezTo>
                  <a:cubicBezTo>
                    <a:pt x="242" y="93"/>
                    <a:pt x="223" y="108"/>
                    <a:pt x="204" y="122"/>
                  </a:cubicBezTo>
                  <a:cubicBezTo>
                    <a:pt x="204" y="123"/>
                    <a:pt x="205" y="123"/>
                    <a:pt x="205" y="124"/>
                  </a:cubicBezTo>
                  <a:cubicBezTo>
                    <a:pt x="228" y="118"/>
                    <a:pt x="249" y="107"/>
                    <a:pt x="272" y="102"/>
                  </a:cubicBezTo>
                  <a:cubicBezTo>
                    <a:pt x="253" y="115"/>
                    <a:pt x="231" y="125"/>
                    <a:pt x="211" y="137"/>
                  </a:cubicBezTo>
                  <a:cubicBezTo>
                    <a:pt x="211" y="137"/>
                    <a:pt x="211" y="138"/>
                    <a:pt x="212" y="139"/>
                  </a:cubicBezTo>
                  <a:cubicBezTo>
                    <a:pt x="235" y="134"/>
                    <a:pt x="259" y="130"/>
                    <a:pt x="282" y="126"/>
                  </a:cubicBezTo>
                  <a:cubicBezTo>
                    <a:pt x="282" y="126"/>
                    <a:pt x="283" y="127"/>
                    <a:pt x="283" y="128"/>
                  </a:cubicBezTo>
                  <a:cubicBezTo>
                    <a:pt x="260" y="136"/>
                    <a:pt x="238" y="144"/>
                    <a:pt x="215" y="152"/>
                  </a:cubicBezTo>
                  <a:cubicBezTo>
                    <a:pt x="215" y="153"/>
                    <a:pt x="215" y="154"/>
                    <a:pt x="216" y="154"/>
                  </a:cubicBezTo>
                  <a:cubicBezTo>
                    <a:pt x="240" y="155"/>
                    <a:pt x="265" y="151"/>
                    <a:pt x="290" y="152"/>
                  </a:cubicBezTo>
                  <a:cubicBezTo>
                    <a:pt x="290" y="152"/>
                    <a:pt x="290" y="153"/>
                    <a:pt x="290" y="154"/>
                  </a:cubicBezTo>
                  <a:cubicBezTo>
                    <a:pt x="266" y="158"/>
                    <a:pt x="242" y="163"/>
                    <a:pt x="218" y="168"/>
                  </a:cubicBezTo>
                  <a:cubicBezTo>
                    <a:pt x="218" y="169"/>
                    <a:pt x="218" y="169"/>
                    <a:pt x="218" y="170"/>
                  </a:cubicBezTo>
                  <a:cubicBezTo>
                    <a:pt x="240" y="173"/>
                    <a:pt x="263" y="176"/>
                    <a:pt x="285" y="179"/>
                  </a:cubicBezTo>
                  <a:cubicBezTo>
                    <a:pt x="285" y="179"/>
                    <a:pt x="285" y="180"/>
                    <a:pt x="285" y="181"/>
                  </a:cubicBezTo>
                  <a:cubicBezTo>
                    <a:pt x="262" y="183"/>
                    <a:pt x="240" y="183"/>
                    <a:pt x="217" y="184"/>
                  </a:cubicBezTo>
                  <a:cubicBezTo>
                    <a:pt x="217" y="185"/>
                    <a:pt x="217" y="186"/>
                    <a:pt x="217" y="186"/>
                  </a:cubicBezTo>
                  <a:cubicBezTo>
                    <a:pt x="240" y="193"/>
                    <a:pt x="262" y="199"/>
                    <a:pt x="285" y="206"/>
                  </a:cubicBezTo>
                  <a:cubicBezTo>
                    <a:pt x="285" y="207"/>
                    <a:pt x="285" y="207"/>
                    <a:pt x="285" y="208"/>
                  </a:cubicBezTo>
                  <a:cubicBezTo>
                    <a:pt x="261" y="205"/>
                    <a:pt x="237" y="203"/>
                    <a:pt x="213" y="200"/>
                  </a:cubicBezTo>
                  <a:cubicBezTo>
                    <a:pt x="235" y="213"/>
                    <a:pt x="258" y="222"/>
                    <a:pt x="281" y="233"/>
                  </a:cubicBezTo>
                  <a:cubicBezTo>
                    <a:pt x="281" y="233"/>
                    <a:pt x="281" y="234"/>
                    <a:pt x="280" y="235"/>
                  </a:cubicBezTo>
                  <a:cubicBezTo>
                    <a:pt x="256" y="228"/>
                    <a:pt x="233" y="222"/>
                    <a:pt x="209" y="215"/>
                  </a:cubicBezTo>
                  <a:cubicBezTo>
                    <a:pt x="208" y="216"/>
                    <a:pt x="208" y="217"/>
                    <a:pt x="208" y="218"/>
                  </a:cubicBezTo>
                  <a:cubicBezTo>
                    <a:pt x="229" y="231"/>
                    <a:pt x="250" y="245"/>
                    <a:pt x="271" y="259"/>
                  </a:cubicBezTo>
                  <a:cubicBezTo>
                    <a:pt x="271" y="259"/>
                    <a:pt x="271" y="260"/>
                    <a:pt x="271" y="260"/>
                  </a:cubicBezTo>
                  <a:cubicBezTo>
                    <a:pt x="247" y="250"/>
                    <a:pt x="224" y="240"/>
                    <a:pt x="201" y="229"/>
                  </a:cubicBezTo>
                  <a:cubicBezTo>
                    <a:pt x="201" y="230"/>
                    <a:pt x="200" y="231"/>
                    <a:pt x="200" y="231"/>
                  </a:cubicBezTo>
                  <a:cubicBezTo>
                    <a:pt x="218" y="248"/>
                    <a:pt x="237" y="264"/>
                    <a:pt x="255" y="281"/>
                  </a:cubicBezTo>
                  <a:cubicBezTo>
                    <a:pt x="255" y="282"/>
                    <a:pt x="254" y="282"/>
                    <a:pt x="254" y="282"/>
                  </a:cubicBezTo>
                  <a:cubicBezTo>
                    <a:pt x="234" y="269"/>
                    <a:pt x="213" y="256"/>
                    <a:pt x="192" y="243"/>
                  </a:cubicBezTo>
                  <a:cubicBezTo>
                    <a:pt x="192" y="243"/>
                    <a:pt x="191" y="244"/>
                    <a:pt x="191" y="244"/>
                  </a:cubicBezTo>
                  <a:cubicBezTo>
                    <a:pt x="204" y="264"/>
                    <a:pt x="221" y="281"/>
                    <a:pt x="235" y="300"/>
                  </a:cubicBezTo>
                  <a:cubicBezTo>
                    <a:pt x="235" y="300"/>
                    <a:pt x="234" y="301"/>
                    <a:pt x="234" y="301"/>
                  </a:cubicBezTo>
                  <a:cubicBezTo>
                    <a:pt x="216" y="285"/>
                    <a:pt x="198" y="269"/>
                    <a:pt x="179" y="253"/>
                  </a:cubicBezTo>
                  <a:cubicBezTo>
                    <a:pt x="179" y="253"/>
                    <a:pt x="178" y="254"/>
                    <a:pt x="178" y="254"/>
                  </a:cubicBezTo>
                  <a:cubicBezTo>
                    <a:pt x="190" y="275"/>
                    <a:pt x="203" y="296"/>
                    <a:pt x="215" y="317"/>
                  </a:cubicBezTo>
                  <a:cubicBezTo>
                    <a:pt x="215" y="318"/>
                    <a:pt x="214" y="318"/>
                    <a:pt x="213" y="319"/>
                  </a:cubicBezTo>
                  <a:cubicBezTo>
                    <a:pt x="197" y="301"/>
                    <a:pt x="184" y="281"/>
                    <a:pt x="167" y="264"/>
                  </a:cubicBezTo>
                  <a:cubicBezTo>
                    <a:pt x="173" y="287"/>
                    <a:pt x="184" y="308"/>
                    <a:pt x="191" y="330"/>
                  </a:cubicBezTo>
                  <a:cubicBezTo>
                    <a:pt x="190" y="330"/>
                    <a:pt x="190" y="330"/>
                    <a:pt x="189" y="331"/>
                  </a:cubicBezTo>
                  <a:cubicBezTo>
                    <a:pt x="177" y="311"/>
                    <a:pt x="165" y="291"/>
                    <a:pt x="153" y="271"/>
                  </a:cubicBezTo>
                  <a:cubicBezTo>
                    <a:pt x="152" y="271"/>
                    <a:pt x="152" y="272"/>
                    <a:pt x="151" y="272"/>
                  </a:cubicBezTo>
                  <a:cubicBezTo>
                    <a:pt x="156" y="295"/>
                    <a:pt x="162" y="319"/>
                    <a:pt x="167" y="342"/>
                  </a:cubicBezTo>
                  <a:cubicBezTo>
                    <a:pt x="166" y="342"/>
                    <a:pt x="166" y="343"/>
                    <a:pt x="165" y="343"/>
                  </a:cubicBezTo>
                  <a:cubicBezTo>
                    <a:pt x="156" y="320"/>
                    <a:pt x="146" y="297"/>
                    <a:pt x="137" y="274"/>
                  </a:cubicBezTo>
                  <a:cubicBezTo>
                    <a:pt x="136" y="300"/>
                    <a:pt x="139" y="325"/>
                    <a:pt x="140" y="350"/>
                  </a:cubicBezTo>
                  <a:cubicBezTo>
                    <a:pt x="136" y="341"/>
                    <a:pt x="134" y="332"/>
                    <a:pt x="132" y="322"/>
                  </a:cubicBezTo>
                  <a:cubicBezTo>
                    <a:pt x="129" y="310"/>
                    <a:pt x="127" y="299"/>
                    <a:pt x="124" y="287"/>
                  </a:cubicBezTo>
                  <a:cubicBezTo>
                    <a:pt x="123" y="285"/>
                    <a:pt x="123" y="283"/>
                    <a:pt x="121" y="282"/>
                  </a:cubicBezTo>
                  <a:cubicBezTo>
                    <a:pt x="118" y="279"/>
                    <a:pt x="120" y="277"/>
                    <a:pt x="121" y="275"/>
                  </a:cubicBezTo>
                  <a:cubicBezTo>
                    <a:pt x="122" y="272"/>
                    <a:pt x="124" y="269"/>
                    <a:pt x="124" y="266"/>
                  </a:cubicBezTo>
                  <a:cubicBezTo>
                    <a:pt x="123" y="264"/>
                    <a:pt x="122" y="262"/>
                    <a:pt x="124" y="260"/>
                  </a:cubicBezTo>
                  <a:cubicBezTo>
                    <a:pt x="126" y="257"/>
                    <a:pt x="131" y="260"/>
                    <a:pt x="133" y="256"/>
                  </a:cubicBezTo>
                  <a:cubicBezTo>
                    <a:pt x="135" y="248"/>
                    <a:pt x="135" y="240"/>
                    <a:pt x="136" y="232"/>
                  </a:cubicBezTo>
                  <a:cubicBezTo>
                    <a:pt x="137" y="226"/>
                    <a:pt x="138" y="221"/>
                    <a:pt x="139" y="215"/>
                  </a:cubicBezTo>
                  <a:cubicBezTo>
                    <a:pt x="147" y="206"/>
                    <a:pt x="158" y="205"/>
                    <a:pt x="168" y="201"/>
                  </a:cubicBezTo>
                  <a:cubicBezTo>
                    <a:pt x="169" y="201"/>
                    <a:pt x="170" y="201"/>
                    <a:pt x="170" y="200"/>
                  </a:cubicBezTo>
                  <a:cubicBezTo>
                    <a:pt x="174" y="192"/>
                    <a:pt x="183" y="186"/>
                    <a:pt x="185" y="176"/>
                  </a:cubicBezTo>
                  <a:cubicBezTo>
                    <a:pt x="180" y="172"/>
                    <a:pt x="175" y="169"/>
                    <a:pt x="169" y="169"/>
                  </a:cubicBezTo>
                  <a:cubicBezTo>
                    <a:pt x="163" y="174"/>
                    <a:pt x="156" y="179"/>
                    <a:pt x="150" y="183"/>
                  </a:cubicBezTo>
                  <a:cubicBezTo>
                    <a:pt x="147" y="185"/>
                    <a:pt x="144" y="186"/>
                    <a:pt x="141" y="185"/>
                  </a:cubicBezTo>
                  <a:cubicBezTo>
                    <a:pt x="138" y="183"/>
                    <a:pt x="138" y="179"/>
                    <a:pt x="138" y="176"/>
                  </a:cubicBezTo>
                  <a:cubicBezTo>
                    <a:pt x="138" y="172"/>
                    <a:pt x="139" y="169"/>
                    <a:pt x="140" y="165"/>
                  </a:cubicBezTo>
                  <a:cubicBezTo>
                    <a:pt x="141" y="159"/>
                    <a:pt x="145" y="156"/>
                    <a:pt x="151" y="153"/>
                  </a:cubicBezTo>
                  <a:cubicBezTo>
                    <a:pt x="159" y="150"/>
                    <a:pt x="167" y="148"/>
                    <a:pt x="176" y="145"/>
                  </a:cubicBezTo>
                  <a:cubicBezTo>
                    <a:pt x="177" y="144"/>
                    <a:pt x="178" y="143"/>
                    <a:pt x="179" y="142"/>
                  </a:cubicBezTo>
                  <a:cubicBezTo>
                    <a:pt x="177" y="130"/>
                    <a:pt x="176" y="118"/>
                    <a:pt x="169" y="108"/>
                  </a:cubicBezTo>
                  <a:cubicBezTo>
                    <a:pt x="158" y="110"/>
                    <a:pt x="146" y="109"/>
                    <a:pt x="134" y="111"/>
                  </a:cubicBezTo>
                  <a:cubicBezTo>
                    <a:pt x="129" y="112"/>
                    <a:pt x="124" y="108"/>
                    <a:pt x="119" y="112"/>
                  </a:cubicBezTo>
                  <a:cubicBezTo>
                    <a:pt x="114" y="116"/>
                    <a:pt x="114" y="123"/>
                    <a:pt x="112" y="128"/>
                  </a:cubicBezTo>
                  <a:cubicBezTo>
                    <a:pt x="110" y="134"/>
                    <a:pt x="109" y="141"/>
                    <a:pt x="106" y="146"/>
                  </a:cubicBezTo>
                  <a:cubicBezTo>
                    <a:pt x="105" y="149"/>
                    <a:pt x="104" y="151"/>
                    <a:pt x="101" y="152"/>
                  </a:cubicBezTo>
                  <a:cubicBezTo>
                    <a:pt x="89" y="156"/>
                    <a:pt x="76" y="156"/>
                    <a:pt x="63" y="158"/>
                  </a:cubicBezTo>
                  <a:cubicBezTo>
                    <a:pt x="62" y="158"/>
                    <a:pt x="60" y="158"/>
                    <a:pt x="59" y="158"/>
                  </a:cubicBezTo>
                  <a:cubicBezTo>
                    <a:pt x="58" y="157"/>
                    <a:pt x="56" y="157"/>
                    <a:pt x="55" y="156"/>
                  </a:cubicBezTo>
                  <a:cubicBezTo>
                    <a:pt x="52" y="153"/>
                    <a:pt x="49" y="150"/>
                    <a:pt x="45" y="147"/>
                  </a:cubicBezTo>
                  <a:cubicBezTo>
                    <a:pt x="43" y="146"/>
                    <a:pt x="40" y="144"/>
                    <a:pt x="40" y="140"/>
                  </a:cubicBezTo>
                  <a:cubicBezTo>
                    <a:pt x="40" y="134"/>
                    <a:pt x="44" y="129"/>
                    <a:pt x="48" y="124"/>
                  </a:cubicBezTo>
                  <a:cubicBezTo>
                    <a:pt x="50" y="121"/>
                    <a:pt x="52" y="118"/>
                    <a:pt x="51" y="114"/>
                  </a:cubicBezTo>
                  <a:cubicBezTo>
                    <a:pt x="49" y="110"/>
                    <a:pt x="45" y="106"/>
                    <a:pt x="43" y="101"/>
                  </a:cubicBezTo>
                  <a:cubicBezTo>
                    <a:pt x="42" y="100"/>
                    <a:pt x="41" y="100"/>
                    <a:pt x="40" y="99"/>
                  </a:cubicBezTo>
                  <a:cubicBezTo>
                    <a:pt x="40" y="99"/>
                    <a:pt x="40" y="98"/>
                    <a:pt x="40" y="97"/>
                  </a:cubicBezTo>
                  <a:cubicBezTo>
                    <a:pt x="31" y="82"/>
                    <a:pt x="20" y="68"/>
                    <a:pt x="10" y="54"/>
                  </a:cubicBezTo>
                  <a:cubicBezTo>
                    <a:pt x="6" y="48"/>
                    <a:pt x="3" y="43"/>
                    <a:pt x="0" y="37"/>
                  </a:cubicBezTo>
                  <a:cubicBezTo>
                    <a:pt x="17" y="54"/>
                    <a:pt x="35" y="71"/>
                    <a:pt x="53" y="88"/>
                  </a:cubicBezTo>
                  <a:cubicBezTo>
                    <a:pt x="44" y="65"/>
                    <a:pt x="31" y="44"/>
                    <a:pt x="21" y="22"/>
                  </a:cubicBezTo>
                  <a:cubicBezTo>
                    <a:pt x="22" y="22"/>
                    <a:pt x="23" y="22"/>
                    <a:pt x="23" y="21"/>
                  </a:cubicBezTo>
                  <a:cubicBezTo>
                    <a:pt x="37" y="40"/>
                    <a:pt x="51" y="60"/>
                    <a:pt x="64" y="79"/>
                  </a:cubicBezTo>
                  <a:cubicBezTo>
                    <a:pt x="65" y="79"/>
                    <a:pt x="66" y="78"/>
                    <a:pt x="67" y="78"/>
                  </a:cubicBezTo>
                  <a:cubicBezTo>
                    <a:pt x="61" y="55"/>
                    <a:pt x="51" y="34"/>
                    <a:pt x="46" y="11"/>
                  </a:cubicBezTo>
                  <a:cubicBezTo>
                    <a:pt x="47" y="10"/>
                    <a:pt x="47" y="10"/>
                    <a:pt x="48" y="10"/>
                  </a:cubicBezTo>
                  <a:cubicBezTo>
                    <a:pt x="59" y="31"/>
                    <a:pt x="69" y="53"/>
                    <a:pt x="80" y="74"/>
                  </a:cubicBezTo>
                  <a:cubicBezTo>
                    <a:pt x="81" y="74"/>
                    <a:pt x="81" y="74"/>
                    <a:pt x="82" y="74"/>
                  </a:cubicBezTo>
                  <a:cubicBezTo>
                    <a:pt x="78" y="50"/>
                    <a:pt x="75" y="26"/>
                    <a:pt x="71" y="0"/>
                  </a:cubicBezTo>
                  <a:cubicBezTo>
                    <a:pt x="75" y="3"/>
                    <a:pt x="75" y="7"/>
                    <a:pt x="76" y="10"/>
                  </a:cubicBezTo>
                  <a:cubicBezTo>
                    <a:pt x="81" y="24"/>
                    <a:pt x="85" y="38"/>
                    <a:pt x="89" y="52"/>
                  </a:cubicBezTo>
                  <a:cubicBezTo>
                    <a:pt x="90" y="53"/>
                    <a:pt x="91" y="55"/>
                    <a:pt x="92" y="55"/>
                  </a:cubicBezTo>
                  <a:cubicBezTo>
                    <a:pt x="95" y="57"/>
                    <a:pt x="94" y="59"/>
                    <a:pt x="93" y="61"/>
                  </a:cubicBezTo>
                  <a:cubicBezTo>
                    <a:pt x="89" y="77"/>
                    <a:pt x="84" y="93"/>
                    <a:pt x="82" y="110"/>
                  </a:cubicBezTo>
                  <a:cubicBezTo>
                    <a:pt x="86" y="105"/>
                    <a:pt x="89" y="99"/>
                    <a:pt x="92" y="94"/>
                  </a:cubicBezTo>
                  <a:cubicBezTo>
                    <a:pt x="108" y="69"/>
                    <a:pt x="125" y="45"/>
                    <a:pt x="143" y="22"/>
                  </a:cubicBezTo>
                  <a:cubicBezTo>
                    <a:pt x="145" y="20"/>
                    <a:pt x="147" y="17"/>
                    <a:pt x="151" y="19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2012950" y="4865688"/>
              <a:ext cx="1020763" cy="1020762"/>
            </a:xfrm>
            <a:custGeom>
              <a:avLst/>
              <a:gdLst>
                <a:gd name="T0" fmla="*/ 27 w 271"/>
                <a:gd name="T1" fmla="*/ 1 h 271"/>
                <a:gd name="T2" fmla="*/ 77 w 271"/>
                <a:gd name="T3" fmla="*/ 50 h 271"/>
                <a:gd name="T4" fmla="*/ 263 w 271"/>
                <a:gd name="T5" fmla="*/ 236 h 271"/>
                <a:gd name="T6" fmla="*/ 263 w 271"/>
                <a:gd name="T7" fmla="*/ 254 h 271"/>
                <a:gd name="T8" fmla="*/ 256 w 271"/>
                <a:gd name="T9" fmla="*/ 261 h 271"/>
                <a:gd name="T10" fmla="*/ 235 w 271"/>
                <a:gd name="T11" fmla="*/ 261 h 271"/>
                <a:gd name="T12" fmla="*/ 165 w 271"/>
                <a:gd name="T13" fmla="*/ 191 h 271"/>
                <a:gd name="T14" fmla="*/ 2 w 271"/>
                <a:gd name="T15" fmla="*/ 28 h 271"/>
                <a:gd name="T16" fmla="*/ 2 w 271"/>
                <a:gd name="T17" fmla="*/ 21 h 271"/>
                <a:gd name="T18" fmla="*/ 22 w 271"/>
                <a:gd name="T19" fmla="*/ 2 h 271"/>
                <a:gd name="T20" fmla="*/ 27 w 271"/>
                <a:gd name="T21" fmla="*/ 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71">
                  <a:moveTo>
                    <a:pt x="27" y="1"/>
                  </a:moveTo>
                  <a:cubicBezTo>
                    <a:pt x="44" y="16"/>
                    <a:pt x="60" y="33"/>
                    <a:pt x="77" y="50"/>
                  </a:cubicBezTo>
                  <a:cubicBezTo>
                    <a:pt x="139" y="112"/>
                    <a:pt x="201" y="174"/>
                    <a:pt x="263" y="236"/>
                  </a:cubicBezTo>
                  <a:cubicBezTo>
                    <a:pt x="271" y="244"/>
                    <a:pt x="271" y="245"/>
                    <a:pt x="263" y="254"/>
                  </a:cubicBezTo>
                  <a:cubicBezTo>
                    <a:pt x="260" y="257"/>
                    <a:pt x="258" y="259"/>
                    <a:pt x="256" y="261"/>
                  </a:cubicBezTo>
                  <a:cubicBezTo>
                    <a:pt x="246" y="271"/>
                    <a:pt x="245" y="271"/>
                    <a:pt x="235" y="261"/>
                  </a:cubicBezTo>
                  <a:cubicBezTo>
                    <a:pt x="211" y="237"/>
                    <a:pt x="188" y="214"/>
                    <a:pt x="165" y="191"/>
                  </a:cubicBezTo>
                  <a:cubicBezTo>
                    <a:pt x="110" y="136"/>
                    <a:pt x="56" y="82"/>
                    <a:pt x="2" y="28"/>
                  </a:cubicBezTo>
                  <a:cubicBezTo>
                    <a:pt x="0" y="26"/>
                    <a:pt x="1" y="23"/>
                    <a:pt x="2" y="21"/>
                  </a:cubicBezTo>
                  <a:cubicBezTo>
                    <a:pt x="9" y="15"/>
                    <a:pt x="15" y="8"/>
                    <a:pt x="22" y="2"/>
                  </a:cubicBezTo>
                  <a:cubicBezTo>
                    <a:pt x="24" y="0"/>
                    <a:pt x="25" y="0"/>
                    <a:pt x="27" y="1"/>
                  </a:cubicBezTo>
                  <a:close/>
                </a:path>
              </a:pathLst>
            </a:custGeom>
            <a:solidFill>
              <a:srgbClr val="DA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95288" y="5197475"/>
              <a:ext cx="741363" cy="365125"/>
            </a:xfrm>
            <a:custGeom>
              <a:avLst/>
              <a:gdLst>
                <a:gd name="T0" fmla="*/ 35 w 197"/>
                <a:gd name="T1" fmla="*/ 77 h 97"/>
                <a:gd name="T2" fmla="*/ 3 w 197"/>
                <a:gd name="T3" fmla="*/ 42 h 97"/>
                <a:gd name="T4" fmla="*/ 7 w 197"/>
                <a:gd name="T5" fmla="*/ 35 h 97"/>
                <a:gd name="T6" fmla="*/ 54 w 197"/>
                <a:gd name="T7" fmla="*/ 15 h 97"/>
                <a:gd name="T8" fmla="*/ 92 w 197"/>
                <a:gd name="T9" fmla="*/ 0 h 97"/>
                <a:gd name="T10" fmla="*/ 191 w 197"/>
                <a:gd name="T11" fmla="*/ 11 h 97"/>
                <a:gd name="T12" fmla="*/ 197 w 197"/>
                <a:gd name="T13" fmla="*/ 12 h 97"/>
                <a:gd name="T14" fmla="*/ 145 w 197"/>
                <a:gd name="T15" fmla="*/ 46 h 97"/>
                <a:gd name="T16" fmla="*/ 93 w 197"/>
                <a:gd name="T17" fmla="*/ 80 h 97"/>
                <a:gd name="T18" fmla="*/ 86 w 197"/>
                <a:gd name="T19" fmla="*/ 84 h 97"/>
                <a:gd name="T20" fmla="*/ 70 w 197"/>
                <a:gd name="T21" fmla="*/ 83 h 97"/>
                <a:gd name="T22" fmla="*/ 63 w 197"/>
                <a:gd name="T23" fmla="*/ 88 h 97"/>
                <a:gd name="T24" fmla="*/ 62 w 197"/>
                <a:gd name="T25" fmla="*/ 90 h 97"/>
                <a:gd name="T26" fmla="*/ 59 w 197"/>
                <a:gd name="T27" fmla="*/ 93 h 97"/>
                <a:gd name="T28" fmla="*/ 50 w 197"/>
                <a:gd name="T29" fmla="*/ 92 h 97"/>
                <a:gd name="T30" fmla="*/ 35 w 197"/>
                <a:gd name="T31" fmla="*/ 7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97">
                  <a:moveTo>
                    <a:pt x="35" y="77"/>
                  </a:moveTo>
                  <a:cubicBezTo>
                    <a:pt x="24" y="66"/>
                    <a:pt x="14" y="54"/>
                    <a:pt x="3" y="42"/>
                  </a:cubicBezTo>
                  <a:cubicBezTo>
                    <a:pt x="0" y="38"/>
                    <a:pt x="4" y="36"/>
                    <a:pt x="7" y="35"/>
                  </a:cubicBezTo>
                  <a:cubicBezTo>
                    <a:pt x="23" y="28"/>
                    <a:pt x="38" y="22"/>
                    <a:pt x="54" y="15"/>
                  </a:cubicBezTo>
                  <a:cubicBezTo>
                    <a:pt x="67" y="10"/>
                    <a:pt x="79" y="5"/>
                    <a:pt x="92" y="0"/>
                  </a:cubicBezTo>
                  <a:cubicBezTo>
                    <a:pt x="125" y="3"/>
                    <a:pt x="158" y="7"/>
                    <a:pt x="191" y="11"/>
                  </a:cubicBezTo>
                  <a:cubicBezTo>
                    <a:pt x="193" y="11"/>
                    <a:pt x="195" y="11"/>
                    <a:pt x="197" y="12"/>
                  </a:cubicBezTo>
                  <a:cubicBezTo>
                    <a:pt x="181" y="25"/>
                    <a:pt x="162" y="35"/>
                    <a:pt x="145" y="46"/>
                  </a:cubicBezTo>
                  <a:cubicBezTo>
                    <a:pt x="128" y="58"/>
                    <a:pt x="110" y="69"/>
                    <a:pt x="93" y="80"/>
                  </a:cubicBezTo>
                  <a:cubicBezTo>
                    <a:pt x="91" y="82"/>
                    <a:pt x="88" y="82"/>
                    <a:pt x="86" y="84"/>
                  </a:cubicBezTo>
                  <a:cubicBezTo>
                    <a:pt x="81" y="85"/>
                    <a:pt x="76" y="88"/>
                    <a:pt x="70" y="83"/>
                  </a:cubicBezTo>
                  <a:cubicBezTo>
                    <a:pt x="68" y="82"/>
                    <a:pt x="65" y="85"/>
                    <a:pt x="63" y="88"/>
                  </a:cubicBezTo>
                  <a:cubicBezTo>
                    <a:pt x="63" y="89"/>
                    <a:pt x="62" y="89"/>
                    <a:pt x="62" y="90"/>
                  </a:cubicBezTo>
                  <a:cubicBezTo>
                    <a:pt x="61" y="91"/>
                    <a:pt x="60" y="92"/>
                    <a:pt x="59" y="93"/>
                  </a:cubicBezTo>
                  <a:cubicBezTo>
                    <a:pt x="55" y="97"/>
                    <a:pt x="53" y="97"/>
                    <a:pt x="50" y="92"/>
                  </a:cubicBezTo>
                  <a:cubicBezTo>
                    <a:pt x="45" y="87"/>
                    <a:pt x="41" y="81"/>
                    <a:pt x="35" y="77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1463675" y="4294188"/>
              <a:ext cx="960438" cy="952500"/>
            </a:xfrm>
            <a:custGeom>
              <a:avLst/>
              <a:gdLst>
                <a:gd name="T0" fmla="*/ 145 w 255"/>
                <a:gd name="T1" fmla="*/ 105 h 253"/>
                <a:gd name="T2" fmla="*/ 164 w 255"/>
                <a:gd name="T3" fmla="*/ 124 h 253"/>
                <a:gd name="T4" fmla="*/ 164 w 255"/>
                <a:gd name="T5" fmla="*/ 137 h 253"/>
                <a:gd name="T6" fmla="*/ 161 w 255"/>
                <a:gd name="T7" fmla="*/ 140 h 253"/>
                <a:gd name="T8" fmla="*/ 148 w 255"/>
                <a:gd name="T9" fmla="*/ 157 h 253"/>
                <a:gd name="T10" fmla="*/ 134 w 255"/>
                <a:gd name="T11" fmla="*/ 167 h 253"/>
                <a:gd name="T12" fmla="*/ 116 w 255"/>
                <a:gd name="T13" fmla="*/ 166 h 253"/>
                <a:gd name="T14" fmla="*/ 100 w 255"/>
                <a:gd name="T15" fmla="*/ 151 h 253"/>
                <a:gd name="T16" fmla="*/ 87 w 255"/>
                <a:gd name="T17" fmla="*/ 142 h 253"/>
                <a:gd name="T18" fmla="*/ 75 w 255"/>
                <a:gd name="T19" fmla="*/ 143 h 253"/>
                <a:gd name="T20" fmla="*/ 10 w 255"/>
                <a:gd name="T21" fmla="*/ 246 h 253"/>
                <a:gd name="T22" fmla="*/ 10 w 255"/>
                <a:gd name="T23" fmla="*/ 247 h 253"/>
                <a:gd name="T24" fmla="*/ 4 w 255"/>
                <a:gd name="T25" fmla="*/ 252 h 253"/>
                <a:gd name="T26" fmla="*/ 2 w 255"/>
                <a:gd name="T27" fmla="*/ 243 h 253"/>
                <a:gd name="T28" fmla="*/ 9 w 255"/>
                <a:gd name="T29" fmla="*/ 226 h 253"/>
                <a:gd name="T30" fmla="*/ 63 w 255"/>
                <a:gd name="T31" fmla="*/ 132 h 253"/>
                <a:gd name="T32" fmla="*/ 68 w 255"/>
                <a:gd name="T33" fmla="*/ 119 h 253"/>
                <a:gd name="T34" fmla="*/ 68 w 255"/>
                <a:gd name="T35" fmla="*/ 107 h 253"/>
                <a:gd name="T36" fmla="*/ 72 w 255"/>
                <a:gd name="T37" fmla="*/ 103 h 253"/>
                <a:gd name="T38" fmla="*/ 74 w 255"/>
                <a:gd name="T39" fmla="*/ 98 h 253"/>
                <a:gd name="T40" fmla="*/ 93 w 255"/>
                <a:gd name="T41" fmla="*/ 78 h 253"/>
                <a:gd name="T42" fmla="*/ 99 w 255"/>
                <a:gd name="T43" fmla="*/ 77 h 253"/>
                <a:gd name="T44" fmla="*/ 101 w 255"/>
                <a:gd name="T45" fmla="*/ 75 h 253"/>
                <a:gd name="T46" fmla="*/ 114 w 255"/>
                <a:gd name="T47" fmla="*/ 73 h 253"/>
                <a:gd name="T48" fmla="*/ 126 w 255"/>
                <a:gd name="T49" fmla="*/ 68 h 253"/>
                <a:gd name="T50" fmla="*/ 242 w 255"/>
                <a:gd name="T51" fmla="*/ 2 h 253"/>
                <a:gd name="T52" fmla="*/ 251 w 255"/>
                <a:gd name="T53" fmla="*/ 0 h 253"/>
                <a:gd name="T54" fmla="*/ 255 w 255"/>
                <a:gd name="T55" fmla="*/ 2 h 253"/>
                <a:gd name="T56" fmla="*/ 253 w 255"/>
                <a:gd name="T57" fmla="*/ 7 h 253"/>
                <a:gd name="T58" fmla="*/ 248 w 255"/>
                <a:gd name="T59" fmla="*/ 9 h 253"/>
                <a:gd name="T60" fmla="*/ 147 w 255"/>
                <a:gd name="T61" fmla="*/ 71 h 253"/>
                <a:gd name="T62" fmla="*/ 135 w 255"/>
                <a:gd name="T63" fmla="*/ 80 h 253"/>
                <a:gd name="T64" fmla="*/ 135 w 255"/>
                <a:gd name="T65" fmla="*/ 90 h 253"/>
                <a:gd name="T66" fmla="*/ 145 w 255"/>
                <a:gd name="T67" fmla="*/ 10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3">
                  <a:moveTo>
                    <a:pt x="145" y="105"/>
                  </a:moveTo>
                  <a:cubicBezTo>
                    <a:pt x="152" y="112"/>
                    <a:pt x="157" y="118"/>
                    <a:pt x="164" y="124"/>
                  </a:cubicBezTo>
                  <a:cubicBezTo>
                    <a:pt x="170" y="129"/>
                    <a:pt x="170" y="133"/>
                    <a:pt x="164" y="137"/>
                  </a:cubicBezTo>
                  <a:cubicBezTo>
                    <a:pt x="163" y="138"/>
                    <a:pt x="162" y="139"/>
                    <a:pt x="161" y="140"/>
                  </a:cubicBezTo>
                  <a:cubicBezTo>
                    <a:pt x="160" y="148"/>
                    <a:pt x="153" y="152"/>
                    <a:pt x="148" y="157"/>
                  </a:cubicBezTo>
                  <a:cubicBezTo>
                    <a:pt x="144" y="161"/>
                    <a:pt x="141" y="166"/>
                    <a:pt x="134" y="167"/>
                  </a:cubicBezTo>
                  <a:cubicBezTo>
                    <a:pt x="125" y="175"/>
                    <a:pt x="125" y="175"/>
                    <a:pt x="116" y="166"/>
                  </a:cubicBezTo>
                  <a:cubicBezTo>
                    <a:pt x="110" y="161"/>
                    <a:pt x="105" y="156"/>
                    <a:pt x="100" y="151"/>
                  </a:cubicBezTo>
                  <a:cubicBezTo>
                    <a:pt x="93" y="151"/>
                    <a:pt x="91" y="145"/>
                    <a:pt x="87" y="142"/>
                  </a:cubicBezTo>
                  <a:cubicBezTo>
                    <a:pt x="81" y="136"/>
                    <a:pt x="80" y="137"/>
                    <a:pt x="75" y="143"/>
                  </a:cubicBezTo>
                  <a:cubicBezTo>
                    <a:pt x="48" y="174"/>
                    <a:pt x="28" y="209"/>
                    <a:pt x="10" y="246"/>
                  </a:cubicBezTo>
                  <a:cubicBezTo>
                    <a:pt x="10" y="247"/>
                    <a:pt x="10" y="246"/>
                    <a:pt x="10" y="247"/>
                  </a:cubicBezTo>
                  <a:cubicBezTo>
                    <a:pt x="9" y="250"/>
                    <a:pt x="7" y="253"/>
                    <a:pt x="4" y="252"/>
                  </a:cubicBezTo>
                  <a:cubicBezTo>
                    <a:pt x="0" y="250"/>
                    <a:pt x="1" y="247"/>
                    <a:pt x="2" y="243"/>
                  </a:cubicBezTo>
                  <a:cubicBezTo>
                    <a:pt x="4" y="237"/>
                    <a:pt x="6" y="231"/>
                    <a:pt x="9" y="226"/>
                  </a:cubicBezTo>
                  <a:cubicBezTo>
                    <a:pt x="23" y="192"/>
                    <a:pt x="40" y="161"/>
                    <a:pt x="63" y="132"/>
                  </a:cubicBezTo>
                  <a:cubicBezTo>
                    <a:pt x="66" y="129"/>
                    <a:pt x="71" y="125"/>
                    <a:pt x="68" y="119"/>
                  </a:cubicBezTo>
                  <a:cubicBezTo>
                    <a:pt x="63" y="115"/>
                    <a:pt x="63" y="111"/>
                    <a:pt x="68" y="107"/>
                  </a:cubicBezTo>
                  <a:cubicBezTo>
                    <a:pt x="70" y="106"/>
                    <a:pt x="71" y="105"/>
                    <a:pt x="72" y="103"/>
                  </a:cubicBezTo>
                  <a:cubicBezTo>
                    <a:pt x="72" y="101"/>
                    <a:pt x="72" y="99"/>
                    <a:pt x="74" y="98"/>
                  </a:cubicBezTo>
                  <a:cubicBezTo>
                    <a:pt x="80" y="91"/>
                    <a:pt x="86" y="85"/>
                    <a:pt x="93" y="78"/>
                  </a:cubicBezTo>
                  <a:cubicBezTo>
                    <a:pt x="95" y="77"/>
                    <a:pt x="97" y="77"/>
                    <a:pt x="99" y="77"/>
                  </a:cubicBezTo>
                  <a:cubicBezTo>
                    <a:pt x="99" y="76"/>
                    <a:pt x="101" y="76"/>
                    <a:pt x="101" y="75"/>
                  </a:cubicBezTo>
                  <a:cubicBezTo>
                    <a:pt x="105" y="69"/>
                    <a:pt x="109" y="68"/>
                    <a:pt x="114" y="73"/>
                  </a:cubicBezTo>
                  <a:cubicBezTo>
                    <a:pt x="119" y="74"/>
                    <a:pt x="123" y="71"/>
                    <a:pt x="126" y="68"/>
                  </a:cubicBezTo>
                  <a:cubicBezTo>
                    <a:pt x="160" y="39"/>
                    <a:pt x="199" y="18"/>
                    <a:pt x="242" y="2"/>
                  </a:cubicBezTo>
                  <a:cubicBezTo>
                    <a:pt x="244" y="1"/>
                    <a:pt x="247" y="0"/>
                    <a:pt x="251" y="0"/>
                  </a:cubicBezTo>
                  <a:cubicBezTo>
                    <a:pt x="252" y="0"/>
                    <a:pt x="254" y="0"/>
                    <a:pt x="255" y="2"/>
                  </a:cubicBezTo>
                  <a:cubicBezTo>
                    <a:pt x="255" y="4"/>
                    <a:pt x="254" y="6"/>
                    <a:pt x="253" y="7"/>
                  </a:cubicBezTo>
                  <a:cubicBezTo>
                    <a:pt x="252" y="8"/>
                    <a:pt x="250" y="8"/>
                    <a:pt x="248" y="9"/>
                  </a:cubicBezTo>
                  <a:cubicBezTo>
                    <a:pt x="212" y="26"/>
                    <a:pt x="178" y="46"/>
                    <a:pt x="147" y="71"/>
                  </a:cubicBezTo>
                  <a:cubicBezTo>
                    <a:pt x="143" y="74"/>
                    <a:pt x="140" y="78"/>
                    <a:pt x="135" y="80"/>
                  </a:cubicBezTo>
                  <a:cubicBezTo>
                    <a:pt x="131" y="83"/>
                    <a:pt x="132" y="87"/>
                    <a:pt x="135" y="90"/>
                  </a:cubicBezTo>
                  <a:cubicBezTo>
                    <a:pt x="139" y="95"/>
                    <a:pt x="145" y="98"/>
                    <a:pt x="145" y="105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969963" y="5883275"/>
              <a:ext cx="625475" cy="338137"/>
            </a:xfrm>
            <a:custGeom>
              <a:avLst/>
              <a:gdLst>
                <a:gd name="T0" fmla="*/ 166 w 166"/>
                <a:gd name="T1" fmla="*/ 24 h 90"/>
                <a:gd name="T2" fmla="*/ 160 w 166"/>
                <a:gd name="T3" fmla="*/ 39 h 90"/>
                <a:gd name="T4" fmla="*/ 147 w 166"/>
                <a:gd name="T5" fmla="*/ 61 h 90"/>
                <a:gd name="T6" fmla="*/ 140 w 166"/>
                <a:gd name="T7" fmla="*/ 89 h 90"/>
                <a:gd name="T8" fmla="*/ 5 w 166"/>
                <a:gd name="T9" fmla="*/ 88 h 90"/>
                <a:gd name="T10" fmla="*/ 0 w 166"/>
                <a:gd name="T11" fmla="*/ 87 h 90"/>
                <a:gd name="T12" fmla="*/ 22 w 166"/>
                <a:gd name="T13" fmla="*/ 75 h 90"/>
                <a:gd name="T14" fmla="*/ 101 w 166"/>
                <a:gd name="T15" fmla="*/ 46 h 90"/>
                <a:gd name="T16" fmla="*/ 106 w 166"/>
                <a:gd name="T17" fmla="*/ 43 h 90"/>
                <a:gd name="T18" fmla="*/ 102 w 166"/>
                <a:gd name="T19" fmla="*/ 39 h 90"/>
                <a:gd name="T20" fmla="*/ 64 w 166"/>
                <a:gd name="T21" fmla="*/ 11 h 90"/>
                <a:gd name="T22" fmla="*/ 59 w 166"/>
                <a:gd name="T23" fmla="*/ 8 h 90"/>
                <a:gd name="T24" fmla="*/ 57 w 166"/>
                <a:gd name="T25" fmla="*/ 2 h 90"/>
                <a:gd name="T26" fmla="*/ 63 w 166"/>
                <a:gd name="T27" fmla="*/ 0 h 90"/>
                <a:gd name="T28" fmla="*/ 68 w 166"/>
                <a:gd name="T29" fmla="*/ 1 h 90"/>
                <a:gd name="T30" fmla="*/ 156 w 166"/>
                <a:gd name="T31" fmla="*/ 20 h 90"/>
                <a:gd name="T32" fmla="*/ 166 w 166"/>
                <a:gd name="T33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90">
                  <a:moveTo>
                    <a:pt x="166" y="24"/>
                  </a:moveTo>
                  <a:cubicBezTo>
                    <a:pt x="166" y="30"/>
                    <a:pt x="161" y="34"/>
                    <a:pt x="160" y="39"/>
                  </a:cubicBezTo>
                  <a:cubicBezTo>
                    <a:pt x="156" y="46"/>
                    <a:pt x="152" y="54"/>
                    <a:pt x="147" y="61"/>
                  </a:cubicBezTo>
                  <a:cubicBezTo>
                    <a:pt x="142" y="70"/>
                    <a:pt x="139" y="79"/>
                    <a:pt x="140" y="89"/>
                  </a:cubicBezTo>
                  <a:cubicBezTo>
                    <a:pt x="95" y="90"/>
                    <a:pt x="50" y="88"/>
                    <a:pt x="5" y="88"/>
                  </a:cubicBezTo>
                  <a:cubicBezTo>
                    <a:pt x="4" y="88"/>
                    <a:pt x="2" y="88"/>
                    <a:pt x="0" y="87"/>
                  </a:cubicBezTo>
                  <a:cubicBezTo>
                    <a:pt x="5" y="80"/>
                    <a:pt x="14" y="78"/>
                    <a:pt x="22" y="75"/>
                  </a:cubicBezTo>
                  <a:cubicBezTo>
                    <a:pt x="48" y="66"/>
                    <a:pt x="75" y="56"/>
                    <a:pt x="101" y="46"/>
                  </a:cubicBezTo>
                  <a:cubicBezTo>
                    <a:pt x="103" y="46"/>
                    <a:pt x="106" y="46"/>
                    <a:pt x="106" y="43"/>
                  </a:cubicBezTo>
                  <a:cubicBezTo>
                    <a:pt x="106" y="41"/>
                    <a:pt x="104" y="40"/>
                    <a:pt x="102" y="39"/>
                  </a:cubicBezTo>
                  <a:cubicBezTo>
                    <a:pt x="89" y="29"/>
                    <a:pt x="76" y="21"/>
                    <a:pt x="64" y="11"/>
                  </a:cubicBezTo>
                  <a:cubicBezTo>
                    <a:pt x="62" y="10"/>
                    <a:pt x="61" y="9"/>
                    <a:pt x="59" y="8"/>
                  </a:cubicBezTo>
                  <a:cubicBezTo>
                    <a:pt x="58" y="7"/>
                    <a:pt x="56" y="5"/>
                    <a:pt x="57" y="2"/>
                  </a:cubicBezTo>
                  <a:cubicBezTo>
                    <a:pt x="58" y="0"/>
                    <a:pt x="61" y="0"/>
                    <a:pt x="63" y="0"/>
                  </a:cubicBezTo>
                  <a:cubicBezTo>
                    <a:pt x="65" y="0"/>
                    <a:pt x="67" y="0"/>
                    <a:pt x="68" y="1"/>
                  </a:cubicBezTo>
                  <a:cubicBezTo>
                    <a:pt x="98" y="8"/>
                    <a:pt x="127" y="13"/>
                    <a:pt x="156" y="20"/>
                  </a:cubicBezTo>
                  <a:cubicBezTo>
                    <a:pt x="160" y="21"/>
                    <a:pt x="163" y="23"/>
                    <a:pt x="166" y="24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1892300" y="4233863"/>
              <a:ext cx="704850" cy="455612"/>
            </a:xfrm>
            <a:custGeom>
              <a:avLst/>
              <a:gdLst>
                <a:gd name="T0" fmla="*/ 31 w 187"/>
                <a:gd name="T1" fmla="*/ 121 h 121"/>
                <a:gd name="T2" fmla="*/ 16 w 187"/>
                <a:gd name="T3" fmla="*/ 106 h 121"/>
                <a:gd name="T4" fmla="*/ 17 w 187"/>
                <a:gd name="T5" fmla="*/ 96 h 121"/>
                <a:gd name="T6" fmla="*/ 103 w 187"/>
                <a:gd name="T7" fmla="*/ 37 h 121"/>
                <a:gd name="T8" fmla="*/ 139 w 187"/>
                <a:gd name="T9" fmla="*/ 19 h 121"/>
                <a:gd name="T10" fmla="*/ 96 w 187"/>
                <a:gd name="T11" fmla="*/ 35 h 121"/>
                <a:gd name="T12" fmla="*/ 12 w 187"/>
                <a:gd name="T13" fmla="*/ 88 h 121"/>
                <a:gd name="T14" fmla="*/ 0 w 187"/>
                <a:gd name="T15" fmla="*/ 89 h 121"/>
                <a:gd name="T16" fmla="*/ 91 w 187"/>
                <a:gd name="T17" fmla="*/ 28 h 121"/>
                <a:gd name="T18" fmla="*/ 182 w 187"/>
                <a:gd name="T19" fmla="*/ 1 h 121"/>
                <a:gd name="T20" fmla="*/ 187 w 187"/>
                <a:gd name="T21" fmla="*/ 2 h 121"/>
                <a:gd name="T22" fmla="*/ 175 w 187"/>
                <a:gd name="T23" fmla="*/ 11 h 121"/>
                <a:gd name="T24" fmla="*/ 51 w 187"/>
                <a:gd name="T25" fmla="*/ 102 h 121"/>
                <a:gd name="T26" fmla="*/ 31 w 187"/>
                <a:gd name="T2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121">
                  <a:moveTo>
                    <a:pt x="31" y="121"/>
                  </a:moveTo>
                  <a:cubicBezTo>
                    <a:pt x="26" y="116"/>
                    <a:pt x="21" y="111"/>
                    <a:pt x="16" y="106"/>
                  </a:cubicBezTo>
                  <a:cubicBezTo>
                    <a:pt x="12" y="102"/>
                    <a:pt x="12" y="100"/>
                    <a:pt x="17" y="96"/>
                  </a:cubicBezTo>
                  <a:cubicBezTo>
                    <a:pt x="43" y="73"/>
                    <a:pt x="72" y="53"/>
                    <a:pt x="103" y="37"/>
                  </a:cubicBezTo>
                  <a:cubicBezTo>
                    <a:pt x="115" y="31"/>
                    <a:pt x="127" y="25"/>
                    <a:pt x="139" y="19"/>
                  </a:cubicBezTo>
                  <a:cubicBezTo>
                    <a:pt x="124" y="23"/>
                    <a:pt x="110" y="29"/>
                    <a:pt x="96" y="35"/>
                  </a:cubicBezTo>
                  <a:cubicBezTo>
                    <a:pt x="66" y="49"/>
                    <a:pt x="38" y="67"/>
                    <a:pt x="12" y="88"/>
                  </a:cubicBezTo>
                  <a:cubicBezTo>
                    <a:pt x="9" y="91"/>
                    <a:pt x="5" y="98"/>
                    <a:pt x="0" y="89"/>
                  </a:cubicBezTo>
                  <a:cubicBezTo>
                    <a:pt x="27" y="64"/>
                    <a:pt x="58" y="44"/>
                    <a:pt x="91" y="28"/>
                  </a:cubicBezTo>
                  <a:cubicBezTo>
                    <a:pt x="120" y="14"/>
                    <a:pt x="150" y="5"/>
                    <a:pt x="182" y="1"/>
                  </a:cubicBezTo>
                  <a:cubicBezTo>
                    <a:pt x="183" y="1"/>
                    <a:pt x="185" y="0"/>
                    <a:pt x="187" y="2"/>
                  </a:cubicBezTo>
                  <a:cubicBezTo>
                    <a:pt x="183" y="6"/>
                    <a:pt x="179" y="8"/>
                    <a:pt x="175" y="11"/>
                  </a:cubicBezTo>
                  <a:cubicBezTo>
                    <a:pt x="131" y="37"/>
                    <a:pt x="90" y="67"/>
                    <a:pt x="51" y="102"/>
                  </a:cubicBezTo>
                  <a:cubicBezTo>
                    <a:pt x="44" y="108"/>
                    <a:pt x="36" y="113"/>
                    <a:pt x="31" y="12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1414463" y="4741863"/>
              <a:ext cx="425450" cy="677862"/>
            </a:xfrm>
            <a:custGeom>
              <a:avLst/>
              <a:gdLst>
                <a:gd name="T0" fmla="*/ 81 w 113"/>
                <a:gd name="T1" fmla="*/ 0 h 180"/>
                <a:gd name="T2" fmla="*/ 83 w 113"/>
                <a:gd name="T3" fmla="*/ 11 h 180"/>
                <a:gd name="T4" fmla="*/ 18 w 113"/>
                <a:gd name="T5" fmla="*/ 127 h 180"/>
                <a:gd name="T6" fmla="*/ 18 w 113"/>
                <a:gd name="T7" fmla="*/ 131 h 180"/>
                <a:gd name="T8" fmla="*/ 23 w 113"/>
                <a:gd name="T9" fmla="*/ 120 h 180"/>
                <a:gd name="T10" fmla="*/ 28 w 113"/>
                <a:gd name="T11" fmla="*/ 110 h 180"/>
                <a:gd name="T12" fmla="*/ 89 w 113"/>
                <a:gd name="T13" fmla="*/ 17 h 180"/>
                <a:gd name="T14" fmla="*/ 97 w 113"/>
                <a:gd name="T15" fmla="*/ 16 h 180"/>
                <a:gd name="T16" fmla="*/ 113 w 113"/>
                <a:gd name="T17" fmla="*/ 32 h 180"/>
                <a:gd name="T18" fmla="*/ 72 w 113"/>
                <a:gd name="T19" fmla="*/ 79 h 180"/>
                <a:gd name="T20" fmla="*/ 35 w 113"/>
                <a:gd name="T21" fmla="*/ 128 h 180"/>
                <a:gd name="T22" fmla="*/ 0 w 113"/>
                <a:gd name="T23" fmla="*/ 180 h 180"/>
                <a:gd name="T24" fmla="*/ 13 w 113"/>
                <a:gd name="T25" fmla="*/ 115 h 180"/>
                <a:gd name="T26" fmla="*/ 70 w 113"/>
                <a:gd name="T27" fmla="*/ 14 h 180"/>
                <a:gd name="T28" fmla="*/ 81 w 113"/>
                <a:gd name="T2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80">
                  <a:moveTo>
                    <a:pt x="81" y="0"/>
                  </a:moveTo>
                  <a:cubicBezTo>
                    <a:pt x="86" y="3"/>
                    <a:pt x="87" y="6"/>
                    <a:pt x="83" y="11"/>
                  </a:cubicBezTo>
                  <a:cubicBezTo>
                    <a:pt x="54" y="46"/>
                    <a:pt x="32" y="84"/>
                    <a:pt x="18" y="127"/>
                  </a:cubicBezTo>
                  <a:cubicBezTo>
                    <a:pt x="17" y="128"/>
                    <a:pt x="17" y="129"/>
                    <a:pt x="18" y="131"/>
                  </a:cubicBezTo>
                  <a:cubicBezTo>
                    <a:pt x="19" y="127"/>
                    <a:pt x="21" y="124"/>
                    <a:pt x="23" y="120"/>
                  </a:cubicBezTo>
                  <a:cubicBezTo>
                    <a:pt x="24" y="117"/>
                    <a:pt x="26" y="113"/>
                    <a:pt x="28" y="110"/>
                  </a:cubicBezTo>
                  <a:cubicBezTo>
                    <a:pt x="44" y="76"/>
                    <a:pt x="65" y="46"/>
                    <a:pt x="89" y="17"/>
                  </a:cubicBezTo>
                  <a:cubicBezTo>
                    <a:pt x="92" y="13"/>
                    <a:pt x="94" y="12"/>
                    <a:pt x="97" y="16"/>
                  </a:cubicBezTo>
                  <a:cubicBezTo>
                    <a:pt x="102" y="21"/>
                    <a:pt x="108" y="26"/>
                    <a:pt x="113" y="32"/>
                  </a:cubicBezTo>
                  <a:cubicBezTo>
                    <a:pt x="98" y="46"/>
                    <a:pt x="84" y="62"/>
                    <a:pt x="72" y="79"/>
                  </a:cubicBezTo>
                  <a:cubicBezTo>
                    <a:pt x="58" y="94"/>
                    <a:pt x="47" y="111"/>
                    <a:pt x="35" y="128"/>
                  </a:cubicBezTo>
                  <a:cubicBezTo>
                    <a:pt x="23" y="145"/>
                    <a:pt x="12" y="163"/>
                    <a:pt x="0" y="180"/>
                  </a:cubicBezTo>
                  <a:cubicBezTo>
                    <a:pt x="0" y="158"/>
                    <a:pt x="7" y="136"/>
                    <a:pt x="13" y="115"/>
                  </a:cubicBezTo>
                  <a:cubicBezTo>
                    <a:pt x="27" y="78"/>
                    <a:pt x="47" y="45"/>
                    <a:pt x="70" y="14"/>
                  </a:cubicBezTo>
                  <a:cubicBezTo>
                    <a:pt x="74" y="9"/>
                    <a:pt x="78" y="5"/>
                    <a:pt x="81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auto">
            <a:xfrm>
              <a:off x="1139825" y="5241925"/>
              <a:ext cx="131763" cy="293687"/>
            </a:xfrm>
            <a:custGeom>
              <a:avLst/>
              <a:gdLst>
                <a:gd name="T0" fmla="*/ 1 w 35"/>
                <a:gd name="T1" fmla="*/ 75 h 78"/>
                <a:gd name="T2" fmla="*/ 0 w 35"/>
                <a:gd name="T3" fmla="*/ 0 h 78"/>
                <a:gd name="T4" fmla="*/ 30 w 35"/>
                <a:gd name="T5" fmla="*/ 23 h 78"/>
                <a:gd name="T6" fmla="*/ 34 w 35"/>
                <a:gd name="T7" fmla="*/ 24 h 78"/>
                <a:gd name="T8" fmla="*/ 34 w 35"/>
                <a:gd name="T9" fmla="*/ 25 h 78"/>
                <a:gd name="T10" fmla="*/ 29 w 35"/>
                <a:gd name="T11" fmla="*/ 32 h 78"/>
                <a:gd name="T12" fmla="*/ 20 w 35"/>
                <a:gd name="T13" fmla="*/ 38 h 78"/>
                <a:gd name="T14" fmla="*/ 17 w 35"/>
                <a:gd name="T15" fmla="*/ 52 h 78"/>
                <a:gd name="T16" fmla="*/ 13 w 35"/>
                <a:gd name="T17" fmla="*/ 69 h 78"/>
                <a:gd name="T18" fmla="*/ 1 w 35"/>
                <a:gd name="T19" fmla="*/ 7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78">
                  <a:moveTo>
                    <a:pt x="1" y="75"/>
                  </a:moveTo>
                  <a:cubicBezTo>
                    <a:pt x="1" y="50"/>
                    <a:pt x="1" y="25"/>
                    <a:pt x="0" y="0"/>
                  </a:cubicBezTo>
                  <a:cubicBezTo>
                    <a:pt x="9" y="9"/>
                    <a:pt x="20" y="15"/>
                    <a:pt x="30" y="23"/>
                  </a:cubicBezTo>
                  <a:cubicBezTo>
                    <a:pt x="31" y="24"/>
                    <a:pt x="32" y="24"/>
                    <a:pt x="34" y="24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5" y="29"/>
                    <a:pt x="32" y="30"/>
                    <a:pt x="29" y="32"/>
                  </a:cubicBezTo>
                  <a:cubicBezTo>
                    <a:pt x="26" y="34"/>
                    <a:pt x="23" y="36"/>
                    <a:pt x="20" y="38"/>
                  </a:cubicBezTo>
                  <a:cubicBezTo>
                    <a:pt x="17" y="42"/>
                    <a:pt x="18" y="47"/>
                    <a:pt x="17" y="52"/>
                  </a:cubicBezTo>
                  <a:cubicBezTo>
                    <a:pt x="16" y="58"/>
                    <a:pt x="15" y="63"/>
                    <a:pt x="13" y="69"/>
                  </a:cubicBezTo>
                  <a:cubicBezTo>
                    <a:pt x="10" y="74"/>
                    <a:pt x="7" y="78"/>
                    <a:pt x="1" y="75"/>
                  </a:cubicBezTo>
                  <a:close/>
                </a:path>
              </a:pathLst>
            </a:custGeom>
            <a:solidFill>
              <a:srgbClr val="6C62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auto">
            <a:xfrm>
              <a:off x="1647825" y="4489450"/>
              <a:ext cx="158750" cy="165100"/>
            </a:xfrm>
            <a:custGeom>
              <a:avLst/>
              <a:gdLst>
                <a:gd name="T0" fmla="*/ 16 w 42"/>
                <a:gd name="T1" fmla="*/ 44 h 44"/>
                <a:gd name="T2" fmla="*/ 14 w 42"/>
                <a:gd name="T3" fmla="*/ 43 h 44"/>
                <a:gd name="T4" fmla="*/ 13 w 42"/>
                <a:gd name="T5" fmla="*/ 17 h 44"/>
                <a:gd name="T6" fmla="*/ 14 w 42"/>
                <a:gd name="T7" fmla="*/ 16 h 44"/>
                <a:gd name="T8" fmla="*/ 41 w 42"/>
                <a:gd name="T9" fmla="*/ 17 h 44"/>
                <a:gd name="T10" fmla="*/ 39 w 42"/>
                <a:gd name="T11" fmla="*/ 24 h 44"/>
                <a:gd name="T12" fmla="*/ 21 w 42"/>
                <a:gd name="T13" fmla="*/ 42 h 44"/>
                <a:gd name="T14" fmla="*/ 16 w 42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4">
                  <a:moveTo>
                    <a:pt x="16" y="44"/>
                  </a:moveTo>
                  <a:cubicBezTo>
                    <a:pt x="15" y="43"/>
                    <a:pt x="15" y="43"/>
                    <a:pt x="14" y="43"/>
                  </a:cubicBezTo>
                  <a:cubicBezTo>
                    <a:pt x="0" y="32"/>
                    <a:pt x="0" y="29"/>
                    <a:pt x="13" y="17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26" y="4"/>
                    <a:pt x="26" y="0"/>
                    <a:pt x="41" y="17"/>
                  </a:cubicBezTo>
                  <a:cubicBezTo>
                    <a:pt x="42" y="20"/>
                    <a:pt x="41" y="22"/>
                    <a:pt x="39" y="24"/>
                  </a:cubicBezTo>
                  <a:cubicBezTo>
                    <a:pt x="33" y="30"/>
                    <a:pt x="27" y="36"/>
                    <a:pt x="21" y="42"/>
                  </a:cubicBezTo>
                  <a:cubicBezTo>
                    <a:pt x="20" y="43"/>
                    <a:pt x="18" y="44"/>
                    <a:pt x="16" y="44"/>
                  </a:cubicBezTo>
                  <a:close/>
                </a:path>
              </a:pathLst>
            </a:custGeom>
            <a:solidFill>
              <a:srgbClr val="D98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1968500" y="4821238"/>
              <a:ext cx="146050" cy="150812"/>
            </a:xfrm>
            <a:custGeom>
              <a:avLst/>
              <a:gdLst>
                <a:gd name="T0" fmla="*/ 0 w 39"/>
                <a:gd name="T1" fmla="*/ 27 h 40"/>
                <a:gd name="T2" fmla="*/ 27 w 39"/>
                <a:gd name="T3" fmla="*/ 0 h 40"/>
                <a:gd name="T4" fmla="*/ 39 w 39"/>
                <a:gd name="T5" fmla="*/ 13 h 40"/>
                <a:gd name="T6" fmla="*/ 18 w 39"/>
                <a:gd name="T7" fmla="*/ 34 h 40"/>
                <a:gd name="T8" fmla="*/ 14 w 39"/>
                <a:gd name="T9" fmla="*/ 40 h 40"/>
                <a:gd name="T10" fmla="*/ 0 w 39"/>
                <a:gd name="T1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0">
                  <a:moveTo>
                    <a:pt x="0" y="27"/>
                  </a:moveTo>
                  <a:cubicBezTo>
                    <a:pt x="9" y="17"/>
                    <a:pt x="18" y="8"/>
                    <a:pt x="27" y="0"/>
                  </a:cubicBezTo>
                  <a:cubicBezTo>
                    <a:pt x="31" y="4"/>
                    <a:pt x="35" y="8"/>
                    <a:pt x="39" y="13"/>
                  </a:cubicBezTo>
                  <a:cubicBezTo>
                    <a:pt x="32" y="20"/>
                    <a:pt x="25" y="27"/>
                    <a:pt x="18" y="34"/>
                  </a:cubicBezTo>
                  <a:cubicBezTo>
                    <a:pt x="17" y="35"/>
                    <a:pt x="14" y="37"/>
                    <a:pt x="14" y="40"/>
                  </a:cubicBezTo>
                  <a:cubicBezTo>
                    <a:pt x="9" y="36"/>
                    <a:pt x="5" y="31"/>
                    <a:pt x="0" y="27"/>
                  </a:cubicBezTo>
                  <a:close/>
                </a:path>
              </a:pathLst>
            </a:custGeom>
            <a:solidFill>
              <a:srgbClr val="A95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auto">
            <a:xfrm>
              <a:off x="1708150" y="4552950"/>
              <a:ext cx="128588" cy="128587"/>
            </a:xfrm>
            <a:custGeom>
              <a:avLst/>
              <a:gdLst>
                <a:gd name="T0" fmla="*/ 0 w 34"/>
                <a:gd name="T1" fmla="*/ 27 h 34"/>
                <a:gd name="T2" fmla="*/ 25 w 34"/>
                <a:gd name="T3" fmla="*/ 0 h 34"/>
                <a:gd name="T4" fmla="*/ 34 w 34"/>
                <a:gd name="T5" fmla="*/ 8 h 34"/>
                <a:gd name="T6" fmla="*/ 7 w 34"/>
                <a:gd name="T7" fmla="*/ 34 h 34"/>
                <a:gd name="T8" fmla="*/ 0 w 34"/>
                <a:gd name="T9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0" y="27"/>
                  </a:moveTo>
                  <a:cubicBezTo>
                    <a:pt x="8" y="18"/>
                    <a:pt x="16" y="9"/>
                    <a:pt x="25" y="0"/>
                  </a:cubicBezTo>
                  <a:cubicBezTo>
                    <a:pt x="28" y="3"/>
                    <a:pt x="31" y="5"/>
                    <a:pt x="34" y="8"/>
                  </a:cubicBezTo>
                  <a:cubicBezTo>
                    <a:pt x="25" y="17"/>
                    <a:pt x="16" y="26"/>
                    <a:pt x="7" y="34"/>
                  </a:cubicBezTo>
                  <a:cubicBezTo>
                    <a:pt x="4" y="32"/>
                    <a:pt x="2" y="30"/>
                    <a:pt x="0" y="27"/>
                  </a:cubicBezTo>
                  <a:close/>
                </a:path>
              </a:pathLst>
            </a:custGeom>
            <a:solidFill>
              <a:srgbClr val="A95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7"/>
            <p:cNvSpPr>
              <a:spLocks/>
            </p:cNvSpPr>
            <p:nvPr userDrawn="1"/>
          </p:nvSpPr>
          <p:spPr bwMode="auto">
            <a:xfrm>
              <a:off x="508000" y="5592763"/>
              <a:ext cx="1087438" cy="617537"/>
            </a:xfrm>
            <a:custGeom>
              <a:avLst/>
              <a:gdLst>
                <a:gd name="T0" fmla="*/ 289 w 289"/>
                <a:gd name="T1" fmla="*/ 101 h 164"/>
                <a:gd name="T2" fmla="*/ 270 w 289"/>
                <a:gd name="T3" fmla="*/ 98 h 164"/>
                <a:gd name="T4" fmla="*/ 182 w 289"/>
                <a:gd name="T5" fmla="*/ 79 h 164"/>
                <a:gd name="T6" fmla="*/ 186 w 289"/>
                <a:gd name="T7" fmla="*/ 83 h 164"/>
                <a:gd name="T8" fmla="*/ 233 w 289"/>
                <a:gd name="T9" fmla="*/ 117 h 164"/>
                <a:gd name="T10" fmla="*/ 233 w 289"/>
                <a:gd name="T11" fmla="*/ 124 h 164"/>
                <a:gd name="T12" fmla="*/ 125 w 289"/>
                <a:gd name="T13" fmla="*/ 164 h 164"/>
                <a:gd name="T14" fmla="*/ 123 w 289"/>
                <a:gd name="T15" fmla="*/ 164 h 164"/>
                <a:gd name="T16" fmla="*/ 122 w 289"/>
                <a:gd name="T17" fmla="*/ 164 h 164"/>
                <a:gd name="T18" fmla="*/ 126 w 289"/>
                <a:gd name="T19" fmla="*/ 151 h 164"/>
                <a:gd name="T20" fmla="*/ 139 w 289"/>
                <a:gd name="T21" fmla="*/ 136 h 164"/>
                <a:gd name="T22" fmla="*/ 176 w 289"/>
                <a:gd name="T23" fmla="*/ 83 h 164"/>
                <a:gd name="T24" fmla="*/ 172 w 289"/>
                <a:gd name="T25" fmla="*/ 78 h 164"/>
                <a:gd name="T26" fmla="*/ 120 w 289"/>
                <a:gd name="T27" fmla="*/ 73 h 164"/>
                <a:gd name="T28" fmla="*/ 43 w 289"/>
                <a:gd name="T29" fmla="*/ 66 h 164"/>
                <a:gd name="T30" fmla="*/ 0 w 289"/>
                <a:gd name="T31" fmla="*/ 63 h 164"/>
                <a:gd name="T32" fmla="*/ 24 w 289"/>
                <a:gd name="T33" fmla="*/ 53 h 164"/>
                <a:gd name="T34" fmla="*/ 165 w 289"/>
                <a:gd name="T35" fmla="*/ 3 h 164"/>
                <a:gd name="T36" fmla="*/ 169 w 289"/>
                <a:gd name="T37" fmla="*/ 3 h 164"/>
                <a:gd name="T38" fmla="*/ 178 w 289"/>
                <a:gd name="T39" fmla="*/ 4 h 164"/>
                <a:gd name="T40" fmla="*/ 195 w 289"/>
                <a:gd name="T41" fmla="*/ 13 h 164"/>
                <a:gd name="T42" fmla="*/ 209 w 289"/>
                <a:gd name="T43" fmla="*/ 13 h 164"/>
                <a:gd name="T44" fmla="*/ 223 w 289"/>
                <a:gd name="T45" fmla="*/ 13 h 164"/>
                <a:gd name="T46" fmla="*/ 232 w 289"/>
                <a:gd name="T47" fmla="*/ 22 h 164"/>
                <a:gd name="T48" fmla="*/ 231 w 289"/>
                <a:gd name="T49" fmla="*/ 39 h 164"/>
                <a:gd name="T50" fmla="*/ 241 w 289"/>
                <a:gd name="T51" fmla="*/ 46 h 164"/>
                <a:gd name="T52" fmla="*/ 256 w 289"/>
                <a:gd name="T53" fmla="*/ 45 h 164"/>
                <a:gd name="T54" fmla="*/ 267 w 289"/>
                <a:gd name="T55" fmla="*/ 54 h 164"/>
                <a:gd name="T56" fmla="*/ 281 w 289"/>
                <a:gd name="T57" fmla="*/ 79 h 164"/>
                <a:gd name="T58" fmla="*/ 284 w 289"/>
                <a:gd name="T59" fmla="*/ 87 h 164"/>
                <a:gd name="T60" fmla="*/ 286 w 289"/>
                <a:gd name="T61" fmla="*/ 95 h 164"/>
                <a:gd name="T62" fmla="*/ 289 w 289"/>
                <a:gd name="T63" fmla="*/ 10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9" h="164">
                  <a:moveTo>
                    <a:pt x="289" y="101"/>
                  </a:moveTo>
                  <a:cubicBezTo>
                    <a:pt x="282" y="102"/>
                    <a:pt x="276" y="100"/>
                    <a:pt x="270" y="98"/>
                  </a:cubicBezTo>
                  <a:cubicBezTo>
                    <a:pt x="241" y="92"/>
                    <a:pt x="212" y="86"/>
                    <a:pt x="182" y="79"/>
                  </a:cubicBezTo>
                  <a:cubicBezTo>
                    <a:pt x="183" y="82"/>
                    <a:pt x="185" y="82"/>
                    <a:pt x="186" y="83"/>
                  </a:cubicBezTo>
                  <a:cubicBezTo>
                    <a:pt x="202" y="95"/>
                    <a:pt x="218" y="106"/>
                    <a:pt x="233" y="117"/>
                  </a:cubicBezTo>
                  <a:cubicBezTo>
                    <a:pt x="236" y="119"/>
                    <a:pt x="240" y="121"/>
                    <a:pt x="233" y="124"/>
                  </a:cubicBezTo>
                  <a:cubicBezTo>
                    <a:pt x="197" y="137"/>
                    <a:pt x="161" y="150"/>
                    <a:pt x="125" y="164"/>
                  </a:cubicBezTo>
                  <a:cubicBezTo>
                    <a:pt x="125" y="164"/>
                    <a:pt x="124" y="164"/>
                    <a:pt x="123" y="164"/>
                  </a:cubicBezTo>
                  <a:cubicBezTo>
                    <a:pt x="123" y="164"/>
                    <a:pt x="122" y="164"/>
                    <a:pt x="122" y="164"/>
                  </a:cubicBezTo>
                  <a:cubicBezTo>
                    <a:pt x="120" y="158"/>
                    <a:pt x="124" y="155"/>
                    <a:pt x="126" y="151"/>
                  </a:cubicBezTo>
                  <a:cubicBezTo>
                    <a:pt x="130" y="145"/>
                    <a:pt x="133" y="139"/>
                    <a:pt x="139" y="136"/>
                  </a:cubicBezTo>
                  <a:cubicBezTo>
                    <a:pt x="151" y="119"/>
                    <a:pt x="164" y="101"/>
                    <a:pt x="176" y="83"/>
                  </a:cubicBezTo>
                  <a:cubicBezTo>
                    <a:pt x="179" y="78"/>
                    <a:pt x="175" y="78"/>
                    <a:pt x="172" y="78"/>
                  </a:cubicBezTo>
                  <a:cubicBezTo>
                    <a:pt x="155" y="76"/>
                    <a:pt x="138" y="75"/>
                    <a:pt x="120" y="73"/>
                  </a:cubicBezTo>
                  <a:cubicBezTo>
                    <a:pt x="94" y="71"/>
                    <a:pt x="68" y="69"/>
                    <a:pt x="43" y="66"/>
                  </a:cubicBezTo>
                  <a:cubicBezTo>
                    <a:pt x="29" y="65"/>
                    <a:pt x="15" y="64"/>
                    <a:pt x="0" y="63"/>
                  </a:cubicBezTo>
                  <a:cubicBezTo>
                    <a:pt x="8" y="57"/>
                    <a:pt x="16" y="56"/>
                    <a:pt x="24" y="53"/>
                  </a:cubicBezTo>
                  <a:cubicBezTo>
                    <a:pt x="71" y="36"/>
                    <a:pt x="118" y="20"/>
                    <a:pt x="165" y="3"/>
                  </a:cubicBezTo>
                  <a:cubicBezTo>
                    <a:pt x="166" y="3"/>
                    <a:pt x="168" y="3"/>
                    <a:pt x="169" y="3"/>
                  </a:cubicBezTo>
                  <a:cubicBezTo>
                    <a:pt x="172" y="0"/>
                    <a:pt x="175" y="2"/>
                    <a:pt x="178" y="4"/>
                  </a:cubicBezTo>
                  <a:cubicBezTo>
                    <a:pt x="184" y="7"/>
                    <a:pt x="188" y="12"/>
                    <a:pt x="195" y="13"/>
                  </a:cubicBezTo>
                  <a:cubicBezTo>
                    <a:pt x="200" y="14"/>
                    <a:pt x="204" y="14"/>
                    <a:pt x="209" y="13"/>
                  </a:cubicBezTo>
                  <a:cubicBezTo>
                    <a:pt x="214" y="13"/>
                    <a:pt x="219" y="13"/>
                    <a:pt x="223" y="13"/>
                  </a:cubicBezTo>
                  <a:cubicBezTo>
                    <a:pt x="229" y="14"/>
                    <a:pt x="231" y="16"/>
                    <a:pt x="232" y="22"/>
                  </a:cubicBezTo>
                  <a:cubicBezTo>
                    <a:pt x="232" y="27"/>
                    <a:pt x="232" y="33"/>
                    <a:pt x="231" y="39"/>
                  </a:cubicBezTo>
                  <a:cubicBezTo>
                    <a:pt x="233" y="46"/>
                    <a:pt x="234" y="47"/>
                    <a:pt x="241" y="46"/>
                  </a:cubicBezTo>
                  <a:cubicBezTo>
                    <a:pt x="246" y="45"/>
                    <a:pt x="251" y="45"/>
                    <a:pt x="256" y="45"/>
                  </a:cubicBezTo>
                  <a:cubicBezTo>
                    <a:pt x="261" y="46"/>
                    <a:pt x="265" y="48"/>
                    <a:pt x="267" y="54"/>
                  </a:cubicBezTo>
                  <a:cubicBezTo>
                    <a:pt x="272" y="62"/>
                    <a:pt x="276" y="71"/>
                    <a:pt x="281" y="79"/>
                  </a:cubicBezTo>
                  <a:cubicBezTo>
                    <a:pt x="281" y="82"/>
                    <a:pt x="282" y="85"/>
                    <a:pt x="284" y="87"/>
                  </a:cubicBezTo>
                  <a:cubicBezTo>
                    <a:pt x="286" y="89"/>
                    <a:pt x="287" y="92"/>
                    <a:pt x="286" y="95"/>
                  </a:cubicBezTo>
                  <a:cubicBezTo>
                    <a:pt x="287" y="97"/>
                    <a:pt x="288" y="99"/>
                    <a:pt x="289" y="101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8"/>
            <p:cNvSpPr>
              <a:spLocks/>
            </p:cNvSpPr>
            <p:nvPr userDrawn="1"/>
          </p:nvSpPr>
          <p:spPr bwMode="auto">
            <a:xfrm>
              <a:off x="19050" y="5487988"/>
              <a:ext cx="700088" cy="338137"/>
            </a:xfrm>
            <a:custGeom>
              <a:avLst/>
              <a:gdLst>
                <a:gd name="T0" fmla="*/ 135 w 186"/>
                <a:gd name="T1" fmla="*/ 0 h 90"/>
                <a:gd name="T2" fmla="*/ 150 w 186"/>
                <a:gd name="T3" fmla="*/ 12 h 90"/>
                <a:gd name="T4" fmla="*/ 157 w 186"/>
                <a:gd name="T5" fmla="*/ 12 h 90"/>
                <a:gd name="T6" fmla="*/ 162 w 186"/>
                <a:gd name="T7" fmla="*/ 11 h 90"/>
                <a:gd name="T8" fmla="*/ 162 w 186"/>
                <a:gd name="T9" fmla="*/ 11 h 90"/>
                <a:gd name="T10" fmla="*/ 162 w 186"/>
                <a:gd name="T11" fmla="*/ 11 h 90"/>
                <a:gd name="T12" fmla="*/ 168 w 186"/>
                <a:gd name="T13" fmla="*/ 2 h 90"/>
                <a:gd name="T14" fmla="*/ 172 w 186"/>
                <a:gd name="T15" fmla="*/ 1 h 90"/>
                <a:gd name="T16" fmla="*/ 186 w 186"/>
                <a:gd name="T17" fmla="*/ 7 h 90"/>
                <a:gd name="T18" fmla="*/ 163 w 186"/>
                <a:gd name="T19" fmla="*/ 22 h 90"/>
                <a:gd name="T20" fmla="*/ 153 w 186"/>
                <a:gd name="T21" fmla="*/ 33 h 90"/>
                <a:gd name="T22" fmla="*/ 129 w 186"/>
                <a:gd name="T23" fmla="*/ 85 h 90"/>
                <a:gd name="T24" fmla="*/ 122 w 186"/>
                <a:gd name="T25" fmla="*/ 88 h 90"/>
                <a:gd name="T26" fmla="*/ 1 w 186"/>
                <a:gd name="T27" fmla="*/ 29 h 90"/>
                <a:gd name="T28" fmla="*/ 0 w 186"/>
                <a:gd name="T29" fmla="*/ 27 h 90"/>
                <a:gd name="T30" fmla="*/ 8 w 186"/>
                <a:gd name="T31" fmla="*/ 27 h 90"/>
                <a:gd name="T32" fmla="*/ 147 w 186"/>
                <a:gd name="T33" fmla="*/ 27 h 90"/>
                <a:gd name="T34" fmla="*/ 154 w 186"/>
                <a:gd name="T35" fmla="*/ 25 h 90"/>
                <a:gd name="T36" fmla="*/ 151 w 186"/>
                <a:gd name="T37" fmla="*/ 20 h 90"/>
                <a:gd name="T38" fmla="*/ 135 w 186"/>
                <a:gd name="T3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6" h="90">
                  <a:moveTo>
                    <a:pt x="135" y="0"/>
                  </a:moveTo>
                  <a:cubicBezTo>
                    <a:pt x="142" y="2"/>
                    <a:pt x="146" y="7"/>
                    <a:pt x="150" y="12"/>
                  </a:cubicBezTo>
                  <a:cubicBezTo>
                    <a:pt x="152" y="15"/>
                    <a:pt x="154" y="21"/>
                    <a:pt x="157" y="12"/>
                  </a:cubicBezTo>
                  <a:cubicBezTo>
                    <a:pt x="157" y="11"/>
                    <a:pt x="160" y="11"/>
                    <a:pt x="162" y="11"/>
                  </a:cubicBezTo>
                  <a:cubicBezTo>
                    <a:pt x="162" y="12"/>
                    <a:pt x="162" y="12"/>
                    <a:pt x="162" y="11"/>
                  </a:cubicBezTo>
                  <a:cubicBezTo>
                    <a:pt x="162" y="11"/>
                    <a:pt x="162" y="12"/>
                    <a:pt x="162" y="11"/>
                  </a:cubicBezTo>
                  <a:cubicBezTo>
                    <a:pt x="162" y="6"/>
                    <a:pt x="164" y="4"/>
                    <a:pt x="168" y="2"/>
                  </a:cubicBezTo>
                  <a:cubicBezTo>
                    <a:pt x="169" y="1"/>
                    <a:pt x="171" y="0"/>
                    <a:pt x="172" y="1"/>
                  </a:cubicBezTo>
                  <a:cubicBezTo>
                    <a:pt x="175" y="8"/>
                    <a:pt x="181" y="5"/>
                    <a:pt x="186" y="7"/>
                  </a:cubicBezTo>
                  <a:cubicBezTo>
                    <a:pt x="179" y="13"/>
                    <a:pt x="171" y="17"/>
                    <a:pt x="163" y="22"/>
                  </a:cubicBezTo>
                  <a:cubicBezTo>
                    <a:pt x="159" y="25"/>
                    <a:pt x="156" y="28"/>
                    <a:pt x="153" y="33"/>
                  </a:cubicBezTo>
                  <a:cubicBezTo>
                    <a:pt x="146" y="50"/>
                    <a:pt x="137" y="67"/>
                    <a:pt x="129" y="85"/>
                  </a:cubicBezTo>
                  <a:cubicBezTo>
                    <a:pt x="128" y="88"/>
                    <a:pt x="126" y="90"/>
                    <a:pt x="122" y="88"/>
                  </a:cubicBezTo>
                  <a:cubicBezTo>
                    <a:pt x="82" y="68"/>
                    <a:pt x="41" y="49"/>
                    <a:pt x="1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3" y="27"/>
                    <a:pt x="5" y="27"/>
                    <a:pt x="8" y="27"/>
                  </a:cubicBezTo>
                  <a:cubicBezTo>
                    <a:pt x="54" y="27"/>
                    <a:pt x="101" y="27"/>
                    <a:pt x="147" y="27"/>
                  </a:cubicBezTo>
                  <a:cubicBezTo>
                    <a:pt x="150" y="27"/>
                    <a:pt x="153" y="28"/>
                    <a:pt x="154" y="25"/>
                  </a:cubicBezTo>
                  <a:cubicBezTo>
                    <a:pt x="155" y="23"/>
                    <a:pt x="152" y="21"/>
                    <a:pt x="151" y="20"/>
                  </a:cubicBezTo>
                  <a:cubicBezTo>
                    <a:pt x="146" y="13"/>
                    <a:pt x="140" y="7"/>
                    <a:pt x="135" y="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auto">
            <a:xfrm>
              <a:off x="1144588" y="5494338"/>
              <a:ext cx="198438" cy="125412"/>
            </a:xfrm>
            <a:custGeom>
              <a:avLst/>
              <a:gdLst>
                <a:gd name="T0" fmla="*/ 0 w 53"/>
                <a:gd name="T1" fmla="*/ 8 h 33"/>
                <a:gd name="T2" fmla="*/ 10 w 53"/>
                <a:gd name="T3" fmla="*/ 1 h 33"/>
                <a:gd name="T4" fmla="*/ 12 w 53"/>
                <a:gd name="T5" fmla="*/ 0 h 33"/>
                <a:gd name="T6" fmla="*/ 14 w 53"/>
                <a:gd name="T7" fmla="*/ 1 h 33"/>
                <a:gd name="T8" fmla="*/ 49 w 53"/>
                <a:gd name="T9" fmla="*/ 13 h 33"/>
                <a:gd name="T10" fmla="*/ 52 w 53"/>
                <a:gd name="T11" fmla="*/ 15 h 33"/>
                <a:gd name="T12" fmla="*/ 42 w 53"/>
                <a:gd name="T13" fmla="*/ 29 h 33"/>
                <a:gd name="T14" fmla="*/ 37 w 53"/>
                <a:gd name="T15" fmla="*/ 32 h 33"/>
                <a:gd name="T16" fmla="*/ 36 w 53"/>
                <a:gd name="T17" fmla="*/ 33 h 33"/>
                <a:gd name="T18" fmla="*/ 33 w 53"/>
                <a:gd name="T19" fmla="*/ 33 h 33"/>
                <a:gd name="T20" fmla="*/ 5 w 53"/>
                <a:gd name="T21" fmla="*/ 20 h 33"/>
                <a:gd name="T22" fmla="*/ 0 w 53"/>
                <a:gd name="T23" fmla="*/ 13 h 33"/>
                <a:gd name="T24" fmla="*/ 0 w 53"/>
                <a:gd name="T25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33">
                  <a:moveTo>
                    <a:pt x="0" y="8"/>
                  </a:moveTo>
                  <a:cubicBezTo>
                    <a:pt x="3" y="6"/>
                    <a:pt x="7" y="4"/>
                    <a:pt x="10" y="1"/>
                  </a:cubicBezTo>
                  <a:cubicBezTo>
                    <a:pt x="11" y="1"/>
                    <a:pt x="12" y="1"/>
                    <a:pt x="12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26" y="4"/>
                    <a:pt x="38" y="6"/>
                    <a:pt x="49" y="13"/>
                  </a:cubicBezTo>
                  <a:cubicBezTo>
                    <a:pt x="50" y="14"/>
                    <a:pt x="51" y="14"/>
                    <a:pt x="52" y="15"/>
                  </a:cubicBezTo>
                  <a:cubicBezTo>
                    <a:pt x="53" y="23"/>
                    <a:pt x="46" y="25"/>
                    <a:pt x="42" y="29"/>
                  </a:cubicBezTo>
                  <a:cubicBezTo>
                    <a:pt x="41" y="30"/>
                    <a:pt x="38" y="31"/>
                    <a:pt x="37" y="32"/>
                  </a:cubicBezTo>
                  <a:cubicBezTo>
                    <a:pt x="37" y="33"/>
                    <a:pt x="36" y="33"/>
                    <a:pt x="36" y="33"/>
                  </a:cubicBezTo>
                  <a:cubicBezTo>
                    <a:pt x="35" y="33"/>
                    <a:pt x="34" y="33"/>
                    <a:pt x="33" y="33"/>
                  </a:cubicBezTo>
                  <a:cubicBezTo>
                    <a:pt x="24" y="30"/>
                    <a:pt x="15" y="24"/>
                    <a:pt x="5" y="20"/>
                  </a:cubicBezTo>
                  <a:cubicBezTo>
                    <a:pt x="2" y="18"/>
                    <a:pt x="1" y="16"/>
                    <a:pt x="0" y="13"/>
                  </a:cubicBezTo>
                  <a:cubicBezTo>
                    <a:pt x="0" y="12"/>
                    <a:pt x="0" y="10"/>
                    <a:pt x="0" y="8"/>
                  </a:cubicBezTo>
                  <a:close/>
                </a:path>
              </a:pathLst>
            </a:custGeom>
            <a:solidFill>
              <a:srgbClr val="FACD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30"/>
            <p:cNvSpPr>
              <a:spLocks/>
            </p:cNvSpPr>
            <p:nvPr userDrawn="1"/>
          </p:nvSpPr>
          <p:spPr bwMode="auto">
            <a:xfrm>
              <a:off x="1144588" y="5543550"/>
              <a:ext cx="131763" cy="109537"/>
            </a:xfrm>
            <a:custGeom>
              <a:avLst/>
              <a:gdLst>
                <a:gd name="T0" fmla="*/ 0 w 35"/>
                <a:gd name="T1" fmla="*/ 0 h 29"/>
                <a:gd name="T2" fmla="*/ 34 w 35"/>
                <a:gd name="T3" fmla="*/ 19 h 29"/>
                <a:gd name="T4" fmla="*/ 24 w 35"/>
                <a:gd name="T5" fmla="*/ 29 h 29"/>
                <a:gd name="T6" fmla="*/ 7 w 35"/>
                <a:gd name="T7" fmla="*/ 19 h 29"/>
                <a:gd name="T8" fmla="*/ 0 w 35"/>
                <a:gd name="T9" fmla="*/ 16 h 29"/>
                <a:gd name="T10" fmla="*/ 0 w 35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9">
                  <a:moveTo>
                    <a:pt x="0" y="0"/>
                  </a:moveTo>
                  <a:cubicBezTo>
                    <a:pt x="12" y="6"/>
                    <a:pt x="24" y="10"/>
                    <a:pt x="34" y="19"/>
                  </a:cubicBezTo>
                  <a:cubicBezTo>
                    <a:pt x="35" y="26"/>
                    <a:pt x="29" y="27"/>
                    <a:pt x="24" y="29"/>
                  </a:cubicBezTo>
                  <a:cubicBezTo>
                    <a:pt x="17" y="28"/>
                    <a:pt x="12" y="22"/>
                    <a:pt x="7" y="19"/>
                  </a:cubicBezTo>
                  <a:cubicBezTo>
                    <a:pt x="4" y="18"/>
                    <a:pt x="2" y="17"/>
                    <a:pt x="0" y="16"/>
                  </a:cubicBezTo>
                  <a:cubicBezTo>
                    <a:pt x="0" y="10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F49F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1"/>
            <p:cNvSpPr>
              <a:spLocks/>
            </p:cNvSpPr>
            <p:nvPr userDrawn="1"/>
          </p:nvSpPr>
          <p:spPr bwMode="auto">
            <a:xfrm>
              <a:off x="1249363" y="6273800"/>
              <a:ext cx="508000" cy="203200"/>
            </a:xfrm>
            <a:custGeom>
              <a:avLst/>
              <a:gdLst>
                <a:gd name="T0" fmla="*/ 135 w 135"/>
                <a:gd name="T1" fmla="*/ 54 h 54"/>
                <a:gd name="T2" fmla="*/ 0 w 135"/>
                <a:gd name="T3" fmla="*/ 4 h 54"/>
                <a:gd name="T4" fmla="*/ 59 w 135"/>
                <a:gd name="T5" fmla="*/ 0 h 54"/>
                <a:gd name="T6" fmla="*/ 76 w 135"/>
                <a:gd name="T7" fmla="*/ 10 h 54"/>
                <a:gd name="T8" fmla="*/ 133 w 135"/>
                <a:gd name="T9" fmla="*/ 51 h 54"/>
                <a:gd name="T10" fmla="*/ 135 w 135"/>
                <a:gd name="T11" fmla="*/ 52 h 54"/>
                <a:gd name="T12" fmla="*/ 135 w 135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54">
                  <a:moveTo>
                    <a:pt x="135" y="54"/>
                  </a:moveTo>
                  <a:cubicBezTo>
                    <a:pt x="90" y="37"/>
                    <a:pt x="45" y="21"/>
                    <a:pt x="0" y="4"/>
                  </a:cubicBezTo>
                  <a:cubicBezTo>
                    <a:pt x="20" y="1"/>
                    <a:pt x="39" y="0"/>
                    <a:pt x="59" y="0"/>
                  </a:cubicBezTo>
                  <a:cubicBezTo>
                    <a:pt x="66" y="1"/>
                    <a:pt x="71" y="6"/>
                    <a:pt x="76" y="10"/>
                  </a:cubicBezTo>
                  <a:cubicBezTo>
                    <a:pt x="95" y="25"/>
                    <a:pt x="115" y="37"/>
                    <a:pt x="133" y="51"/>
                  </a:cubicBezTo>
                  <a:cubicBezTo>
                    <a:pt x="134" y="51"/>
                    <a:pt x="135" y="52"/>
                    <a:pt x="135" y="52"/>
                  </a:cubicBezTo>
                  <a:cubicBezTo>
                    <a:pt x="135" y="53"/>
                    <a:pt x="135" y="54"/>
                    <a:pt x="135" y="54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2"/>
            <p:cNvSpPr>
              <a:spLocks/>
            </p:cNvSpPr>
            <p:nvPr userDrawn="1"/>
          </p:nvSpPr>
          <p:spPr bwMode="auto">
            <a:xfrm>
              <a:off x="1263650" y="5529263"/>
              <a:ext cx="508000" cy="285750"/>
            </a:xfrm>
            <a:custGeom>
              <a:avLst/>
              <a:gdLst>
                <a:gd name="T0" fmla="*/ 64 w 135"/>
                <a:gd name="T1" fmla="*/ 73 h 76"/>
                <a:gd name="T2" fmla="*/ 55 w 135"/>
                <a:gd name="T3" fmla="*/ 65 h 76"/>
                <a:gd name="T4" fmla="*/ 58 w 135"/>
                <a:gd name="T5" fmla="*/ 55 h 76"/>
                <a:gd name="T6" fmla="*/ 64 w 135"/>
                <a:gd name="T7" fmla="*/ 45 h 76"/>
                <a:gd name="T8" fmla="*/ 36 w 135"/>
                <a:gd name="T9" fmla="*/ 58 h 76"/>
                <a:gd name="T10" fmla="*/ 27 w 135"/>
                <a:gd name="T11" fmla="*/ 58 h 76"/>
                <a:gd name="T12" fmla="*/ 28 w 135"/>
                <a:gd name="T13" fmla="*/ 40 h 76"/>
                <a:gd name="T14" fmla="*/ 21 w 135"/>
                <a:gd name="T15" fmla="*/ 33 h 76"/>
                <a:gd name="T16" fmla="*/ 7 w 135"/>
                <a:gd name="T17" fmla="*/ 33 h 76"/>
                <a:gd name="T18" fmla="*/ 4 w 135"/>
                <a:gd name="T19" fmla="*/ 23 h 76"/>
                <a:gd name="T20" fmla="*/ 4 w 135"/>
                <a:gd name="T21" fmla="*/ 23 h 76"/>
                <a:gd name="T22" fmla="*/ 18 w 135"/>
                <a:gd name="T23" fmla="*/ 22 h 76"/>
                <a:gd name="T24" fmla="*/ 63 w 135"/>
                <a:gd name="T25" fmla="*/ 34 h 76"/>
                <a:gd name="T26" fmla="*/ 25 w 135"/>
                <a:gd name="T27" fmla="*/ 12 h 76"/>
                <a:gd name="T28" fmla="*/ 23 w 135"/>
                <a:gd name="T29" fmla="*/ 6 h 76"/>
                <a:gd name="T30" fmla="*/ 63 w 135"/>
                <a:gd name="T31" fmla="*/ 1 h 76"/>
                <a:gd name="T32" fmla="*/ 65 w 135"/>
                <a:gd name="T33" fmla="*/ 1 h 76"/>
                <a:gd name="T34" fmla="*/ 73 w 135"/>
                <a:gd name="T35" fmla="*/ 22 h 76"/>
                <a:gd name="T36" fmla="*/ 82 w 135"/>
                <a:gd name="T37" fmla="*/ 25 h 76"/>
                <a:gd name="T38" fmla="*/ 95 w 135"/>
                <a:gd name="T39" fmla="*/ 14 h 76"/>
                <a:gd name="T40" fmla="*/ 103 w 135"/>
                <a:gd name="T41" fmla="*/ 12 h 76"/>
                <a:gd name="T42" fmla="*/ 104 w 135"/>
                <a:gd name="T43" fmla="*/ 15 h 76"/>
                <a:gd name="T44" fmla="*/ 102 w 135"/>
                <a:gd name="T45" fmla="*/ 35 h 76"/>
                <a:gd name="T46" fmla="*/ 131 w 135"/>
                <a:gd name="T47" fmla="*/ 17 h 76"/>
                <a:gd name="T48" fmla="*/ 131 w 135"/>
                <a:gd name="T49" fmla="*/ 26 h 76"/>
                <a:gd name="T50" fmla="*/ 126 w 135"/>
                <a:gd name="T51" fmla="*/ 38 h 76"/>
                <a:gd name="T52" fmla="*/ 131 w 135"/>
                <a:gd name="T53" fmla="*/ 46 h 76"/>
                <a:gd name="T54" fmla="*/ 134 w 135"/>
                <a:gd name="T55" fmla="*/ 53 h 76"/>
                <a:gd name="T56" fmla="*/ 102 w 135"/>
                <a:gd name="T57" fmla="*/ 66 h 76"/>
                <a:gd name="T58" fmla="*/ 99 w 135"/>
                <a:gd name="T59" fmla="*/ 69 h 76"/>
                <a:gd name="T60" fmla="*/ 64 w 135"/>
                <a:gd name="T61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5" h="76">
                  <a:moveTo>
                    <a:pt x="64" y="73"/>
                  </a:moveTo>
                  <a:cubicBezTo>
                    <a:pt x="61" y="70"/>
                    <a:pt x="61" y="65"/>
                    <a:pt x="55" y="65"/>
                  </a:cubicBezTo>
                  <a:cubicBezTo>
                    <a:pt x="53" y="61"/>
                    <a:pt x="57" y="58"/>
                    <a:pt x="58" y="55"/>
                  </a:cubicBezTo>
                  <a:cubicBezTo>
                    <a:pt x="59" y="52"/>
                    <a:pt x="62" y="49"/>
                    <a:pt x="64" y="45"/>
                  </a:cubicBezTo>
                  <a:cubicBezTo>
                    <a:pt x="54" y="50"/>
                    <a:pt x="45" y="54"/>
                    <a:pt x="36" y="58"/>
                  </a:cubicBezTo>
                  <a:cubicBezTo>
                    <a:pt x="33" y="59"/>
                    <a:pt x="30" y="61"/>
                    <a:pt x="27" y="58"/>
                  </a:cubicBezTo>
                  <a:cubicBezTo>
                    <a:pt x="27" y="52"/>
                    <a:pt x="27" y="46"/>
                    <a:pt x="28" y="40"/>
                  </a:cubicBezTo>
                  <a:cubicBezTo>
                    <a:pt x="29" y="34"/>
                    <a:pt x="26" y="32"/>
                    <a:pt x="21" y="33"/>
                  </a:cubicBezTo>
                  <a:cubicBezTo>
                    <a:pt x="16" y="33"/>
                    <a:pt x="11" y="33"/>
                    <a:pt x="7" y="33"/>
                  </a:cubicBezTo>
                  <a:cubicBezTo>
                    <a:pt x="3" y="31"/>
                    <a:pt x="0" y="28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9" y="19"/>
                    <a:pt x="14" y="20"/>
                    <a:pt x="18" y="22"/>
                  </a:cubicBezTo>
                  <a:cubicBezTo>
                    <a:pt x="32" y="26"/>
                    <a:pt x="48" y="27"/>
                    <a:pt x="63" y="34"/>
                  </a:cubicBezTo>
                  <a:cubicBezTo>
                    <a:pt x="49" y="28"/>
                    <a:pt x="37" y="20"/>
                    <a:pt x="25" y="12"/>
                  </a:cubicBezTo>
                  <a:cubicBezTo>
                    <a:pt x="23" y="11"/>
                    <a:pt x="22" y="9"/>
                    <a:pt x="23" y="6"/>
                  </a:cubicBezTo>
                  <a:cubicBezTo>
                    <a:pt x="36" y="4"/>
                    <a:pt x="49" y="2"/>
                    <a:pt x="63" y="1"/>
                  </a:cubicBezTo>
                  <a:cubicBezTo>
                    <a:pt x="63" y="0"/>
                    <a:pt x="64" y="1"/>
                    <a:pt x="65" y="1"/>
                  </a:cubicBezTo>
                  <a:cubicBezTo>
                    <a:pt x="70" y="7"/>
                    <a:pt x="70" y="15"/>
                    <a:pt x="73" y="22"/>
                  </a:cubicBezTo>
                  <a:cubicBezTo>
                    <a:pt x="75" y="30"/>
                    <a:pt x="76" y="30"/>
                    <a:pt x="82" y="25"/>
                  </a:cubicBezTo>
                  <a:cubicBezTo>
                    <a:pt x="86" y="22"/>
                    <a:pt x="90" y="18"/>
                    <a:pt x="95" y="14"/>
                  </a:cubicBezTo>
                  <a:cubicBezTo>
                    <a:pt x="97" y="13"/>
                    <a:pt x="100" y="10"/>
                    <a:pt x="103" y="12"/>
                  </a:cubicBezTo>
                  <a:cubicBezTo>
                    <a:pt x="104" y="13"/>
                    <a:pt x="104" y="14"/>
                    <a:pt x="104" y="15"/>
                  </a:cubicBezTo>
                  <a:cubicBezTo>
                    <a:pt x="104" y="22"/>
                    <a:pt x="101" y="28"/>
                    <a:pt x="102" y="35"/>
                  </a:cubicBezTo>
                  <a:cubicBezTo>
                    <a:pt x="112" y="29"/>
                    <a:pt x="121" y="23"/>
                    <a:pt x="131" y="17"/>
                  </a:cubicBezTo>
                  <a:cubicBezTo>
                    <a:pt x="134" y="20"/>
                    <a:pt x="133" y="23"/>
                    <a:pt x="131" y="26"/>
                  </a:cubicBezTo>
                  <a:cubicBezTo>
                    <a:pt x="129" y="30"/>
                    <a:pt x="126" y="34"/>
                    <a:pt x="126" y="38"/>
                  </a:cubicBezTo>
                  <a:cubicBezTo>
                    <a:pt x="127" y="41"/>
                    <a:pt x="129" y="44"/>
                    <a:pt x="131" y="46"/>
                  </a:cubicBezTo>
                  <a:cubicBezTo>
                    <a:pt x="134" y="48"/>
                    <a:pt x="135" y="50"/>
                    <a:pt x="134" y="53"/>
                  </a:cubicBezTo>
                  <a:cubicBezTo>
                    <a:pt x="124" y="59"/>
                    <a:pt x="113" y="62"/>
                    <a:pt x="102" y="66"/>
                  </a:cubicBezTo>
                  <a:cubicBezTo>
                    <a:pt x="101" y="67"/>
                    <a:pt x="100" y="69"/>
                    <a:pt x="99" y="69"/>
                  </a:cubicBezTo>
                  <a:cubicBezTo>
                    <a:pt x="88" y="71"/>
                    <a:pt x="76" y="76"/>
                    <a:pt x="64" y="73"/>
                  </a:cubicBezTo>
                  <a:close/>
                </a:path>
              </a:pathLst>
            </a:custGeom>
            <a:solidFill>
              <a:srgbClr val="FACD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3"/>
            <p:cNvSpPr>
              <a:spLocks/>
            </p:cNvSpPr>
            <p:nvPr userDrawn="1"/>
          </p:nvSpPr>
          <p:spPr bwMode="auto">
            <a:xfrm>
              <a:off x="1501775" y="5373688"/>
              <a:ext cx="304800" cy="211137"/>
            </a:xfrm>
            <a:custGeom>
              <a:avLst/>
              <a:gdLst>
                <a:gd name="T0" fmla="*/ 1 w 81"/>
                <a:gd name="T1" fmla="*/ 42 h 56"/>
                <a:gd name="T2" fmla="*/ 0 w 81"/>
                <a:gd name="T3" fmla="*/ 42 h 56"/>
                <a:gd name="T4" fmla="*/ 10 w 81"/>
                <a:gd name="T5" fmla="*/ 7 h 56"/>
                <a:gd name="T6" fmla="*/ 14 w 81"/>
                <a:gd name="T7" fmla="*/ 0 h 56"/>
                <a:gd name="T8" fmla="*/ 49 w 81"/>
                <a:gd name="T9" fmla="*/ 16 h 56"/>
                <a:gd name="T10" fmla="*/ 72 w 81"/>
                <a:gd name="T11" fmla="*/ 28 h 56"/>
                <a:gd name="T12" fmla="*/ 81 w 81"/>
                <a:gd name="T13" fmla="*/ 37 h 56"/>
                <a:gd name="T14" fmla="*/ 47 w 81"/>
                <a:gd name="T15" fmla="*/ 50 h 56"/>
                <a:gd name="T16" fmla="*/ 41 w 81"/>
                <a:gd name="T17" fmla="*/ 56 h 56"/>
                <a:gd name="T18" fmla="*/ 40 w 81"/>
                <a:gd name="T19" fmla="*/ 54 h 56"/>
                <a:gd name="T20" fmla="*/ 10 w 81"/>
                <a:gd name="T21" fmla="*/ 47 h 56"/>
                <a:gd name="T22" fmla="*/ 1 w 81"/>
                <a:gd name="T23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56">
                  <a:moveTo>
                    <a:pt x="1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3" y="30"/>
                    <a:pt x="7" y="18"/>
                    <a:pt x="10" y="7"/>
                  </a:cubicBezTo>
                  <a:cubicBezTo>
                    <a:pt x="11" y="5"/>
                    <a:pt x="10" y="1"/>
                    <a:pt x="14" y="0"/>
                  </a:cubicBezTo>
                  <a:cubicBezTo>
                    <a:pt x="27" y="2"/>
                    <a:pt x="38" y="10"/>
                    <a:pt x="49" y="16"/>
                  </a:cubicBezTo>
                  <a:cubicBezTo>
                    <a:pt x="57" y="20"/>
                    <a:pt x="64" y="24"/>
                    <a:pt x="72" y="28"/>
                  </a:cubicBezTo>
                  <a:cubicBezTo>
                    <a:pt x="76" y="30"/>
                    <a:pt x="80" y="32"/>
                    <a:pt x="81" y="37"/>
                  </a:cubicBezTo>
                  <a:cubicBezTo>
                    <a:pt x="71" y="43"/>
                    <a:pt x="59" y="45"/>
                    <a:pt x="47" y="50"/>
                  </a:cubicBezTo>
                  <a:cubicBezTo>
                    <a:pt x="44" y="51"/>
                    <a:pt x="41" y="52"/>
                    <a:pt x="41" y="56"/>
                  </a:cubicBezTo>
                  <a:cubicBezTo>
                    <a:pt x="41" y="55"/>
                    <a:pt x="40" y="55"/>
                    <a:pt x="40" y="54"/>
                  </a:cubicBezTo>
                  <a:cubicBezTo>
                    <a:pt x="30" y="53"/>
                    <a:pt x="20" y="50"/>
                    <a:pt x="10" y="47"/>
                  </a:cubicBezTo>
                  <a:cubicBezTo>
                    <a:pt x="7" y="46"/>
                    <a:pt x="3" y="45"/>
                    <a:pt x="1" y="42"/>
                  </a:cubicBezTo>
                  <a:close/>
                </a:path>
              </a:pathLst>
            </a:custGeom>
            <a:solidFill>
              <a:srgbClr val="F59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4"/>
            <p:cNvSpPr>
              <a:spLocks/>
            </p:cNvSpPr>
            <p:nvPr userDrawn="1"/>
          </p:nvSpPr>
          <p:spPr bwMode="auto">
            <a:xfrm>
              <a:off x="1504950" y="5776913"/>
              <a:ext cx="142875" cy="169862"/>
            </a:xfrm>
            <a:custGeom>
              <a:avLst/>
              <a:gdLst>
                <a:gd name="T0" fmla="*/ 0 w 38"/>
                <a:gd name="T1" fmla="*/ 7 h 45"/>
                <a:gd name="T2" fmla="*/ 38 w 38"/>
                <a:gd name="T3" fmla="*/ 0 h 45"/>
                <a:gd name="T4" fmla="*/ 33 w 38"/>
                <a:gd name="T5" fmla="*/ 45 h 45"/>
                <a:gd name="T6" fmla="*/ 18 w 38"/>
                <a:gd name="T7" fmla="*/ 36 h 45"/>
                <a:gd name="T8" fmla="*/ 13 w 38"/>
                <a:gd name="T9" fmla="*/ 31 h 45"/>
                <a:gd name="T10" fmla="*/ 0 w 38"/>
                <a:gd name="T11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5">
                  <a:moveTo>
                    <a:pt x="0" y="7"/>
                  </a:moveTo>
                  <a:cubicBezTo>
                    <a:pt x="12" y="3"/>
                    <a:pt x="25" y="2"/>
                    <a:pt x="38" y="0"/>
                  </a:cubicBezTo>
                  <a:cubicBezTo>
                    <a:pt x="37" y="15"/>
                    <a:pt x="36" y="30"/>
                    <a:pt x="33" y="45"/>
                  </a:cubicBezTo>
                  <a:cubicBezTo>
                    <a:pt x="27" y="44"/>
                    <a:pt x="21" y="42"/>
                    <a:pt x="18" y="36"/>
                  </a:cubicBezTo>
                  <a:cubicBezTo>
                    <a:pt x="17" y="34"/>
                    <a:pt x="15" y="32"/>
                    <a:pt x="13" y="31"/>
                  </a:cubicBezTo>
                  <a:cubicBezTo>
                    <a:pt x="8" y="23"/>
                    <a:pt x="4" y="15"/>
                    <a:pt x="0" y="7"/>
                  </a:cubicBezTo>
                  <a:close/>
                </a:path>
              </a:pathLst>
            </a:custGeom>
            <a:solidFill>
              <a:srgbClr val="FDE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5"/>
            <p:cNvSpPr>
              <a:spLocks/>
            </p:cNvSpPr>
            <p:nvPr userDrawn="1"/>
          </p:nvSpPr>
          <p:spPr bwMode="auto">
            <a:xfrm>
              <a:off x="1279525" y="5551488"/>
              <a:ext cx="233363" cy="112712"/>
            </a:xfrm>
            <a:custGeom>
              <a:avLst/>
              <a:gdLst>
                <a:gd name="T0" fmla="*/ 19 w 62"/>
                <a:gd name="T1" fmla="*/ 0 h 30"/>
                <a:gd name="T2" fmla="*/ 56 w 62"/>
                <a:gd name="T3" fmla="*/ 24 h 30"/>
                <a:gd name="T4" fmla="*/ 62 w 62"/>
                <a:gd name="T5" fmla="*/ 30 h 30"/>
                <a:gd name="T6" fmla="*/ 0 w 62"/>
                <a:gd name="T7" fmla="*/ 17 h 30"/>
                <a:gd name="T8" fmla="*/ 16 w 62"/>
                <a:gd name="T9" fmla="*/ 0 h 30"/>
                <a:gd name="T10" fmla="*/ 19 w 62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0">
                  <a:moveTo>
                    <a:pt x="19" y="0"/>
                  </a:moveTo>
                  <a:cubicBezTo>
                    <a:pt x="30" y="10"/>
                    <a:pt x="44" y="16"/>
                    <a:pt x="56" y="24"/>
                  </a:cubicBezTo>
                  <a:cubicBezTo>
                    <a:pt x="58" y="25"/>
                    <a:pt x="61" y="27"/>
                    <a:pt x="62" y="30"/>
                  </a:cubicBezTo>
                  <a:cubicBezTo>
                    <a:pt x="42" y="26"/>
                    <a:pt x="21" y="21"/>
                    <a:pt x="0" y="17"/>
                  </a:cubicBezTo>
                  <a:cubicBezTo>
                    <a:pt x="4" y="10"/>
                    <a:pt x="11" y="6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close/>
                </a:path>
              </a:pathLst>
            </a:custGeom>
            <a:solidFill>
              <a:srgbClr val="F59F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6"/>
            <p:cNvSpPr>
              <a:spLocks/>
            </p:cNvSpPr>
            <p:nvPr userDrawn="1"/>
          </p:nvSpPr>
          <p:spPr bwMode="auto">
            <a:xfrm>
              <a:off x="1554163" y="5362575"/>
              <a:ext cx="217488" cy="84137"/>
            </a:xfrm>
            <a:custGeom>
              <a:avLst/>
              <a:gdLst>
                <a:gd name="T0" fmla="*/ 34 w 58"/>
                <a:gd name="T1" fmla="*/ 22 h 22"/>
                <a:gd name="T2" fmla="*/ 0 w 58"/>
                <a:gd name="T3" fmla="*/ 3 h 22"/>
                <a:gd name="T4" fmla="*/ 57 w 58"/>
                <a:gd name="T5" fmla="*/ 0 h 22"/>
                <a:gd name="T6" fmla="*/ 53 w 58"/>
                <a:gd name="T7" fmla="*/ 9 h 22"/>
                <a:gd name="T8" fmla="*/ 34 w 58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">
                  <a:moveTo>
                    <a:pt x="34" y="22"/>
                  </a:moveTo>
                  <a:cubicBezTo>
                    <a:pt x="22" y="16"/>
                    <a:pt x="11" y="10"/>
                    <a:pt x="0" y="3"/>
                  </a:cubicBezTo>
                  <a:cubicBezTo>
                    <a:pt x="19" y="2"/>
                    <a:pt x="38" y="0"/>
                    <a:pt x="57" y="0"/>
                  </a:cubicBezTo>
                  <a:cubicBezTo>
                    <a:pt x="58" y="4"/>
                    <a:pt x="56" y="7"/>
                    <a:pt x="53" y="9"/>
                  </a:cubicBezTo>
                  <a:cubicBezTo>
                    <a:pt x="47" y="13"/>
                    <a:pt x="43" y="21"/>
                    <a:pt x="34" y="22"/>
                  </a:cubicBezTo>
                  <a:close/>
                </a:path>
              </a:pathLst>
            </a:custGeom>
            <a:solidFill>
              <a:srgbClr val="F9CD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7"/>
            <p:cNvSpPr>
              <a:spLocks/>
            </p:cNvSpPr>
            <p:nvPr userDrawn="1"/>
          </p:nvSpPr>
          <p:spPr bwMode="auto">
            <a:xfrm>
              <a:off x="1682750" y="5362575"/>
              <a:ext cx="123825" cy="150812"/>
            </a:xfrm>
            <a:custGeom>
              <a:avLst/>
              <a:gdLst>
                <a:gd name="T0" fmla="*/ 0 w 33"/>
                <a:gd name="T1" fmla="*/ 22 h 40"/>
                <a:gd name="T2" fmla="*/ 23 w 33"/>
                <a:gd name="T3" fmla="*/ 0 h 40"/>
                <a:gd name="T4" fmla="*/ 29 w 33"/>
                <a:gd name="T5" fmla="*/ 18 h 40"/>
                <a:gd name="T6" fmla="*/ 33 w 33"/>
                <a:gd name="T7" fmla="*/ 40 h 40"/>
                <a:gd name="T8" fmla="*/ 0 w 33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0" y="22"/>
                  </a:moveTo>
                  <a:cubicBezTo>
                    <a:pt x="7" y="14"/>
                    <a:pt x="16" y="8"/>
                    <a:pt x="23" y="0"/>
                  </a:cubicBezTo>
                  <a:cubicBezTo>
                    <a:pt x="27" y="5"/>
                    <a:pt x="27" y="12"/>
                    <a:pt x="29" y="18"/>
                  </a:cubicBezTo>
                  <a:cubicBezTo>
                    <a:pt x="31" y="25"/>
                    <a:pt x="33" y="32"/>
                    <a:pt x="33" y="40"/>
                  </a:cubicBezTo>
                  <a:cubicBezTo>
                    <a:pt x="22" y="34"/>
                    <a:pt x="11" y="28"/>
                    <a:pt x="0" y="22"/>
                  </a:cubicBezTo>
                  <a:close/>
                </a:path>
              </a:pathLst>
            </a:custGeom>
            <a:solidFill>
              <a:srgbClr val="FDE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8"/>
            <p:cNvSpPr>
              <a:spLocks/>
            </p:cNvSpPr>
            <p:nvPr userDrawn="1"/>
          </p:nvSpPr>
          <p:spPr bwMode="auto">
            <a:xfrm>
              <a:off x="1189038" y="5392738"/>
              <a:ext cx="139700" cy="120650"/>
            </a:xfrm>
            <a:custGeom>
              <a:avLst/>
              <a:gdLst>
                <a:gd name="T0" fmla="*/ 36 w 37"/>
                <a:gd name="T1" fmla="*/ 1 h 32"/>
                <a:gd name="T2" fmla="*/ 32 w 37"/>
                <a:gd name="T3" fmla="*/ 11 h 32"/>
                <a:gd name="T4" fmla="*/ 23 w 37"/>
                <a:gd name="T5" fmla="*/ 27 h 32"/>
                <a:gd name="T6" fmla="*/ 14 w 37"/>
                <a:gd name="T7" fmla="*/ 31 h 32"/>
                <a:gd name="T8" fmla="*/ 1 w 37"/>
                <a:gd name="T9" fmla="*/ 29 h 32"/>
                <a:gd name="T10" fmla="*/ 1 w 37"/>
                <a:gd name="T11" fmla="*/ 28 h 32"/>
                <a:gd name="T12" fmla="*/ 5 w 37"/>
                <a:gd name="T13" fmla="*/ 21 h 32"/>
                <a:gd name="T14" fmla="*/ 27 w 37"/>
                <a:gd name="T15" fmla="*/ 6 h 32"/>
                <a:gd name="T16" fmla="*/ 29 w 37"/>
                <a:gd name="T17" fmla="*/ 2 h 32"/>
                <a:gd name="T18" fmla="*/ 36 w 37"/>
                <a:gd name="T1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2">
                  <a:moveTo>
                    <a:pt x="36" y="1"/>
                  </a:moveTo>
                  <a:cubicBezTo>
                    <a:pt x="37" y="5"/>
                    <a:pt x="33" y="8"/>
                    <a:pt x="32" y="11"/>
                  </a:cubicBezTo>
                  <a:cubicBezTo>
                    <a:pt x="29" y="17"/>
                    <a:pt x="26" y="22"/>
                    <a:pt x="23" y="27"/>
                  </a:cubicBezTo>
                  <a:cubicBezTo>
                    <a:pt x="21" y="31"/>
                    <a:pt x="18" y="32"/>
                    <a:pt x="14" y="31"/>
                  </a:cubicBezTo>
                  <a:cubicBezTo>
                    <a:pt x="10" y="30"/>
                    <a:pt x="5" y="30"/>
                    <a:pt x="1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5"/>
                    <a:pt x="2" y="23"/>
                    <a:pt x="5" y="21"/>
                  </a:cubicBezTo>
                  <a:cubicBezTo>
                    <a:pt x="12" y="16"/>
                    <a:pt x="19" y="10"/>
                    <a:pt x="27" y="6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31" y="0"/>
                    <a:pt x="34" y="0"/>
                    <a:pt x="36" y="1"/>
                  </a:cubicBezTo>
                  <a:close/>
                </a:path>
              </a:pathLst>
            </a:custGeom>
            <a:solidFill>
              <a:srgbClr val="F8CC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9"/>
            <p:cNvSpPr>
              <a:spLocks/>
            </p:cNvSpPr>
            <p:nvPr userDrawn="1"/>
          </p:nvSpPr>
          <p:spPr bwMode="auto">
            <a:xfrm>
              <a:off x="1724025" y="5619750"/>
              <a:ext cx="107950" cy="107950"/>
            </a:xfrm>
            <a:custGeom>
              <a:avLst/>
              <a:gdLst>
                <a:gd name="T0" fmla="*/ 12 w 29"/>
                <a:gd name="T1" fmla="*/ 29 h 29"/>
                <a:gd name="T2" fmla="*/ 0 w 29"/>
                <a:gd name="T3" fmla="*/ 15 h 29"/>
                <a:gd name="T4" fmla="*/ 11 w 29"/>
                <a:gd name="T5" fmla="*/ 8 h 29"/>
                <a:gd name="T6" fmla="*/ 19 w 29"/>
                <a:gd name="T7" fmla="*/ 4 h 29"/>
                <a:gd name="T8" fmla="*/ 29 w 29"/>
                <a:gd name="T9" fmla="*/ 2 h 29"/>
                <a:gd name="T10" fmla="*/ 12 w 29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12" y="29"/>
                  </a:moveTo>
                  <a:cubicBezTo>
                    <a:pt x="8" y="24"/>
                    <a:pt x="2" y="21"/>
                    <a:pt x="0" y="15"/>
                  </a:cubicBezTo>
                  <a:cubicBezTo>
                    <a:pt x="3" y="12"/>
                    <a:pt x="6" y="8"/>
                    <a:pt x="11" y="8"/>
                  </a:cubicBezTo>
                  <a:cubicBezTo>
                    <a:pt x="14" y="8"/>
                    <a:pt x="17" y="7"/>
                    <a:pt x="19" y="4"/>
                  </a:cubicBezTo>
                  <a:cubicBezTo>
                    <a:pt x="22" y="0"/>
                    <a:pt x="25" y="0"/>
                    <a:pt x="29" y="2"/>
                  </a:cubicBezTo>
                  <a:cubicBezTo>
                    <a:pt x="24" y="11"/>
                    <a:pt x="18" y="21"/>
                    <a:pt x="12" y="29"/>
                  </a:cubicBezTo>
                  <a:close/>
                </a:path>
              </a:pathLst>
            </a:custGeom>
            <a:solidFill>
              <a:srgbClr val="F4A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40"/>
            <p:cNvSpPr>
              <a:spLocks/>
            </p:cNvSpPr>
            <p:nvPr userDrawn="1"/>
          </p:nvSpPr>
          <p:spPr bwMode="auto">
            <a:xfrm>
              <a:off x="1724025" y="5592763"/>
              <a:ext cx="107950" cy="82550"/>
            </a:xfrm>
            <a:custGeom>
              <a:avLst/>
              <a:gdLst>
                <a:gd name="T0" fmla="*/ 29 w 29"/>
                <a:gd name="T1" fmla="*/ 9 h 22"/>
                <a:gd name="T2" fmla="*/ 21 w 29"/>
                <a:gd name="T3" fmla="*/ 13 h 22"/>
                <a:gd name="T4" fmla="*/ 11 w 29"/>
                <a:gd name="T5" fmla="*/ 18 h 22"/>
                <a:gd name="T6" fmla="*/ 0 w 29"/>
                <a:gd name="T7" fmla="*/ 22 h 22"/>
                <a:gd name="T8" fmla="*/ 9 w 29"/>
                <a:gd name="T9" fmla="*/ 0 h 22"/>
                <a:gd name="T10" fmla="*/ 29 w 29"/>
                <a:gd name="T1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2">
                  <a:moveTo>
                    <a:pt x="29" y="9"/>
                  </a:moveTo>
                  <a:cubicBezTo>
                    <a:pt x="26" y="9"/>
                    <a:pt x="23" y="10"/>
                    <a:pt x="21" y="13"/>
                  </a:cubicBezTo>
                  <a:cubicBezTo>
                    <a:pt x="17" y="14"/>
                    <a:pt x="14" y="14"/>
                    <a:pt x="11" y="18"/>
                  </a:cubicBezTo>
                  <a:cubicBezTo>
                    <a:pt x="7" y="18"/>
                    <a:pt x="4" y="21"/>
                    <a:pt x="0" y="22"/>
                  </a:cubicBezTo>
                  <a:cubicBezTo>
                    <a:pt x="3" y="15"/>
                    <a:pt x="6" y="8"/>
                    <a:pt x="9" y="0"/>
                  </a:cubicBezTo>
                  <a:cubicBezTo>
                    <a:pt x="17" y="1"/>
                    <a:pt x="23" y="4"/>
                    <a:pt x="29" y="9"/>
                  </a:cubicBezTo>
                  <a:close/>
                </a:path>
              </a:pathLst>
            </a:custGeom>
            <a:solidFill>
              <a:srgbClr val="FAD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1"/>
            <p:cNvSpPr>
              <a:spLocks/>
            </p:cNvSpPr>
            <p:nvPr userDrawn="1"/>
          </p:nvSpPr>
          <p:spPr bwMode="auto">
            <a:xfrm>
              <a:off x="1233488" y="5337175"/>
              <a:ext cx="90488" cy="90487"/>
            </a:xfrm>
            <a:custGeom>
              <a:avLst/>
              <a:gdLst>
                <a:gd name="T0" fmla="*/ 24 w 24"/>
                <a:gd name="T1" fmla="*/ 16 h 24"/>
                <a:gd name="T2" fmla="*/ 18 w 24"/>
                <a:gd name="T3" fmla="*/ 18 h 24"/>
                <a:gd name="T4" fmla="*/ 4 w 24"/>
                <a:gd name="T5" fmla="*/ 22 h 24"/>
                <a:gd name="T6" fmla="*/ 3 w 24"/>
                <a:gd name="T7" fmla="*/ 12 h 24"/>
                <a:gd name="T8" fmla="*/ 12 w 24"/>
                <a:gd name="T9" fmla="*/ 0 h 24"/>
                <a:gd name="T10" fmla="*/ 24 w 24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24" y="16"/>
                  </a:moveTo>
                  <a:cubicBezTo>
                    <a:pt x="22" y="17"/>
                    <a:pt x="20" y="17"/>
                    <a:pt x="18" y="18"/>
                  </a:cubicBezTo>
                  <a:cubicBezTo>
                    <a:pt x="14" y="22"/>
                    <a:pt x="9" y="24"/>
                    <a:pt x="4" y="22"/>
                  </a:cubicBezTo>
                  <a:cubicBezTo>
                    <a:pt x="0" y="19"/>
                    <a:pt x="1" y="16"/>
                    <a:pt x="3" y="12"/>
                  </a:cubicBezTo>
                  <a:cubicBezTo>
                    <a:pt x="5" y="7"/>
                    <a:pt x="8" y="3"/>
                    <a:pt x="12" y="0"/>
                  </a:cubicBezTo>
                  <a:cubicBezTo>
                    <a:pt x="17" y="4"/>
                    <a:pt x="20" y="10"/>
                    <a:pt x="24" y="16"/>
                  </a:cubicBezTo>
                  <a:close/>
                </a:path>
              </a:pathLst>
            </a:custGeom>
            <a:solidFill>
              <a:srgbClr val="FB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2"/>
            <p:cNvSpPr>
              <a:spLocks/>
            </p:cNvSpPr>
            <p:nvPr userDrawn="1"/>
          </p:nvSpPr>
          <p:spPr bwMode="auto">
            <a:xfrm>
              <a:off x="1192213" y="5494338"/>
              <a:ext cx="136525" cy="49212"/>
            </a:xfrm>
            <a:custGeom>
              <a:avLst/>
              <a:gdLst>
                <a:gd name="T0" fmla="*/ 0 w 36"/>
                <a:gd name="T1" fmla="*/ 2 h 13"/>
                <a:gd name="T2" fmla="*/ 22 w 36"/>
                <a:gd name="T3" fmla="*/ 0 h 13"/>
                <a:gd name="T4" fmla="*/ 36 w 36"/>
                <a:gd name="T5" fmla="*/ 13 h 13"/>
                <a:gd name="T6" fmla="*/ 0 w 36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">
                  <a:moveTo>
                    <a:pt x="0" y="2"/>
                  </a:moveTo>
                  <a:cubicBezTo>
                    <a:pt x="7" y="1"/>
                    <a:pt x="14" y="2"/>
                    <a:pt x="22" y="0"/>
                  </a:cubicBezTo>
                  <a:cubicBezTo>
                    <a:pt x="26" y="5"/>
                    <a:pt x="32" y="8"/>
                    <a:pt x="36" y="13"/>
                  </a:cubicBezTo>
                  <a:cubicBezTo>
                    <a:pt x="23" y="11"/>
                    <a:pt x="11" y="7"/>
                    <a:pt x="0" y="2"/>
                  </a:cubicBezTo>
                  <a:close/>
                </a:path>
              </a:pathLst>
            </a:custGeom>
            <a:solidFill>
              <a:srgbClr val="FBD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3"/>
            <p:cNvSpPr>
              <a:spLocks/>
            </p:cNvSpPr>
            <p:nvPr userDrawn="1"/>
          </p:nvSpPr>
          <p:spPr bwMode="auto">
            <a:xfrm>
              <a:off x="1203325" y="5337175"/>
              <a:ext cx="76200" cy="79375"/>
            </a:xfrm>
            <a:custGeom>
              <a:avLst/>
              <a:gdLst>
                <a:gd name="T0" fmla="*/ 20 w 20"/>
                <a:gd name="T1" fmla="*/ 0 h 21"/>
                <a:gd name="T2" fmla="*/ 11 w 20"/>
                <a:gd name="T3" fmla="*/ 20 h 21"/>
                <a:gd name="T4" fmla="*/ 0 w 20"/>
                <a:gd name="T5" fmla="*/ 11 h 21"/>
                <a:gd name="T6" fmla="*/ 17 w 20"/>
                <a:gd name="T7" fmla="*/ 0 h 21"/>
                <a:gd name="T8" fmla="*/ 20 w 20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20" y="0"/>
                  </a:moveTo>
                  <a:cubicBezTo>
                    <a:pt x="17" y="7"/>
                    <a:pt x="14" y="13"/>
                    <a:pt x="11" y="20"/>
                  </a:cubicBezTo>
                  <a:cubicBezTo>
                    <a:pt x="4" y="21"/>
                    <a:pt x="2" y="19"/>
                    <a:pt x="0" y="11"/>
                  </a:cubicBezTo>
                  <a:cubicBezTo>
                    <a:pt x="6" y="7"/>
                    <a:pt x="12" y="4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lose/>
                </a:path>
              </a:pathLst>
            </a:custGeom>
            <a:solidFill>
              <a:srgbClr val="F6CC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4"/>
            <p:cNvSpPr>
              <a:spLocks/>
            </p:cNvSpPr>
            <p:nvPr userDrawn="1"/>
          </p:nvSpPr>
          <p:spPr bwMode="auto">
            <a:xfrm>
              <a:off x="1554163" y="5894388"/>
              <a:ext cx="74613" cy="60325"/>
            </a:xfrm>
            <a:custGeom>
              <a:avLst/>
              <a:gdLst>
                <a:gd name="T0" fmla="*/ 0 w 20"/>
                <a:gd name="T1" fmla="*/ 0 h 16"/>
                <a:gd name="T2" fmla="*/ 20 w 20"/>
                <a:gd name="T3" fmla="*/ 14 h 16"/>
                <a:gd name="T4" fmla="*/ 8 w 20"/>
                <a:gd name="T5" fmla="*/ 15 h 16"/>
                <a:gd name="T6" fmla="*/ 0 w 20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0" y="0"/>
                  </a:moveTo>
                  <a:cubicBezTo>
                    <a:pt x="8" y="3"/>
                    <a:pt x="13" y="10"/>
                    <a:pt x="20" y="14"/>
                  </a:cubicBezTo>
                  <a:cubicBezTo>
                    <a:pt x="16" y="16"/>
                    <a:pt x="12" y="14"/>
                    <a:pt x="8" y="15"/>
                  </a:cubicBezTo>
                  <a:cubicBezTo>
                    <a:pt x="5" y="10"/>
                    <a:pt x="2" y="5"/>
                    <a:pt x="0" y="0"/>
                  </a:cubicBezTo>
                  <a:close/>
                </a:path>
              </a:pathLst>
            </a:custGeom>
            <a:solidFill>
              <a:srgbClr val="ED9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5"/>
            <p:cNvSpPr>
              <a:spLocks/>
            </p:cNvSpPr>
            <p:nvPr userDrawn="1"/>
          </p:nvSpPr>
          <p:spPr bwMode="auto">
            <a:xfrm>
              <a:off x="2076450" y="4960938"/>
              <a:ext cx="866775" cy="865187"/>
            </a:xfrm>
            <a:custGeom>
              <a:avLst/>
              <a:gdLst>
                <a:gd name="T0" fmla="*/ 230 w 230"/>
                <a:gd name="T1" fmla="*/ 222 h 230"/>
                <a:gd name="T2" fmla="*/ 220 w 230"/>
                <a:gd name="T3" fmla="*/ 228 h 230"/>
                <a:gd name="T4" fmla="*/ 214 w 230"/>
                <a:gd name="T5" fmla="*/ 223 h 230"/>
                <a:gd name="T6" fmla="*/ 7 w 230"/>
                <a:gd name="T7" fmla="*/ 15 h 230"/>
                <a:gd name="T8" fmla="*/ 2 w 230"/>
                <a:gd name="T9" fmla="*/ 6 h 230"/>
                <a:gd name="T10" fmla="*/ 14 w 230"/>
                <a:gd name="T11" fmla="*/ 5 h 230"/>
                <a:gd name="T12" fmla="*/ 185 w 230"/>
                <a:gd name="T13" fmla="*/ 176 h 230"/>
                <a:gd name="T14" fmla="*/ 225 w 230"/>
                <a:gd name="T15" fmla="*/ 217 h 230"/>
                <a:gd name="T16" fmla="*/ 230 w 230"/>
                <a:gd name="T17" fmla="*/ 22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0">
                  <a:moveTo>
                    <a:pt x="230" y="222"/>
                  </a:moveTo>
                  <a:cubicBezTo>
                    <a:pt x="229" y="226"/>
                    <a:pt x="223" y="230"/>
                    <a:pt x="220" y="228"/>
                  </a:cubicBezTo>
                  <a:cubicBezTo>
                    <a:pt x="218" y="226"/>
                    <a:pt x="216" y="225"/>
                    <a:pt x="214" y="223"/>
                  </a:cubicBezTo>
                  <a:cubicBezTo>
                    <a:pt x="145" y="154"/>
                    <a:pt x="76" y="84"/>
                    <a:pt x="7" y="15"/>
                  </a:cubicBezTo>
                  <a:cubicBezTo>
                    <a:pt x="4" y="13"/>
                    <a:pt x="0" y="11"/>
                    <a:pt x="2" y="6"/>
                  </a:cubicBezTo>
                  <a:cubicBezTo>
                    <a:pt x="5" y="0"/>
                    <a:pt x="9" y="0"/>
                    <a:pt x="14" y="5"/>
                  </a:cubicBezTo>
                  <a:cubicBezTo>
                    <a:pt x="71" y="62"/>
                    <a:pt x="128" y="119"/>
                    <a:pt x="185" y="176"/>
                  </a:cubicBezTo>
                  <a:cubicBezTo>
                    <a:pt x="199" y="190"/>
                    <a:pt x="212" y="203"/>
                    <a:pt x="225" y="217"/>
                  </a:cubicBezTo>
                  <a:cubicBezTo>
                    <a:pt x="227" y="218"/>
                    <a:pt x="229" y="220"/>
                    <a:pt x="230" y="222"/>
                  </a:cubicBezTo>
                  <a:close/>
                </a:path>
              </a:pathLst>
            </a:custGeom>
            <a:solidFill>
              <a:srgbClr val="EEB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6"/>
            <p:cNvSpPr>
              <a:spLocks/>
            </p:cNvSpPr>
            <p:nvPr userDrawn="1"/>
          </p:nvSpPr>
          <p:spPr bwMode="auto">
            <a:xfrm>
              <a:off x="609600" y="5238750"/>
              <a:ext cx="346075" cy="90487"/>
            </a:xfrm>
            <a:custGeom>
              <a:avLst/>
              <a:gdLst>
                <a:gd name="T0" fmla="*/ 91 w 92"/>
                <a:gd name="T1" fmla="*/ 11 h 24"/>
                <a:gd name="T2" fmla="*/ 1 w 92"/>
                <a:gd name="T3" fmla="*/ 24 h 24"/>
                <a:gd name="T4" fmla="*/ 0 w 92"/>
                <a:gd name="T5" fmla="*/ 22 h 24"/>
                <a:gd name="T6" fmla="*/ 52 w 92"/>
                <a:gd name="T7" fmla="*/ 5 h 24"/>
                <a:gd name="T8" fmla="*/ 92 w 92"/>
                <a:gd name="T9" fmla="*/ 8 h 24"/>
                <a:gd name="T10" fmla="*/ 91 w 92"/>
                <a:gd name="T1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4">
                  <a:moveTo>
                    <a:pt x="91" y="11"/>
                  </a:moveTo>
                  <a:cubicBezTo>
                    <a:pt x="61" y="15"/>
                    <a:pt x="31" y="20"/>
                    <a:pt x="1" y="24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17" y="16"/>
                    <a:pt x="31" y="0"/>
                    <a:pt x="52" y="5"/>
                  </a:cubicBezTo>
                  <a:cubicBezTo>
                    <a:pt x="65" y="7"/>
                    <a:pt x="78" y="7"/>
                    <a:pt x="92" y="8"/>
                  </a:cubicBezTo>
                  <a:cubicBezTo>
                    <a:pt x="92" y="9"/>
                    <a:pt x="91" y="10"/>
                    <a:pt x="91" y="11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7"/>
            <p:cNvSpPr>
              <a:spLocks/>
            </p:cNvSpPr>
            <p:nvPr userDrawn="1"/>
          </p:nvSpPr>
          <p:spPr bwMode="auto">
            <a:xfrm>
              <a:off x="1746250" y="4598988"/>
              <a:ext cx="142875" cy="146050"/>
            </a:xfrm>
            <a:custGeom>
              <a:avLst/>
              <a:gdLst>
                <a:gd name="T0" fmla="*/ 38 w 38"/>
                <a:gd name="T1" fmla="*/ 3 h 39"/>
                <a:gd name="T2" fmla="*/ 36 w 38"/>
                <a:gd name="T3" fmla="*/ 6 h 39"/>
                <a:gd name="T4" fmla="*/ 6 w 38"/>
                <a:gd name="T5" fmla="*/ 36 h 39"/>
                <a:gd name="T6" fmla="*/ 3 w 38"/>
                <a:gd name="T7" fmla="*/ 38 h 39"/>
                <a:gd name="T8" fmla="*/ 1 w 38"/>
                <a:gd name="T9" fmla="*/ 33 h 39"/>
                <a:gd name="T10" fmla="*/ 3 w 38"/>
                <a:gd name="T11" fmla="*/ 29 h 39"/>
                <a:gd name="T12" fmla="*/ 29 w 38"/>
                <a:gd name="T13" fmla="*/ 2 h 39"/>
                <a:gd name="T14" fmla="*/ 36 w 38"/>
                <a:gd name="T15" fmla="*/ 0 h 39"/>
                <a:gd name="T16" fmla="*/ 38 w 38"/>
                <a:gd name="T17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3"/>
                  </a:moveTo>
                  <a:cubicBezTo>
                    <a:pt x="38" y="4"/>
                    <a:pt x="37" y="5"/>
                    <a:pt x="36" y="6"/>
                  </a:cubicBezTo>
                  <a:cubicBezTo>
                    <a:pt x="26" y="16"/>
                    <a:pt x="16" y="26"/>
                    <a:pt x="6" y="36"/>
                  </a:cubicBezTo>
                  <a:cubicBezTo>
                    <a:pt x="5" y="37"/>
                    <a:pt x="4" y="39"/>
                    <a:pt x="3" y="38"/>
                  </a:cubicBezTo>
                  <a:cubicBezTo>
                    <a:pt x="1" y="37"/>
                    <a:pt x="0" y="35"/>
                    <a:pt x="1" y="33"/>
                  </a:cubicBezTo>
                  <a:cubicBezTo>
                    <a:pt x="1" y="32"/>
                    <a:pt x="2" y="30"/>
                    <a:pt x="3" y="29"/>
                  </a:cubicBezTo>
                  <a:cubicBezTo>
                    <a:pt x="12" y="20"/>
                    <a:pt x="21" y="11"/>
                    <a:pt x="29" y="2"/>
                  </a:cubicBezTo>
                  <a:cubicBezTo>
                    <a:pt x="31" y="0"/>
                    <a:pt x="34" y="0"/>
                    <a:pt x="36" y="0"/>
                  </a:cubicBezTo>
                  <a:cubicBezTo>
                    <a:pt x="37" y="1"/>
                    <a:pt x="38" y="1"/>
                    <a:pt x="38" y="3"/>
                  </a:cubicBezTo>
                  <a:close/>
                </a:path>
              </a:pathLst>
            </a:custGeom>
            <a:solidFill>
              <a:srgbClr val="CFC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8"/>
            <p:cNvSpPr>
              <a:spLocks/>
            </p:cNvSpPr>
            <p:nvPr userDrawn="1"/>
          </p:nvSpPr>
          <p:spPr bwMode="auto">
            <a:xfrm>
              <a:off x="1181100" y="5378450"/>
              <a:ext cx="136525" cy="120650"/>
            </a:xfrm>
            <a:custGeom>
              <a:avLst/>
              <a:gdLst>
                <a:gd name="T0" fmla="*/ 6 w 36"/>
                <a:gd name="T1" fmla="*/ 0 h 32"/>
                <a:gd name="T2" fmla="*/ 17 w 36"/>
                <a:gd name="T3" fmla="*/ 9 h 32"/>
                <a:gd name="T4" fmla="*/ 32 w 36"/>
                <a:gd name="T5" fmla="*/ 7 h 32"/>
                <a:gd name="T6" fmla="*/ 32 w 36"/>
                <a:gd name="T7" fmla="*/ 11 h 32"/>
                <a:gd name="T8" fmla="*/ 7 w 36"/>
                <a:gd name="T9" fmla="*/ 28 h 32"/>
                <a:gd name="T10" fmla="*/ 3 w 36"/>
                <a:gd name="T11" fmla="*/ 32 h 32"/>
                <a:gd name="T12" fmla="*/ 0 w 36"/>
                <a:gd name="T13" fmla="*/ 32 h 32"/>
                <a:gd name="T14" fmla="*/ 6 w 36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2">
                  <a:moveTo>
                    <a:pt x="6" y="0"/>
                  </a:moveTo>
                  <a:cubicBezTo>
                    <a:pt x="9" y="4"/>
                    <a:pt x="13" y="6"/>
                    <a:pt x="17" y="9"/>
                  </a:cubicBezTo>
                  <a:cubicBezTo>
                    <a:pt x="22" y="8"/>
                    <a:pt x="27" y="8"/>
                    <a:pt x="32" y="7"/>
                  </a:cubicBezTo>
                  <a:cubicBezTo>
                    <a:pt x="36" y="8"/>
                    <a:pt x="34" y="10"/>
                    <a:pt x="32" y="11"/>
                  </a:cubicBezTo>
                  <a:cubicBezTo>
                    <a:pt x="24" y="17"/>
                    <a:pt x="15" y="23"/>
                    <a:pt x="7" y="28"/>
                  </a:cubicBezTo>
                  <a:cubicBezTo>
                    <a:pt x="5" y="30"/>
                    <a:pt x="4" y="31"/>
                    <a:pt x="3" y="32"/>
                  </a:cubicBezTo>
                  <a:cubicBezTo>
                    <a:pt x="2" y="32"/>
                    <a:pt x="1" y="32"/>
                    <a:pt x="0" y="32"/>
                  </a:cubicBezTo>
                  <a:cubicBezTo>
                    <a:pt x="2" y="22"/>
                    <a:pt x="2" y="10"/>
                    <a:pt x="6" y="0"/>
                  </a:cubicBezTo>
                  <a:close/>
                </a:path>
              </a:pathLst>
            </a:custGeom>
            <a:solidFill>
              <a:srgbClr val="F59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9"/>
            <p:cNvSpPr>
              <a:spLocks/>
            </p:cNvSpPr>
            <p:nvPr userDrawn="1"/>
          </p:nvSpPr>
          <p:spPr bwMode="auto">
            <a:xfrm>
              <a:off x="917575" y="5675313"/>
              <a:ext cx="304800" cy="158750"/>
            </a:xfrm>
            <a:custGeom>
              <a:avLst/>
              <a:gdLst>
                <a:gd name="T0" fmla="*/ 0 w 81"/>
                <a:gd name="T1" fmla="*/ 15 h 42"/>
                <a:gd name="T2" fmla="*/ 47 w 81"/>
                <a:gd name="T3" fmla="*/ 1 h 42"/>
                <a:gd name="T4" fmla="*/ 53 w 81"/>
                <a:gd name="T5" fmla="*/ 3 h 42"/>
                <a:gd name="T6" fmla="*/ 80 w 81"/>
                <a:gd name="T7" fmla="*/ 39 h 42"/>
                <a:gd name="T8" fmla="*/ 78 w 81"/>
                <a:gd name="T9" fmla="*/ 42 h 42"/>
                <a:gd name="T10" fmla="*/ 0 w 81"/>
                <a:gd name="T11" fmla="*/ 18 h 42"/>
                <a:gd name="T12" fmla="*/ 0 w 81"/>
                <a:gd name="T13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42">
                  <a:moveTo>
                    <a:pt x="0" y="15"/>
                  </a:moveTo>
                  <a:cubicBezTo>
                    <a:pt x="16" y="11"/>
                    <a:pt x="31" y="6"/>
                    <a:pt x="47" y="1"/>
                  </a:cubicBezTo>
                  <a:cubicBezTo>
                    <a:pt x="49" y="0"/>
                    <a:pt x="51" y="1"/>
                    <a:pt x="53" y="3"/>
                  </a:cubicBezTo>
                  <a:cubicBezTo>
                    <a:pt x="62" y="15"/>
                    <a:pt x="71" y="27"/>
                    <a:pt x="80" y="39"/>
                  </a:cubicBezTo>
                  <a:cubicBezTo>
                    <a:pt x="81" y="41"/>
                    <a:pt x="80" y="42"/>
                    <a:pt x="78" y="42"/>
                  </a:cubicBezTo>
                  <a:cubicBezTo>
                    <a:pt x="52" y="34"/>
                    <a:pt x="26" y="26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50"/>
            <p:cNvSpPr>
              <a:spLocks/>
            </p:cNvSpPr>
            <p:nvPr userDrawn="1"/>
          </p:nvSpPr>
          <p:spPr bwMode="auto">
            <a:xfrm>
              <a:off x="1358900" y="5675313"/>
              <a:ext cx="173038" cy="109537"/>
            </a:xfrm>
            <a:custGeom>
              <a:avLst/>
              <a:gdLst>
                <a:gd name="T0" fmla="*/ 2 w 46"/>
                <a:gd name="T1" fmla="*/ 19 h 29"/>
                <a:gd name="T2" fmla="*/ 45 w 46"/>
                <a:gd name="T3" fmla="*/ 0 h 29"/>
                <a:gd name="T4" fmla="*/ 46 w 46"/>
                <a:gd name="T5" fmla="*/ 2 h 29"/>
                <a:gd name="T6" fmla="*/ 30 w 46"/>
                <a:gd name="T7" fmla="*/ 26 h 29"/>
                <a:gd name="T8" fmla="*/ 10 w 46"/>
                <a:gd name="T9" fmla="*/ 28 h 29"/>
                <a:gd name="T10" fmla="*/ 2 w 46"/>
                <a:gd name="T1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9">
                  <a:moveTo>
                    <a:pt x="2" y="19"/>
                  </a:moveTo>
                  <a:cubicBezTo>
                    <a:pt x="17" y="13"/>
                    <a:pt x="31" y="6"/>
                    <a:pt x="45" y="0"/>
                  </a:cubicBezTo>
                  <a:cubicBezTo>
                    <a:pt x="46" y="0"/>
                    <a:pt x="46" y="1"/>
                    <a:pt x="46" y="2"/>
                  </a:cubicBezTo>
                  <a:cubicBezTo>
                    <a:pt x="41" y="10"/>
                    <a:pt x="36" y="18"/>
                    <a:pt x="30" y="26"/>
                  </a:cubicBezTo>
                  <a:cubicBezTo>
                    <a:pt x="24" y="27"/>
                    <a:pt x="17" y="27"/>
                    <a:pt x="10" y="28"/>
                  </a:cubicBezTo>
                  <a:cubicBezTo>
                    <a:pt x="0" y="29"/>
                    <a:pt x="0" y="28"/>
                    <a:pt x="2" y="19"/>
                  </a:cubicBezTo>
                  <a:close/>
                </a:path>
              </a:pathLst>
            </a:custGeom>
            <a:solidFill>
              <a:srgbClr val="F59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1"/>
            <p:cNvSpPr>
              <a:spLocks/>
            </p:cNvSpPr>
            <p:nvPr userDrawn="1"/>
          </p:nvSpPr>
          <p:spPr bwMode="auto">
            <a:xfrm>
              <a:off x="1233488" y="5614988"/>
              <a:ext cx="57150" cy="38100"/>
            </a:xfrm>
            <a:custGeom>
              <a:avLst/>
              <a:gdLst>
                <a:gd name="T0" fmla="*/ 12 w 15"/>
                <a:gd name="T1" fmla="*/ 0 h 10"/>
                <a:gd name="T2" fmla="*/ 15 w 15"/>
                <a:gd name="T3" fmla="*/ 10 h 10"/>
                <a:gd name="T4" fmla="*/ 0 w 15"/>
                <a:gd name="T5" fmla="*/ 10 h 10"/>
                <a:gd name="T6" fmla="*/ 10 w 15"/>
                <a:gd name="T7" fmla="*/ 0 h 10"/>
                <a:gd name="T8" fmla="*/ 12 w 1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2" y="0"/>
                  </a:moveTo>
                  <a:cubicBezTo>
                    <a:pt x="13" y="3"/>
                    <a:pt x="14" y="7"/>
                    <a:pt x="15" y="10"/>
                  </a:cubicBezTo>
                  <a:cubicBezTo>
                    <a:pt x="10" y="10"/>
                    <a:pt x="5" y="10"/>
                    <a:pt x="0" y="10"/>
                  </a:cubicBezTo>
                  <a:cubicBezTo>
                    <a:pt x="3" y="7"/>
                    <a:pt x="7" y="3"/>
                    <a:pt x="10" y="0"/>
                  </a:cubicBezTo>
                  <a:cubicBezTo>
                    <a:pt x="11" y="0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FBD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2"/>
            <p:cNvSpPr>
              <a:spLocks/>
            </p:cNvSpPr>
            <p:nvPr userDrawn="1"/>
          </p:nvSpPr>
          <p:spPr bwMode="auto">
            <a:xfrm>
              <a:off x="1504950" y="5532438"/>
              <a:ext cx="147638" cy="131762"/>
            </a:xfrm>
            <a:custGeom>
              <a:avLst/>
              <a:gdLst>
                <a:gd name="T0" fmla="*/ 0 w 39"/>
                <a:gd name="T1" fmla="*/ 0 h 35"/>
                <a:gd name="T2" fmla="*/ 36 w 39"/>
                <a:gd name="T3" fmla="*/ 9 h 35"/>
                <a:gd name="T4" fmla="*/ 39 w 39"/>
                <a:gd name="T5" fmla="*/ 12 h 35"/>
                <a:gd name="T6" fmla="*/ 15 w 39"/>
                <a:gd name="T7" fmla="*/ 32 h 35"/>
                <a:gd name="T8" fmla="*/ 7 w 39"/>
                <a:gd name="T9" fmla="*/ 30 h 35"/>
                <a:gd name="T10" fmla="*/ 0 w 39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cubicBezTo>
                    <a:pt x="12" y="2"/>
                    <a:pt x="24" y="6"/>
                    <a:pt x="36" y="9"/>
                  </a:cubicBezTo>
                  <a:cubicBezTo>
                    <a:pt x="38" y="9"/>
                    <a:pt x="39" y="10"/>
                    <a:pt x="39" y="12"/>
                  </a:cubicBezTo>
                  <a:cubicBezTo>
                    <a:pt x="30" y="17"/>
                    <a:pt x="23" y="25"/>
                    <a:pt x="15" y="32"/>
                  </a:cubicBezTo>
                  <a:cubicBezTo>
                    <a:pt x="10" y="35"/>
                    <a:pt x="9" y="35"/>
                    <a:pt x="7" y="30"/>
                  </a:cubicBezTo>
                  <a:cubicBezTo>
                    <a:pt x="5" y="20"/>
                    <a:pt x="2" y="10"/>
                    <a:pt x="0" y="0"/>
                  </a:cubicBezTo>
                  <a:close/>
                </a:path>
              </a:pathLst>
            </a:custGeom>
            <a:solidFill>
              <a:srgbClr val="FEE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3"/>
            <p:cNvSpPr>
              <a:spLocks/>
            </p:cNvSpPr>
            <p:nvPr userDrawn="1"/>
          </p:nvSpPr>
          <p:spPr bwMode="auto">
            <a:xfrm>
              <a:off x="1546225" y="5667375"/>
              <a:ext cx="106363" cy="103187"/>
            </a:xfrm>
            <a:custGeom>
              <a:avLst/>
              <a:gdLst>
                <a:gd name="T0" fmla="*/ 1 w 28"/>
                <a:gd name="T1" fmla="*/ 0 h 27"/>
                <a:gd name="T2" fmla="*/ 22 w 28"/>
                <a:gd name="T3" fmla="*/ 0 h 27"/>
                <a:gd name="T4" fmla="*/ 25 w 28"/>
                <a:gd name="T5" fmla="*/ 2 h 27"/>
                <a:gd name="T6" fmla="*/ 26 w 28"/>
                <a:gd name="T7" fmla="*/ 25 h 27"/>
                <a:gd name="T8" fmla="*/ 22 w 28"/>
                <a:gd name="T9" fmla="*/ 24 h 27"/>
                <a:gd name="T10" fmla="*/ 0 w 28"/>
                <a:gd name="T11" fmla="*/ 3 h 27"/>
                <a:gd name="T12" fmla="*/ 1 w 28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7">
                  <a:moveTo>
                    <a:pt x="1" y="0"/>
                  </a:moveTo>
                  <a:cubicBezTo>
                    <a:pt x="8" y="0"/>
                    <a:pt x="15" y="0"/>
                    <a:pt x="22" y="0"/>
                  </a:cubicBezTo>
                  <a:cubicBezTo>
                    <a:pt x="23" y="0"/>
                    <a:pt x="24" y="1"/>
                    <a:pt x="25" y="2"/>
                  </a:cubicBezTo>
                  <a:cubicBezTo>
                    <a:pt x="26" y="4"/>
                    <a:pt x="28" y="23"/>
                    <a:pt x="26" y="25"/>
                  </a:cubicBezTo>
                  <a:cubicBezTo>
                    <a:pt x="25" y="27"/>
                    <a:pt x="23" y="26"/>
                    <a:pt x="22" y="24"/>
                  </a:cubicBezTo>
                  <a:cubicBezTo>
                    <a:pt x="15" y="17"/>
                    <a:pt x="8" y="10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59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4"/>
            <p:cNvSpPr>
              <a:spLocks/>
            </p:cNvSpPr>
            <p:nvPr userDrawn="1"/>
          </p:nvSpPr>
          <p:spPr bwMode="auto">
            <a:xfrm>
              <a:off x="1546225" y="5434013"/>
              <a:ext cx="71438" cy="46037"/>
            </a:xfrm>
            <a:custGeom>
              <a:avLst/>
              <a:gdLst>
                <a:gd name="T0" fmla="*/ 10 w 19"/>
                <a:gd name="T1" fmla="*/ 0 h 12"/>
                <a:gd name="T2" fmla="*/ 13 w 19"/>
                <a:gd name="T3" fmla="*/ 9 h 12"/>
                <a:gd name="T4" fmla="*/ 7 w 19"/>
                <a:gd name="T5" fmla="*/ 9 h 12"/>
                <a:gd name="T6" fmla="*/ 10 w 19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10" y="0"/>
                  </a:moveTo>
                  <a:cubicBezTo>
                    <a:pt x="11" y="3"/>
                    <a:pt x="19" y="3"/>
                    <a:pt x="13" y="9"/>
                  </a:cubicBezTo>
                  <a:cubicBezTo>
                    <a:pt x="9" y="12"/>
                    <a:pt x="9" y="10"/>
                    <a:pt x="7" y="9"/>
                  </a:cubicBezTo>
                  <a:cubicBezTo>
                    <a:pt x="0" y="3"/>
                    <a:pt x="10" y="4"/>
                    <a:pt x="10" y="0"/>
                  </a:cubicBezTo>
                  <a:close/>
                </a:path>
              </a:pathLst>
            </a:custGeom>
            <a:solidFill>
              <a:srgbClr val="FB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5"/>
            <p:cNvSpPr>
              <a:spLocks/>
            </p:cNvSpPr>
            <p:nvPr userDrawn="1"/>
          </p:nvSpPr>
          <p:spPr bwMode="auto">
            <a:xfrm>
              <a:off x="1568450" y="5822950"/>
              <a:ext cx="46038" cy="41275"/>
            </a:xfrm>
            <a:custGeom>
              <a:avLst/>
              <a:gdLst>
                <a:gd name="T0" fmla="*/ 0 w 12"/>
                <a:gd name="T1" fmla="*/ 5 h 11"/>
                <a:gd name="T2" fmla="*/ 6 w 12"/>
                <a:gd name="T3" fmla="*/ 0 h 11"/>
                <a:gd name="T4" fmla="*/ 12 w 12"/>
                <a:gd name="T5" fmla="*/ 6 h 11"/>
                <a:gd name="T6" fmla="*/ 7 w 12"/>
                <a:gd name="T7" fmla="*/ 11 h 11"/>
                <a:gd name="T8" fmla="*/ 0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cubicBezTo>
                    <a:pt x="2" y="3"/>
                    <a:pt x="4" y="1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7"/>
                    <a:pt x="9" y="11"/>
                    <a:pt x="7" y="11"/>
                  </a:cubicBezTo>
                  <a:cubicBezTo>
                    <a:pt x="5" y="11"/>
                    <a:pt x="3" y="8"/>
                    <a:pt x="0" y="5"/>
                  </a:cubicBezTo>
                  <a:close/>
                </a:path>
              </a:pathLst>
            </a:custGeom>
            <a:solidFill>
              <a:srgbClr val="FCF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6"/>
            <p:cNvSpPr>
              <a:spLocks/>
            </p:cNvSpPr>
            <p:nvPr userDrawn="1"/>
          </p:nvSpPr>
          <p:spPr bwMode="auto">
            <a:xfrm>
              <a:off x="1749425" y="5622925"/>
              <a:ext cx="52388" cy="60325"/>
            </a:xfrm>
            <a:custGeom>
              <a:avLst/>
              <a:gdLst>
                <a:gd name="T0" fmla="*/ 4 w 14"/>
                <a:gd name="T1" fmla="*/ 10 h 16"/>
                <a:gd name="T2" fmla="*/ 5 w 14"/>
                <a:gd name="T3" fmla="*/ 3 h 16"/>
                <a:gd name="T4" fmla="*/ 10 w 14"/>
                <a:gd name="T5" fmla="*/ 3 h 16"/>
                <a:gd name="T6" fmla="*/ 14 w 14"/>
                <a:gd name="T7" fmla="*/ 5 h 16"/>
                <a:gd name="T8" fmla="*/ 4 w 14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4" y="10"/>
                  </a:moveTo>
                  <a:cubicBezTo>
                    <a:pt x="0" y="7"/>
                    <a:pt x="3" y="5"/>
                    <a:pt x="5" y="3"/>
                  </a:cubicBezTo>
                  <a:cubicBezTo>
                    <a:pt x="7" y="0"/>
                    <a:pt x="9" y="1"/>
                    <a:pt x="10" y="3"/>
                  </a:cubicBezTo>
                  <a:cubicBezTo>
                    <a:pt x="11" y="4"/>
                    <a:pt x="13" y="5"/>
                    <a:pt x="14" y="5"/>
                  </a:cubicBezTo>
                  <a:cubicBezTo>
                    <a:pt x="11" y="7"/>
                    <a:pt x="11" y="16"/>
                    <a:pt x="4" y="10"/>
                  </a:cubicBezTo>
                  <a:close/>
                </a:path>
              </a:pathLst>
            </a:custGeom>
            <a:solidFill>
              <a:srgbClr val="FAF6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o 56"/>
          <p:cNvGrpSpPr/>
          <p:nvPr userDrawn="1"/>
        </p:nvGrpSpPr>
        <p:grpSpPr>
          <a:xfrm flipH="1">
            <a:off x="9994478" y="4962437"/>
            <a:ext cx="2197522" cy="1895563"/>
            <a:chOff x="-4763" y="4233863"/>
            <a:chExt cx="3038476" cy="2620962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0" y="4775200"/>
              <a:ext cx="1192213" cy="2079625"/>
            </a:xfrm>
            <a:custGeom>
              <a:avLst/>
              <a:gdLst>
                <a:gd name="T0" fmla="*/ 303 w 317"/>
                <a:gd name="T1" fmla="*/ 124 h 552"/>
                <a:gd name="T2" fmla="*/ 308 w 317"/>
                <a:gd name="T3" fmla="*/ 189 h 552"/>
                <a:gd name="T4" fmla="*/ 307 w 317"/>
                <a:gd name="T5" fmla="*/ 204 h 552"/>
                <a:gd name="T6" fmla="*/ 297 w 317"/>
                <a:gd name="T7" fmla="*/ 225 h 552"/>
                <a:gd name="T8" fmla="*/ 145 w 317"/>
                <a:gd name="T9" fmla="*/ 278 h 552"/>
                <a:gd name="T10" fmla="*/ 254 w 317"/>
                <a:gd name="T11" fmla="*/ 287 h 552"/>
                <a:gd name="T12" fmla="*/ 313 w 317"/>
                <a:gd name="T13" fmla="*/ 302 h 552"/>
                <a:gd name="T14" fmla="*/ 258 w 317"/>
                <a:gd name="T15" fmla="*/ 375 h 552"/>
                <a:gd name="T16" fmla="*/ 232 w 317"/>
                <a:gd name="T17" fmla="*/ 394 h 552"/>
                <a:gd name="T18" fmla="*/ 163 w 317"/>
                <a:gd name="T19" fmla="*/ 417 h 552"/>
                <a:gd name="T20" fmla="*/ 148 w 317"/>
                <a:gd name="T21" fmla="*/ 375 h 552"/>
                <a:gd name="T22" fmla="*/ 129 w 317"/>
                <a:gd name="T23" fmla="*/ 290 h 552"/>
                <a:gd name="T24" fmla="*/ 79 w 317"/>
                <a:gd name="T25" fmla="*/ 340 h 552"/>
                <a:gd name="T26" fmla="*/ 11 w 317"/>
                <a:gd name="T27" fmla="*/ 412 h 552"/>
                <a:gd name="T28" fmla="*/ 63 w 317"/>
                <a:gd name="T29" fmla="*/ 460 h 552"/>
                <a:gd name="T30" fmla="*/ 158 w 317"/>
                <a:gd name="T31" fmla="*/ 527 h 552"/>
                <a:gd name="T32" fmla="*/ 182 w 317"/>
                <a:gd name="T33" fmla="*/ 546 h 552"/>
                <a:gd name="T34" fmla="*/ 157 w 317"/>
                <a:gd name="T35" fmla="*/ 545 h 552"/>
                <a:gd name="T36" fmla="*/ 71 w 317"/>
                <a:gd name="T37" fmla="*/ 516 h 552"/>
                <a:gd name="T38" fmla="*/ 0 w 317"/>
                <a:gd name="T39" fmla="*/ 490 h 552"/>
                <a:gd name="T40" fmla="*/ 10 w 317"/>
                <a:gd name="T41" fmla="*/ 160 h 552"/>
                <a:gd name="T42" fmla="*/ 105 w 317"/>
                <a:gd name="T43" fmla="*/ 138 h 552"/>
                <a:gd name="T44" fmla="*/ 149 w 317"/>
                <a:gd name="T45" fmla="*/ 8 h 552"/>
                <a:gd name="T46" fmla="*/ 167 w 317"/>
                <a:gd name="T47" fmla="*/ 29 h 552"/>
                <a:gd name="T48" fmla="*/ 191 w 317"/>
                <a:gd name="T49" fmla="*/ 118 h 552"/>
                <a:gd name="T50" fmla="*/ 116 w 317"/>
                <a:gd name="T51" fmla="*/ 158 h 552"/>
                <a:gd name="T52" fmla="*/ 159 w 317"/>
                <a:gd name="T53" fmla="*/ 209 h 552"/>
                <a:gd name="T54" fmla="*/ 149 w 317"/>
                <a:gd name="T55" fmla="*/ 219 h 552"/>
                <a:gd name="T56" fmla="*/ 14 w 317"/>
                <a:gd name="T57" fmla="*/ 219 h 552"/>
                <a:gd name="T58" fmla="*/ 94 w 317"/>
                <a:gd name="T59" fmla="*/ 257 h 552"/>
                <a:gd name="T60" fmla="*/ 133 w 317"/>
                <a:gd name="T61" fmla="*/ 268 h 552"/>
                <a:gd name="T62" fmla="*/ 164 w 317"/>
                <a:gd name="T63" fmla="*/ 211 h 552"/>
                <a:gd name="T64" fmla="*/ 189 w 317"/>
                <a:gd name="T65" fmla="*/ 194 h 552"/>
                <a:gd name="T66" fmla="*/ 290 w 317"/>
                <a:gd name="T67" fmla="*/ 12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7" h="552">
                  <a:moveTo>
                    <a:pt x="302" y="124"/>
                  </a:moveTo>
                  <a:cubicBezTo>
                    <a:pt x="303" y="124"/>
                    <a:pt x="303" y="124"/>
                    <a:pt x="303" y="124"/>
                  </a:cubicBezTo>
                  <a:cubicBezTo>
                    <a:pt x="306" y="129"/>
                    <a:pt x="307" y="136"/>
                    <a:pt x="307" y="142"/>
                  </a:cubicBezTo>
                  <a:cubicBezTo>
                    <a:pt x="307" y="158"/>
                    <a:pt x="306" y="173"/>
                    <a:pt x="308" y="189"/>
                  </a:cubicBezTo>
                  <a:cubicBezTo>
                    <a:pt x="308" y="192"/>
                    <a:pt x="305" y="196"/>
                    <a:pt x="307" y="199"/>
                  </a:cubicBezTo>
                  <a:cubicBezTo>
                    <a:pt x="307" y="201"/>
                    <a:pt x="307" y="203"/>
                    <a:pt x="307" y="204"/>
                  </a:cubicBezTo>
                  <a:cubicBezTo>
                    <a:pt x="305" y="209"/>
                    <a:pt x="308" y="215"/>
                    <a:pt x="305" y="220"/>
                  </a:cubicBezTo>
                  <a:cubicBezTo>
                    <a:pt x="304" y="223"/>
                    <a:pt x="300" y="224"/>
                    <a:pt x="297" y="225"/>
                  </a:cubicBezTo>
                  <a:cubicBezTo>
                    <a:pt x="254" y="240"/>
                    <a:pt x="211" y="256"/>
                    <a:pt x="168" y="270"/>
                  </a:cubicBezTo>
                  <a:cubicBezTo>
                    <a:pt x="159" y="273"/>
                    <a:pt x="152" y="277"/>
                    <a:pt x="145" y="278"/>
                  </a:cubicBezTo>
                  <a:cubicBezTo>
                    <a:pt x="160" y="278"/>
                    <a:pt x="177" y="280"/>
                    <a:pt x="194" y="282"/>
                  </a:cubicBezTo>
                  <a:cubicBezTo>
                    <a:pt x="214" y="283"/>
                    <a:pt x="234" y="285"/>
                    <a:pt x="254" y="287"/>
                  </a:cubicBezTo>
                  <a:cubicBezTo>
                    <a:pt x="272" y="288"/>
                    <a:pt x="289" y="290"/>
                    <a:pt x="307" y="292"/>
                  </a:cubicBezTo>
                  <a:cubicBezTo>
                    <a:pt x="314" y="292"/>
                    <a:pt x="317" y="297"/>
                    <a:pt x="313" y="302"/>
                  </a:cubicBezTo>
                  <a:cubicBezTo>
                    <a:pt x="302" y="320"/>
                    <a:pt x="291" y="339"/>
                    <a:pt x="276" y="355"/>
                  </a:cubicBezTo>
                  <a:cubicBezTo>
                    <a:pt x="264" y="356"/>
                    <a:pt x="262" y="366"/>
                    <a:pt x="258" y="375"/>
                  </a:cubicBezTo>
                  <a:cubicBezTo>
                    <a:pt x="256" y="378"/>
                    <a:pt x="256" y="383"/>
                    <a:pt x="252" y="386"/>
                  </a:cubicBezTo>
                  <a:cubicBezTo>
                    <a:pt x="246" y="391"/>
                    <a:pt x="239" y="392"/>
                    <a:pt x="232" y="394"/>
                  </a:cubicBezTo>
                  <a:cubicBezTo>
                    <a:pt x="212" y="401"/>
                    <a:pt x="191" y="408"/>
                    <a:pt x="170" y="415"/>
                  </a:cubicBezTo>
                  <a:cubicBezTo>
                    <a:pt x="168" y="416"/>
                    <a:pt x="166" y="417"/>
                    <a:pt x="163" y="417"/>
                  </a:cubicBezTo>
                  <a:cubicBezTo>
                    <a:pt x="158" y="417"/>
                    <a:pt x="155" y="416"/>
                    <a:pt x="154" y="410"/>
                  </a:cubicBezTo>
                  <a:cubicBezTo>
                    <a:pt x="151" y="399"/>
                    <a:pt x="151" y="387"/>
                    <a:pt x="148" y="375"/>
                  </a:cubicBezTo>
                  <a:cubicBezTo>
                    <a:pt x="141" y="349"/>
                    <a:pt x="137" y="322"/>
                    <a:pt x="131" y="296"/>
                  </a:cubicBezTo>
                  <a:cubicBezTo>
                    <a:pt x="131" y="294"/>
                    <a:pt x="131" y="291"/>
                    <a:pt x="129" y="290"/>
                  </a:cubicBezTo>
                  <a:cubicBezTo>
                    <a:pt x="126" y="289"/>
                    <a:pt x="125" y="292"/>
                    <a:pt x="123" y="294"/>
                  </a:cubicBezTo>
                  <a:cubicBezTo>
                    <a:pt x="108" y="309"/>
                    <a:pt x="94" y="325"/>
                    <a:pt x="79" y="340"/>
                  </a:cubicBezTo>
                  <a:cubicBezTo>
                    <a:pt x="63" y="357"/>
                    <a:pt x="47" y="375"/>
                    <a:pt x="30" y="392"/>
                  </a:cubicBezTo>
                  <a:cubicBezTo>
                    <a:pt x="24" y="398"/>
                    <a:pt x="17" y="405"/>
                    <a:pt x="11" y="412"/>
                  </a:cubicBezTo>
                  <a:cubicBezTo>
                    <a:pt x="6" y="417"/>
                    <a:pt x="6" y="419"/>
                    <a:pt x="12" y="423"/>
                  </a:cubicBezTo>
                  <a:cubicBezTo>
                    <a:pt x="30" y="435"/>
                    <a:pt x="47" y="447"/>
                    <a:pt x="63" y="460"/>
                  </a:cubicBezTo>
                  <a:cubicBezTo>
                    <a:pt x="75" y="469"/>
                    <a:pt x="87" y="478"/>
                    <a:pt x="99" y="486"/>
                  </a:cubicBezTo>
                  <a:cubicBezTo>
                    <a:pt x="119" y="500"/>
                    <a:pt x="138" y="514"/>
                    <a:pt x="158" y="527"/>
                  </a:cubicBezTo>
                  <a:cubicBezTo>
                    <a:pt x="165" y="532"/>
                    <a:pt x="170" y="537"/>
                    <a:pt x="177" y="541"/>
                  </a:cubicBezTo>
                  <a:cubicBezTo>
                    <a:pt x="179" y="542"/>
                    <a:pt x="181" y="544"/>
                    <a:pt x="182" y="546"/>
                  </a:cubicBezTo>
                  <a:cubicBezTo>
                    <a:pt x="184" y="549"/>
                    <a:pt x="183" y="552"/>
                    <a:pt x="179" y="551"/>
                  </a:cubicBezTo>
                  <a:cubicBezTo>
                    <a:pt x="172" y="549"/>
                    <a:pt x="164" y="549"/>
                    <a:pt x="157" y="545"/>
                  </a:cubicBezTo>
                  <a:cubicBezTo>
                    <a:pt x="149" y="541"/>
                    <a:pt x="140" y="541"/>
                    <a:pt x="133" y="538"/>
                  </a:cubicBezTo>
                  <a:cubicBezTo>
                    <a:pt x="112" y="530"/>
                    <a:pt x="91" y="524"/>
                    <a:pt x="71" y="516"/>
                  </a:cubicBezTo>
                  <a:cubicBezTo>
                    <a:pt x="53" y="510"/>
                    <a:pt x="36" y="504"/>
                    <a:pt x="18" y="500"/>
                  </a:cubicBezTo>
                  <a:cubicBezTo>
                    <a:pt x="11" y="498"/>
                    <a:pt x="5" y="496"/>
                    <a:pt x="0" y="490"/>
                  </a:cubicBezTo>
                  <a:cubicBezTo>
                    <a:pt x="0" y="382"/>
                    <a:pt x="0" y="273"/>
                    <a:pt x="0" y="165"/>
                  </a:cubicBezTo>
                  <a:cubicBezTo>
                    <a:pt x="2" y="161"/>
                    <a:pt x="6" y="161"/>
                    <a:pt x="10" y="160"/>
                  </a:cubicBezTo>
                  <a:cubicBezTo>
                    <a:pt x="38" y="156"/>
                    <a:pt x="65" y="152"/>
                    <a:pt x="92" y="148"/>
                  </a:cubicBezTo>
                  <a:cubicBezTo>
                    <a:pt x="100" y="148"/>
                    <a:pt x="103" y="144"/>
                    <a:pt x="105" y="138"/>
                  </a:cubicBezTo>
                  <a:cubicBezTo>
                    <a:pt x="113" y="115"/>
                    <a:pt x="121" y="93"/>
                    <a:pt x="128" y="70"/>
                  </a:cubicBezTo>
                  <a:cubicBezTo>
                    <a:pt x="135" y="49"/>
                    <a:pt x="143" y="29"/>
                    <a:pt x="149" y="8"/>
                  </a:cubicBezTo>
                  <a:cubicBezTo>
                    <a:pt x="150" y="5"/>
                    <a:pt x="152" y="2"/>
                    <a:pt x="155" y="0"/>
                  </a:cubicBezTo>
                  <a:cubicBezTo>
                    <a:pt x="161" y="9"/>
                    <a:pt x="163" y="19"/>
                    <a:pt x="167" y="29"/>
                  </a:cubicBezTo>
                  <a:cubicBezTo>
                    <a:pt x="177" y="57"/>
                    <a:pt x="187" y="84"/>
                    <a:pt x="197" y="112"/>
                  </a:cubicBezTo>
                  <a:cubicBezTo>
                    <a:pt x="197" y="116"/>
                    <a:pt x="194" y="117"/>
                    <a:pt x="191" y="118"/>
                  </a:cubicBezTo>
                  <a:cubicBezTo>
                    <a:pt x="167" y="128"/>
                    <a:pt x="143" y="138"/>
                    <a:pt x="120" y="148"/>
                  </a:cubicBezTo>
                  <a:cubicBezTo>
                    <a:pt x="112" y="151"/>
                    <a:pt x="111" y="152"/>
                    <a:pt x="116" y="158"/>
                  </a:cubicBezTo>
                  <a:cubicBezTo>
                    <a:pt x="125" y="168"/>
                    <a:pt x="134" y="178"/>
                    <a:pt x="143" y="188"/>
                  </a:cubicBezTo>
                  <a:cubicBezTo>
                    <a:pt x="147" y="196"/>
                    <a:pt x="154" y="202"/>
                    <a:pt x="159" y="209"/>
                  </a:cubicBezTo>
                  <a:cubicBezTo>
                    <a:pt x="163" y="214"/>
                    <a:pt x="161" y="218"/>
                    <a:pt x="155" y="219"/>
                  </a:cubicBezTo>
                  <a:cubicBezTo>
                    <a:pt x="153" y="219"/>
                    <a:pt x="151" y="219"/>
                    <a:pt x="149" y="219"/>
                  </a:cubicBezTo>
                  <a:cubicBezTo>
                    <a:pt x="106" y="219"/>
                    <a:pt x="64" y="219"/>
                    <a:pt x="21" y="219"/>
                  </a:cubicBezTo>
                  <a:cubicBezTo>
                    <a:pt x="18" y="219"/>
                    <a:pt x="16" y="219"/>
                    <a:pt x="14" y="219"/>
                  </a:cubicBezTo>
                  <a:cubicBezTo>
                    <a:pt x="15" y="219"/>
                    <a:pt x="16" y="219"/>
                    <a:pt x="18" y="220"/>
                  </a:cubicBezTo>
                  <a:cubicBezTo>
                    <a:pt x="43" y="233"/>
                    <a:pt x="68" y="245"/>
                    <a:pt x="94" y="257"/>
                  </a:cubicBezTo>
                  <a:cubicBezTo>
                    <a:pt x="103" y="262"/>
                    <a:pt x="114" y="266"/>
                    <a:pt x="123" y="271"/>
                  </a:cubicBezTo>
                  <a:cubicBezTo>
                    <a:pt x="128" y="274"/>
                    <a:pt x="131" y="273"/>
                    <a:pt x="133" y="268"/>
                  </a:cubicBezTo>
                  <a:cubicBezTo>
                    <a:pt x="138" y="256"/>
                    <a:pt x="145" y="245"/>
                    <a:pt x="150" y="233"/>
                  </a:cubicBezTo>
                  <a:cubicBezTo>
                    <a:pt x="153" y="224"/>
                    <a:pt x="158" y="217"/>
                    <a:pt x="164" y="211"/>
                  </a:cubicBezTo>
                  <a:cubicBezTo>
                    <a:pt x="168" y="206"/>
                    <a:pt x="175" y="202"/>
                    <a:pt x="181" y="200"/>
                  </a:cubicBezTo>
                  <a:cubicBezTo>
                    <a:pt x="184" y="198"/>
                    <a:pt x="187" y="197"/>
                    <a:pt x="189" y="194"/>
                  </a:cubicBezTo>
                  <a:cubicBezTo>
                    <a:pt x="202" y="185"/>
                    <a:pt x="215" y="176"/>
                    <a:pt x="229" y="168"/>
                  </a:cubicBezTo>
                  <a:cubicBezTo>
                    <a:pt x="249" y="155"/>
                    <a:pt x="269" y="142"/>
                    <a:pt x="290" y="129"/>
                  </a:cubicBezTo>
                  <a:cubicBezTo>
                    <a:pt x="294" y="126"/>
                    <a:pt x="298" y="125"/>
                    <a:pt x="302" y="124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0" y="4711700"/>
              <a:ext cx="582613" cy="685800"/>
            </a:xfrm>
            <a:custGeom>
              <a:avLst/>
              <a:gdLst>
                <a:gd name="T0" fmla="*/ 155 w 155"/>
                <a:gd name="T1" fmla="*/ 17 h 182"/>
                <a:gd name="T2" fmla="*/ 138 w 155"/>
                <a:gd name="T3" fmla="*/ 69 h 182"/>
                <a:gd name="T4" fmla="*/ 107 w 155"/>
                <a:gd name="T5" fmla="*/ 160 h 182"/>
                <a:gd name="T6" fmla="*/ 98 w 155"/>
                <a:gd name="T7" fmla="*/ 168 h 182"/>
                <a:gd name="T8" fmla="*/ 6 w 155"/>
                <a:gd name="T9" fmla="*/ 181 h 182"/>
                <a:gd name="T10" fmla="*/ 0 w 155"/>
                <a:gd name="T11" fmla="*/ 182 h 182"/>
                <a:gd name="T12" fmla="*/ 0 w 155"/>
                <a:gd name="T13" fmla="*/ 36 h 182"/>
                <a:gd name="T14" fmla="*/ 8 w 155"/>
                <a:gd name="T15" fmla="*/ 26 h 182"/>
                <a:gd name="T16" fmla="*/ 49 w 155"/>
                <a:gd name="T17" fmla="*/ 2 h 182"/>
                <a:gd name="T18" fmla="*/ 58 w 155"/>
                <a:gd name="T19" fmla="*/ 0 h 182"/>
                <a:gd name="T20" fmla="*/ 155 w 155"/>
                <a:gd name="T21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82">
                  <a:moveTo>
                    <a:pt x="155" y="17"/>
                  </a:moveTo>
                  <a:cubicBezTo>
                    <a:pt x="151" y="35"/>
                    <a:pt x="144" y="52"/>
                    <a:pt x="138" y="69"/>
                  </a:cubicBezTo>
                  <a:cubicBezTo>
                    <a:pt x="128" y="100"/>
                    <a:pt x="117" y="130"/>
                    <a:pt x="107" y="160"/>
                  </a:cubicBezTo>
                  <a:cubicBezTo>
                    <a:pt x="105" y="165"/>
                    <a:pt x="103" y="168"/>
                    <a:pt x="98" y="168"/>
                  </a:cubicBezTo>
                  <a:cubicBezTo>
                    <a:pt x="67" y="173"/>
                    <a:pt x="36" y="177"/>
                    <a:pt x="6" y="181"/>
                  </a:cubicBezTo>
                  <a:cubicBezTo>
                    <a:pt x="4" y="182"/>
                    <a:pt x="2" y="182"/>
                    <a:pt x="0" y="182"/>
                  </a:cubicBezTo>
                  <a:cubicBezTo>
                    <a:pt x="0" y="133"/>
                    <a:pt x="0" y="84"/>
                    <a:pt x="0" y="36"/>
                  </a:cubicBezTo>
                  <a:cubicBezTo>
                    <a:pt x="1" y="32"/>
                    <a:pt x="4" y="28"/>
                    <a:pt x="8" y="26"/>
                  </a:cubicBezTo>
                  <a:cubicBezTo>
                    <a:pt x="22" y="18"/>
                    <a:pt x="35" y="10"/>
                    <a:pt x="49" y="2"/>
                  </a:cubicBezTo>
                  <a:cubicBezTo>
                    <a:pt x="52" y="0"/>
                    <a:pt x="55" y="0"/>
                    <a:pt x="58" y="0"/>
                  </a:cubicBezTo>
                  <a:cubicBezTo>
                    <a:pt x="90" y="6"/>
                    <a:pt x="123" y="10"/>
                    <a:pt x="155" y="17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952500" y="6199188"/>
              <a:ext cx="920750" cy="655637"/>
            </a:xfrm>
            <a:custGeom>
              <a:avLst/>
              <a:gdLst>
                <a:gd name="T0" fmla="*/ 145 w 245"/>
                <a:gd name="T1" fmla="*/ 5 h 174"/>
                <a:gd name="T2" fmla="*/ 245 w 245"/>
                <a:gd name="T3" fmla="*/ 84 h 174"/>
                <a:gd name="T4" fmla="*/ 234 w 245"/>
                <a:gd name="T5" fmla="*/ 95 h 174"/>
                <a:gd name="T6" fmla="*/ 117 w 245"/>
                <a:gd name="T7" fmla="*/ 167 h 174"/>
                <a:gd name="T8" fmla="*/ 100 w 245"/>
                <a:gd name="T9" fmla="*/ 174 h 174"/>
                <a:gd name="T10" fmla="*/ 99 w 245"/>
                <a:gd name="T11" fmla="*/ 174 h 174"/>
                <a:gd name="T12" fmla="*/ 85 w 245"/>
                <a:gd name="T13" fmla="*/ 156 h 174"/>
                <a:gd name="T14" fmla="*/ 39 w 245"/>
                <a:gd name="T15" fmla="*/ 77 h 174"/>
                <a:gd name="T16" fmla="*/ 14 w 245"/>
                <a:gd name="T17" fmla="*/ 34 h 174"/>
                <a:gd name="T18" fmla="*/ 0 w 245"/>
                <a:gd name="T19" fmla="*/ 7 h 174"/>
                <a:gd name="T20" fmla="*/ 0 w 245"/>
                <a:gd name="T21" fmla="*/ 5 h 174"/>
                <a:gd name="T22" fmla="*/ 5 w 245"/>
                <a:gd name="T23" fmla="*/ 1 h 174"/>
                <a:gd name="T24" fmla="*/ 7 w 245"/>
                <a:gd name="T25" fmla="*/ 0 h 174"/>
                <a:gd name="T26" fmla="*/ 27 w 245"/>
                <a:gd name="T27" fmla="*/ 1 h 174"/>
                <a:gd name="T28" fmla="*/ 93 w 245"/>
                <a:gd name="T29" fmla="*/ 2 h 174"/>
                <a:gd name="T30" fmla="*/ 135 w 245"/>
                <a:gd name="T31" fmla="*/ 2 h 174"/>
                <a:gd name="T32" fmla="*/ 145 w 245"/>
                <a:gd name="T33" fmla="*/ 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5" h="174">
                  <a:moveTo>
                    <a:pt x="145" y="5"/>
                  </a:moveTo>
                  <a:cubicBezTo>
                    <a:pt x="179" y="31"/>
                    <a:pt x="212" y="58"/>
                    <a:pt x="245" y="84"/>
                  </a:cubicBezTo>
                  <a:cubicBezTo>
                    <a:pt x="244" y="90"/>
                    <a:pt x="238" y="92"/>
                    <a:pt x="234" y="95"/>
                  </a:cubicBezTo>
                  <a:cubicBezTo>
                    <a:pt x="195" y="119"/>
                    <a:pt x="156" y="143"/>
                    <a:pt x="117" y="167"/>
                  </a:cubicBezTo>
                  <a:cubicBezTo>
                    <a:pt x="112" y="170"/>
                    <a:pt x="106" y="171"/>
                    <a:pt x="100" y="174"/>
                  </a:cubicBezTo>
                  <a:cubicBezTo>
                    <a:pt x="100" y="174"/>
                    <a:pt x="99" y="174"/>
                    <a:pt x="99" y="174"/>
                  </a:cubicBezTo>
                  <a:cubicBezTo>
                    <a:pt x="91" y="170"/>
                    <a:pt x="88" y="163"/>
                    <a:pt x="85" y="156"/>
                  </a:cubicBezTo>
                  <a:cubicBezTo>
                    <a:pt x="70" y="130"/>
                    <a:pt x="54" y="104"/>
                    <a:pt x="39" y="77"/>
                  </a:cubicBezTo>
                  <a:cubicBezTo>
                    <a:pt x="31" y="63"/>
                    <a:pt x="22" y="48"/>
                    <a:pt x="14" y="34"/>
                  </a:cubicBezTo>
                  <a:cubicBezTo>
                    <a:pt x="10" y="24"/>
                    <a:pt x="4" y="16"/>
                    <a:pt x="0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2" y="4"/>
                    <a:pt x="2" y="1"/>
                    <a:pt x="5" y="1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14" y="3"/>
                    <a:pt x="21" y="1"/>
                    <a:pt x="27" y="1"/>
                  </a:cubicBezTo>
                  <a:cubicBezTo>
                    <a:pt x="49" y="0"/>
                    <a:pt x="71" y="3"/>
                    <a:pt x="93" y="2"/>
                  </a:cubicBezTo>
                  <a:cubicBezTo>
                    <a:pt x="107" y="2"/>
                    <a:pt x="121" y="2"/>
                    <a:pt x="135" y="2"/>
                  </a:cubicBezTo>
                  <a:cubicBezTo>
                    <a:pt x="138" y="2"/>
                    <a:pt x="142" y="2"/>
                    <a:pt x="145" y="5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0" y="5837238"/>
              <a:ext cx="996950" cy="1017587"/>
            </a:xfrm>
            <a:custGeom>
              <a:avLst/>
              <a:gdLst>
                <a:gd name="T0" fmla="*/ 254 w 265"/>
                <a:gd name="T1" fmla="*/ 102 h 270"/>
                <a:gd name="T2" fmla="*/ 254 w 265"/>
                <a:gd name="T3" fmla="*/ 103 h 270"/>
                <a:gd name="T4" fmla="*/ 258 w 265"/>
                <a:gd name="T5" fmla="*/ 125 h 270"/>
                <a:gd name="T6" fmla="*/ 260 w 265"/>
                <a:gd name="T7" fmla="*/ 144 h 270"/>
                <a:gd name="T8" fmla="*/ 263 w 265"/>
                <a:gd name="T9" fmla="*/ 237 h 270"/>
                <a:gd name="T10" fmla="*/ 264 w 265"/>
                <a:gd name="T11" fmla="*/ 260 h 270"/>
                <a:gd name="T12" fmla="*/ 261 w 265"/>
                <a:gd name="T13" fmla="*/ 270 h 270"/>
                <a:gd name="T14" fmla="*/ 258 w 265"/>
                <a:gd name="T15" fmla="*/ 270 h 270"/>
                <a:gd name="T16" fmla="*/ 239 w 265"/>
                <a:gd name="T17" fmla="*/ 248 h 270"/>
                <a:gd name="T18" fmla="*/ 169 w 265"/>
                <a:gd name="T19" fmla="*/ 154 h 270"/>
                <a:gd name="T20" fmla="*/ 162 w 265"/>
                <a:gd name="T21" fmla="*/ 142 h 270"/>
                <a:gd name="T22" fmla="*/ 172 w 265"/>
                <a:gd name="T23" fmla="*/ 183 h 270"/>
                <a:gd name="T24" fmla="*/ 186 w 265"/>
                <a:gd name="T25" fmla="*/ 253 h 270"/>
                <a:gd name="T26" fmla="*/ 185 w 265"/>
                <a:gd name="T27" fmla="*/ 270 h 270"/>
                <a:gd name="T28" fmla="*/ 153 w 265"/>
                <a:gd name="T29" fmla="*/ 270 h 270"/>
                <a:gd name="T30" fmla="*/ 146 w 265"/>
                <a:gd name="T31" fmla="*/ 270 h 270"/>
                <a:gd name="T32" fmla="*/ 121 w 265"/>
                <a:gd name="T33" fmla="*/ 270 h 270"/>
                <a:gd name="T34" fmla="*/ 108 w 265"/>
                <a:gd name="T35" fmla="*/ 258 h 270"/>
                <a:gd name="T36" fmla="*/ 102 w 265"/>
                <a:gd name="T37" fmla="*/ 257 h 270"/>
                <a:gd name="T38" fmla="*/ 92 w 265"/>
                <a:gd name="T39" fmla="*/ 259 h 270"/>
                <a:gd name="T40" fmla="*/ 86 w 265"/>
                <a:gd name="T41" fmla="*/ 257 h 270"/>
                <a:gd name="T42" fmla="*/ 76 w 265"/>
                <a:gd name="T43" fmla="*/ 243 h 270"/>
                <a:gd name="T44" fmla="*/ 75 w 265"/>
                <a:gd name="T45" fmla="*/ 242 h 270"/>
                <a:gd name="T46" fmla="*/ 76 w 265"/>
                <a:gd name="T47" fmla="*/ 242 h 270"/>
                <a:gd name="T48" fmla="*/ 74 w 265"/>
                <a:gd name="T49" fmla="*/ 253 h 270"/>
                <a:gd name="T50" fmla="*/ 63 w 265"/>
                <a:gd name="T51" fmla="*/ 259 h 270"/>
                <a:gd name="T52" fmla="*/ 54 w 265"/>
                <a:gd name="T53" fmla="*/ 252 h 270"/>
                <a:gd name="T54" fmla="*/ 53 w 265"/>
                <a:gd name="T55" fmla="*/ 245 h 270"/>
                <a:gd name="T56" fmla="*/ 41 w 265"/>
                <a:gd name="T57" fmla="*/ 243 h 270"/>
                <a:gd name="T58" fmla="*/ 43 w 265"/>
                <a:gd name="T59" fmla="*/ 235 h 270"/>
                <a:gd name="T60" fmla="*/ 45 w 265"/>
                <a:gd name="T61" fmla="*/ 233 h 270"/>
                <a:gd name="T62" fmla="*/ 42 w 265"/>
                <a:gd name="T63" fmla="*/ 235 h 270"/>
                <a:gd name="T64" fmla="*/ 32 w 265"/>
                <a:gd name="T65" fmla="*/ 233 h 270"/>
                <a:gd name="T66" fmla="*/ 16 w 265"/>
                <a:gd name="T67" fmla="*/ 226 h 270"/>
                <a:gd name="T68" fmla="*/ 0 w 265"/>
                <a:gd name="T69" fmla="*/ 213 h 270"/>
                <a:gd name="T70" fmla="*/ 0 w 265"/>
                <a:gd name="T71" fmla="*/ 208 h 270"/>
                <a:gd name="T72" fmla="*/ 70 w 265"/>
                <a:gd name="T73" fmla="*/ 231 h 270"/>
                <a:gd name="T74" fmla="*/ 181 w 265"/>
                <a:gd name="T75" fmla="*/ 267 h 270"/>
                <a:gd name="T76" fmla="*/ 158 w 265"/>
                <a:gd name="T77" fmla="*/ 250 h 270"/>
                <a:gd name="T78" fmla="*/ 35 w 265"/>
                <a:gd name="T79" fmla="*/ 161 h 270"/>
                <a:gd name="T80" fmla="*/ 6 w 265"/>
                <a:gd name="T81" fmla="*/ 141 h 270"/>
                <a:gd name="T82" fmla="*/ 5 w 265"/>
                <a:gd name="T83" fmla="*/ 131 h 270"/>
                <a:gd name="T84" fmla="*/ 98 w 265"/>
                <a:gd name="T85" fmla="*/ 33 h 270"/>
                <a:gd name="T86" fmla="*/ 126 w 265"/>
                <a:gd name="T87" fmla="*/ 4 h 270"/>
                <a:gd name="T88" fmla="*/ 131 w 265"/>
                <a:gd name="T89" fmla="*/ 1 h 270"/>
                <a:gd name="T90" fmla="*/ 133 w 265"/>
                <a:gd name="T91" fmla="*/ 6 h 270"/>
                <a:gd name="T92" fmla="*/ 157 w 265"/>
                <a:gd name="T93" fmla="*/ 127 h 270"/>
                <a:gd name="T94" fmla="*/ 164 w 265"/>
                <a:gd name="T95" fmla="*/ 132 h 270"/>
                <a:gd name="T96" fmla="*/ 251 w 265"/>
                <a:gd name="T97" fmla="*/ 102 h 270"/>
                <a:gd name="T98" fmla="*/ 254 w 265"/>
                <a:gd name="T99" fmla="*/ 10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5" h="270">
                  <a:moveTo>
                    <a:pt x="254" y="102"/>
                  </a:moveTo>
                  <a:cubicBezTo>
                    <a:pt x="254" y="102"/>
                    <a:pt x="254" y="103"/>
                    <a:pt x="254" y="103"/>
                  </a:cubicBezTo>
                  <a:cubicBezTo>
                    <a:pt x="257" y="110"/>
                    <a:pt x="259" y="117"/>
                    <a:pt x="258" y="125"/>
                  </a:cubicBezTo>
                  <a:cubicBezTo>
                    <a:pt x="256" y="131"/>
                    <a:pt x="259" y="138"/>
                    <a:pt x="260" y="144"/>
                  </a:cubicBezTo>
                  <a:cubicBezTo>
                    <a:pt x="260" y="175"/>
                    <a:pt x="263" y="206"/>
                    <a:pt x="263" y="237"/>
                  </a:cubicBezTo>
                  <a:cubicBezTo>
                    <a:pt x="263" y="244"/>
                    <a:pt x="265" y="252"/>
                    <a:pt x="264" y="260"/>
                  </a:cubicBezTo>
                  <a:cubicBezTo>
                    <a:pt x="264" y="264"/>
                    <a:pt x="264" y="267"/>
                    <a:pt x="261" y="270"/>
                  </a:cubicBezTo>
                  <a:cubicBezTo>
                    <a:pt x="260" y="270"/>
                    <a:pt x="259" y="270"/>
                    <a:pt x="258" y="270"/>
                  </a:cubicBezTo>
                  <a:cubicBezTo>
                    <a:pt x="249" y="265"/>
                    <a:pt x="244" y="256"/>
                    <a:pt x="239" y="248"/>
                  </a:cubicBezTo>
                  <a:cubicBezTo>
                    <a:pt x="215" y="217"/>
                    <a:pt x="193" y="185"/>
                    <a:pt x="169" y="154"/>
                  </a:cubicBezTo>
                  <a:cubicBezTo>
                    <a:pt x="166" y="150"/>
                    <a:pt x="164" y="146"/>
                    <a:pt x="162" y="142"/>
                  </a:cubicBezTo>
                  <a:cubicBezTo>
                    <a:pt x="168" y="155"/>
                    <a:pt x="169" y="169"/>
                    <a:pt x="172" y="183"/>
                  </a:cubicBezTo>
                  <a:cubicBezTo>
                    <a:pt x="177" y="206"/>
                    <a:pt x="181" y="230"/>
                    <a:pt x="186" y="253"/>
                  </a:cubicBezTo>
                  <a:cubicBezTo>
                    <a:pt x="187" y="259"/>
                    <a:pt x="190" y="264"/>
                    <a:pt x="185" y="270"/>
                  </a:cubicBezTo>
                  <a:cubicBezTo>
                    <a:pt x="174" y="270"/>
                    <a:pt x="164" y="270"/>
                    <a:pt x="153" y="270"/>
                  </a:cubicBezTo>
                  <a:cubicBezTo>
                    <a:pt x="151" y="266"/>
                    <a:pt x="148" y="268"/>
                    <a:pt x="146" y="270"/>
                  </a:cubicBezTo>
                  <a:cubicBezTo>
                    <a:pt x="137" y="270"/>
                    <a:pt x="129" y="270"/>
                    <a:pt x="121" y="270"/>
                  </a:cubicBezTo>
                  <a:cubicBezTo>
                    <a:pt x="114" y="269"/>
                    <a:pt x="109" y="266"/>
                    <a:pt x="108" y="258"/>
                  </a:cubicBezTo>
                  <a:cubicBezTo>
                    <a:pt x="108" y="253"/>
                    <a:pt x="105" y="252"/>
                    <a:pt x="102" y="257"/>
                  </a:cubicBezTo>
                  <a:cubicBezTo>
                    <a:pt x="100" y="261"/>
                    <a:pt x="96" y="261"/>
                    <a:pt x="92" y="259"/>
                  </a:cubicBezTo>
                  <a:cubicBezTo>
                    <a:pt x="90" y="259"/>
                    <a:pt x="88" y="258"/>
                    <a:pt x="86" y="257"/>
                  </a:cubicBezTo>
                  <a:cubicBezTo>
                    <a:pt x="75" y="254"/>
                    <a:pt x="75" y="254"/>
                    <a:pt x="76" y="243"/>
                  </a:cubicBezTo>
                  <a:cubicBezTo>
                    <a:pt x="76" y="242"/>
                    <a:pt x="76" y="242"/>
                    <a:pt x="75" y="242"/>
                  </a:cubicBezTo>
                  <a:cubicBezTo>
                    <a:pt x="75" y="242"/>
                    <a:pt x="76" y="242"/>
                    <a:pt x="76" y="242"/>
                  </a:cubicBezTo>
                  <a:cubicBezTo>
                    <a:pt x="76" y="246"/>
                    <a:pt x="74" y="250"/>
                    <a:pt x="74" y="253"/>
                  </a:cubicBezTo>
                  <a:cubicBezTo>
                    <a:pt x="72" y="258"/>
                    <a:pt x="68" y="260"/>
                    <a:pt x="63" y="259"/>
                  </a:cubicBezTo>
                  <a:cubicBezTo>
                    <a:pt x="58" y="259"/>
                    <a:pt x="55" y="257"/>
                    <a:pt x="54" y="252"/>
                  </a:cubicBezTo>
                  <a:cubicBezTo>
                    <a:pt x="53" y="250"/>
                    <a:pt x="54" y="248"/>
                    <a:pt x="53" y="245"/>
                  </a:cubicBezTo>
                  <a:cubicBezTo>
                    <a:pt x="49" y="246"/>
                    <a:pt x="44" y="248"/>
                    <a:pt x="41" y="243"/>
                  </a:cubicBezTo>
                  <a:cubicBezTo>
                    <a:pt x="39" y="240"/>
                    <a:pt x="39" y="237"/>
                    <a:pt x="43" y="235"/>
                  </a:cubicBezTo>
                  <a:cubicBezTo>
                    <a:pt x="44" y="235"/>
                    <a:pt x="44" y="234"/>
                    <a:pt x="45" y="233"/>
                  </a:cubicBezTo>
                  <a:cubicBezTo>
                    <a:pt x="44" y="234"/>
                    <a:pt x="44" y="235"/>
                    <a:pt x="42" y="235"/>
                  </a:cubicBezTo>
                  <a:cubicBezTo>
                    <a:pt x="38" y="238"/>
                    <a:pt x="35" y="237"/>
                    <a:pt x="32" y="233"/>
                  </a:cubicBezTo>
                  <a:cubicBezTo>
                    <a:pt x="28" y="228"/>
                    <a:pt x="23" y="225"/>
                    <a:pt x="16" y="226"/>
                  </a:cubicBezTo>
                  <a:cubicBezTo>
                    <a:pt x="5" y="228"/>
                    <a:pt x="3" y="220"/>
                    <a:pt x="0" y="213"/>
                  </a:cubicBezTo>
                  <a:cubicBezTo>
                    <a:pt x="0" y="211"/>
                    <a:pt x="0" y="210"/>
                    <a:pt x="0" y="208"/>
                  </a:cubicBezTo>
                  <a:cubicBezTo>
                    <a:pt x="23" y="216"/>
                    <a:pt x="47" y="224"/>
                    <a:pt x="70" y="231"/>
                  </a:cubicBezTo>
                  <a:cubicBezTo>
                    <a:pt x="107" y="243"/>
                    <a:pt x="144" y="256"/>
                    <a:pt x="181" y="267"/>
                  </a:cubicBezTo>
                  <a:cubicBezTo>
                    <a:pt x="174" y="260"/>
                    <a:pt x="166" y="255"/>
                    <a:pt x="158" y="250"/>
                  </a:cubicBezTo>
                  <a:cubicBezTo>
                    <a:pt x="117" y="220"/>
                    <a:pt x="76" y="191"/>
                    <a:pt x="35" y="161"/>
                  </a:cubicBezTo>
                  <a:cubicBezTo>
                    <a:pt x="25" y="154"/>
                    <a:pt x="16" y="148"/>
                    <a:pt x="6" y="141"/>
                  </a:cubicBezTo>
                  <a:cubicBezTo>
                    <a:pt x="1" y="138"/>
                    <a:pt x="1" y="135"/>
                    <a:pt x="5" y="131"/>
                  </a:cubicBezTo>
                  <a:cubicBezTo>
                    <a:pt x="36" y="99"/>
                    <a:pt x="67" y="66"/>
                    <a:pt x="98" y="33"/>
                  </a:cubicBezTo>
                  <a:cubicBezTo>
                    <a:pt x="107" y="24"/>
                    <a:pt x="116" y="14"/>
                    <a:pt x="126" y="4"/>
                  </a:cubicBezTo>
                  <a:cubicBezTo>
                    <a:pt x="127" y="2"/>
                    <a:pt x="129" y="0"/>
                    <a:pt x="131" y="1"/>
                  </a:cubicBezTo>
                  <a:cubicBezTo>
                    <a:pt x="133" y="1"/>
                    <a:pt x="133" y="4"/>
                    <a:pt x="133" y="6"/>
                  </a:cubicBezTo>
                  <a:cubicBezTo>
                    <a:pt x="141" y="46"/>
                    <a:pt x="149" y="87"/>
                    <a:pt x="157" y="127"/>
                  </a:cubicBezTo>
                  <a:cubicBezTo>
                    <a:pt x="158" y="131"/>
                    <a:pt x="159" y="134"/>
                    <a:pt x="164" y="132"/>
                  </a:cubicBezTo>
                  <a:cubicBezTo>
                    <a:pt x="193" y="122"/>
                    <a:pt x="222" y="112"/>
                    <a:pt x="251" y="102"/>
                  </a:cubicBezTo>
                  <a:cubicBezTo>
                    <a:pt x="252" y="101"/>
                    <a:pt x="253" y="101"/>
                    <a:pt x="254" y="102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955675" y="6297613"/>
              <a:ext cx="368300" cy="557212"/>
            </a:xfrm>
            <a:custGeom>
              <a:avLst/>
              <a:gdLst>
                <a:gd name="T0" fmla="*/ 7 w 98"/>
                <a:gd name="T1" fmla="*/ 148 h 148"/>
                <a:gd name="T2" fmla="*/ 3 w 98"/>
                <a:gd name="T3" fmla="*/ 49 h 148"/>
                <a:gd name="T4" fmla="*/ 3 w 98"/>
                <a:gd name="T5" fmla="*/ 22 h 148"/>
                <a:gd name="T6" fmla="*/ 4 w 98"/>
                <a:gd name="T7" fmla="*/ 3 h 148"/>
                <a:gd name="T8" fmla="*/ 10 w 98"/>
                <a:gd name="T9" fmla="*/ 1 h 148"/>
                <a:gd name="T10" fmla="*/ 16 w 98"/>
                <a:gd name="T11" fmla="*/ 6 h 148"/>
                <a:gd name="T12" fmla="*/ 98 w 98"/>
                <a:gd name="T13" fmla="*/ 148 h 148"/>
                <a:gd name="T14" fmla="*/ 7 w 98"/>
                <a:gd name="T1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48">
                  <a:moveTo>
                    <a:pt x="7" y="148"/>
                  </a:moveTo>
                  <a:cubicBezTo>
                    <a:pt x="7" y="115"/>
                    <a:pt x="5" y="82"/>
                    <a:pt x="3" y="49"/>
                  </a:cubicBezTo>
                  <a:cubicBezTo>
                    <a:pt x="3" y="40"/>
                    <a:pt x="3" y="31"/>
                    <a:pt x="3" y="22"/>
                  </a:cubicBezTo>
                  <a:cubicBezTo>
                    <a:pt x="0" y="16"/>
                    <a:pt x="5" y="10"/>
                    <a:pt x="4" y="3"/>
                  </a:cubicBezTo>
                  <a:cubicBezTo>
                    <a:pt x="4" y="1"/>
                    <a:pt x="7" y="0"/>
                    <a:pt x="10" y="1"/>
                  </a:cubicBezTo>
                  <a:cubicBezTo>
                    <a:pt x="12" y="3"/>
                    <a:pt x="14" y="5"/>
                    <a:pt x="16" y="6"/>
                  </a:cubicBezTo>
                  <a:cubicBezTo>
                    <a:pt x="43" y="53"/>
                    <a:pt x="70" y="100"/>
                    <a:pt x="98" y="148"/>
                  </a:cubicBezTo>
                  <a:cubicBezTo>
                    <a:pt x="67" y="148"/>
                    <a:pt x="37" y="148"/>
                    <a:pt x="7" y="148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606425" y="6350000"/>
              <a:ext cx="363538" cy="504825"/>
            </a:xfrm>
            <a:custGeom>
              <a:avLst/>
              <a:gdLst>
                <a:gd name="T0" fmla="*/ 24 w 97"/>
                <a:gd name="T1" fmla="*/ 134 h 134"/>
                <a:gd name="T2" fmla="*/ 9 w 97"/>
                <a:gd name="T3" fmla="*/ 55 h 134"/>
                <a:gd name="T4" fmla="*/ 0 w 97"/>
                <a:gd name="T5" fmla="*/ 0 h 134"/>
                <a:gd name="T6" fmla="*/ 20 w 97"/>
                <a:gd name="T7" fmla="*/ 28 h 134"/>
                <a:gd name="T8" fmla="*/ 95 w 97"/>
                <a:gd name="T9" fmla="*/ 130 h 134"/>
                <a:gd name="T10" fmla="*/ 97 w 97"/>
                <a:gd name="T11" fmla="*/ 134 h 134"/>
                <a:gd name="T12" fmla="*/ 24 w 97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34">
                  <a:moveTo>
                    <a:pt x="24" y="134"/>
                  </a:moveTo>
                  <a:cubicBezTo>
                    <a:pt x="20" y="107"/>
                    <a:pt x="14" y="81"/>
                    <a:pt x="9" y="55"/>
                  </a:cubicBezTo>
                  <a:cubicBezTo>
                    <a:pt x="6" y="37"/>
                    <a:pt x="2" y="19"/>
                    <a:pt x="0" y="0"/>
                  </a:cubicBezTo>
                  <a:cubicBezTo>
                    <a:pt x="7" y="10"/>
                    <a:pt x="13" y="19"/>
                    <a:pt x="20" y="28"/>
                  </a:cubicBezTo>
                  <a:cubicBezTo>
                    <a:pt x="45" y="62"/>
                    <a:pt x="70" y="96"/>
                    <a:pt x="95" y="130"/>
                  </a:cubicBezTo>
                  <a:cubicBezTo>
                    <a:pt x="96" y="131"/>
                    <a:pt x="96" y="132"/>
                    <a:pt x="97" y="134"/>
                  </a:cubicBezTo>
                  <a:cubicBezTo>
                    <a:pt x="73" y="134"/>
                    <a:pt x="49" y="134"/>
                    <a:pt x="24" y="134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1328738" y="6515100"/>
              <a:ext cx="549275" cy="339725"/>
            </a:xfrm>
            <a:custGeom>
              <a:avLst/>
              <a:gdLst>
                <a:gd name="T0" fmla="*/ 0 w 146"/>
                <a:gd name="T1" fmla="*/ 90 h 90"/>
                <a:gd name="T2" fmla="*/ 59 w 146"/>
                <a:gd name="T3" fmla="*/ 53 h 90"/>
                <a:gd name="T4" fmla="*/ 138 w 146"/>
                <a:gd name="T5" fmla="*/ 4 h 90"/>
                <a:gd name="T6" fmla="*/ 145 w 146"/>
                <a:gd name="T7" fmla="*/ 0 h 90"/>
                <a:gd name="T8" fmla="*/ 146 w 146"/>
                <a:gd name="T9" fmla="*/ 2 h 90"/>
                <a:gd name="T10" fmla="*/ 126 w 146"/>
                <a:gd name="T11" fmla="*/ 40 h 90"/>
                <a:gd name="T12" fmla="*/ 103 w 146"/>
                <a:gd name="T13" fmla="*/ 80 h 90"/>
                <a:gd name="T14" fmla="*/ 94 w 146"/>
                <a:gd name="T15" fmla="*/ 90 h 90"/>
                <a:gd name="T16" fmla="*/ 0 w 146"/>
                <a:gd name="T1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90">
                  <a:moveTo>
                    <a:pt x="0" y="90"/>
                  </a:moveTo>
                  <a:cubicBezTo>
                    <a:pt x="19" y="77"/>
                    <a:pt x="39" y="65"/>
                    <a:pt x="59" y="53"/>
                  </a:cubicBezTo>
                  <a:cubicBezTo>
                    <a:pt x="85" y="37"/>
                    <a:pt x="112" y="21"/>
                    <a:pt x="138" y="4"/>
                  </a:cubicBezTo>
                  <a:cubicBezTo>
                    <a:pt x="141" y="3"/>
                    <a:pt x="143" y="1"/>
                    <a:pt x="145" y="0"/>
                  </a:cubicBezTo>
                  <a:cubicBezTo>
                    <a:pt x="146" y="0"/>
                    <a:pt x="146" y="1"/>
                    <a:pt x="146" y="2"/>
                  </a:cubicBezTo>
                  <a:cubicBezTo>
                    <a:pt x="143" y="17"/>
                    <a:pt x="133" y="28"/>
                    <a:pt x="126" y="40"/>
                  </a:cubicBezTo>
                  <a:cubicBezTo>
                    <a:pt x="119" y="54"/>
                    <a:pt x="111" y="67"/>
                    <a:pt x="103" y="80"/>
                  </a:cubicBezTo>
                  <a:cubicBezTo>
                    <a:pt x="101" y="84"/>
                    <a:pt x="98" y="88"/>
                    <a:pt x="94" y="90"/>
                  </a:cubicBezTo>
                  <a:cubicBezTo>
                    <a:pt x="62" y="90"/>
                    <a:pt x="31" y="90"/>
                    <a:pt x="0" y="90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1682750" y="6523038"/>
              <a:ext cx="304800" cy="331787"/>
            </a:xfrm>
            <a:custGeom>
              <a:avLst/>
              <a:gdLst>
                <a:gd name="T0" fmla="*/ 0 w 81"/>
                <a:gd name="T1" fmla="*/ 88 h 88"/>
                <a:gd name="T2" fmla="*/ 49 w 81"/>
                <a:gd name="T3" fmla="*/ 3 h 88"/>
                <a:gd name="T4" fmla="*/ 52 w 81"/>
                <a:gd name="T5" fmla="*/ 0 h 88"/>
                <a:gd name="T6" fmla="*/ 79 w 81"/>
                <a:gd name="T7" fmla="*/ 82 h 88"/>
                <a:gd name="T8" fmla="*/ 80 w 81"/>
                <a:gd name="T9" fmla="*/ 88 h 88"/>
                <a:gd name="T10" fmla="*/ 0 w 81"/>
                <a:gd name="T1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8">
                  <a:moveTo>
                    <a:pt x="0" y="88"/>
                  </a:moveTo>
                  <a:cubicBezTo>
                    <a:pt x="16" y="60"/>
                    <a:pt x="32" y="31"/>
                    <a:pt x="49" y="3"/>
                  </a:cubicBezTo>
                  <a:cubicBezTo>
                    <a:pt x="49" y="2"/>
                    <a:pt x="51" y="1"/>
                    <a:pt x="52" y="0"/>
                  </a:cubicBezTo>
                  <a:cubicBezTo>
                    <a:pt x="61" y="27"/>
                    <a:pt x="70" y="55"/>
                    <a:pt x="79" y="82"/>
                  </a:cubicBezTo>
                  <a:cubicBezTo>
                    <a:pt x="80" y="84"/>
                    <a:pt x="81" y="86"/>
                    <a:pt x="80" y="88"/>
                  </a:cubicBezTo>
                  <a:cubicBezTo>
                    <a:pt x="53" y="88"/>
                    <a:pt x="26" y="88"/>
                    <a:pt x="0" y="88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-4763" y="6638925"/>
              <a:ext cx="460375" cy="215900"/>
            </a:xfrm>
            <a:custGeom>
              <a:avLst/>
              <a:gdLst>
                <a:gd name="T0" fmla="*/ 45 w 122"/>
                <a:gd name="T1" fmla="*/ 22 h 57"/>
                <a:gd name="T2" fmla="*/ 45 w 122"/>
                <a:gd name="T3" fmla="*/ 30 h 57"/>
                <a:gd name="T4" fmla="*/ 52 w 122"/>
                <a:gd name="T5" fmla="*/ 27 h 57"/>
                <a:gd name="T6" fmla="*/ 58 w 122"/>
                <a:gd name="T7" fmla="*/ 25 h 57"/>
                <a:gd name="T8" fmla="*/ 60 w 122"/>
                <a:gd name="T9" fmla="*/ 29 h 57"/>
                <a:gd name="T10" fmla="*/ 58 w 122"/>
                <a:gd name="T11" fmla="*/ 38 h 57"/>
                <a:gd name="T12" fmla="*/ 64 w 122"/>
                <a:gd name="T13" fmla="*/ 43 h 57"/>
                <a:gd name="T14" fmla="*/ 72 w 122"/>
                <a:gd name="T15" fmla="*/ 39 h 57"/>
                <a:gd name="T16" fmla="*/ 75 w 122"/>
                <a:gd name="T17" fmla="*/ 27 h 57"/>
                <a:gd name="T18" fmla="*/ 75 w 122"/>
                <a:gd name="T19" fmla="*/ 27 h 57"/>
                <a:gd name="T20" fmla="*/ 79 w 122"/>
                <a:gd name="T21" fmla="*/ 34 h 57"/>
                <a:gd name="T22" fmla="*/ 84 w 122"/>
                <a:gd name="T23" fmla="*/ 40 h 57"/>
                <a:gd name="T24" fmla="*/ 93 w 122"/>
                <a:gd name="T25" fmla="*/ 43 h 57"/>
                <a:gd name="T26" fmla="*/ 101 w 122"/>
                <a:gd name="T27" fmla="*/ 39 h 57"/>
                <a:gd name="T28" fmla="*/ 107 w 122"/>
                <a:gd name="T29" fmla="*/ 36 h 57"/>
                <a:gd name="T30" fmla="*/ 113 w 122"/>
                <a:gd name="T31" fmla="*/ 42 h 57"/>
                <a:gd name="T32" fmla="*/ 122 w 122"/>
                <a:gd name="T33" fmla="*/ 57 h 57"/>
                <a:gd name="T34" fmla="*/ 6 w 122"/>
                <a:gd name="T35" fmla="*/ 57 h 57"/>
                <a:gd name="T36" fmla="*/ 1 w 122"/>
                <a:gd name="T37" fmla="*/ 51 h 57"/>
                <a:gd name="T38" fmla="*/ 1 w 122"/>
                <a:gd name="T39" fmla="*/ 0 h 57"/>
                <a:gd name="T40" fmla="*/ 24 w 122"/>
                <a:gd name="T41" fmla="*/ 9 h 57"/>
                <a:gd name="T42" fmla="*/ 35 w 122"/>
                <a:gd name="T43" fmla="*/ 16 h 57"/>
                <a:gd name="T44" fmla="*/ 45 w 122"/>
                <a:gd name="T45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57">
                  <a:moveTo>
                    <a:pt x="45" y="22"/>
                  </a:moveTo>
                  <a:cubicBezTo>
                    <a:pt x="43" y="25"/>
                    <a:pt x="42" y="28"/>
                    <a:pt x="45" y="30"/>
                  </a:cubicBezTo>
                  <a:cubicBezTo>
                    <a:pt x="49" y="33"/>
                    <a:pt x="50" y="28"/>
                    <a:pt x="52" y="27"/>
                  </a:cubicBezTo>
                  <a:cubicBezTo>
                    <a:pt x="53" y="26"/>
                    <a:pt x="56" y="26"/>
                    <a:pt x="58" y="25"/>
                  </a:cubicBezTo>
                  <a:cubicBezTo>
                    <a:pt x="61" y="25"/>
                    <a:pt x="62" y="26"/>
                    <a:pt x="60" y="29"/>
                  </a:cubicBezTo>
                  <a:cubicBezTo>
                    <a:pt x="58" y="31"/>
                    <a:pt x="57" y="34"/>
                    <a:pt x="58" y="38"/>
                  </a:cubicBezTo>
                  <a:cubicBezTo>
                    <a:pt x="58" y="41"/>
                    <a:pt x="61" y="43"/>
                    <a:pt x="64" y="43"/>
                  </a:cubicBezTo>
                  <a:cubicBezTo>
                    <a:pt x="68" y="44"/>
                    <a:pt x="71" y="43"/>
                    <a:pt x="72" y="39"/>
                  </a:cubicBezTo>
                  <a:cubicBezTo>
                    <a:pt x="73" y="35"/>
                    <a:pt x="74" y="31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9" y="28"/>
                    <a:pt x="87" y="26"/>
                    <a:pt x="79" y="34"/>
                  </a:cubicBezTo>
                  <a:cubicBezTo>
                    <a:pt x="77" y="37"/>
                    <a:pt x="80" y="40"/>
                    <a:pt x="84" y="40"/>
                  </a:cubicBezTo>
                  <a:cubicBezTo>
                    <a:pt x="87" y="41"/>
                    <a:pt x="90" y="41"/>
                    <a:pt x="93" y="43"/>
                  </a:cubicBezTo>
                  <a:cubicBezTo>
                    <a:pt x="97" y="45"/>
                    <a:pt x="101" y="47"/>
                    <a:pt x="101" y="39"/>
                  </a:cubicBezTo>
                  <a:cubicBezTo>
                    <a:pt x="101" y="36"/>
                    <a:pt x="105" y="35"/>
                    <a:pt x="107" y="36"/>
                  </a:cubicBezTo>
                  <a:cubicBezTo>
                    <a:pt x="111" y="36"/>
                    <a:pt x="113" y="39"/>
                    <a:pt x="113" y="42"/>
                  </a:cubicBezTo>
                  <a:cubicBezTo>
                    <a:pt x="113" y="49"/>
                    <a:pt x="114" y="55"/>
                    <a:pt x="122" y="57"/>
                  </a:cubicBezTo>
                  <a:cubicBezTo>
                    <a:pt x="83" y="57"/>
                    <a:pt x="45" y="57"/>
                    <a:pt x="6" y="57"/>
                  </a:cubicBezTo>
                  <a:cubicBezTo>
                    <a:pt x="2" y="57"/>
                    <a:pt x="0" y="56"/>
                    <a:pt x="1" y="51"/>
                  </a:cubicBezTo>
                  <a:cubicBezTo>
                    <a:pt x="1" y="34"/>
                    <a:pt x="1" y="17"/>
                    <a:pt x="1" y="0"/>
                  </a:cubicBezTo>
                  <a:cubicBezTo>
                    <a:pt x="7" y="7"/>
                    <a:pt x="14" y="12"/>
                    <a:pt x="24" y="9"/>
                  </a:cubicBezTo>
                  <a:cubicBezTo>
                    <a:pt x="27" y="9"/>
                    <a:pt x="33" y="12"/>
                    <a:pt x="35" y="16"/>
                  </a:cubicBezTo>
                  <a:cubicBezTo>
                    <a:pt x="37" y="21"/>
                    <a:pt x="40" y="22"/>
                    <a:pt x="45" y="22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0" y="4594225"/>
              <a:ext cx="217488" cy="252412"/>
            </a:xfrm>
            <a:custGeom>
              <a:avLst/>
              <a:gdLst>
                <a:gd name="T0" fmla="*/ 58 w 58"/>
                <a:gd name="T1" fmla="*/ 31 h 67"/>
                <a:gd name="T2" fmla="*/ 0 w 58"/>
                <a:gd name="T3" fmla="*/ 67 h 67"/>
                <a:gd name="T4" fmla="*/ 0 w 58"/>
                <a:gd name="T5" fmla="*/ 16 h 67"/>
                <a:gd name="T6" fmla="*/ 9 w 58"/>
                <a:gd name="T7" fmla="*/ 3 h 67"/>
                <a:gd name="T8" fmla="*/ 16 w 58"/>
                <a:gd name="T9" fmla="*/ 1 h 67"/>
                <a:gd name="T10" fmla="*/ 58 w 58"/>
                <a:gd name="T11" fmla="*/ 3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7">
                  <a:moveTo>
                    <a:pt x="58" y="31"/>
                  </a:moveTo>
                  <a:cubicBezTo>
                    <a:pt x="39" y="43"/>
                    <a:pt x="19" y="55"/>
                    <a:pt x="0" y="67"/>
                  </a:cubicBezTo>
                  <a:cubicBezTo>
                    <a:pt x="0" y="50"/>
                    <a:pt x="0" y="33"/>
                    <a:pt x="0" y="16"/>
                  </a:cubicBezTo>
                  <a:cubicBezTo>
                    <a:pt x="1" y="10"/>
                    <a:pt x="6" y="7"/>
                    <a:pt x="9" y="3"/>
                  </a:cubicBezTo>
                  <a:cubicBezTo>
                    <a:pt x="11" y="1"/>
                    <a:pt x="13" y="0"/>
                    <a:pt x="16" y="1"/>
                  </a:cubicBezTo>
                  <a:cubicBezTo>
                    <a:pt x="31" y="10"/>
                    <a:pt x="44" y="21"/>
                    <a:pt x="58" y="31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0" y="4549775"/>
              <a:ext cx="60325" cy="104775"/>
            </a:xfrm>
            <a:custGeom>
              <a:avLst/>
              <a:gdLst>
                <a:gd name="T0" fmla="*/ 16 w 16"/>
                <a:gd name="T1" fmla="*/ 13 h 28"/>
                <a:gd name="T2" fmla="*/ 0 w 16"/>
                <a:gd name="T3" fmla="*/ 28 h 28"/>
                <a:gd name="T4" fmla="*/ 0 w 16"/>
                <a:gd name="T5" fmla="*/ 0 h 28"/>
                <a:gd name="T6" fmla="*/ 16 w 16"/>
                <a:gd name="T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8">
                  <a:moveTo>
                    <a:pt x="16" y="13"/>
                  </a:moveTo>
                  <a:cubicBezTo>
                    <a:pt x="11" y="18"/>
                    <a:pt x="6" y="24"/>
                    <a:pt x="0" y="28"/>
                  </a:cubicBezTo>
                  <a:cubicBezTo>
                    <a:pt x="0" y="18"/>
                    <a:pt x="0" y="9"/>
                    <a:pt x="0" y="0"/>
                  </a:cubicBezTo>
                  <a:cubicBezTo>
                    <a:pt x="5" y="4"/>
                    <a:pt x="11" y="8"/>
                    <a:pt x="16" y="13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117600" y="4967288"/>
              <a:ext cx="1090613" cy="1319212"/>
            </a:xfrm>
            <a:custGeom>
              <a:avLst/>
              <a:gdLst>
                <a:gd name="T0" fmla="*/ 145 w 290"/>
                <a:gd name="T1" fmla="*/ 63 h 350"/>
                <a:gd name="T2" fmla="*/ 143 w 290"/>
                <a:gd name="T3" fmla="*/ 80 h 350"/>
                <a:gd name="T4" fmla="*/ 148 w 290"/>
                <a:gd name="T5" fmla="*/ 87 h 350"/>
                <a:gd name="T6" fmla="*/ 146 w 290"/>
                <a:gd name="T7" fmla="*/ 70 h 350"/>
                <a:gd name="T8" fmla="*/ 158 w 290"/>
                <a:gd name="T9" fmla="*/ 78 h 350"/>
                <a:gd name="T10" fmla="*/ 202 w 290"/>
                <a:gd name="T11" fmla="*/ 21 h 350"/>
                <a:gd name="T12" fmla="*/ 173 w 290"/>
                <a:gd name="T13" fmla="*/ 84 h 350"/>
                <a:gd name="T14" fmla="*/ 205 w 290"/>
                <a:gd name="T15" fmla="*/ 67 h 350"/>
                <a:gd name="T16" fmla="*/ 186 w 290"/>
                <a:gd name="T17" fmla="*/ 97 h 350"/>
                <a:gd name="T18" fmla="*/ 242 w 290"/>
                <a:gd name="T19" fmla="*/ 56 h 350"/>
                <a:gd name="T20" fmla="*/ 196 w 290"/>
                <a:gd name="T21" fmla="*/ 109 h 350"/>
                <a:gd name="T22" fmla="*/ 261 w 290"/>
                <a:gd name="T23" fmla="*/ 78 h 350"/>
                <a:gd name="T24" fmla="*/ 205 w 290"/>
                <a:gd name="T25" fmla="*/ 124 h 350"/>
                <a:gd name="T26" fmla="*/ 211 w 290"/>
                <a:gd name="T27" fmla="*/ 137 h 350"/>
                <a:gd name="T28" fmla="*/ 282 w 290"/>
                <a:gd name="T29" fmla="*/ 126 h 350"/>
                <a:gd name="T30" fmla="*/ 215 w 290"/>
                <a:gd name="T31" fmla="*/ 152 h 350"/>
                <a:gd name="T32" fmla="*/ 290 w 290"/>
                <a:gd name="T33" fmla="*/ 152 h 350"/>
                <a:gd name="T34" fmla="*/ 218 w 290"/>
                <a:gd name="T35" fmla="*/ 168 h 350"/>
                <a:gd name="T36" fmla="*/ 285 w 290"/>
                <a:gd name="T37" fmla="*/ 179 h 350"/>
                <a:gd name="T38" fmla="*/ 217 w 290"/>
                <a:gd name="T39" fmla="*/ 184 h 350"/>
                <a:gd name="T40" fmla="*/ 285 w 290"/>
                <a:gd name="T41" fmla="*/ 206 h 350"/>
                <a:gd name="T42" fmla="*/ 213 w 290"/>
                <a:gd name="T43" fmla="*/ 200 h 350"/>
                <a:gd name="T44" fmla="*/ 280 w 290"/>
                <a:gd name="T45" fmla="*/ 235 h 350"/>
                <a:gd name="T46" fmla="*/ 208 w 290"/>
                <a:gd name="T47" fmla="*/ 218 h 350"/>
                <a:gd name="T48" fmla="*/ 271 w 290"/>
                <a:gd name="T49" fmla="*/ 260 h 350"/>
                <a:gd name="T50" fmla="*/ 200 w 290"/>
                <a:gd name="T51" fmla="*/ 231 h 350"/>
                <a:gd name="T52" fmla="*/ 254 w 290"/>
                <a:gd name="T53" fmla="*/ 282 h 350"/>
                <a:gd name="T54" fmla="*/ 191 w 290"/>
                <a:gd name="T55" fmla="*/ 244 h 350"/>
                <a:gd name="T56" fmla="*/ 234 w 290"/>
                <a:gd name="T57" fmla="*/ 301 h 350"/>
                <a:gd name="T58" fmla="*/ 178 w 290"/>
                <a:gd name="T59" fmla="*/ 254 h 350"/>
                <a:gd name="T60" fmla="*/ 213 w 290"/>
                <a:gd name="T61" fmla="*/ 319 h 350"/>
                <a:gd name="T62" fmla="*/ 191 w 290"/>
                <a:gd name="T63" fmla="*/ 330 h 350"/>
                <a:gd name="T64" fmla="*/ 153 w 290"/>
                <a:gd name="T65" fmla="*/ 271 h 350"/>
                <a:gd name="T66" fmla="*/ 167 w 290"/>
                <a:gd name="T67" fmla="*/ 342 h 350"/>
                <a:gd name="T68" fmla="*/ 137 w 290"/>
                <a:gd name="T69" fmla="*/ 274 h 350"/>
                <a:gd name="T70" fmla="*/ 132 w 290"/>
                <a:gd name="T71" fmla="*/ 322 h 350"/>
                <a:gd name="T72" fmla="*/ 121 w 290"/>
                <a:gd name="T73" fmla="*/ 282 h 350"/>
                <a:gd name="T74" fmla="*/ 124 w 290"/>
                <a:gd name="T75" fmla="*/ 266 h 350"/>
                <a:gd name="T76" fmla="*/ 133 w 290"/>
                <a:gd name="T77" fmla="*/ 256 h 350"/>
                <a:gd name="T78" fmla="*/ 139 w 290"/>
                <a:gd name="T79" fmla="*/ 215 h 350"/>
                <a:gd name="T80" fmla="*/ 170 w 290"/>
                <a:gd name="T81" fmla="*/ 200 h 350"/>
                <a:gd name="T82" fmla="*/ 169 w 290"/>
                <a:gd name="T83" fmla="*/ 169 h 350"/>
                <a:gd name="T84" fmla="*/ 141 w 290"/>
                <a:gd name="T85" fmla="*/ 185 h 350"/>
                <a:gd name="T86" fmla="*/ 140 w 290"/>
                <a:gd name="T87" fmla="*/ 165 h 350"/>
                <a:gd name="T88" fmla="*/ 176 w 290"/>
                <a:gd name="T89" fmla="*/ 145 h 350"/>
                <a:gd name="T90" fmla="*/ 169 w 290"/>
                <a:gd name="T91" fmla="*/ 108 h 350"/>
                <a:gd name="T92" fmla="*/ 119 w 290"/>
                <a:gd name="T93" fmla="*/ 112 h 350"/>
                <a:gd name="T94" fmla="*/ 106 w 290"/>
                <a:gd name="T95" fmla="*/ 146 h 350"/>
                <a:gd name="T96" fmla="*/ 63 w 290"/>
                <a:gd name="T97" fmla="*/ 158 h 350"/>
                <a:gd name="T98" fmla="*/ 55 w 290"/>
                <a:gd name="T99" fmla="*/ 156 h 350"/>
                <a:gd name="T100" fmla="*/ 40 w 290"/>
                <a:gd name="T101" fmla="*/ 140 h 350"/>
                <a:gd name="T102" fmla="*/ 51 w 290"/>
                <a:gd name="T103" fmla="*/ 114 h 350"/>
                <a:gd name="T104" fmla="*/ 40 w 290"/>
                <a:gd name="T105" fmla="*/ 99 h 350"/>
                <a:gd name="T106" fmla="*/ 10 w 290"/>
                <a:gd name="T107" fmla="*/ 54 h 350"/>
                <a:gd name="T108" fmla="*/ 53 w 290"/>
                <a:gd name="T109" fmla="*/ 88 h 350"/>
                <a:gd name="T110" fmla="*/ 23 w 290"/>
                <a:gd name="T111" fmla="*/ 21 h 350"/>
                <a:gd name="T112" fmla="*/ 67 w 290"/>
                <a:gd name="T113" fmla="*/ 78 h 350"/>
                <a:gd name="T114" fmla="*/ 48 w 290"/>
                <a:gd name="T115" fmla="*/ 10 h 350"/>
                <a:gd name="T116" fmla="*/ 82 w 290"/>
                <a:gd name="T117" fmla="*/ 74 h 350"/>
                <a:gd name="T118" fmla="*/ 76 w 290"/>
                <a:gd name="T119" fmla="*/ 10 h 350"/>
                <a:gd name="T120" fmla="*/ 92 w 290"/>
                <a:gd name="T121" fmla="*/ 55 h 350"/>
                <a:gd name="T122" fmla="*/ 82 w 290"/>
                <a:gd name="T123" fmla="*/ 110 h 350"/>
                <a:gd name="T124" fmla="*/ 143 w 290"/>
                <a:gd name="T125" fmla="*/ 2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0" h="350">
                  <a:moveTo>
                    <a:pt x="151" y="19"/>
                  </a:moveTo>
                  <a:cubicBezTo>
                    <a:pt x="149" y="34"/>
                    <a:pt x="147" y="48"/>
                    <a:pt x="145" y="63"/>
                  </a:cubicBezTo>
                  <a:cubicBezTo>
                    <a:pt x="144" y="66"/>
                    <a:pt x="144" y="68"/>
                    <a:pt x="146" y="70"/>
                  </a:cubicBezTo>
                  <a:cubicBezTo>
                    <a:pt x="147" y="74"/>
                    <a:pt x="146" y="77"/>
                    <a:pt x="143" y="80"/>
                  </a:cubicBezTo>
                  <a:cubicBezTo>
                    <a:pt x="139" y="83"/>
                    <a:pt x="142" y="85"/>
                    <a:pt x="144" y="87"/>
                  </a:cubicBezTo>
                  <a:cubicBezTo>
                    <a:pt x="145" y="89"/>
                    <a:pt x="147" y="89"/>
                    <a:pt x="148" y="87"/>
                  </a:cubicBezTo>
                  <a:cubicBezTo>
                    <a:pt x="150" y="85"/>
                    <a:pt x="152" y="83"/>
                    <a:pt x="149" y="80"/>
                  </a:cubicBezTo>
                  <a:cubicBezTo>
                    <a:pt x="147" y="77"/>
                    <a:pt x="145" y="74"/>
                    <a:pt x="146" y="70"/>
                  </a:cubicBezTo>
                  <a:cubicBezTo>
                    <a:pt x="158" y="50"/>
                    <a:pt x="167" y="28"/>
                    <a:pt x="180" y="8"/>
                  </a:cubicBezTo>
                  <a:cubicBezTo>
                    <a:pt x="173" y="31"/>
                    <a:pt x="166" y="55"/>
                    <a:pt x="158" y="78"/>
                  </a:cubicBezTo>
                  <a:cubicBezTo>
                    <a:pt x="159" y="78"/>
                    <a:pt x="160" y="79"/>
                    <a:pt x="160" y="79"/>
                  </a:cubicBezTo>
                  <a:cubicBezTo>
                    <a:pt x="174" y="60"/>
                    <a:pt x="188" y="41"/>
                    <a:pt x="202" y="21"/>
                  </a:cubicBezTo>
                  <a:cubicBezTo>
                    <a:pt x="202" y="22"/>
                    <a:pt x="203" y="22"/>
                    <a:pt x="204" y="22"/>
                  </a:cubicBezTo>
                  <a:cubicBezTo>
                    <a:pt x="193" y="44"/>
                    <a:pt x="182" y="66"/>
                    <a:pt x="173" y="84"/>
                  </a:cubicBezTo>
                  <a:cubicBezTo>
                    <a:pt x="190" y="70"/>
                    <a:pt x="208" y="53"/>
                    <a:pt x="225" y="38"/>
                  </a:cubicBezTo>
                  <a:cubicBezTo>
                    <a:pt x="219" y="47"/>
                    <a:pt x="212" y="57"/>
                    <a:pt x="205" y="67"/>
                  </a:cubicBezTo>
                  <a:cubicBezTo>
                    <a:pt x="199" y="76"/>
                    <a:pt x="193" y="85"/>
                    <a:pt x="187" y="94"/>
                  </a:cubicBezTo>
                  <a:cubicBezTo>
                    <a:pt x="186" y="95"/>
                    <a:pt x="184" y="96"/>
                    <a:pt x="186" y="97"/>
                  </a:cubicBezTo>
                  <a:cubicBezTo>
                    <a:pt x="187" y="99"/>
                    <a:pt x="189" y="97"/>
                    <a:pt x="190" y="96"/>
                  </a:cubicBezTo>
                  <a:cubicBezTo>
                    <a:pt x="207" y="83"/>
                    <a:pt x="224" y="69"/>
                    <a:pt x="242" y="56"/>
                  </a:cubicBezTo>
                  <a:cubicBezTo>
                    <a:pt x="243" y="55"/>
                    <a:pt x="245" y="54"/>
                    <a:pt x="246" y="54"/>
                  </a:cubicBezTo>
                  <a:cubicBezTo>
                    <a:pt x="230" y="73"/>
                    <a:pt x="213" y="91"/>
                    <a:pt x="196" y="109"/>
                  </a:cubicBezTo>
                  <a:cubicBezTo>
                    <a:pt x="218" y="100"/>
                    <a:pt x="239" y="87"/>
                    <a:pt x="260" y="76"/>
                  </a:cubicBezTo>
                  <a:cubicBezTo>
                    <a:pt x="261" y="77"/>
                    <a:pt x="261" y="77"/>
                    <a:pt x="261" y="78"/>
                  </a:cubicBezTo>
                  <a:cubicBezTo>
                    <a:pt x="242" y="93"/>
                    <a:pt x="223" y="108"/>
                    <a:pt x="204" y="122"/>
                  </a:cubicBezTo>
                  <a:cubicBezTo>
                    <a:pt x="204" y="123"/>
                    <a:pt x="205" y="123"/>
                    <a:pt x="205" y="124"/>
                  </a:cubicBezTo>
                  <a:cubicBezTo>
                    <a:pt x="228" y="118"/>
                    <a:pt x="249" y="107"/>
                    <a:pt x="272" y="102"/>
                  </a:cubicBezTo>
                  <a:cubicBezTo>
                    <a:pt x="253" y="115"/>
                    <a:pt x="231" y="125"/>
                    <a:pt x="211" y="137"/>
                  </a:cubicBezTo>
                  <a:cubicBezTo>
                    <a:pt x="211" y="137"/>
                    <a:pt x="211" y="138"/>
                    <a:pt x="212" y="139"/>
                  </a:cubicBezTo>
                  <a:cubicBezTo>
                    <a:pt x="235" y="134"/>
                    <a:pt x="259" y="130"/>
                    <a:pt x="282" y="126"/>
                  </a:cubicBezTo>
                  <a:cubicBezTo>
                    <a:pt x="282" y="126"/>
                    <a:pt x="283" y="127"/>
                    <a:pt x="283" y="128"/>
                  </a:cubicBezTo>
                  <a:cubicBezTo>
                    <a:pt x="260" y="136"/>
                    <a:pt x="238" y="144"/>
                    <a:pt x="215" y="152"/>
                  </a:cubicBezTo>
                  <a:cubicBezTo>
                    <a:pt x="215" y="153"/>
                    <a:pt x="215" y="154"/>
                    <a:pt x="216" y="154"/>
                  </a:cubicBezTo>
                  <a:cubicBezTo>
                    <a:pt x="240" y="155"/>
                    <a:pt x="265" y="151"/>
                    <a:pt x="290" y="152"/>
                  </a:cubicBezTo>
                  <a:cubicBezTo>
                    <a:pt x="290" y="152"/>
                    <a:pt x="290" y="153"/>
                    <a:pt x="290" y="154"/>
                  </a:cubicBezTo>
                  <a:cubicBezTo>
                    <a:pt x="266" y="158"/>
                    <a:pt x="242" y="163"/>
                    <a:pt x="218" y="168"/>
                  </a:cubicBezTo>
                  <a:cubicBezTo>
                    <a:pt x="218" y="169"/>
                    <a:pt x="218" y="169"/>
                    <a:pt x="218" y="170"/>
                  </a:cubicBezTo>
                  <a:cubicBezTo>
                    <a:pt x="240" y="173"/>
                    <a:pt x="263" y="176"/>
                    <a:pt x="285" y="179"/>
                  </a:cubicBezTo>
                  <a:cubicBezTo>
                    <a:pt x="285" y="179"/>
                    <a:pt x="285" y="180"/>
                    <a:pt x="285" y="181"/>
                  </a:cubicBezTo>
                  <a:cubicBezTo>
                    <a:pt x="262" y="183"/>
                    <a:pt x="240" y="183"/>
                    <a:pt x="217" y="184"/>
                  </a:cubicBezTo>
                  <a:cubicBezTo>
                    <a:pt x="217" y="185"/>
                    <a:pt x="217" y="186"/>
                    <a:pt x="217" y="186"/>
                  </a:cubicBezTo>
                  <a:cubicBezTo>
                    <a:pt x="240" y="193"/>
                    <a:pt x="262" y="199"/>
                    <a:pt x="285" y="206"/>
                  </a:cubicBezTo>
                  <a:cubicBezTo>
                    <a:pt x="285" y="207"/>
                    <a:pt x="285" y="207"/>
                    <a:pt x="285" y="208"/>
                  </a:cubicBezTo>
                  <a:cubicBezTo>
                    <a:pt x="261" y="205"/>
                    <a:pt x="237" y="203"/>
                    <a:pt x="213" y="200"/>
                  </a:cubicBezTo>
                  <a:cubicBezTo>
                    <a:pt x="235" y="213"/>
                    <a:pt x="258" y="222"/>
                    <a:pt x="281" y="233"/>
                  </a:cubicBezTo>
                  <a:cubicBezTo>
                    <a:pt x="281" y="233"/>
                    <a:pt x="281" y="234"/>
                    <a:pt x="280" y="235"/>
                  </a:cubicBezTo>
                  <a:cubicBezTo>
                    <a:pt x="256" y="228"/>
                    <a:pt x="233" y="222"/>
                    <a:pt x="209" y="215"/>
                  </a:cubicBezTo>
                  <a:cubicBezTo>
                    <a:pt x="208" y="216"/>
                    <a:pt x="208" y="217"/>
                    <a:pt x="208" y="218"/>
                  </a:cubicBezTo>
                  <a:cubicBezTo>
                    <a:pt x="229" y="231"/>
                    <a:pt x="250" y="245"/>
                    <a:pt x="271" y="259"/>
                  </a:cubicBezTo>
                  <a:cubicBezTo>
                    <a:pt x="271" y="259"/>
                    <a:pt x="271" y="260"/>
                    <a:pt x="271" y="260"/>
                  </a:cubicBezTo>
                  <a:cubicBezTo>
                    <a:pt x="247" y="250"/>
                    <a:pt x="224" y="240"/>
                    <a:pt x="201" y="229"/>
                  </a:cubicBezTo>
                  <a:cubicBezTo>
                    <a:pt x="201" y="230"/>
                    <a:pt x="200" y="231"/>
                    <a:pt x="200" y="231"/>
                  </a:cubicBezTo>
                  <a:cubicBezTo>
                    <a:pt x="218" y="248"/>
                    <a:pt x="237" y="264"/>
                    <a:pt x="255" y="281"/>
                  </a:cubicBezTo>
                  <a:cubicBezTo>
                    <a:pt x="255" y="282"/>
                    <a:pt x="254" y="282"/>
                    <a:pt x="254" y="282"/>
                  </a:cubicBezTo>
                  <a:cubicBezTo>
                    <a:pt x="234" y="269"/>
                    <a:pt x="213" y="256"/>
                    <a:pt x="192" y="243"/>
                  </a:cubicBezTo>
                  <a:cubicBezTo>
                    <a:pt x="192" y="243"/>
                    <a:pt x="191" y="244"/>
                    <a:pt x="191" y="244"/>
                  </a:cubicBezTo>
                  <a:cubicBezTo>
                    <a:pt x="204" y="264"/>
                    <a:pt x="221" y="281"/>
                    <a:pt x="235" y="300"/>
                  </a:cubicBezTo>
                  <a:cubicBezTo>
                    <a:pt x="235" y="300"/>
                    <a:pt x="234" y="301"/>
                    <a:pt x="234" y="301"/>
                  </a:cubicBezTo>
                  <a:cubicBezTo>
                    <a:pt x="216" y="285"/>
                    <a:pt x="198" y="269"/>
                    <a:pt x="179" y="253"/>
                  </a:cubicBezTo>
                  <a:cubicBezTo>
                    <a:pt x="179" y="253"/>
                    <a:pt x="178" y="254"/>
                    <a:pt x="178" y="254"/>
                  </a:cubicBezTo>
                  <a:cubicBezTo>
                    <a:pt x="190" y="275"/>
                    <a:pt x="203" y="296"/>
                    <a:pt x="215" y="317"/>
                  </a:cubicBezTo>
                  <a:cubicBezTo>
                    <a:pt x="215" y="318"/>
                    <a:pt x="214" y="318"/>
                    <a:pt x="213" y="319"/>
                  </a:cubicBezTo>
                  <a:cubicBezTo>
                    <a:pt x="197" y="301"/>
                    <a:pt x="184" y="281"/>
                    <a:pt x="167" y="264"/>
                  </a:cubicBezTo>
                  <a:cubicBezTo>
                    <a:pt x="173" y="287"/>
                    <a:pt x="184" y="308"/>
                    <a:pt x="191" y="330"/>
                  </a:cubicBezTo>
                  <a:cubicBezTo>
                    <a:pt x="190" y="330"/>
                    <a:pt x="190" y="330"/>
                    <a:pt x="189" y="331"/>
                  </a:cubicBezTo>
                  <a:cubicBezTo>
                    <a:pt x="177" y="311"/>
                    <a:pt x="165" y="291"/>
                    <a:pt x="153" y="271"/>
                  </a:cubicBezTo>
                  <a:cubicBezTo>
                    <a:pt x="152" y="271"/>
                    <a:pt x="152" y="272"/>
                    <a:pt x="151" y="272"/>
                  </a:cubicBezTo>
                  <a:cubicBezTo>
                    <a:pt x="156" y="295"/>
                    <a:pt x="162" y="319"/>
                    <a:pt x="167" y="342"/>
                  </a:cubicBezTo>
                  <a:cubicBezTo>
                    <a:pt x="166" y="342"/>
                    <a:pt x="166" y="343"/>
                    <a:pt x="165" y="343"/>
                  </a:cubicBezTo>
                  <a:cubicBezTo>
                    <a:pt x="156" y="320"/>
                    <a:pt x="146" y="297"/>
                    <a:pt x="137" y="274"/>
                  </a:cubicBezTo>
                  <a:cubicBezTo>
                    <a:pt x="136" y="300"/>
                    <a:pt x="139" y="325"/>
                    <a:pt x="140" y="350"/>
                  </a:cubicBezTo>
                  <a:cubicBezTo>
                    <a:pt x="136" y="341"/>
                    <a:pt x="134" y="332"/>
                    <a:pt x="132" y="322"/>
                  </a:cubicBezTo>
                  <a:cubicBezTo>
                    <a:pt x="129" y="310"/>
                    <a:pt x="127" y="299"/>
                    <a:pt x="124" y="287"/>
                  </a:cubicBezTo>
                  <a:cubicBezTo>
                    <a:pt x="123" y="285"/>
                    <a:pt x="123" y="283"/>
                    <a:pt x="121" y="282"/>
                  </a:cubicBezTo>
                  <a:cubicBezTo>
                    <a:pt x="118" y="279"/>
                    <a:pt x="120" y="277"/>
                    <a:pt x="121" y="275"/>
                  </a:cubicBezTo>
                  <a:cubicBezTo>
                    <a:pt x="122" y="272"/>
                    <a:pt x="124" y="269"/>
                    <a:pt x="124" y="266"/>
                  </a:cubicBezTo>
                  <a:cubicBezTo>
                    <a:pt x="123" y="264"/>
                    <a:pt x="122" y="262"/>
                    <a:pt x="124" y="260"/>
                  </a:cubicBezTo>
                  <a:cubicBezTo>
                    <a:pt x="126" y="257"/>
                    <a:pt x="131" y="260"/>
                    <a:pt x="133" y="256"/>
                  </a:cubicBezTo>
                  <a:cubicBezTo>
                    <a:pt x="135" y="248"/>
                    <a:pt x="135" y="240"/>
                    <a:pt x="136" y="232"/>
                  </a:cubicBezTo>
                  <a:cubicBezTo>
                    <a:pt x="137" y="226"/>
                    <a:pt x="138" y="221"/>
                    <a:pt x="139" y="215"/>
                  </a:cubicBezTo>
                  <a:cubicBezTo>
                    <a:pt x="147" y="206"/>
                    <a:pt x="158" y="205"/>
                    <a:pt x="168" y="201"/>
                  </a:cubicBezTo>
                  <a:cubicBezTo>
                    <a:pt x="169" y="201"/>
                    <a:pt x="170" y="201"/>
                    <a:pt x="170" y="200"/>
                  </a:cubicBezTo>
                  <a:cubicBezTo>
                    <a:pt x="174" y="192"/>
                    <a:pt x="183" y="186"/>
                    <a:pt x="185" y="176"/>
                  </a:cubicBezTo>
                  <a:cubicBezTo>
                    <a:pt x="180" y="172"/>
                    <a:pt x="175" y="169"/>
                    <a:pt x="169" y="169"/>
                  </a:cubicBezTo>
                  <a:cubicBezTo>
                    <a:pt x="163" y="174"/>
                    <a:pt x="156" y="179"/>
                    <a:pt x="150" y="183"/>
                  </a:cubicBezTo>
                  <a:cubicBezTo>
                    <a:pt x="147" y="185"/>
                    <a:pt x="144" y="186"/>
                    <a:pt x="141" y="185"/>
                  </a:cubicBezTo>
                  <a:cubicBezTo>
                    <a:pt x="138" y="183"/>
                    <a:pt x="138" y="179"/>
                    <a:pt x="138" y="176"/>
                  </a:cubicBezTo>
                  <a:cubicBezTo>
                    <a:pt x="138" y="172"/>
                    <a:pt x="139" y="169"/>
                    <a:pt x="140" y="165"/>
                  </a:cubicBezTo>
                  <a:cubicBezTo>
                    <a:pt x="141" y="159"/>
                    <a:pt x="145" y="156"/>
                    <a:pt x="151" y="153"/>
                  </a:cubicBezTo>
                  <a:cubicBezTo>
                    <a:pt x="159" y="150"/>
                    <a:pt x="167" y="148"/>
                    <a:pt x="176" y="145"/>
                  </a:cubicBezTo>
                  <a:cubicBezTo>
                    <a:pt x="177" y="144"/>
                    <a:pt x="178" y="143"/>
                    <a:pt x="179" y="142"/>
                  </a:cubicBezTo>
                  <a:cubicBezTo>
                    <a:pt x="177" y="130"/>
                    <a:pt x="176" y="118"/>
                    <a:pt x="169" y="108"/>
                  </a:cubicBezTo>
                  <a:cubicBezTo>
                    <a:pt x="158" y="110"/>
                    <a:pt x="146" y="109"/>
                    <a:pt x="134" y="111"/>
                  </a:cubicBezTo>
                  <a:cubicBezTo>
                    <a:pt x="129" y="112"/>
                    <a:pt x="124" y="108"/>
                    <a:pt x="119" y="112"/>
                  </a:cubicBezTo>
                  <a:cubicBezTo>
                    <a:pt x="114" y="116"/>
                    <a:pt x="114" y="123"/>
                    <a:pt x="112" y="128"/>
                  </a:cubicBezTo>
                  <a:cubicBezTo>
                    <a:pt x="110" y="134"/>
                    <a:pt x="109" y="141"/>
                    <a:pt x="106" y="146"/>
                  </a:cubicBezTo>
                  <a:cubicBezTo>
                    <a:pt x="105" y="149"/>
                    <a:pt x="104" y="151"/>
                    <a:pt x="101" y="152"/>
                  </a:cubicBezTo>
                  <a:cubicBezTo>
                    <a:pt x="89" y="156"/>
                    <a:pt x="76" y="156"/>
                    <a:pt x="63" y="158"/>
                  </a:cubicBezTo>
                  <a:cubicBezTo>
                    <a:pt x="62" y="158"/>
                    <a:pt x="60" y="158"/>
                    <a:pt x="59" y="158"/>
                  </a:cubicBezTo>
                  <a:cubicBezTo>
                    <a:pt x="58" y="157"/>
                    <a:pt x="56" y="157"/>
                    <a:pt x="55" y="156"/>
                  </a:cubicBezTo>
                  <a:cubicBezTo>
                    <a:pt x="52" y="153"/>
                    <a:pt x="49" y="150"/>
                    <a:pt x="45" y="147"/>
                  </a:cubicBezTo>
                  <a:cubicBezTo>
                    <a:pt x="43" y="146"/>
                    <a:pt x="40" y="144"/>
                    <a:pt x="40" y="140"/>
                  </a:cubicBezTo>
                  <a:cubicBezTo>
                    <a:pt x="40" y="134"/>
                    <a:pt x="44" y="129"/>
                    <a:pt x="48" y="124"/>
                  </a:cubicBezTo>
                  <a:cubicBezTo>
                    <a:pt x="50" y="121"/>
                    <a:pt x="52" y="118"/>
                    <a:pt x="51" y="114"/>
                  </a:cubicBezTo>
                  <a:cubicBezTo>
                    <a:pt x="49" y="110"/>
                    <a:pt x="45" y="106"/>
                    <a:pt x="43" y="101"/>
                  </a:cubicBezTo>
                  <a:cubicBezTo>
                    <a:pt x="42" y="100"/>
                    <a:pt x="41" y="100"/>
                    <a:pt x="40" y="99"/>
                  </a:cubicBezTo>
                  <a:cubicBezTo>
                    <a:pt x="40" y="99"/>
                    <a:pt x="40" y="98"/>
                    <a:pt x="40" y="97"/>
                  </a:cubicBezTo>
                  <a:cubicBezTo>
                    <a:pt x="31" y="82"/>
                    <a:pt x="20" y="68"/>
                    <a:pt x="10" y="54"/>
                  </a:cubicBezTo>
                  <a:cubicBezTo>
                    <a:pt x="6" y="48"/>
                    <a:pt x="3" y="43"/>
                    <a:pt x="0" y="37"/>
                  </a:cubicBezTo>
                  <a:cubicBezTo>
                    <a:pt x="17" y="54"/>
                    <a:pt x="35" y="71"/>
                    <a:pt x="53" y="88"/>
                  </a:cubicBezTo>
                  <a:cubicBezTo>
                    <a:pt x="44" y="65"/>
                    <a:pt x="31" y="44"/>
                    <a:pt x="21" y="22"/>
                  </a:cubicBezTo>
                  <a:cubicBezTo>
                    <a:pt x="22" y="22"/>
                    <a:pt x="23" y="22"/>
                    <a:pt x="23" y="21"/>
                  </a:cubicBezTo>
                  <a:cubicBezTo>
                    <a:pt x="37" y="40"/>
                    <a:pt x="51" y="60"/>
                    <a:pt x="64" y="79"/>
                  </a:cubicBezTo>
                  <a:cubicBezTo>
                    <a:pt x="65" y="79"/>
                    <a:pt x="66" y="78"/>
                    <a:pt x="67" y="78"/>
                  </a:cubicBezTo>
                  <a:cubicBezTo>
                    <a:pt x="61" y="55"/>
                    <a:pt x="51" y="34"/>
                    <a:pt x="46" y="11"/>
                  </a:cubicBezTo>
                  <a:cubicBezTo>
                    <a:pt x="47" y="10"/>
                    <a:pt x="47" y="10"/>
                    <a:pt x="48" y="10"/>
                  </a:cubicBezTo>
                  <a:cubicBezTo>
                    <a:pt x="59" y="31"/>
                    <a:pt x="69" y="53"/>
                    <a:pt x="80" y="74"/>
                  </a:cubicBezTo>
                  <a:cubicBezTo>
                    <a:pt x="81" y="74"/>
                    <a:pt x="81" y="74"/>
                    <a:pt x="82" y="74"/>
                  </a:cubicBezTo>
                  <a:cubicBezTo>
                    <a:pt x="78" y="50"/>
                    <a:pt x="75" y="26"/>
                    <a:pt x="71" y="0"/>
                  </a:cubicBezTo>
                  <a:cubicBezTo>
                    <a:pt x="75" y="3"/>
                    <a:pt x="75" y="7"/>
                    <a:pt x="76" y="10"/>
                  </a:cubicBezTo>
                  <a:cubicBezTo>
                    <a:pt x="81" y="24"/>
                    <a:pt x="85" y="38"/>
                    <a:pt x="89" y="52"/>
                  </a:cubicBezTo>
                  <a:cubicBezTo>
                    <a:pt x="90" y="53"/>
                    <a:pt x="91" y="55"/>
                    <a:pt x="92" y="55"/>
                  </a:cubicBezTo>
                  <a:cubicBezTo>
                    <a:pt x="95" y="57"/>
                    <a:pt x="94" y="59"/>
                    <a:pt x="93" y="61"/>
                  </a:cubicBezTo>
                  <a:cubicBezTo>
                    <a:pt x="89" y="77"/>
                    <a:pt x="84" y="93"/>
                    <a:pt x="82" y="110"/>
                  </a:cubicBezTo>
                  <a:cubicBezTo>
                    <a:pt x="86" y="105"/>
                    <a:pt x="89" y="99"/>
                    <a:pt x="92" y="94"/>
                  </a:cubicBezTo>
                  <a:cubicBezTo>
                    <a:pt x="108" y="69"/>
                    <a:pt x="125" y="45"/>
                    <a:pt x="143" y="22"/>
                  </a:cubicBezTo>
                  <a:cubicBezTo>
                    <a:pt x="145" y="20"/>
                    <a:pt x="147" y="17"/>
                    <a:pt x="151" y="19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2012950" y="4865688"/>
              <a:ext cx="1020763" cy="1020762"/>
            </a:xfrm>
            <a:custGeom>
              <a:avLst/>
              <a:gdLst>
                <a:gd name="T0" fmla="*/ 27 w 271"/>
                <a:gd name="T1" fmla="*/ 1 h 271"/>
                <a:gd name="T2" fmla="*/ 77 w 271"/>
                <a:gd name="T3" fmla="*/ 50 h 271"/>
                <a:gd name="T4" fmla="*/ 263 w 271"/>
                <a:gd name="T5" fmla="*/ 236 h 271"/>
                <a:gd name="T6" fmla="*/ 263 w 271"/>
                <a:gd name="T7" fmla="*/ 254 h 271"/>
                <a:gd name="T8" fmla="*/ 256 w 271"/>
                <a:gd name="T9" fmla="*/ 261 h 271"/>
                <a:gd name="T10" fmla="*/ 235 w 271"/>
                <a:gd name="T11" fmla="*/ 261 h 271"/>
                <a:gd name="T12" fmla="*/ 165 w 271"/>
                <a:gd name="T13" fmla="*/ 191 h 271"/>
                <a:gd name="T14" fmla="*/ 2 w 271"/>
                <a:gd name="T15" fmla="*/ 28 h 271"/>
                <a:gd name="T16" fmla="*/ 2 w 271"/>
                <a:gd name="T17" fmla="*/ 21 h 271"/>
                <a:gd name="T18" fmla="*/ 22 w 271"/>
                <a:gd name="T19" fmla="*/ 2 h 271"/>
                <a:gd name="T20" fmla="*/ 27 w 271"/>
                <a:gd name="T21" fmla="*/ 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71">
                  <a:moveTo>
                    <a:pt x="27" y="1"/>
                  </a:moveTo>
                  <a:cubicBezTo>
                    <a:pt x="44" y="16"/>
                    <a:pt x="60" y="33"/>
                    <a:pt x="77" y="50"/>
                  </a:cubicBezTo>
                  <a:cubicBezTo>
                    <a:pt x="139" y="112"/>
                    <a:pt x="201" y="174"/>
                    <a:pt x="263" y="236"/>
                  </a:cubicBezTo>
                  <a:cubicBezTo>
                    <a:pt x="271" y="244"/>
                    <a:pt x="271" y="245"/>
                    <a:pt x="263" y="254"/>
                  </a:cubicBezTo>
                  <a:cubicBezTo>
                    <a:pt x="260" y="257"/>
                    <a:pt x="258" y="259"/>
                    <a:pt x="256" y="261"/>
                  </a:cubicBezTo>
                  <a:cubicBezTo>
                    <a:pt x="246" y="271"/>
                    <a:pt x="245" y="271"/>
                    <a:pt x="235" y="261"/>
                  </a:cubicBezTo>
                  <a:cubicBezTo>
                    <a:pt x="211" y="237"/>
                    <a:pt x="188" y="214"/>
                    <a:pt x="165" y="191"/>
                  </a:cubicBezTo>
                  <a:cubicBezTo>
                    <a:pt x="110" y="136"/>
                    <a:pt x="56" y="82"/>
                    <a:pt x="2" y="28"/>
                  </a:cubicBezTo>
                  <a:cubicBezTo>
                    <a:pt x="0" y="26"/>
                    <a:pt x="1" y="23"/>
                    <a:pt x="2" y="21"/>
                  </a:cubicBezTo>
                  <a:cubicBezTo>
                    <a:pt x="9" y="15"/>
                    <a:pt x="15" y="8"/>
                    <a:pt x="22" y="2"/>
                  </a:cubicBezTo>
                  <a:cubicBezTo>
                    <a:pt x="24" y="0"/>
                    <a:pt x="25" y="0"/>
                    <a:pt x="27" y="1"/>
                  </a:cubicBezTo>
                  <a:close/>
                </a:path>
              </a:pathLst>
            </a:custGeom>
            <a:solidFill>
              <a:srgbClr val="DA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95288" y="5197475"/>
              <a:ext cx="741363" cy="365125"/>
            </a:xfrm>
            <a:custGeom>
              <a:avLst/>
              <a:gdLst>
                <a:gd name="T0" fmla="*/ 35 w 197"/>
                <a:gd name="T1" fmla="*/ 77 h 97"/>
                <a:gd name="T2" fmla="*/ 3 w 197"/>
                <a:gd name="T3" fmla="*/ 42 h 97"/>
                <a:gd name="T4" fmla="*/ 7 w 197"/>
                <a:gd name="T5" fmla="*/ 35 h 97"/>
                <a:gd name="T6" fmla="*/ 54 w 197"/>
                <a:gd name="T7" fmla="*/ 15 h 97"/>
                <a:gd name="T8" fmla="*/ 92 w 197"/>
                <a:gd name="T9" fmla="*/ 0 h 97"/>
                <a:gd name="T10" fmla="*/ 191 w 197"/>
                <a:gd name="T11" fmla="*/ 11 h 97"/>
                <a:gd name="T12" fmla="*/ 197 w 197"/>
                <a:gd name="T13" fmla="*/ 12 h 97"/>
                <a:gd name="T14" fmla="*/ 145 w 197"/>
                <a:gd name="T15" fmla="*/ 46 h 97"/>
                <a:gd name="T16" fmla="*/ 93 w 197"/>
                <a:gd name="T17" fmla="*/ 80 h 97"/>
                <a:gd name="T18" fmla="*/ 86 w 197"/>
                <a:gd name="T19" fmla="*/ 84 h 97"/>
                <a:gd name="T20" fmla="*/ 70 w 197"/>
                <a:gd name="T21" fmla="*/ 83 h 97"/>
                <a:gd name="T22" fmla="*/ 63 w 197"/>
                <a:gd name="T23" fmla="*/ 88 h 97"/>
                <a:gd name="T24" fmla="*/ 62 w 197"/>
                <a:gd name="T25" fmla="*/ 90 h 97"/>
                <a:gd name="T26" fmla="*/ 59 w 197"/>
                <a:gd name="T27" fmla="*/ 93 h 97"/>
                <a:gd name="T28" fmla="*/ 50 w 197"/>
                <a:gd name="T29" fmla="*/ 92 h 97"/>
                <a:gd name="T30" fmla="*/ 35 w 197"/>
                <a:gd name="T31" fmla="*/ 7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97">
                  <a:moveTo>
                    <a:pt x="35" y="77"/>
                  </a:moveTo>
                  <a:cubicBezTo>
                    <a:pt x="24" y="66"/>
                    <a:pt x="14" y="54"/>
                    <a:pt x="3" y="42"/>
                  </a:cubicBezTo>
                  <a:cubicBezTo>
                    <a:pt x="0" y="38"/>
                    <a:pt x="4" y="36"/>
                    <a:pt x="7" y="35"/>
                  </a:cubicBezTo>
                  <a:cubicBezTo>
                    <a:pt x="23" y="28"/>
                    <a:pt x="38" y="22"/>
                    <a:pt x="54" y="15"/>
                  </a:cubicBezTo>
                  <a:cubicBezTo>
                    <a:pt x="67" y="10"/>
                    <a:pt x="79" y="5"/>
                    <a:pt x="92" y="0"/>
                  </a:cubicBezTo>
                  <a:cubicBezTo>
                    <a:pt x="125" y="3"/>
                    <a:pt x="158" y="7"/>
                    <a:pt x="191" y="11"/>
                  </a:cubicBezTo>
                  <a:cubicBezTo>
                    <a:pt x="193" y="11"/>
                    <a:pt x="195" y="11"/>
                    <a:pt x="197" y="12"/>
                  </a:cubicBezTo>
                  <a:cubicBezTo>
                    <a:pt x="181" y="25"/>
                    <a:pt x="162" y="35"/>
                    <a:pt x="145" y="46"/>
                  </a:cubicBezTo>
                  <a:cubicBezTo>
                    <a:pt x="128" y="58"/>
                    <a:pt x="110" y="69"/>
                    <a:pt x="93" y="80"/>
                  </a:cubicBezTo>
                  <a:cubicBezTo>
                    <a:pt x="91" y="82"/>
                    <a:pt x="88" y="82"/>
                    <a:pt x="86" y="84"/>
                  </a:cubicBezTo>
                  <a:cubicBezTo>
                    <a:pt x="81" y="85"/>
                    <a:pt x="76" y="88"/>
                    <a:pt x="70" y="83"/>
                  </a:cubicBezTo>
                  <a:cubicBezTo>
                    <a:pt x="68" y="82"/>
                    <a:pt x="65" y="85"/>
                    <a:pt x="63" y="88"/>
                  </a:cubicBezTo>
                  <a:cubicBezTo>
                    <a:pt x="63" y="89"/>
                    <a:pt x="62" y="89"/>
                    <a:pt x="62" y="90"/>
                  </a:cubicBezTo>
                  <a:cubicBezTo>
                    <a:pt x="61" y="91"/>
                    <a:pt x="60" y="92"/>
                    <a:pt x="59" y="93"/>
                  </a:cubicBezTo>
                  <a:cubicBezTo>
                    <a:pt x="55" y="97"/>
                    <a:pt x="53" y="97"/>
                    <a:pt x="50" y="92"/>
                  </a:cubicBezTo>
                  <a:cubicBezTo>
                    <a:pt x="45" y="87"/>
                    <a:pt x="41" y="81"/>
                    <a:pt x="35" y="77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1463675" y="4294188"/>
              <a:ext cx="960438" cy="952500"/>
            </a:xfrm>
            <a:custGeom>
              <a:avLst/>
              <a:gdLst>
                <a:gd name="T0" fmla="*/ 145 w 255"/>
                <a:gd name="T1" fmla="*/ 105 h 253"/>
                <a:gd name="T2" fmla="*/ 164 w 255"/>
                <a:gd name="T3" fmla="*/ 124 h 253"/>
                <a:gd name="T4" fmla="*/ 164 w 255"/>
                <a:gd name="T5" fmla="*/ 137 h 253"/>
                <a:gd name="T6" fmla="*/ 161 w 255"/>
                <a:gd name="T7" fmla="*/ 140 h 253"/>
                <a:gd name="T8" fmla="*/ 148 w 255"/>
                <a:gd name="T9" fmla="*/ 157 h 253"/>
                <a:gd name="T10" fmla="*/ 134 w 255"/>
                <a:gd name="T11" fmla="*/ 167 h 253"/>
                <a:gd name="T12" fmla="*/ 116 w 255"/>
                <a:gd name="T13" fmla="*/ 166 h 253"/>
                <a:gd name="T14" fmla="*/ 100 w 255"/>
                <a:gd name="T15" fmla="*/ 151 h 253"/>
                <a:gd name="T16" fmla="*/ 87 w 255"/>
                <a:gd name="T17" fmla="*/ 142 h 253"/>
                <a:gd name="T18" fmla="*/ 75 w 255"/>
                <a:gd name="T19" fmla="*/ 143 h 253"/>
                <a:gd name="T20" fmla="*/ 10 w 255"/>
                <a:gd name="T21" fmla="*/ 246 h 253"/>
                <a:gd name="T22" fmla="*/ 10 w 255"/>
                <a:gd name="T23" fmla="*/ 247 h 253"/>
                <a:gd name="T24" fmla="*/ 4 w 255"/>
                <a:gd name="T25" fmla="*/ 252 h 253"/>
                <a:gd name="T26" fmla="*/ 2 w 255"/>
                <a:gd name="T27" fmla="*/ 243 h 253"/>
                <a:gd name="T28" fmla="*/ 9 w 255"/>
                <a:gd name="T29" fmla="*/ 226 h 253"/>
                <a:gd name="T30" fmla="*/ 63 w 255"/>
                <a:gd name="T31" fmla="*/ 132 h 253"/>
                <a:gd name="T32" fmla="*/ 68 w 255"/>
                <a:gd name="T33" fmla="*/ 119 h 253"/>
                <a:gd name="T34" fmla="*/ 68 w 255"/>
                <a:gd name="T35" fmla="*/ 107 h 253"/>
                <a:gd name="T36" fmla="*/ 72 w 255"/>
                <a:gd name="T37" fmla="*/ 103 h 253"/>
                <a:gd name="T38" fmla="*/ 74 w 255"/>
                <a:gd name="T39" fmla="*/ 98 h 253"/>
                <a:gd name="T40" fmla="*/ 93 w 255"/>
                <a:gd name="T41" fmla="*/ 78 h 253"/>
                <a:gd name="T42" fmla="*/ 99 w 255"/>
                <a:gd name="T43" fmla="*/ 77 h 253"/>
                <a:gd name="T44" fmla="*/ 101 w 255"/>
                <a:gd name="T45" fmla="*/ 75 h 253"/>
                <a:gd name="T46" fmla="*/ 114 w 255"/>
                <a:gd name="T47" fmla="*/ 73 h 253"/>
                <a:gd name="T48" fmla="*/ 126 w 255"/>
                <a:gd name="T49" fmla="*/ 68 h 253"/>
                <a:gd name="T50" fmla="*/ 242 w 255"/>
                <a:gd name="T51" fmla="*/ 2 h 253"/>
                <a:gd name="T52" fmla="*/ 251 w 255"/>
                <a:gd name="T53" fmla="*/ 0 h 253"/>
                <a:gd name="T54" fmla="*/ 255 w 255"/>
                <a:gd name="T55" fmla="*/ 2 h 253"/>
                <a:gd name="T56" fmla="*/ 253 w 255"/>
                <a:gd name="T57" fmla="*/ 7 h 253"/>
                <a:gd name="T58" fmla="*/ 248 w 255"/>
                <a:gd name="T59" fmla="*/ 9 h 253"/>
                <a:gd name="T60" fmla="*/ 147 w 255"/>
                <a:gd name="T61" fmla="*/ 71 h 253"/>
                <a:gd name="T62" fmla="*/ 135 w 255"/>
                <a:gd name="T63" fmla="*/ 80 h 253"/>
                <a:gd name="T64" fmla="*/ 135 w 255"/>
                <a:gd name="T65" fmla="*/ 90 h 253"/>
                <a:gd name="T66" fmla="*/ 145 w 255"/>
                <a:gd name="T67" fmla="*/ 10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3">
                  <a:moveTo>
                    <a:pt x="145" y="105"/>
                  </a:moveTo>
                  <a:cubicBezTo>
                    <a:pt x="152" y="112"/>
                    <a:pt x="157" y="118"/>
                    <a:pt x="164" y="124"/>
                  </a:cubicBezTo>
                  <a:cubicBezTo>
                    <a:pt x="170" y="129"/>
                    <a:pt x="170" y="133"/>
                    <a:pt x="164" y="137"/>
                  </a:cubicBezTo>
                  <a:cubicBezTo>
                    <a:pt x="163" y="138"/>
                    <a:pt x="162" y="139"/>
                    <a:pt x="161" y="140"/>
                  </a:cubicBezTo>
                  <a:cubicBezTo>
                    <a:pt x="160" y="148"/>
                    <a:pt x="153" y="152"/>
                    <a:pt x="148" y="157"/>
                  </a:cubicBezTo>
                  <a:cubicBezTo>
                    <a:pt x="144" y="161"/>
                    <a:pt x="141" y="166"/>
                    <a:pt x="134" y="167"/>
                  </a:cubicBezTo>
                  <a:cubicBezTo>
                    <a:pt x="125" y="175"/>
                    <a:pt x="125" y="175"/>
                    <a:pt x="116" y="166"/>
                  </a:cubicBezTo>
                  <a:cubicBezTo>
                    <a:pt x="110" y="161"/>
                    <a:pt x="105" y="156"/>
                    <a:pt x="100" y="151"/>
                  </a:cubicBezTo>
                  <a:cubicBezTo>
                    <a:pt x="93" y="151"/>
                    <a:pt x="91" y="145"/>
                    <a:pt x="87" y="142"/>
                  </a:cubicBezTo>
                  <a:cubicBezTo>
                    <a:pt x="81" y="136"/>
                    <a:pt x="80" y="137"/>
                    <a:pt x="75" y="143"/>
                  </a:cubicBezTo>
                  <a:cubicBezTo>
                    <a:pt x="48" y="174"/>
                    <a:pt x="28" y="209"/>
                    <a:pt x="10" y="246"/>
                  </a:cubicBezTo>
                  <a:cubicBezTo>
                    <a:pt x="10" y="247"/>
                    <a:pt x="10" y="246"/>
                    <a:pt x="10" y="247"/>
                  </a:cubicBezTo>
                  <a:cubicBezTo>
                    <a:pt x="9" y="250"/>
                    <a:pt x="7" y="253"/>
                    <a:pt x="4" y="252"/>
                  </a:cubicBezTo>
                  <a:cubicBezTo>
                    <a:pt x="0" y="250"/>
                    <a:pt x="1" y="247"/>
                    <a:pt x="2" y="243"/>
                  </a:cubicBezTo>
                  <a:cubicBezTo>
                    <a:pt x="4" y="237"/>
                    <a:pt x="6" y="231"/>
                    <a:pt x="9" y="226"/>
                  </a:cubicBezTo>
                  <a:cubicBezTo>
                    <a:pt x="23" y="192"/>
                    <a:pt x="40" y="161"/>
                    <a:pt x="63" y="132"/>
                  </a:cubicBezTo>
                  <a:cubicBezTo>
                    <a:pt x="66" y="129"/>
                    <a:pt x="71" y="125"/>
                    <a:pt x="68" y="119"/>
                  </a:cubicBezTo>
                  <a:cubicBezTo>
                    <a:pt x="63" y="115"/>
                    <a:pt x="63" y="111"/>
                    <a:pt x="68" y="107"/>
                  </a:cubicBezTo>
                  <a:cubicBezTo>
                    <a:pt x="70" y="106"/>
                    <a:pt x="71" y="105"/>
                    <a:pt x="72" y="103"/>
                  </a:cubicBezTo>
                  <a:cubicBezTo>
                    <a:pt x="72" y="101"/>
                    <a:pt x="72" y="99"/>
                    <a:pt x="74" y="98"/>
                  </a:cubicBezTo>
                  <a:cubicBezTo>
                    <a:pt x="80" y="91"/>
                    <a:pt x="86" y="85"/>
                    <a:pt x="93" y="78"/>
                  </a:cubicBezTo>
                  <a:cubicBezTo>
                    <a:pt x="95" y="77"/>
                    <a:pt x="97" y="77"/>
                    <a:pt x="99" y="77"/>
                  </a:cubicBezTo>
                  <a:cubicBezTo>
                    <a:pt x="99" y="76"/>
                    <a:pt x="101" y="76"/>
                    <a:pt x="101" y="75"/>
                  </a:cubicBezTo>
                  <a:cubicBezTo>
                    <a:pt x="105" y="69"/>
                    <a:pt x="109" y="68"/>
                    <a:pt x="114" y="73"/>
                  </a:cubicBezTo>
                  <a:cubicBezTo>
                    <a:pt x="119" y="74"/>
                    <a:pt x="123" y="71"/>
                    <a:pt x="126" y="68"/>
                  </a:cubicBezTo>
                  <a:cubicBezTo>
                    <a:pt x="160" y="39"/>
                    <a:pt x="199" y="18"/>
                    <a:pt x="242" y="2"/>
                  </a:cubicBezTo>
                  <a:cubicBezTo>
                    <a:pt x="244" y="1"/>
                    <a:pt x="247" y="0"/>
                    <a:pt x="251" y="0"/>
                  </a:cubicBezTo>
                  <a:cubicBezTo>
                    <a:pt x="252" y="0"/>
                    <a:pt x="254" y="0"/>
                    <a:pt x="255" y="2"/>
                  </a:cubicBezTo>
                  <a:cubicBezTo>
                    <a:pt x="255" y="4"/>
                    <a:pt x="254" y="6"/>
                    <a:pt x="253" y="7"/>
                  </a:cubicBezTo>
                  <a:cubicBezTo>
                    <a:pt x="252" y="8"/>
                    <a:pt x="250" y="8"/>
                    <a:pt x="248" y="9"/>
                  </a:cubicBezTo>
                  <a:cubicBezTo>
                    <a:pt x="212" y="26"/>
                    <a:pt x="178" y="46"/>
                    <a:pt x="147" y="71"/>
                  </a:cubicBezTo>
                  <a:cubicBezTo>
                    <a:pt x="143" y="74"/>
                    <a:pt x="140" y="78"/>
                    <a:pt x="135" y="80"/>
                  </a:cubicBezTo>
                  <a:cubicBezTo>
                    <a:pt x="131" y="83"/>
                    <a:pt x="132" y="87"/>
                    <a:pt x="135" y="90"/>
                  </a:cubicBezTo>
                  <a:cubicBezTo>
                    <a:pt x="139" y="95"/>
                    <a:pt x="145" y="98"/>
                    <a:pt x="145" y="105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969963" y="5883275"/>
              <a:ext cx="625475" cy="338137"/>
            </a:xfrm>
            <a:custGeom>
              <a:avLst/>
              <a:gdLst>
                <a:gd name="T0" fmla="*/ 166 w 166"/>
                <a:gd name="T1" fmla="*/ 24 h 90"/>
                <a:gd name="T2" fmla="*/ 160 w 166"/>
                <a:gd name="T3" fmla="*/ 39 h 90"/>
                <a:gd name="T4" fmla="*/ 147 w 166"/>
                <a:gd name="T5" fmla="*/ 61 h 90"/>
                <a:gd name="T6" fmla="*/ 140 w 166"/>
                <a:gd name="T7" fmla="*/ 89 h 90"/>
                <a:gd name="T8" fmla="*/ 5 w 166"/>
                <a:gd name="T9" fmla="*/ 88 h 90"/>
                <a:gd name="T10" fmla="*/ 0 w 166"/>
                <a:gd name="T11" fmla="*/ 87 h 90"/>
                <a:gd name="T12" fmla="*/ 22 w 166"/>
                <a:gd name="T13" fmla="*/ 75 h 90"/>
                <a:gd name="T14" fmla="*/ 101 w 166"/>
                <a:gd name="T15" fmla="*/ 46 h 90"/>
                <a:gd name="T16" fmla="*/ 106 w 166"/>
                <a:gd name="T17" fmla="*/ 43 h 90"/>
                <a:gd name="T18" fmla="*/ 102 w 166"/>
                <a:gd name="T19" fmla="*/ 39 h 90"/>
                <a:gd name="T20" fmla="*/ 64 w 166"/>
                <a:gd name="T21" fmla="*/ 11 h 90"/>
                <a:gd name="T22" fmla="*/ 59 w 166"/>
                <a:gd name="T23" fmla="*/ 8 h 90"/>
                <a:gd name="T24" fmla="*/ 57 w 166"/>
                <a:gd name="T25" fmla="*/ 2 h 90"/>
                <a:gd name="T26" fmla="*/ 63 w 166"/>
                <a:gd name="T27" fmla="*/ 0 h 90"/>
                <a:gd name="T28" fmla="*/ 68 w 166"/>
                <a:gd name="T29" fmla="*/ 1 h 90"/>
                <a:gd name="T30" fmla="*/ 156 w 166"/>
                <a:gd name="T31" fmla="*/ 20 h 90"/>
                <a:gd name="T32" fmla="*/ 166 w 166"/>
                <a:gd name="T33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90">
                  <a:moveTo>
                    <a:pt x="166" y="24"/>
                  </a:moveTo>
                  <a:cubicBezTo>
                    <a:pt x="166" y="30"/>
                    <a:pt x="161" y="34"/>
                    <a:pt x="160" y="39"/>
                  </a:cubicBezTo>
                  <a:cubicBezTo>
                    <a:pt x="156" y="46"/>
                    <a:pt x="152" y="54"/>
                    <a:pt x="147" y="61"/>
                  </a:cubicBezTo>
                  <a:cubicBezTo>
                    <a:pt x="142" y="70"/>
                    <a:pt x="139" y="79"/>
                    <a:pt x="140" y="89"/>
                  </a:cubicBezTo>
                  <a:cubicBezTo>
                    <a:pt x="95" y="90"/>
                    <a:pt x="50" y="88"/>
                    <a:pt x="5" y="88"/>
                  </a:cubicBezTo>
                  <a:cubicBezTo>
                    <a:pt x="4" y="88"/>
                    <a:pt x="2" y="88"/>
                    <a:pt x="0" y="87"/>
                  </a:cubicBezTo>
                  <a:cubicBezTo>
                    <a:pt x="5" y="80"/>
                    <a:pt x="14" y="78"/>
                    <a:pt x="22" y="75"/>
                  </a:cubicBezTo>
                  <a:cubicBezTo>
                    <a:pt x="48" y="66"/>
                    <a:pt x="75" y="56"/>
                    <a:pt x="101" y="46"/>
                  </a:cubicBezTo>
                  <a:cubicBezTo>
                    <a:pt x="103" y="46"/>
                    <a:pt x="106" y="46"/>
                    <a:pt x="106" y="43"/>
                  </a:cubicBezTo>
                  <a:cubicBezTo>
                    <a:pt x="106" y="41"/>
                    <a:pt x="104" y="40"/>
                    <a:pt x="102" y="39"/>
                  </a:cubicBezTo>
                  <a:cubicBezTo>
                    <a:pt x="89" y="29"/>
                    <a:pt x="76" y="21"/>
                    <a:pt x="64" y="11"/>
                  </a:cubicBezTo>
                  <a:cubicBezTo>
                    <a:pt x="62" y="10"/>
                    <a:pt x="61" y="9"/>
                    <a:pt x="59" y="8"/>
                  </a:cubicBezTo>
                  <a:cubicBezTo>
                    <a:pt x="58" y="7"/>
                    <a:pt x="56" y="5"/>
                    <a:pt x="57" y="2"/>
                  </a:cubicBezTo>
                  <a:cubicBezTo>
                    <a:pt x="58" y="0"/>
                    <a:pt x="61" y="0"/>
                    <a:pt x="63" y="0"/>
                  </a:cubicBezTo>
                  <a:cubicBezTo>
                    <a:pt x="65" y="0"/>
                    <a:pt x="67" y="0"/>
                    <a:pt x="68" y="1"/>
                  </a:cubicBezTo>
                  <a:cubicBezTo>
                    <a:pt x="98" y="8"/>
                    <a:pt x="127" y="13"/>
                    <a:pt x="156" y="20"/>
                  </a:cubicBezTo>
                  <a:cubicBezTo>
                    <a:pt x="160" y="21"/>
                    <a:pt x="163" y="23"/>
                    <a:pt x="166" y="24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1892300" y="4233863"/>
              <a:ext cx="704850" cy="455612"/>
            </a:xfrm>
            <a:custGeom>
              <a:avLst/>
              <a:gdLst>
                <a:gd name="T0" fmla="*/ 31 w 187"/>
                <a:gd name="T1" fmla="*/ 121 h 121"/>
                <a:gd name="T2" fmla="*/ 16 w 187"/>
                <a:gd name="T3" fmla="*/ 106 h 121"/>
                <a:gd name="T4" fmla="*/ 17 w 187"/>
                <a:gd name="T5" fmla="*/ 96 h 121"/>
                <a:gd name="T6" fmla="*/ 103 w 187"/>
                <a:gd name="T7" fmla="*/ 37 h 121"/>
                <a:gd name="T8" fmla="*/ 139 w 187"/>
                <a:gd name="T9" fmla="*/ 19 h 121"/>
                <a:gd name="T10" fmla="*/ 96 w 187"/>
                <a:gd name="T11" fmla="*/ 35 h 121"/>
                <a:gd name="T12" fmla="*/ 12 w 187"/>
                <a:gd name="T13" fmla="*/ 88 h 121"/>
                <a:gd name="T14" fmla="*/ 0 w 187"/>
                <a:gd name="T15" fmla="*/ 89 h 121"/>
                <a:gd name="T16" fmla="*/ 91 w 187"/>
                <a:gd name="T17" fmla="*/ 28 h 121"/>
                <a:gd name="T18" fmla="*/ 182 w 187"/>
                <a:gd name="T19" fmla="*/ 1 h 121"/>
                <a:gd name="T20" fmla="*/ 187 w 187"/>
                <a:gd name="T21" fmla="*/ 2 h 121"/>
                <a:gd name="T22" fmla="*/ 175 w 187"/>
                <a:gd name="T23" fmla="*/ 11 h 121"/>
                <a:gd name="T24" fmla="*/ 51 w 187"/>
                <a:gd name="T25" fmla="*/ 102 h 121"/>
                <a:gd name="T26" fmla="*/ 31 w 187"/>
                <a:gd name="T2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121">
                  <a:moveTo>
                    <a:pt x="31" y="121"/>
                  </a:moveTo>
                  <a:cubicBezTo>
                    <a:pt x="26" y="116"/>
                    <a:pt x="21" y="111"/>
                    <a:pt x="16" y="106"/>
                  </a:cubicBezTo>
                  <a:cubicBezTo>
                    <a:pt x="12" y="102"/>
                    <a:pt x="12" y="100"/>
                    <a:pt x="17" y="96"/>
                  </a:cubicBezTo>
                  <a:cubicBezTo>
                    <a:pt x="43" y="73"/>
                    <a:pt x="72" y="53"/>
                    <a:pt x="103" y="37"/>
                  </a:cubicBezTo>
                  <a:cubicBezTo>
                    <a:pt x="115" y="31"/>
                    <a:pt x="127" y="25"/>
                    <a:pt x="139" y="19"/>
                  </a:cubicBezTo>
                  <a:cubicBezTo>
                    <a:pt x="124" y="23"/>
                    <a:pt x="110" y="29"/>
                    <a:pt x="96" y="35"/>
                  </a:cubicBezTo>
                  <a:cubicBezTo>
                    <a:pt x="66" y="49"/>
                    <a:pt x="38" y="67"/>
                    <a:pt x="12" y="88"/>
                  </a:cubicBezTo>
                  <a:cubicBezTo>
                    <a:pt x="9" y="91"/>
                    <a:pt x="5" y="98"/>
                    <a:pt x="0" y="89"/>
                  </a:cubicBezTo>
                  <a:cubicBezTo>
                    <a:pt x="27" y="64"/>
                    <a:pt x="58" y="44"/>
                    <a:pt x="91" y="28"/>
                  </a:cubicBezTo>
                  <a:cubicBezTo>
                    <a:pt x="120" y="14"/>
                    <a:pt x="150" y="5"/>
                    <a:pt x="182" y="1"/>
                  </a:cubicBezTo>
                  <a:cubicBezTo>
                    <a:pt x="183" y="1"/>
                    <a:pt x="185" y="0"/>
                    <a:pt x="187" y="2"/>
                  </a:cubicBezTo>
                  <a:cubicBezTo>
                    <a:pt x="183" y="6"/>
                    <a:pt x="179" y="8"/>
                    <a:pt x="175" y="11"/>
                  </a:cubicBezTo>
                  <a:cubicBezTo>
                    <a:pt x="131" y="37"/>
                    <a:pt x="90" y="67"/>
                    <a:pt x="51" y="102"/>
                  </a:cubicBezTo>
                  <a:cubicBezTo>
                    <a:pt x="44" y="108"/>
                    <a:pt x="36" y="113"/>
                    <a:pt x="31" y="12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1414463" y="4741863"/>
              <a:ext cx="425450" cy="677862"/>
            </a:xfrm>
            <a:custGeom>
              <a:avLst/>
              <a:gdLst>
                <a:gd name="T0" fmla="*/ 81 w 113"/>
                <a:gd name="T1" fmla="*/ 0 h 180"/>
                <a:gd name="T2" fmla="*/ 83 w 113"/>
                <a:gd name="T3" fmla="*/ 11 h 180"/>
                <a:gd name="T4" fmla="*/ 18 w 113"/>
                <a:gd name="T5" fmla="*/ 127 h 180"/>
                <a:gd name="T6" fmla="*/ 18 w 113"/>
                <a:gd name="T7" fmla="*/ 131 h 180"/>
                <a:gd name="T8" fmla="*/ 23 w 113"/>
                <a:gd name="T9" fmla="*/ 120 h 180"/>
                <a:gd name="T10" fmla="*/ 28 w 113"/>
                <a:gd name="T11" fmla="*/ 110 h 180"/>
                <a:gd name="T12" fmla="*/ 89 w 113"/>
                <a:gd name="T13" fmla="*/ 17 h 180"/>
                <a:gd name="T14" fmla="*/ 97 w 113"/>
                <a:gd name="T15" fmla="*/ 16 h 180"/>
                <a:gd name="T16" fmla="*/ 113 w 113"/>
                <a:gd name="T17" fmla="*/ 32 h 180"/>
                <a:gd name="T18" fmla="*/ 72 w 113"/>
                <a:gd name="T19" fmla="*/ 79 h 180"/>
                <a:gd name="T20" fmla="*/ 35 w 113"/>
                <a:gd name="T21" fmla="*/ 128 h 180"/>
                <a:gd name="T22" fmla="*/ 0 w 113"/>
                <a:gd name="T23" fmla="*/ 180 h 180"/>
                <a:gd name="T24" fmla="*/ 13 w 113"/>
                <a:gd name="T25" fmla="*/ 115 h 180"/>
                <a:gd name="T26" fmla="*/ 70 w 113"/>
                <a:gd name="T27" fmla="*/ 14 h 180"/>
                <a:gd name="T28" fmla="*/ 81 w 113"/>
                <a:gd name="T2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80">
                  <a:moveTo>
                    <a:pt x="81" y="0"/>
                  </a:moveTo>
                  <a:cubicBezTo>
                    <a:pt x="86" y="3"/>
                    <a:pt x="87" y="6"/>
                    <a:pt x="83" y="11"/>
                  </a:cubicBezTo>
                  <a:cubicBezTo>
                    <a:pt x="54" y="46"/>
                    <a:pt x="32" y="84"/>
                    <a:pt x="18" y="127"/>
                  </a:cubicBezTo>
                  <a:cubicBezTo>
                    <a:pt x="17" y="128"/>
                    <a:pt x="17" y="129"/>
                    <a:pt x="18" y="131"/>
                  </a:cubicBezTo>
                  <a:cubicBezTo>
                    <a:pt x="19" y="127"/>
                    <a:pt x="21" y="124"/>
                    <a:pt x="23" y="120"/>
                  </a:cubicBezTo>
                  <a:cubicBezTo>
                    <a:pt x="24" y="117"/>
                    <a:pt x="26" y="113"/>
                    <a:pt x="28" y="110"/>
                  </a:cubicBezTo>
                  <a:cubicBezTo>
                    <a:pt x="44" y="76"/>
                    <a:pt x="65" y="46"/>
                    <a:pt x="89" y="17"/>
                  </a:cubicBezTo>
                  <a:cubicBezTo>
                    <a:pt x="92" y="13"/>
                    <a:pt x="94" y="12"/>
                    <a:pt x="97" y="16"/>
                  </a:cubicBezTo>
                  <a:cubicBezTo>
                    <a:pt x="102" y="21"/>
                    <a:pt x="108" y="26"/>
                    <a:pt x="113" y="32"/>
                  </a:cubicBezTo>
                  <a:cubicBezTo>
                    <a:pt x="98" y="46"/>
                    <a:pt x="84" y="62"/>
                    <a:pt x="72" y="79"/>
                  </a:cubicBezTo>
                  <a:cubicBezTo>
                    <a:pt x="58" y="94"/>
                    <a:pt x="47" y="111"/>
                    <a:pt x="35" y="128"/>
                  </a:cubicBezTo>
                  <a:cubicBezTo>
                    <a:pt x="23" y="145"/>
                    <a:pt x="12" y="163"/>
                    <a:pt x="0" y="180"/>
                  </a:cubicBezTo>
                  <a:cubicBezTo>
                    <a:pt x="0" y="158"/>
                    <a:pt x="7" y="136"/>
                    <a:pt x="13" y="115"/>
                  </a:cubicBezTo>
                  <a:cubicBezTo>
                    <a:pt x="27" y="78"/>
                    <a:pt x="47" y="45"/>
                    <a:pt x="70" y="14"/>
                  </a:cubicBezTo>
                  <a:cubicBezTo>
                    <a:pt x="74" y="9"/>
                    <a:pt x="78" y="5"/>
                    <a:pt x="81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auto">
            <a:xfrm>
              <a:off x="1139825" y="5241925"/>
              <a:ext cx="131763" cy="293687"/>
            </a:xfrm>
            <a:custGeom>
              <a:avLst/>
              <a:gdLst>
                <a:gd name="T0" fmla="*/ 1 w 35"/>
                <a:gd name="T1" fmla="*/ 75 h 78"/>
                <a:gd name="T2" fmla="*/ 0 w 35"/>
                <a:gd name="T3" fmla="*/ 0 h 78"/>
                <a:gd name="T4" fmla="*/ 30 w 35"/>
                <a:gd name="T5" fmla="*/ 23 h 78"/>
                <a:gd name="T6" fmla="*/ 34 w 35"/>
                <a:gd name="T7" fmla="*/ 24 h 78"/>
                <a:gd name="T8" fmla="*/ 34 w 35"/>
                <a:gd name="T9" fmla="*/ 25 h 78"/>
                <a:gd name="T10" fmla="*/ 29 w 35"/>
                <a:gd name="T11" fmla="*/ 32 h 78"/>
                <a:gd name="T12" fmla="*/ 20 w 35"/>
                <a:gd name="T13" fmla="*/ 38 h 78"/>
                <a:gd name="T14" fmla="*/ 17 w 35"/>
                <a:gd name="T15" fmla="*/ 52 h 78"/>
                <a:gd name="T16" fmla="*/ 13 w 35"/>
                <a:gd name="T17" fmla="*/ 69 h 78"/>
                <a:gd name="T18" fmla="*/ 1 w 35"/>
                <a:gd name="T19" fmla="*/ 7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78">
                  <a:moveTo>
                    <a:pt x="1" y="75"/>
                  </a:moveTo>
                  <a:cubicBezTo>
                    <a:pt x="1" y="50"/>
                    <a:pt x="1" y="25"/>
                    <a:pt x="0" y="0"/>
                  </a:cubicBezTo>
                  <a:cubicBezTo>
                    <a:pt x="9" y="9"/>
                    <a:pt x="20" y="15"/>
                    <a:pt x="30" y="23"/>
                  </a:cubicBezTo>
                  <a:cubicBezTo>
                    <a:pt x="31" y="24"/>
                    <a:pt x="32" y="24"/>
                    <a:pt x="34" y="24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5" y="29"/>
                    <a:pt x="32" y="30"/>
                    <a:pt x="29" y="32"/>
                  </a:cubicBezTo>
                  <a:cubicBezTo>
                    <a:pt x="26" y="34"/>
                    <a:pt x="23" y="36"/>
                    <a:pt x="20" y="38"/>
                  </a:cubicBezTo>
                  <a:cubicBezTo>
                    <a:pt x="17" y="42"/>
                    <a:pt x="18" y="47"/>
                    <a:pt x="17" y="52"/>
                  </a:cubicBezTo>
                  <a:cubicBezTo>
                    <a:pt x="16" y="58"/>
                    <a:pt x="15" y="63"/>
                    <a:pt x="13" y="69"/>
                  </a:cubicBezTo>
                  <a:cubicBezTo>
                    <a:pt x="10" y="74"/>
                    <a:pt x="7" y="78"/>
                    <a:pt x="1" y="75"/>
                  </a:cubicBezTo>
                  <a:close/>
                </a:path>
              </a:pathLst>
            </a:custGeom>
            <a:solidFill>
              <a:srgbClr val="6C62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auto">
            <a:xfrm>
              <a:off x="1647825" y="4489450"/>
              <a:ext cx="158750" cy="165100"/>
            </a:xfrm>
            <a:custGeom>
              <a:avLst/>
              <a:gdLst>
                <a:gd name="T0" fmla="*/ 16 w 42"/>
                <a:gd name="T1" fmla="*/ 44 h 44"/>
                <a:gd name="T2" fmla="*/ 14 w 42"/>
                <a:gd name="T3" fmla="*/ 43 h 44"/>
                <a:gd name="T4" fmla="*/ 13 w 42"/>
                <a:gd name="T5" fmla="*/ 17 h 44"/>
                <a:gd name="T6" fmla="*/ 14 w 42"/>
                <a:gd name="T7" fmla="*/ 16 h 44"/>
                <a:gd name="T8" fmla="*/ 41 w 42"/>
                <a:gd name="T9" fmla="*/ 17 h 44"/>
                <a:gd name="T10" fmla="*/ 39 w 42"/>
                <a:gd name="T11" fmla="*/ 24 h 44"/>
                <a:gd name="T12" fmla="*/ 21 w 42"/>
                <a:gd name="T13" fmla="*/ 42 h 44"/>
                <a:gd name="T14" fmla="*/ 16 w 42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4">
                  <a:moveTo>
                    <a:pt x="16" y="44"/>
                  </a:moveTo>
                  <a:cubicBezTo>
                    <a:pt x="15" y="43"/>
                    <a:pt x="15" y="43"/>
                    <a:pt x="14" y="43"/>
                  </a:cubicBezTo>
                  <a:cubicBezTo>
                    <a:pt x="0" y="32"/>
                    <a:pt x="0" y="29"/>
                    <a:pt x="13" y="17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26" y="4"/>
                    <a:pt x="26" y="0"/>
                    <a:pt x="41" y="17"/>
                  </a:cubicBezTo>
                  <a:cubicBezTo>
                    <a:pt x="42" y="20"/>
                    <a:pt x="41" y="22"/>
                    <a:pt x="39" y="24"/>
                  </a:cubicBezTo>
                  <a:cubicBezTo>
                    <a:pt x="33" y="30"/>
                    <a:pt x="27" y="36"/>
                    <a:pt x="21" y="42"/>
                  </a:cubicBezTo>
                  <a:cubicBezTo>
                    <a:pt x="20" y="43"/>
                    <a:pt x="18" y="44"/>
                    <a:pt x="16" y="44"/>
                  </a:cubicBezTo>
                  <a:close/>
                </a:path>
              </a:pathLst>
            </a:custGeom>
            <a:solidFill>
              <a:srgbClr val="D98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1968500" y="4821238"/>
              <a:ext cx="146050" cy="150812"/>
            </a:xfrm>
            <a:custGeom>
              <a:avLst/>
              <a:gdLst>
                <a:gd name="T0" fmla="*/ 0 w 39"/>
                <a:gd name="T1" fmla="*/ 27 h 40"/>
                <a:gd name="T2" fmla="*/ 27 w 39"/>
                <a:gd name="T3" fmla="*/ 0 h 40"/>
                <a:gd name="T4" fmla="*/ 39 w 39"/>
                <a:gd name="T5" fmla="*/ 13 h 40"/>
                <a:gd name="T6" fmla="*/ 18 w 39"/>
                <a:gd name="T7" fmla="*/ 34 h 40"/>
                <a:gd name="T8" fmla="*/ 14 w 39"/>
                <a:gd name="T9" fmla="*/ 40 h 40"/>
                <a:gd name="T10" fmla="*/ 0 w 39"/>
                <a:gd name="T1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0">
                  <a:moveTo>
                    <a:pt x="0" y="27"/>
                  </a:moveTo>
                  <a:cubicBezTo>
                    <a:pt x="9" y="17"/>
                    <a:pt x="18" y="8"/>
                    <a:pt x="27" y="0"/>
                  </a:cubicBezTo>
                  <a:cubicBezTo>
                    <a:pt x="31" y="4"/>
                    <a:pt x="35" y="8"/>
                    <a:pt x="39" y="13"/>
                  </a:cubicBezTo>
                  <a:cubicBezTo>
                    <a:pt x="32" y="20"/>
                    <a:pt x="25" y="27"/>
                    <a:pt x="18" y="34"/>
                  </a:cubicBezTo>
                  <a:cubicBezTo>
                    <a:pt x="17" y="35"/>
                    <a:pt x="14" y="37"/>
                    <a:pt x="14" y="40"/>
                  </a:cubicBezTo>
                  <a:cubicBezTo>
                    <a:pt x="9" y="36"/>
                    <a:pt x="5" y="31"/>
                    <a:pt x="0" y="27"/>
                  </a:cubicBezTo>
                  <a:close/>
                </a:path>
              </a:pathLst>
            </a:custGeom>
            <a:solidFill>
              <a:srgbClr val="A95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auto">
            <a:xfrm>
              <a:off x="1708150" y="4552950"/>
              <a:ext cx="128588" cy="128587"/>
            </a:xfrm>
            <a:custGeom>
              <a:avLst/>
              <a:gdLst>
                <a:gd name="T0" fmla="*/ 0 w 34"/>
                <a:gd name="T1" fmla="*/ 27 h 34"/>
                <a:gd name="T2" fmla="*/ 25 w 34"/>
                <a:gd name="T3" fmla="*/ 0 h 34"/>
                <a:gd name="T4" fmla="*/ 34 w 34"/>
                <a:gd name="T5" fmla="*/ 8 h 34"/>
                <a:gd name="T6" fmla="*/ 7 w 34"/>
                <a:gd name="T7" fmla="*/ 34 h 34"/>
                <a:gd name="T8" fmla="*/ 0 w 34"/>
                <a:gd name="T9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0" y="27"/>
                  </a:moveTo>
                  <a:cubicBezTo>
                    <a:pt x="8" y="18"/>
                    <a:pt x="16" y="9"/>
                    <a:pt x="25" y="0"/>
                  </a:cubicBezTo>
                  <a:cubicBezTo>
                    <a:pt x="28" y="3"/>
                    <a:pt x="31" y="5"/>
                    <a:pt x="34" y="8"/>
                  </a:cubicBezTo>
                  <a:cubicBezTo>
                    <a:pt x="25" y="17"/>
                    <a:pt x="16" y="26"/>
                    <a:pt x="7" y="34"/>
                  </a:cubicBezTo>
                  <a:cubicBezTo>
                    <a:pt x="4" y="32"/>
                    <a:pt x="2" y="30"/>
                    <a:pt x="0" y="27"/>
                  </a:cubicBezTo>
                  <a:close/>
                </a:path>
              </a:pathLst>
            </a:custGeom>
            <a:solidFill>
              <a:srgbClr val="A95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7"/>
            <p:cNvSpPr>
              <a:spLocks/>
            </p:cNvSpPr>
            <p:nvPr userDrawn="1"/>
          </p:nvSpPr>
          <p:spPr bwMode="auto">
            <a:xfrm>
              <a:off x="508000" y="5592763"/>
              <a:ext cx="1087438" cy="617537"/>
            </a:xfrm>
            <a:custGeom>
              <a:avLst/>
              <a:gdLst>
                <a:gd name="T0" fmla="*/ 289 w 289"/>
                <a:gd name="T1" fmla="*/ 101 h 164"/>
                <a:gd name="T2" fmla="*/ 270 w 289"/>
                <a:gd name="T3" fmla="*/ 98 h 164"/>
                <a:gd name="T4" fmla="*/ 182 w 289"/>
                <a:gd name="T5" fmla="*/ 79 h 164"/>
                <a:gd name="T6" fmla="*/ 186 w 289"/>
                <a:gd name="T7" fmla="*/ 83 h 164"/>
                <a:gd name="T8" fmla="*/ 233 w 289"/>
                <a:gd name="T9" fmla="*/ 117 h 164"/>
                <a:gd name="T10" fmla="*/ 233 w 289"/>
                <a:gd name="T11" fmla="*/ 124 h 164"/>
                <a:gd name="T12" fmla="*/ 125 w 289"/>
                <a:gd name="T13" fmla="*/ 164 h 164"/>
                <a:gd name="T14" fmla="*/ 123 w 289"/>
                <a:gd name="T15" fmla="*/ 164 h 164"/>
                <a:gd name="T16" fmla="*/ 122 w 289"/>
                <a:gd name="T17" fmla="*/ 164 h 164"/>
                <a:gd name="T18" fmla="*/ 126 w 289"/>
                <a:gd name="T19" fmla="*/ 151 h 164"/>
                <a:gd name="T20" fmla="*/ 139 w 289"/>
                <a:gd name="T21" fmla="*/ 136 h 164"/>
                <a:gd name="T22" fmla="*/ 176 w 289"/>
                <a:gd name="T23" fmla="*/ 83 h 164"/>
                <a:gd name="T24" fmla="*/ 172 w 289"/>
                <a:gd name="T25" fmla="*/ 78 h 164"/>
                <a:gd name="T26" fmla="*/ 120 w 289"/>
                <a:gd name="T27" fmla="*/ 73 h 164"/>
                <a:gd name="T28" fmla="*/ 43 w 289"/>
                <a:gd name="T29" fmla="*/ 66 h 164"/>
                <a:gd name="T30" fmla="*/ 0 w 289"/>
                <a:gd name="T31" fmla="*/ 63 h 164"/>
                <a:gd name="T32" fmla="*/ 24 w 289"/>
                <a:gd name="T33" fmla="*/ 53 h 164"/>
                <a:gd name="T34" fmla="*/ 165 w 289"/>
                <a:gd name="T35" fmla="*/ 3 h 164"/>
                <a:gd name="T36" fmla="*/ 169 w 289"/>
                <a:gd name="T37" fmla="*/ 3 h 164"/>
                <a:gd name="T38" fmla="*/ 178 w 289"/>
                <a:gd name="T39" fmla="*/ 4 h 164"/>
                <a:gd name="T40" fmla="*/ 195 w 289"/>
                <a:gd name="T41" fmla="*/ 13 h 164"/>
                <a:gd name="T42" fmla="*/ 209 w 289"/>
                <a:gd name="T43" fmla="*/ 13 h 164"/>
                <a:gd name="T44" fmla="*/ 223 w 289"/>
                <a:gd name="T45" fmla="*/ 13 h 164"/>
                <a:gd name="T46" fmla="*/ 232 w 289"/>
                <a:gd name="T47" fmla="*/ 22 h 164"/>
                <a:gd name="T48" fmla="*/ 231 w 289"/>
                <a:gd name="T49" fmla="*/ 39 h 164"/>
                <a:gd name="T50" fmla="*/ 241 w 289"/>
                <a:gd name="T51" fmla="*/ 46 h 164"/>
                <a:gd name="T52" fmla="*/ 256 w 289"/>
                <a:gd name="T53" fmla="*/ 45 h 164"/>
                <a:gd name="T54" fmla="*/ 267 w 289"/>
                <a:gd name="T55" fmla="*/ 54 h 164"/>
                <a:gd name="T56" fmla="*/ 281 w 289"/>
                <a:gd name="T57" fmla="*/ 79 h 164"/>
                <a:gd name="T58" fmla="*/ 284 w 289"/>
                <a:gd name="T59" fmla="*/ 87 h 164"/>
                <a:gd name="T60" fmla="*/ 286 w 289"/>
                <a:gd name="T61" fmla="*/ 95 h 164"/>
                <a:gd name="T62" fmla="*/ 289 w 289"/>
                <a:gd name="T63" fmla="*/ 10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9" h="164">
                  <a:moveTo>
                    <a:pt x="289" y="101"/>
                  </a:moveTo>
                  <a:cubicBezTo>
                    <a:pt x="282" y="102"/>
                    <a:pt x="276" y="100"/>
                    <a:pt x="270" y="98"/>
                  </a:cubicBezTo>
                  <a:cubicBezTo>
                    <a:pt x="241" y="92"/>
                    <a:pt x="212" y="86"/>
                    <a:pt x="182" y="79"/>
                  </a:cubicBezTo>
                  <a:cubicBezTo>
                    <a:pt x="183" y="82"/>
                    <a:pt x="185" y="82"/>
                    <a:pt x="186" y="83"/>
                  </a:cubicBezTo>
                  <a:cubicBezTo>
                    <a:pt x="202" y="95"/>
                    <a:pt x="218" y="106"/>
                    <a:pt x="233" y="117"/>
                  </a:cubicBezTo>
                  <a:cubicBezTo>
                    <a:pt x="236" y="119"/>
                    <a:pt x="240" y="121"/>
                    <a:pt x="233" y="124"/>
                  </a:cubicBezTo>
                  <a:cubicBezTo>
                    <a:pt x="197" y="137"/>
                    <a:pt x="161" y="150"/>
                    <a:pt x="125" y="164"/>
                  </a:cubicBezTo>
                  <a:cubicBezTo>
                    <a:pt x="125" y="164"/>
                    <a:pt x="124" y="164"/>
                    <a:pt x="123" y="164"/>
                  </a:cubicBezTo>
                  <a:cubicBezTo>
                    <a:pt x="123" y="164"/>
                    <a:pt x="122" y="164"/>
                    <a:pt x="122" y="164"/>
                  </a:cubicBezTo>
                  <a:cubicBezTo>
                    <a:pt x="120" y="158"/>
                    <a:pt x="124" y="155"/>
                    <a:pt x="126" y="151"/>
                  </a:cubicBezTo>
                  <a:cubicBezTo>
                    <a:pt x="130" y="145"/>
                    <a:pt x="133" y="139"/>
                    <a:pt x="139" y="136"/>
                  </a:cubicBezTo>
                  <a:cubicBezTo>
                    <a:pt x="151" y="119"/>
                    <a:pt x="164" y="101"/>
                    <a:pt x="176" y="83"/>
                  </a:cubicBezTo>
                  <a:cubicBezTo>
                    <a:pt x="179" y="78"/>
                    <a:pt x="175" y="78"/>
                    <a:pt x="172" y="78"/>
                  </a:cubicBezTo>
                  <a:cubicBezTo>
                    <a:pt x="155" y="76"/>
                    <a:pt x="138" y="75"/>
                    <a:pt x="120" y="73"/>
                  </a:cubicBezTo>
                  <a:cubicBezTo>
                    <a:pt x="94" y="71"/>
                    <a:pt x="68" y="69"/>
                    <a:pt x="43" y="66"/>
                  </a:cubicBezTo>
                  <a:cubicBezTo>
                    <a:pt x="29" y="65"/>
                    <a:pt x="15" y="64"/>
                    <a:pt x="0" y="63"/>
                  </a:cubicBezTo>
                  <a:cubicBezTo>
                    <a:pt x="8" y="57"/>
                    <a:pt x="16" y="56"/>
                    <a:pt x="24" y="53"/>
                  </a:cubicBezTo>
                  <a:cubicBezTo>
                    <a:pt x="71" y="36"/>
                    <a:pt x="118" y="20"/>
                    <a:pt x="165" y="3"/>
                  </a:cubicBezTo>
                  <a:cubicBezTo>
                    <a:pt x="166" y="3"/>
                    <a:pt x="168" y="3"/>
                    <a:pt x="169" y="3"/>
                  </a:cubicBezTo>
                  <a:cubicBezTo>
                    <a:pt x="172" y="0"/>
                    <a:pt x="175" y="2"/>
                    <a:pt x="178" y="4"/>
                  </a:cubicBezTo>
                  <a:cubicBezTo>
                    <a:pt x="184" y="7"/>
                    <a:pt x="188" y="12"/>
                    <a:pt x="195" y="13"/>
                  </a:cubicBezTo>
                  <a:cubicBezTo>
                    <a:pt x="200" y="14"/>
                    <a:pt x="204" y="14"/>
                    <a:pt x="209" y="13"/>
                  </a:cubicBezTo>
                  <a:cubicBezTo>
                    <a:pt x="214" y="13"/>
                    <a:pt x="219" y="13"/>
                    <a:pt x="223" y="13"/>
                  </a:cubicBezTo>
                  <a:cubicBezTo>
                    <a:pt x="229" y="14"/>
                    <a:pt x="231" y="16"/>
                    <a:pt x="232" y="22"/>
                  </a:cubicBezTo>
                  <a:cubicBezTo>
                    <a:pt x="232" y="27"/>
                    <a:pt x="232" y="33"/>
                    <a:pt x="231" y="39"/>
                  </a:cubicBezTo>
                  <a:cubicBezTo>
                    <a:pt x="233" y="46"/>
                    <a:pt x="234" y="47"/>
                    <a:pt x="241" y="46"/>
                  </a:cubicBezTo>
                  <a:cubicBezTo>
                    <a:pt x="246" y="45"/>
                    <a:pt x="251" y="45"/>
                    <a:pt x="256" y="45"/>
                  </a:cubicBezTo>
                  <a:cubicBezTo>
                    <a:pt x="261" y="46"/>
                    <a:pt x="265" y="48"/>
                    <a:pt x="267" y="54"/>
                  </a:cubicBezTo>
                  <a:cubicBezTo>
                    <a:pt x="272" y="62"/>
                    <a:pt x="276" y="71"/>
                    <a:pt x="281" y="79"/>
                  </a:cubicBezTo>
                  <a:cubicBezTo>
                    <a:pt x="281" y="82"/>
                    <a:pt x="282" y="85"/>
                    <a:pt x="284" y="87"/>
                  </a:cubicBezTo>
                  <a:cubicBezTo>
                    <a:pt x="286" y="89"/>
                    <a:pt x="287" y="92"/>
                    <a:pt x="286" y="95"/>
                  </a:cubicBezTo>
                  <a:cubicBezTo>
                    <a:pt x="287" y="97"/>
                    <a:pt x="288" y="99"/>
                    <a:pt x="289" y="101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8"/>
            <p:cNvSpPr>
              <a:spLocks/>
            </p:cNvSpPr>
            <p:nvPr userDrawn="1"/>
          </p:nvSpPr>
          <p:spPr bwMode="auto">
            <a:xfrm>
              <a:off x="19050" y="5487988"/>
              <a:ext cx="700088" cy="338137"/>
            </a:xfrm>
            <a:custGeom>
              <a:avLst/>
              <a:gdLst>
                <a:gd name="T0" fmla="*/ 135 w 186"/>
                <a:gd name="T1" fmla="*/ 0 h 90"/>
                <a:gd name="T2" fmla="*/ 150 w 186"/>
                <a:gd name="T3" fmla="*/ 12 h 90"/>
                <a:gd name="T4" fmla="*/ 157 w 186"/>
                <a:gd name="T5" fmla="*/ 12 h 90"/>
                <a:gd name="T6" fmla="*/ 162 w 186"/>
                <a:gd name="T7" fmla="*/ 11 h 90"/>
                <a:gd name="T8" fmla="*/ 162 w 186"/>
                <a:gd name="T9" fmla="*/ 11 h 90"/>
                <a:gd name="T10" fmla="*/ 162 w 186"/>
                <a:gd name="T11" fmla="*/ 11 h 90"/>
                <a:gd name="T12" fmla="*/ 168 w 186"/>
                <a:gd name="T13" fmla="*/ 2 h 90"/>
                <a:gd name="T14" fmla="*/ 172 w 186"/>
                <a:gd name="T15" fmla="*/ 1 h 90"/>
                <a:gd name="T16" fmla="*/ 186 w 186"/>
                <a:gd name="T17" fmla="*/ 7 h 90"/>
                <a:gd name="T18" fmla="*/ 163 w 186"/>
                <a:gd name="T19" fmla="*/ 22 h 90"/>
                <a:gd name="T20" fmla="*/ 153 w 186"/>
                <a:gd name="T21" fmla="*/ 33 h 90"/>
                <a:gd name="T22" fmla="*/ 129 w 186"/>
                <a:gd name="T23" fmla="*/ 85 h 90"/>
                <a:gd name="T24" fmla="*/ 122 w 186"/>
                <a:gd name="T25" fmla="*/ 88 h 90"/>
                <a:gd name="T26" fmla="*/ 1 w 186"/>
                <a:gd name="T27" fmla="*/ 29 h 90"/>
                <a:gd name="T28" fmla="*/ 0 w 186"/>
                <a:gd name="T29" fmla="*/ 27 h 90"/>
                <a:gd name="T30" fmla="*/ 8 w 186"/>
                <a:gd name="T31" fmla="*/ 27 h 90"/>
                <a:gd name="T32" fmla="*/ 147 w 186"/>
                <a:gd name="T33" fmla="*/ 27 h 90"/>
                <a:gd name="T34" fmla="*/ 154 w 186"/>
                <a:gd name="T35" fmla="*/ 25 h 90"/>
                <a:gd name="T36" fmla="*/ 151 w 186"/>
                <a:gd name="T37" fmla="*/ 20 h 90"/>
                <a:gd name="T38" fmla="*/ 135 w 186"/>
                <a:gd name="T3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6" h="90">
                  <a:moveTo>
                    <a:pt x="135" y="0"/>
                  </a:moveTo>
                  <a:cubicBezTo>
                    <a:pt x="142" y="2"/>
                    <a:pt x="146" y="7"/>
                    <a:pt x="150" y="12"/>
                  </a:cubicBezTo>
                  <a:cubicBezTo>
                    <a:pt x="152" y="15"/>
                    <a:pt x="154" y="21"/>
                    <a:pt x="157" y="12"/>
                  </a:cubicBezTo>
                  <a:cubicBezTo>
                    <a:pt x="157" y="11"/>
                    <a:pt x="160" y="11"/>
                    <a:pt x="162" y="11"/>
                  </a:cubicBezTo>
                  <a:cubicBezTo>
                    <a:pt x="162" y="12"/>
                    <a:pt x="162" y="12"/>
                    <a:pt x="162" y="11"/>
                  </a:cubicBezTo>
                  <a:cubicBezTo>
                    <a:pt x="162" y="11"/>
                    <a:pt x="162" y="12"/>
                    <a:pt x="162" y="11"/>
                  </a:cubicBezTo>
                  <a:cubicBezTo>
                    <a:pt x="162" y="6"/>
                    <a:pt x="164" y="4"/>
                    <a:pt x="168" y="2"/>
                  </a:cubicBezTo>
                  <a:cubicBezTo>
                    <a:pt x="169" y="1"/>
                    <a:pt x="171" y="0"/>
                    <a:pt x="172" y="1"/>
                  </a:cubicBezTo>
                  <a:cubicBezTo>
                    <a:pt x="175" y="8"/>
                    <a:pt x="181" y="5"/>
                    <a:pt x="186" y="7"/>
                  </a:cubicBezTo>
                  <a:cubicBezTo>
                    <a:pt x="179" y="13"/>
                    <a:pt x="171" y="17"/>
                    <a:pt x="163" y="22"/>
                  </a:cubicBezTo>
                  <a:cubicBezTo>
                    <a:pt x="159" y="25"/>
                    <a:pt x="156" y="28"/>
                    <a:pt x="153" y="33"/>
                  </a:cubicBezTo>
                  <a:cubicBezTo>
                    <a:pt x="146" y="50"/>
                    <a:pt x="137" y="67"/>
                    <a:pt x="129" y="85"/>
                  </a:cubicBezTo>
                  <a:cubicBezTo>
                    <a:pt x="128" y="88"/>
                    <a:pt x="126" y="90"/>
                    <a:pt x="122" y="88"/>
                  </a:cubicBezTo>
                  <a:cubicBezTo>
                    <a:pt x="82" y="68"/>
                    <a:pt x="41" y="49"/>
                    <a:pt x="1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3" y="27"/>
                    <a:pt x="5" y="27"/>
                    <a:pt x="8" y="27"/>
                  </a:cubicBezTo>
                  <a:cubicBezTo>
                    <a:pt x="54" y="27"/>
                    <a:pt x="101" y="27"/>
                    <a:pt x="147" y="27"/>
                  </a:cubicBezTo>
                  <a:cubicBezTo>
                    <a:pt x="150" y="27"/>
                    <a:pt x="153" y="28"/>
                    <a:pt x="154" y="25"/>
                  </a:cubicBezTo>
                  <a:cubicBezTo>
                    <a:pt x="155" y="23"/>
                    <a:pt x="152" y="21"/>
                    <a:pt x="151" y="20"/>
                  </a:cubicBezTo>
                  <a:cubicBezTo>
                    <a:pt x="146" y="13"/>
                    <a:pt x="140" y="7"/>
                    <a:pt x="135" y="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auto">
            <a:xfrm>
              <a:off x="1144588" y="5494338"/>
              <a:ext cx="198438" cy="125412"/>
            </a:xfrm>
            <a:custGeom>
              <a:avLst/>
              <a:gdLst>
                <a:gd name="T0" fmla="*/ 0 w 53"/>
                <a:gd name="T1" fmla="*/ 8 h 33"/>
                <a:gd name="T2" fmla="*/ 10 w 53"/>
                <a:gd name="T3" fmla="*/ 1 h 33"/>
                <a:gd name="T4" fmla="*/ 12 w 53"/>
                <a:gd name="T5" fmla="*/ 0 h 33"/>
                <a:gd name="T6" fmla="*/ 14 w 53"/>
                <a:gd name="T7" fmla="*/ 1 h 33"/>
                <a:gd name="T8" fmla="*/ 49 w 53"/>
                <a:gd name="T9" fmla="*/ 13 h 33"/>
                <a:gd name="T10" fmla="*/ 52 w 53"/>
                <a:gd name="T11" fmla="*/ 15 h 33"/>
                <a:gd name="T12" fmla="*/ 42 w 53"/>
                <a:gd name="T13" fmla="*/ 29 h 33"/>
                <a:gd name="T14" fmla="*/ 37 w 53"/>
                <a:gd name="T15" fmla="*/ 32 h 33"/>
                <a:gd name="T16" fmla="*/ 36 w 53"/>
                <a:gd name="T17" fmla="*/ 33 h 33"/>
                <a:gd name="T18" fmla="*/ 33 w 53"/>
                <a:gd name="T19" fmla="*/ 33 h 33"/>
                <a:gd name="T20" fmla="*/ 5 w 53"/>
                <a:gd name="T21" fmla="*/ 20 h 33"/>
                <a:gd name="T22" fmla="*/ 0 w 53"/>
                <a:gd name="T23" fmla="*/ 13 h 33"/>
                <a:gd name="T24" fmla="*/ 0 w 53"/>
                <a:gd name="T25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33">
                  <a:moveTo>
                    <a:pt x="0" y="8"/>
                  </a:moveTo>
                  <a:cubicBezTo>
                    <a:pt x="3" y="6"/>
                    <a:pt x="7" y="4"/>
                    <a:pt x="10" y="1"/>
                  </a:cubicBezTo>
                  <a:cubicBezTo>
                    <a:pt x="11" y="1"/>
                    <a:pt x="12" y="1"/>
                    <a:pt x="12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26" y="4"/>
                    <a:pt x="38" y="6"/>
                    <a:pt x="49" y="13"/>
                  </a:cubicBezTo>
                  <a:cubicBezTo>
                    <a:pt x="50" y="14"/>
                    <a:pt x="51" y="14"/>
                    <a:pt x="52" y="15"/>
                  </a:cubicBezTo>
                  <a:cubicBezTo>
                    <a:pt x="53" y="23"/>
                    <a:pt x="46" y="25"/>
                    <a:pt x="42" y="29"/>
                  </a:cubicBezTo>
                  <a:cubicBezTo>
                    <a:pt x="41" y="30"/>
                    <a:pt x="38" y="31"/>
                    <a:pt x="37" y="32"/>
                  </a:cubicBezTo>
                  <a:cubicBezTo>
                    <a:pt x="37" y="33"/>
                    <a:pt x="36" y="33"/>
                    <a:pt x="36" y="33"/>
                  </a:cubicBezTo>
                  <a:cubicBezTo>
                    <a:pt x="35" y="33"/>
                    <a:pt x="34" y="33"/>
                    <a:pt x="33" y="33"/>
                  </a:cubicBezTo>
                  <a:cubicBezTo>
                    <a:pt x="24" y="30"/>
                    <a:pt x="15" y="24"/>
                    <a:pt x="5" y="20"/>
                  </a:cubicBezTo>
                  <a:cubicBezTo>
                    <a:pt x="2" y="18"/>
                    <a:pt x="1" y="16"/>
                    <a:pt x="0" y="13"/>
                  </a:cubicBezTo>
                  <a:cubicBezTo>
                    <a:pt x="0" y="12"/>
                    <a:pt x="0" y="10"/>
                    <a:pt x="0" y="8"/>
                  </a:cubicBezTo>
                  <a:close/>
                </a:path>
              </a:pathLst>
            </a:custGeom>
            <a:solidFill>
              <a:srgbClr val="FACD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30"/>
            <p:cNvSpPr>
              <a:spLocks/>
            </p:cNvSpPr>
            <p:nvPr userDrawn="1"/>
          </p:nvSpPr>
          <p:spPr bwMode="auto">
            <a:xfrm>
              <a:off x="1144588" y="5543550"/>
              <a:ext cx="131763" cy="109537"/>
            </a:xfrm>
            <a:custGeom>
              <a:avLst/>
              <a:gdLst>
                <a:gd name="T0" fmla="*/ 0 w 35"/>
                <a:gd name="T1" fmla="*/ 0 h 29"/>
                <a:gd name="T2" fmla="*/ 34 w 35"/>
                <a:gd name="T3" fmla="*/ 19 h 29"/>
                <a:gd name="T4" fmla="*/ 24 w 35"/>
                <a:gd name="T5" fmla="*/ 29 h 29"/>
                <a:gd name="T6" fmla="*/ 7 w 35"/>
                <a:gd name="T7" fmla="*/ 19 h 29"/>
                <a:gd name="T8" fmla="*/ 0 w 35"/>
                <a:gd name="T9" fmla="*/ 16 h 29"/>
                <a:gd name="T10" fmla="*/ 0 w 35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9">
                  <a:moveTo>
                    <a:pt x="0" y="0"/>
                  </a:moveTo>
                  <a:cubicBezTo>
                    <a:pt x="12" y="6"/>
                    <a:pt x="24" y="10"/>
                    <a:pt x="34" y="19"/>
                  </a:cubicBezTo>
                  <a:cubicBezTo>
                    <a:pt x="35" y="26"/>
                    <a:pt x="29" y="27"/>
                    <a:pt x="24" y="29"/>
                  </a:cubicBezTo>
                  <a:cubicBezTo>
                    <a:pt x="17" y="28"/>
                    <a:pt x="12" y="22"/>
                    <a:pt x="7" y="19"/>
                  </a:cubicBezTo>
                  <a:cubicBezTo>
                    <a:pt x="4" y="18"/>
                    <a:pt x="2" y="17"/>
                    <a:pt x="0" y="16"/>
                  </a:cubicBezTo>
                  <a:cubicBezTo>
                    <a:pt x="0" y="10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F49F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1"/>
            <p:cNvSpPr>
              <a:spLocks/>
            </p:cNvSpPr>
            <p:nvPr userDrawn="1"/>
          </p:nvSpPr>
          <p:spPr bwMode="auto">
            <a:xfrm>
              <a:off x="1249363" y="6273800"/>
              <a:ext cx="508000" cy="203200"/>
            </a:xfrm>
            <a:custGeom>
              <a:avLst/>
              <a:gdLst>
                <a:gd name="T0" fmla="*/ 135 w 135"/>
                <a:gd name="T1" fmla="*/ 54 h 54"/>
                <a:gd name="T2" fmla="*/ 0 w 135"/>
                <a:gd name="T3" fmla="*/ 4 h 54"/>
                <a:gd name="T4" fmla="*/ 59 w 135"/>
                <a:gd name="T5" fmla="*/ 0 h 54"/>
                <a:gd name="T6" fmla="*/ 76 w 135"/>
                <a:gd name="T7" fmla="*/ 10 h 54"/>
                <a:gd name="T8" fmla="*/ 133 w 135"/>
                <a:gd name="T9" fmla="*/ 51 h 54"/>
                <a:gd name="T10" fmla="*/ 135 w 135"/>
                <a:gd name="T11" fmla="*/ 52 h 54"/>
                <a:gd name="T12" fmla="*/ 135 w 135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54">
                  <a:moveTo>
                    <a:pt x="135" y="54"/>
                  </a:moveTo>
                  <a:cubicBezTo>
                    <a:pt x="90" y="37"/>
                    <a:pt x="45" y="21"/>
                    <a:pt x="0" y="4"/>
                  </a:cubicBezTo>
                  <a:cubicBezTo>
                    <a:pt x="20" y="1"/>
                    <a:pt x="39" y="0"/>
                    <a:pt x="59" y="0"/>
                  </a:cubicBezTo>
                  <a:cubicBezTo>
                    <a:pt x="66" y="1"/>
                    <a:pt x="71" y="6"/>
                    <a:pt x="76" y="10"/>
                  </a:cubicBezTo>
                  <a:cubicBezTo>
                    <a:pt x="95" y="25"/>
                    <a:pt x="115" y="37"/>
                    <a:pt x="133" y="51"/>
                  </a:cubicBezTo>
                  <a:cubicBezTo>
                    <a:pt x="134" y="51"/>
                    <a:pt x="135" y="52"/>
                    <a:pt x="135" y="52"/>
                  </a:cubicBezTo>
                  <a:cubicBezTo>
                    <a:pt x="135" y="53"/>
                    <a:pt x="135" y="54"/>
                    <a:pt x="135" y="54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2"/>
            <p:cNvSpPr>
              <a:spLocks/>
            </p:cNvSpPr>
            <p:nvPr userDrawn="1"/>
          </p:nvSpPr>
          <p:spPr bwMode="auto">
            <a:xfrm>
              <a:off x="1263650" y="5529263"/>
              <a:ext cx="508000" cy="285750"/>
            </a:xfrm>
            <a:custGeom>
              <a:avLst/>
              <a:gdLst>
                <a:gd name="T0" fmla="*/ 64 w 135"/>
                <a:gd name="T1" fmla="*/ 73 h 76"/>
                <a:gd name="T2" fmla="*/ 55 w 135"/>
                <a:gd name="T3" fmla="*/ 65 h 76"/>
                <a:gd name="T4" fmla="*/ 58 w 135"/>
                <a:gd name="T5" fmla="*/ 55 h 76"/>
                <a:gd name="T6" fmla="*/ 64 w 135"/>
                <a:gd name="T7" fmla="*/ 45 h 76"/>
                <a:gd name="T8" fmla="*/ 36 w 135"/>
                <a:gd name="T9" fmla="*/ 58 h 76"/>
                <a:gd name="T10" fmla="*/ 27 w 135"/>
                <a:gd name="T11" fmla="*/ 58 h 76"/>
                <a:gd name="T12" fmla="*/ 28 w 135"/>
                <a:gd name="T13" fmla="*/ 40 h 76"/>
                <a:gd name="T14" fmla="*/ 21 w 135"/>
                <a:gd name="T15" fmla="*/ 33 h 76"/>
                <a:gd name="T16" fmla="*/ 7 w 135"/>
                <a:gd name="T17" fmla="*/ 33 h 76"/>
                <a:gd name="T18" fmla="*/ 4 w 135"/>
                <a:gd name="T19" fmla="*/ 23 h 76"/>
                <a:gd name="T20" fmla="*/ 4 w 135"/>
                <a:gd name="T21" fmla="*/ 23 h 76"/>
                <a:gd name="T22" fmla="*/ 18 w 135"/>
                <a:gd name="T23" fmla="*/ 22 h 76"/>
                <a:gd name="T24" fmla="*/ 63 w 135"/>
                <a:gd name="T25" fmla="*/ 34 h 76"/>
                <a:gd name="T26" fmla="*/ 25 w 135"/>
                <a:gd name="T27" fmla="*/ 12 h 76"/>
                <a:gd name="T28" fmla="*/ 23 w 135"/>
                <a:gd name="T29" fmla="*/ 6 h 76"/>
                <a:gd name="T30" fmla="*/ 63 w 135"/>
                <a:gd name="T31" fmla="*/ 1 h 76"/>
                <a:gd name="T32" fmla="*/ 65 w 135"/>
                <a:gd name="T33" fmla="*/ 1 h 76"/>
                <a:gd name="T34" fmla="*/ 73 w 135"/>
                <a:gd name="T35" fmla="*/ 22 h 76"/>
                <a:gd name="T36" fmla="*/ 82 w 135"/>
                <a:gd name="T37" fmla="*/ 25 h 76"/>
                <a:gd name="T38" fmla="*/ 95 w 135"/>
                <a:gd name="T39" fmla="*/ 14 h 76"/>
                <a:gd name="T40" fmla="*/ 103 w 135"/>
                <a:gd name="T41" fmla="*/ 12 h 76"/>
                <a:gd name="T42" fmla="*/ 104 w 135"/>
                <a:gd name="T43" fmla="*/ 15 h 76"/>
                <a:gd name="T44" fmla="*/ 102 w 135"/>
                <a:gd name="T45" fmla="*/ 35 h 76"/>
                <a:gd name="T46" fmla="*/ 131 w 135"/>
                <a:gd name="T47" fmla="*/ 17 h 76"/>
                <a:gd name="T48" fmla="*/ 131 w 135"/>
                <a:gd name="T49" fmla="*/ 26 h 76"/>
                <a:gd name="T50" fmla="*/ 126 w 135"/>
                <a:gd name="T51" fmla="*/ 38 h 76"/>
                <a:gd name="T52" fmla="*/ 131 w 135"/>
                <a:gd name="T53" fmla="*/ 46 h 76"/>
                <a:gd name="T54" fmla="*/ 134 w 135"/>
                <a:gd name="T55" fmla="*/ 53 h 76"/>
                <a:gd name="T56" fmla="*/ 102 w 135"/>
                <a:gd name="T57" fmla="*/ 66 h 76"/>
                <a:gd name="T58" fmla="*/ 99 w 135"/>
                <a:gd name="T59" fmla="*/ 69 h 76"/>
                <a:gd name="T60" fmla="*/ 64 w 135"/>
                <a:gd name="T61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5" h="76">
                  <a:moveTo>
                    <a:pt x="64" y="73"/>
                  </a:moveTo>
                  <a:cubicBezTo>
                    <a:pt x="61" y="70"/>
                    <a:pt x="61" y="65"/>
                    <a:pt x="55" y="65"/>
                  </a:cubicBezTo>
                  <a:cubicBezTo>
                    <a:pt x="53" y="61"/>
                    <a:pt x="57" y="58"/>
                    <a:pt x="58" y="55"/>
                  </a:cubicBezTo>
                  <a:cubicBezTo>
                    <a:pt x="59" y="52"/>
                    <a:pt x="62" y="49"/>
                    <a:pt x="64" y="45"/>
                  </a:cubicBezTo>
                  <a:cubicBezTo>
                    <a:pt x="54" y="50"/>
                    <a:pt x="45" y="54"/>
                    <a:pt x="36" y="58"/>
                  </a:cubicBezTo>
                  <a:cubicBezTo>
                    <a:pt x="33" y="59"/>
                    <a:pt x="30" y="61"/>
                    <a:pt x="27" y="58"/>
                  </a:cubicBezTo>
                  <a:cubicBezTo>
                    <a:pt x="27" y="52"/>
                    <a:pt x="27" y="46"/>
                    <a:pt x="28" y="40"/>
                  </a:cubicBezTo>
                  <a:cubicBezTo>
                    <a:pt x="29" y="34"/>
                    <a:pt x="26" y="32"/>
                    <a:pt x="21" y="33"/>
                  </a:cubicBezTo>
                  <a:cubicBezTo>
                    <a:pt x="16" y="33"/>
                    <a:pt x="11" y="33"/>
                    <a:pt x="7" y="33"/>
                  </a:cubicBezTo>
                  <a:cubicBezTo>
                    <a:pt x="3" y="31"/>
                    <a:pt x="0" y="28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9" y="19"/>
                    <a:pt x="14" y="20"/>
                    <a:pt x="18" y="22"/>
                  </a:cubicBezTo>
                  <a:cubicBezTo>
                    <a:pt x="32" y="26"/>
                    <a:pt x="48" y="27"/>
                    <a:pt x="63" y="34"/>
                  </a:cubicBezTo>
                  <a:cubicBezTo>
                    <a:pt x="49" y="28"/>
                    <a:pt x="37" y="20"/>
                    <a:pt x="25" y="12"/>
                  </a:cubicBezTo>
                  <a:cubicBezTo>
                    <a:pt x="23" y="11"/>
                    <a:pt x="22" y="9"/>
                    <a:pt x="23" y="6"/>
                  </a:cubicBezTo>
                  <a:cubicBezTo>
                    <a:pt x="36" y="4"/>
                    <a:pt x="49" y="2"/>
                    <a:pt x="63" y="1"/>
                  </a:cubicBezTo>
                  <a:cubicBezTo>
                    <a:pt x="63" y="0"/>
                    <a:pt x="64" y="1"/>
                    <a:pt x="65" y="1"/>
                  </a:cubicBezTo>
                  <a:cubicBezTo>
                    <a:pt x="70" y="7"/>
                    <a:pt x="70" y="15"/>
                    <a:pt x="73" y="22"/>
                  </a:cubicBezTo>
                  <a:cubicBezTo>
                    <a:pt x="75" y="30"/>
                    <a:pt x="76" y="30"/>
                    <a:pt x="82" y="25"/>
                  </a:cubicBezTo>
                  <a:cubicBezTo>
                    <a:pt x="86" y="22"/>
                    <a:pt x="90" y="18"/>
                    <a:pt x="95" y="14"/>
                  </a:cubicBezTo>
                  <a:cubicBezTo>
                    <a:pt x="97" y="13"/>
                    <a:pt x="100" y="10"/>
                    <a:pt x="103" y="12"/>
                  </a:cubicBezTo>
                  <a:cubicBezTo>
                    <a:pt x="104" y="13"/>
                    <a:pt x="104" y="14"/>
                    <a:pt x="104" y="15"/>
                  </a:cubicBezTo>
                  <a:cubicBezTo>
                    <a:pt x="104" y="22"/>
                    <a:pt x="101" y="28"/>
                    <a:pt x="102" y="35"/>
                  </a:cubicBezTo>
                  <a:cubicBezTo>
                    <a:pt x="112" y="29"/>
                    <a:pt x="121" y="23"/>
                    <a:pt x="131" y="17"/>
                  </a:cubicBezTo>
                  <a:cubicBezTo>
                    <a:pt x="134" y="20"/>
                    <a:pt x="133" y="23"/>
                    <a:pt x="131" y="26"/>
                  </a:cubicBezTo>
                  <a:cubicBezTo>
                    <a:pt x="129" y="30"/>
                    <a:pt x="126" y="34"/>
                    <a:pt x="126" y="38"/>
                  </a:cubicBezTo>
                  <a:cubicBezTo>
                    <a:pt x="127" y="41"/>
                    <a:pt x="129" y="44"/>
                    <a:pt x="131" y="46"/>
                  </a:cubicBezTo>
                  <a:cubicBezTo>
                    <a:pt x="134" y="48"/>
                    <a:pt x="135" y="50"/>
                    <a:pt x="134" y="53"/>
                  </a:cubicBezTo>
                  <a:cubicBezTo>
                    <a:pt x="124" y="59"/>
                    <a:pt x="113" y="62"/>
                    <a:pt x="102" y="66"/>
                  </a:cubicBezTo>
                  <a:cubicBezTo>
                    <a:pt x="101" y="67"/>
                    <a:pt x="100" y="69"/>
                    <a:pt x="99" y="69"/>
                  </a:cubicBezTo>
                  <a:cubicBezTo>
                    <a:pt x="88" y="71"/>
                    <a:pt x="76" y="76"/>
                    <a:pt x="64" y="73"/>
                  </a:cubicBezTo>
                  <a:close/>
                </a:path>
              </a:pathLst>
            </a:custGeom>
            <a:solidFill>
              <a:srgbClr val="FACD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3"/>
            <p:cNvSpPr>
              <a:spLocks/>
            </p:cNvSpPr>
            <p:nvPr userDrawn="1"/>
          </p:nvSpPr>
          <p:spPr bwMode="auto">
            <a:xfrm>
              <a:off x="1501775" y="5373688"/>
              <a:ext cx="304800" cy="211137"/>
            </a:xfrm>
            <a:custGeom>
              <a:avLst/>
              <a:gdLst>
                <a:gd name="T0" fmla="*/ 1 w 81"/>
                <a:gd name="T1" fmla="*/ 42 h 56"/>
                <a:gd name="T2" fmla="*/ 0 w 81"/>
                <a:gd name="T3" fmla="*/ 42 h 56"/>
                <a:gd name="T4" fmla="*/ 10 w 81"/>
                <a:gd name="T5" fmla="*/ 7 h 56"/>
                <a:gd name="T6" fmla="*/ 14 w 81"/>
                <a:gd name="T7" fmla="*/ 0 h 56"/>
                <a:gd name="T8" fmla="*/ 49 w 81"/>
                <a:gd name="T9" fmla="*/ 16 h 56"/>
                <a:gd name="T10" fmla="*/ 72 w 81"/>
                <a:gd name="T11" fmla="*/ 28 h 56"/>
                <a:gd name="T12" fmla="*/ 81 w 81"/>
                <a:gd name="T13" fmla="*/ 37 h 56"/>
                <a:gd name="T14" fmla="*/ 47 w 81"/>
                <a:gd name="T15" fmla="*/ 50 h 56"/>
                <a:gd name="T16" fmla="*/ 41 w 81"/>
                <a:gd name="T17" fmla="*/ 56 h 56"/>
                <a:gd name="T18" fmla="*/ 40 w 81"/>
                <a:gd name="T19" fmla="*/ 54 h 56"/>
                <a:gd name="T20" fmla="*/ 10 w 81"/>
                <a:gd name="T21" fmla="*/ 47 h 56"/>
                <a:gd name="T22" fmla="*/ 1 w 81"/>
                <a:gd name="T23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56">
                  <a:moveTo>
                    <a:pt x="1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3" y="30"/>
                    <a:pt x="7" y="18"/>
                    <a:pt x="10" y="7"/>
                  </a:cubicBezTo>
                  <a:cubicBezTo>
                    <a:pt x="11" y="5"/>
                    <a:pt x="10" y="1"/>
                    <a:pt x="14" y="0"/>
                  </a:cubicBezTo>
                  <a:cubicBezTo>
                    <a:pt x="27" y="2"/>
                    <a:pt x="38" y="10"/>
                    <a:pt x="49" y="16"/>
                  </a:cubicBezTo>
                  <a:cubicBezTo>
                    <a:pt x="57" y="20"/>
                    <a:pt x="64" y="24"/>
                    <a:pt x="72" y="28"/>
                  </a:cubicBezTo>
                  <a:cubicBezTo>
                    <a:pt x="76" y="30"/>
                    <a:pt x="80" y="32"/>
                    <a:pt x="81" y="37"/>
                  </a:cubicBezTo>
                  <a:cubicBezTo>
                    <a:pt x="71" y="43"/>
                    <a:pt x="59" y="45"/>
                    <a:pt x="47" y="50"/>
                  </a:cubicBezTo>
                  <a:cubicBezTo>
                    <a:pt x="44" y="51"/>
                    <a:pt x="41" y="52"/>
                    <a:pt x="41" y="56"/>
                  </a:cubicBezTo>
                  <a:cubicBezTo>
                    <a:pt x="41" y="55"/>
                    <a:pt x="40" y="55"/>
                    <a:pt x="40" y="54"/>
                  </a:cubicBezTo>
                  <a:cubicBezTo>
                    <a:pt x="30" y="53"/>
                    <a:pt x="20" y="50"/>
                    <a:pt x="10" y="47"/>
                  </a:cubicBezTo>
                  <a:cubicBezTo>
                    <a:pt x="7" y="46"/>
                    <a:pt x="3" y="45"/>
                    <a:pt x="1" y="42"/>
                  </a:cubicBezTo>
                  <a:close/>
                </a:path>
              </a:pathLst>
            </a:custGeom>
            <a:solidFill>
              <a:srgbClr val="F59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4"/>
            <p:cNvSpPr>
              <a:spLocks/>
            </p:cNvSpPr>
            <p:nvPr userDrawn="1"/>
          </p:nvSpPr>
          <p:spPr bwMode="auto">
            <a:xfrm>
              <a:off x="1504950" y="5776913"/>
              <a:ext cx="142875" cy="169862"/>
            </a:xfrm>
            <a:custGeom>
              <a:avLst/>
              <a:gdLst>
                <a:gd name="T0" fmla="*/ 0 w 38"/>
                <a:gd name="T1" fmla="*/ 7 h 45"/>
                <a:gd name="T2" fmla="*/ 38 w 38"/>
                <a:gd name="T3" fmla="*/ 0 h 45"/>
                <a:gd name="T4" fmla="*/ 33 w 38"/>
                <a:gd name="T5" fmla="*/ 45 h 45"/>
                <a:gd name="T6" fmla="*/ 18 w 38"/>
                <a:gd name="T7" fmla="*/ 36 h 45"/>
                <a:gd name="T8" fmla="*/ 13 w 38"/>
                <a:gd name="T9" fmla="*/ 31 h 45"/>
                <a:gd name="T10" fmla="*/ 0 w 38"/>
                <a:gd name="T11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5">
                  <a:moveTo>
                    <a:pt x="0" y="7"/>
                  </a:moveTo>
                  <a:cubicBezTo>
                    <a:pt x="12" y="3"/>
                    <a:pt x="25" y="2"/>
                    <a:pt x="38" y="0"/>
                  </a:cubicBezTo>
                  <a:cubicBezTo>
                    <a:pt x="37" y="15"/>
                    <a:pt x="36" y="30"/>
                    <a:pt x="33" y="45"/>
                  </a:cubicBezTo>
                  <a:cubicBezTo>
                    <a:pt x="27" y="44"/>
                    <a:pt x="21" y="42"/>
                    <a:pt x="18" y="36"/>
                  </a:cubicBezTo>
                  <a:cubicBezTo>
                    <a:pt x="17" y="34"/>
                    <a:pt x="15" y="32"/>
                    <a:pt x="13" y="31"/>
                  </a:cubicBezTo>
                  <a:cubicBezTo>
                    <a:pt x="8" y="23"/>
                    <a:pt x="4" y="15"/>
                    <a:pt x="0" y="7"/>
                  </a:cubicBezTo>
                  <a:close/>
                </a:path>
              </a:pathLst>
            </a:custGeom>
            <a:solidFill>
              <a:srgbClr val="FDE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5"/>
            <p:cNvSpPr>
              <a:spLocks/>
            </p:cNvSpPr>
            <p:nvPr userDrawn="1"/>
          </p:nvSpPr>
          <p:spPr bwMode="auto">
            <a:xfrm>
              <a:off x="1279525" y="5551488"/>
              <a:ext cx="233363" cy="112712"/>
            </a:xfrm>
            <a:custGeom>
              <a:avLst/>
              <a:gdLst>
                <a:gd name="T0" fmla="*/ 19 w 62"/>
                <a:gd name="T1" fmla="*/ 0 h 30"/>
                <a:gd name="T2" fmla="*/ 56 w 62"/>
                <a:gd name="T3" fmla="*/ 24 h 30"/>
                <a:gd name="T4" fmla="*/ 62 w 62"/>
                <a:gd name="T5" fmla="*/ 30 h 30"/>
                <a:gd name="T6" fmla="*/ 0 w 62"/>
                <a:gd name="T7" fmla="*/ 17 h 30"/>
                <a:gd name="T8" fmla="*/ 16 w 62"/>
                <a:gd name="T9" fmla="*/ 0 h 30"/>
                <a:gd name="T10" fmla="*/ 19 w 62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0">
                  <a:moveTo>
                    <a:pt x="19" y="0"/>
                  </a:moveTo>
                  <a:cubicBezTo>
                    <a:pt x="30" y="10"/>
                    <a:pt x="44" y="16"/>
                    <a:pt x="56" y="24"/>
                  </a:cubicBezTo>
                  <a:cubicBezTo>
                    <a:pt x="58" y="25"/>
                    <a:pt x="61" y="27"/>
                    <a:pt x="62" y="30"/>
                  </a:cubicBezTo>
                  <a:cubicBezTo>
                    <a:pt x="42" y="26"/>
                    <a:pt x="21" y="21"/>
                    <a:pt x="0" y="17"/>
                  </a:cubicBezTo>
                  <a:cubicBezTo>
                    <a:pt x="4" y="10"/>
                    <a:pt x="11" y="6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close/>
                </a:path>
              </a:pathLst>
            </a:custGeom>
            <a:solidFill>
              <a:srgbClr val="F59F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6"/>
            <p:cNvSpPr>
              <a:spLocks/>
            </p:cNvSpPr>
            <p:nvPr userDrawn="1"/>
          </p:nvSpPr>
          <p:spPr bwMode="auto">
            <a:xfrm>
              <a:off x="1554163" y="5362575"/>
              <a:ext cx="217488" cy="84137"/>
            </a:xfrm>
            <a:custGeom>
              <a:avLst/>
              <a:gdLst>
                <a:gd name="T0" fmla="*/ 34 w 58"/>
                <a:gd name="T1" fmla="*/ 22 h 22"/>
                <a:gd name="T2" fmla="*/ 0 w 58"/>
                <a:gd name="T3" fmla="*/ 3 h 22"/>
                <a:gd name="T4" fmla="*/ 57 w 58"/>
                <a:gd name="T5" fmla="*/ 0 h 22"/>
                <a:gd name="T6" fmla="*/ 53 w 58"/>
                <a:gd name="T7" fmla="*/ 9 h 22"/>
                <a:gd name="T8" fmla="*/ 34 w 58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">
                  <a:moveTo>
                    <a:pt x="34" y="22"/>
                  </a:moveTo>
                  <a:cubicBezTo>
                    <a:pt x="22" y="16"/>
                    <a:pt x="11" y="10"/>
                    <a:pt x="0" y="3"/>
                  </a:cubicBezTo>
                  <a:cubicBezTo>
                    <a:pt x="19" y="2"/>
                    <a:pt x="38" y="0"/>
                    <a:pt x="57" y="0"/>
                  </a:cubicBezTo>
                  <a:cubicBezTo>
                    <a:pt x="58" y="4"/>
                    <a:pt x="56" y="7"/>
                    <a:pt x="53" y="9"/>
                  </a:cubicBezTo>
                  <a:cubicBezTo>
                    <a:pt x="47" y="13"/>
                    <a:pt x="43" y="21"/>
                    <a:pt x="34" y="22"/>
                  </a:cubicBezTo>
                  <a:close/>
                </a:path>
              </a:pathLst>
            </a:custGeom>
            <a:solidFill>
              <a:srgbClr val="F9CD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7"/>
            <p:cNvSpPr>
              <a:spLocks/>
            </p:cNvSpPr>
            <p:nvPr userDrawn="1"/>
          </p:nvSpPr>
          <p:spPr bwMode="auto">
            <a:xfrm>
              <a:off x="1682750" y="5362575"/>
              <a:ext cx="123825" cy="150812"/>
            </a:xfrm>
            <a:custGeom>
              <a:avLst/>
              <a:gdLst>
                <a:gd name="T0" fmla="*/ 0 w 33"/>
                <a:gd name="T1" fmla="*/ 22 h 40"/>
                <a:gd name="T2" fmla="*/ 23 w 33"/>
                <a:gd name="T3" fmla="*/ 0 h 40"/>
                <a:gd name="T4" fmla="*/ 29 w 33"/>
                <a:gd name="T5" fmla="*/ 18 h 40"/>
                <a:gd name="T6" fmla="*/ 33 w 33"/>
                <a:gd name="T7" fmla="*/ 40 h 40"/>
                <a:gd name="T8" fmla="*/ 0 w 33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0" y="22"/>
                  </a:moveTo>
                  <a:cubicBezTo>
                    <a:pt x="7" y="14"/>
                    <a:pt x="16" y="8"/>
                    <a:pt x="23" y="0"/>
                  </a:cubicBezTo>
                  <a:cubicBezTo>
                    <a:pt x="27" y="5"/>
                    <a:pt x="27" y="12"/>
                    <a:pt x="29" y="18"/>
                  </a:cubicBezTo>
                  <a:cubicBezTo>
                    <a:pt x="31" y="25"/>
                    <a:pt x="33" y="32"/>
                    <a:pt x="33" y="40"/>
                  </a:cubicBezTo>
                  <a:cubicBezTo>
                    <a:pt x="22" y="34"/>
                    <a:pt x="11" y="28"/>
                    <a:pt x="0" y="22"/>
                  </a:cubicBezTo>
                  <a:close/>
                </a:path>
              </a:pathLst>
            </a:custGeom>
            <a:solidFill>
              <a:srgbClr val="FDE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8"/>
            <p:cNvSpPr>
              <a:spLocks/>
            </p:cNvSpPr>
            <p:nvPr userDrawn="1"/>
          </p:nvSpPr>
          <p:spPr bwMode="auto">
            <a:xfrm>
              <a:off x="1189038" y="5392738"/>
              <a:ext cx="139700" cy="120650"/>
            </a:xfrm>
            <a:custGeom>
              <a:avLst/>
              <a:gdLst>
                <a:gd name="T0" fmla="*/ 36 w 37"/>
                <a:gd name="T1" fmla="*/ 1 h 32"/>
                <a:gd name="T2" fmla="*/ 32 w 37"/>
                <a:gd name="T3" fmla="*/ 11 h 32"/>
                <a:gd name="T4" fmla="*/ 23 w 37"/>
                <a:gd name="T5" fmla="*/ 27 h 32"/>
                <a:gd name="T6" fmla="*/ 14 w 37"/>
                <a:gd name="T7" fmla="*/ 31 h 32"/>
                <a:gd name="T8" fmla="*/ 1 w 37"/>
                <a:gd name="T9" fmla="*/ 29 h 32"/>
                <a:gd name="T10" fmla="*/ 1 w 37"/>
                <a:gd name="T11" fmla="*/ 28 h 32"/>
                <a:gd name="T12" fmla="*/ 5 w 37"/>
                <a:gd name="T13" fmla="*/ 21 h 32"/>
                <a:gd name="T14" fmla="*/ 27 w 37"/>
                <a:gd name="T15" fmla="*/ 6 h 32"/>
                <a:gd name="T16" fmla="*/ 29 w 37"/>
                <a:gd name="T17" fmla="*/ 2 h 32"/>
                <a:gd name="T18" fmla="*/ 36 w 37"/>
                <a:gd name="T1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2">
                  <a:moveTo>
                    <a:pt x="36" y="1"/>
                  </a:moveTo>
                  <a:cubicBezTo>
                    <a:pt x="37" y="5"/>
                    <a:pt x="33" y="8"/>
                    <a:pt x="32" y="11"/>
                  </a:cubicBezTo>
                  <a:cubicBezTo>
                    <a:pt x="29" y="17"/>
                    <a:pt x="26" y="22"/>
                    <a:pt x="23" y="27"/>
                  </a:cubicBezTo>
                  <a:cubicBezTo>
                    <a:pt x="21" y="31"/>
                    <a:pt x="18" y="32"/>
                    <a:pt x="14" y="31"/>
                  </a:cubicBezTo>
                  <a:cubicBezTo>
                    <a:pt x="10" y="30"/>
                    <a:pt x="5" y="30"/>
                    <a:pt x="1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5"/>
                    <a:pt x="2" y="23"/>
                    <a:pt x="5" y="21"/>
                  </a:cubicBezTo>
                  <a:cubicBezTo>
                    <a:pt x="12" y="16"/>
                    <a:pt x="19" y="10"/>
                    <a:pt x="27" y="6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31" y="0"/>
                    <a:pt x="34" y="0"/>
                    <a:pt x="36" y="1"/>
                  </a:cubicBezTo>
                  <a:close/>
                </a:path>
              </a:pathLst>
            </a:custGeom>
            <a:solidFill>
              <a:srgbClr val="F8CC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9"/>
            <p:cNvSpPr>
              <a:spLocks/>
            </p:cNvSpPr>
            <p:nvPr userDrawn="1"/>
          </p:nvSpPr>
          <p:spPr bwMode="auto">
            <a:xfrm>
              <a:off x="1724025" y="5619750"/>
              <a:ext cx="107950" cy="107950"/>
            </a:xfrm>
            <a:custGeom>
              <a:avLst/>
              <a:gdLst>
                <a:gd name="T0" fmla="*/ 12 w 29"/>
                <a:gd name="T1" fmla="*/ 29 h 29"/>
                <a:gd name="T2" fmla="*/ 0 w 29"/>
                <a:gd name="T3" fmla="*/ 15 h 29"/>
                <a:gd name="T4" fmla="*/ 11 w 29"/>
                <a:gd name="T5" fmla="*/ 8 h 29"/>
                <a:gd name="T6" fmla="*/ 19 w 29"/>
                <a:gd name="T7" fmla="*/ 4 h 29"/>
                <a:gd name="T8" fmla="*/ 29 w 29"/>
                <a:gd name="T9" fmla="*/ 2 h 29"/>
                <a:gd name="T10" fmla="*/ 12 w 29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12" y="29"/>
                  </a:moveTo>
                  <a:cubicBezTo>
                    <a:pt x="8" y="24"/>
                    <a:pt x="2" y="21"/>
                    <a:pt x="0" y="15"/>
                  </a:cubicBezTo>
                  <a:cubicBezTo>
                    <a:pt x="3" y="12"/>
                    <a:pt x="6" y="8"/>
                    <a:pt x="11" y="8"/>
                  </a:cubicBezTo>
                  <a:cubicBezTo>
                    <a:pt x="14" y="8"/>
                    <a:pt x="17" y="7"/>
                    <a:pt x="19" y="4"/>
                  </a:cubicBezTo>
                  <a:cubicBezTo>
                    <a:pt x="22" y="0"/>
                    <a:pt x="25" y="0"/>
                    <a:pt x="29" y="2"/>
                  </a:cubicBezTo>
                  <a:cubicBezTo>
                    <a:pt x="24" y="11"/>
                    <a:pt x="18" y="21"/>
                    <a:pt x="12" y="29"/>
                  </a:cubicBezTo>
                  <a:close/>
                </a:path>
              </a:pathLst>
            </a:custGeom>
            <a:solidFill>
              <a:srgbClr val="F4A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40"/>
            <p:cNvSpPr>
              <a:spLocks/>
            </p:cNvSpPr>
            <p:nvPr userDrawn="1"/>
          </p:nvSpPr>
          <p:spPr bwMode="auto">
            <a:xfrm>
              <a:off x="1724025" y="5592763"/>
              <a:ext cx="107950" cy="82550"/>
            </a:xfrm>
            <a:custGeom>
              <a:avLst/>
              <a:gdLst>
                <a:gd name="T0" fmla="*/ 29 w 29"/>
                <a:gd name="T1" fmla="*/ 9 h 22"/>
                <a:gd name="T2" fmla="*/ 21 w 29"/>
                <a:gd name="T3" fmla="*/ 13 h 22"/>
                <a:gd name="T4" fmla="*/ 11 w 29"/>
                <a:gd name="T5" fmla="*/ 18 h 22"/>
                <a:gd name="T6" fmla="*/ 0 w 29"/>
                <a:gd name="T7" fmla="*/ 22 h 22"/>
                <a:gd name="T8" fmla="*/ 9 w 29"/>
                <a:gd name="T9" fmla="*/ 0 h 22"/>
                <a:gd name="T10" fmla="*/ 29 w 29"/>
                <a:gd name="T1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2">
                  <a:moveTo>
                    <a:pt x="29" y="9"/>
                  </a:moveTo>
                  <a:cubicBezTo>
                    <a:pt x="26" y="9"/>
                    <a:pt x="23" y="10"/>
                    <a:pt x="21" y="13"/>
                  </a:cubicBezTo>
                  <a:cubicBezTo>
                    <a:pt x="17" y="14"/>
                    <a:pt x="14" y="14"/>
                    <a:pt x="11" y="18"/>
                  </a:cubicBezTo>
                  <a:cubicBezTo>
                    <a:pt x="7" y="18"/>
                    <a:pt x="4" y="21"/>
                    <a:pt x="0" y="22"/>
                  </a:cubicBezTo>
                  <a:cubicBezTo>
                    <a:pt x="3" y="15"/>
                    <a:pt x="6" y="8"/>
                    <a:pt x="9" y="0"/>
                  </a:cubicBezTo>
                  <a:cubicBezTo>
                    <a:pt x="17" y="1"/>
                    <a:pt x="23" y="4"/>
                    <a:pt x="29" y="9"/>
                  </a:cubicBezTo>
                  <a:close/>
                </a:path>
              </a:pathLst>
            </a:custGeom>
            <a:solidFill>
              <a:srgbClr val="FAD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1"/>
            <p:cNvSpPr>
              <a:spLocks/>
            </p:cNvSpPr>
            <p:nvPr userDrawn="1"/>
          </p:nvSpPr>
          <p:spPr bwMode="auto">
            <a:xfrm>
              <a:off x="1233488" y="5337175"/>
              <a:ext cx="90488" cy="90487"/>
            </a:xfrm>
            <a:custGeom>
              <a:avLst/>
              <a:gdLst>
                <a:gd name="T0" fmla="*/ 24 w 24"/>
                <a:gd name="T1" fmla="*/ 16 h 24"/>
                <a:gd name="T2" fmla="*/ 18 w 24"/>
                <a:gd name="T3" fmla="*/ 18 h 24"/>
                <a:gd name="T4" fmla="*/ 4 w 24"/>
                <a:gd name="T5" fmla="*/ 22 h 24"/>
                <a:gd name="T6" fmla="*/ 3 w 24"/>
                <a:gd name="T7" fmla="*/ 12 h 24"/>
                <a:gd name="T8" fmla="*/ 12 w 24"/>
                <a:gd name="T9" fmla="*/ 0 h 24"/>
                <a:gd name="T10" fmla="*/ 24 w 24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24" y="16"/>
                  </a:moveTo>
                  <a:cubicBezTo>
                    <a:pt x="22" y="17"/>
                    <a:pt x="20" y="17"/>
                    <a:pt x="18" y="18"/>
                  </a:cubicBezTo>
                  <a:cubicBezTo>
                    <a:pt x="14" y="22"/>
                    <a:pt x="9" y="24"/>
                    <a:pt x="4" y="22"/>
                  </a:cubicBezTo>
                  <a:cubicBezTo>
                    <a:pt x="0" y="19"/>
                    <a:pt x="1" y="16"/>
                    <a:pt x="3" y="12"/>
                  </a:cubicBezTo>
                  <a:cubicBezTo>
                    <a:pt x="5" y="7"/>
                    <a:pt x="8" y="3"/>
                    <a:pt x="12" y="0"/>
                  </a:cubicBezTo>
                  <a:cubicBezTo>
                    <a:pt x="17" y="4"/>
                    <a:pt x="20" y="10"/>
                    <a:pt x="24" y="16"/>
                  </a:cubicBezTo>
                  <a:close/>
                </a:path>
              </a:pathLst>
            </a:custGeom>
            <a:solidFill>
              <a:srgbClr val="FB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2"/>
            <p:cNvSpPr>
              <a:spLocks/>
            </p:cNvSpPr>
            <p:nvPr userDrawn="1"/>
          </p:nvSpPr>
          <p:spPr bwMode="auto">
            <a:xfrm>
              <a:off x="1192213" y="5494338"/>
              <a:ext cx="136525" cy="49212"/>
            </a:xfrm>
            <a:custGeom>
              <a:avLst/>
              <a:gdLst>
                <a:gd name="T0" fmla="*/ 0 w 36"/>
                <a:gd name="T1" fmla="*/ 2 h 13"/>
                <a:gd name="T2" fmla="*/ 22 w 36"/>
                <a:gd name="T3" fmla="*/ 0 h 13"/>
                <a:gd name="T4" fmla="*/ 36 w 36"/>
                <a:gd name="T5" fmla="*/ 13 h 13"/>
                <a:gd name="T6" fmla="*/ 0 w 36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">
                  <a:moveTo>
                    <a:pt x="0" y="2"/>
                  </a:moveTo>
                  <a:cubicBezTo>
                    <a:pt x="7" y="1"/>
                    <a:pt x="14" y="2"/>
                    <a:pt x="22" y="0"/>
                  </a:cubicBezTo>
                  <a:cubicBezTo>
                    <a:pt x="26" y="5"/>
                    <a:pt x="32" y="8"/>
                    <a:pt x="36" y="13"/>
                  </a:cubicBezTo>
                  <a:cubicBezTo>
                    <a:pt x="23" y="11"/>
                    <a:pt x="11" y="7"/>
                    <a:pt x="0" y="2"/>
                  </a:cubicBezTo>
                  <a:close/>
                </a:path>
              </a:pathLst>
            </a:custGeom>
            <a:solidFill>
              <a:srgbClr val="FBD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3"/>
            <p:cNvSpPr>
              <a:spLocks/>
            </p:cNvSpPr>
            <p:nvPr userDrawn="1"/>
          </p:nvSpPr>
          <p:spPr bwMode="auto">
            <a:xfrm>
              <a:off x="1203325" y="5337175"/>
              <a:ext cx="76200" cy="79375"/>
            </a:xfrm>
            <a:custGeom>
              <a:avLst/>
              <a:gdLst>
                <a:gd name="T0" fmla="*/ 20 w 20"/>
                <a:gd name="T1" fmla="*/ 0 h 21"/>
                <a:gd name="T2" fmla="*/ 11 w 20"/>
                <a:gd name="T3" fmla="*/ 20 h 21"/>
                <a:gd name="T4" fmla="*/ 0 w 20"/>
                <a:gd name="T5" fmla="*/ 11 h 21"/>
                <a:gd name="T6" fmla="*/ 17 w 20"/>
                <a:gd name="T7" fmla="*/ 0 h 21"/>
                <a:gd name="T8" fmla="*/ 20 w 20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20" y="0"/>
                  </a:moveTo>
                  <a:cubicBezTo>
                    <a:pt x="17" y="7"/>
                    <a:pt x="14" y="13"/>
                    <a:pt x="11" y="20"/>
                  </a:cubicBezTo>
                  <a:cubicBezTo>
                    <a:pt x="4" y="21"/>
                    <a:pt x="2" y="19"/>
                    <a:pt x="0" y="11"/>
                  </a:cubicBezTo>
                  <a:cubicBezTo>
                    <a:pt x="6" y="7"/>
                    <a:pt x="12" y="4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lose/>
                </a:path>
              </a:pathLst>
            </a:custGeom>
            <a:solidFill>
              <a:srgbClr val="F6CC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4"/>
            <p:cNvSpPr>
              <a:spLocks/>
            </p:cNvSpPr>
            <p:nvPr userDrawn="1"/>
          </p:nvSpPr>
          <p:spPr bwMode="auto">
            <a:xfrm>
              <a:off x="1554163" y="5894388"/>
              <a:ext cx="74613" cy="60325"/>
            </a:xfrm>
            <a:custGeom>
              <a:avLst/>
              <a:gdLst>
                <a:gd name="T0" fmla="*/ 0 w 20"/>
                <a:gd name="T1" fmla="*/ 0 h 16"/>
                <a:gd name="T2" fmla="*/ 20 w 20"/>
                <a:gd name="T3" fmla="*/ 14 h 16"/>
                <a:gd name="T4" fmla="*/ 8 w 20"/>
                <a:gd name="T5" fmla="*/ 15 h 16"/>
                <a:gd name="T6" fmla="*/ 0 w 20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0" y="0"/>
                  </a:moveTo>
                  <a:cubicBezTo>
                    <a:pt x="8" y="3"/>
                    <a:pt x="13" y="10"/>
                    <a:pt x="20" y="14"/>
                  </a:cubicBezTo>
                  <a:cubicBezTo>
                    <a:pt x="16" y="16"/>
                    <a:pt x="12" y="14"/>
                    <a:pt x="8" y="15"/>
                  </a:cubicBezTo>
                  <a:cubicBezTo>
                    <a:pt x="5" y="10"/>
                    <a:pt x="2" y="5"/>
                    <a:pt x="0" y="0"/>
                  </a:cubicBezTo>
                  <a:close/>
                </a:path>
              </a:pathLst>
            </a:custGeom>
            <a:solidFill>
              <a:srgbClr val="ED9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5"/>
            <p:cNvSpPr>
              <a:spLocks/>
            </p:cNvSpPr>
            <p:nvPr userDrawn="1"/>
          </p:nvSpPr>
          <p:spPr bwMode="auto">
            <a:xfrm>
              <a:off x="2076450" y="4960938"/>
              <a:ext cx="866775" cy="865187"/>
            </a:xfrm>
            <a:custGeom>
              <a:avLst/>
              <a:gdLst>
                <a:gd name="T0" fmla="*/ 230 w 230"/>
                <a:gd name="T1" fmla="*/ 222 h 230"/>
                <a:gd name="T2" fmla="*/ 220 w 230"/>
                <a:gd name="T3" fmla="*/ 228 h 230"/>
                <a:gd name="T4" fmla="*/ 214 w 230"/>
                <a:gd name="T5" fmla="*/ 223 h 230"/>
                <a:gd name="T6" fmla="*/ 7 w 230"/>
                <a:gd name="T7" fmla="*/ 15 h 230"/>
                <a:gd name="T8" fmla="*/ 2 w 230"/>
                <a:gd name="T9" fmla="*/ 6 h 230"/>
                <a:gd name="T10" fmla="*/ 14 w 230"/>
                <a:gd name="T11" fmla="*/ 5 h 230"/>
                <a:gd name="T12" fmla="*/ 185 w 230"/>
                <a:gd name="T13" fmla="*/ 176 h 230"/>
                <a:gd name="T14" fmla="*/ 225 w 230"/>
                <a:gd name="T15" fmla="*/ 217 h 230"/>
                <a:gd name="T16" fmla="*/ 230 w 230"/>
                <a:gd name="T17" fmla="*/ 22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0">
                  <a:moveTo>
                    <a:pt x="230" y="222"/>
                  </a:moveTo>
                  <a:cubicBezTo>
                    <a:pt x="229" y="226"/>
                    <a:pt x="223" y="230"/>
                    <a:pt x="220" y="228"/>
                  </a:cubicBezTo>
                  <a:cubicBezTo>
                    <a:pt x="218" y="226"/>
                    <a:pt x="216" y="225"/>
                    <a:pt x="214" y="223"/>
                  </a:cubicBezTo>
                  <a:cubicBezTo>
                    <a:pt x="145" y="154"/>
                    <a:pt x="76" y="84"/>
                    <a:pt x="7" y="15"/>
                  </a:cubicBezTo>
                  <a:cubicBezTo>
                    <a:pt x="4" y="13"/>
                    <a:pt x="0" y="11"/>
                    <a:pt x="2" y="6"/>
                  </a:cubicBezTo>
                  <a:cubicBezTo>
                    <a:pt x="5" y="0"/>
                    <a:pt x="9" y="0"/>
                    <a:pt x="14" y="5"/>
                  </a:cubicBezTo>
                  <a:cubicBezTo>
                    <a:pt x="71" y="62"/>
                    <a:pt x="128" y="119"/>
                    <a:pt x="185" y="176"/>
                  </a:cubicBezTo>
                  <a:cubicBezTo>
                    <a:pt x="199" y="190"/>
                    <a:pt x="212" y="203"/>
                    <a:pt x="225" y="217"/>
                  </a:cubicBezTo>
                  <a:cubicBezTo>
                    <a:pt x="227" y="218"/>
                    <a:pt x="229" y="220"/>
                    <a:pt x="230" y="222"/>
                  </a:cubicBezTo>
                  <a:close/>
                </a:path>
              </a:pathLst>
            </a:custGeom>
            <a:solidFill>
              <a:srgbClr val="EEB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6"/>
            <p:cNvSpPr>
              <a:spLocks/>
            </p:cNvSpPr>
            <p:nvPr userDrawn="1"/>
          </p:nvSpPr>
          <p:spPr bwMode="auto">
            <a:xfrm>
              <a:off x="609600" y="5238750"/>
              <a:ext cx="346075" cy="90487"/>
            </a:xfrm>
            <a:custGeom>
              <a:avLst/>
              <a:gdLst>
                <a:gd name="T0" fmla="*/ 91 w 92"/>
                <a:gd name="T1" fmla="*/ 11 h 24"/>
                <a:gd name="T2" fmla="*/ 1 w 92"/>
                <a:gd name="T3" fmla="*/ 24 h 24"/>
                <a:gd name="T4" fmla="*/ 0 w 92"/>
                <a:gd name="T5" fmla="*/ 22 h 24"/>
                <a:gd name="T6" fmla="*/ 52 w 92"/>
                <a:gd name="T7" fmla="*/ 5 h 24"/>
                <a:gd name="T8" fmla="*/ 92 w 92"/>
                <a:gd name="T9" fmla="*/ 8 h 24"/>
                <a:gd name="T10" fmla="*/ 91 w 92"/>
                <a:gd name="T1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4">
                  <a:moveTo>
                    <a:pt x="91" y="11"/>
                  </a:moveTo>
                  <a:cubicBezTo>
                    <a:pt x="61" y="15"/>
                    <a:pt x="31" y="20"/>
                    <a:pt x="1" y="24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17" y="16"/>
                    <a:pt x="31" y="0"/>
                    <a:pt x="52" y="5"/>
                  </a:cubicBezTo>
                  <a:cubicBezTo>
                    <a:pt x="65" y="7"/>
                    <a:pt x="78" y="7"/>
                    <a:pt x="92" y="8"/>
                  </a:cubicBezTo>
                  <a:cubicBezTo>
                    <a:pt x="92" y="9"/>
                    <a:pt x="91" y="10"/>
                    <a:pt x="91" y="11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7"/>
            <p:cNvSpPr>
              <a:spLocks/>
            </p:cNvSpPr>
            <p:nvPr userDrawn="1"/>
          </p:nvSpPr>
          <p:spPr bwMode="auto">
            <a:xfrm>
              <a:off x="1746250" y="4598988"/>
              <a:ext cx="142875" cy="146050"/>
            </a:xfrm>
            <a:custGeom>
              <a:avLst/>
              <a:gdLst>
                <a:gd name="T0" fmla="*/ 38 w 38"/>
                <a:gd name="T1" fmla="*/ 3 h 39"/>
                <a:gd name="T2" fmla="*/ 36 w 38"/>
                <a:gd name="T3" fmla="*/ 6 h 39"/>
                <a:gd name="T4" fmla="*/ 6 w 38"/>
                <a:gd name="T5" fmla="*/ 36 h 39"/>
                <a:gd name="T6" fmla="*/ 3 w 38"/>
                <a:gd name="T7" fmla="*/ 38 h 39"/>
                <a:gd name="T8" fmla="*/ 1 w 38"/>
                <a:gd name="T9" fmla="*/ 33 h 39"/>
                <a:gd name="T10" fmla="*/ 3 w 38"/>
                <a:gd name="T11" fmla="*/ 29 h 39"/>
                <a:gd name="T12" fmla="*/ 29 w 38"/>
                <a:gd name="T13" fmla="*/ 2 h 39"/>
                <a:gd name="T14" fmla="*/ 36 w 38"/>
                <a:gd name="T15" fmla="*/ 0 h 39"/>
                <a:gd name="T16" fmla="*/ 38 w 38"/>
                <a:gd name="T17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3"/>
                  </a:moveTo>
                  <a:cubicBezTo>
                    <a:pt x="38" y="4"/>
                    <a:pt x="37" y="5"/>
                    <a:pt x="36" y="6"/>
                  </a:cubicBezTo>
                  <a:cubicBezTo>
                    <a:pt x="26" y="16"/>
                    <a:pt x="16" y="26"/>
                    <a:pt x="6" y="36"/>
                  </a:cubicBezTo>
                  <a:cubicBezTo>
                    <a:pt x="5" y="37"/>
                    <a:pt x="4" y="39"/>
                    <a:pt x="3" y="38"/>
                  </a:cubicBezTo>
                  <a:cubicBezTo>
                    <a:pt x="1" y="37"/>
                    <a:pt x="0" y="35"/>
                    <a:pt x="1" y="33"/>
                  </a:cubicBezTo>
                  <a:cubicBezTo>
                    <a:pt x="1" y="32"/>
                    <a:pt x="2" y="30"/>
                    <a:pt x="3" y="29"/>
                  </a:cubicBezTo>
                  <a:cubicBezTo>
                    <a:pt x="12" y="20"/>
                    <a:pt x="21" y="11"/>
                    <a:pt x="29" y="2"/>
                  </a:cubicBezTo>
                  <a:cubicBezTo>
                    <a:pt x="31" y="0"/>
                    <a:pt x="34" y="0"/>
                    <a:pt x="36" y="0"/>
                  </a:cubicBezTo>
                  <a:cubicBezTo>
                    <a:pt x="37" y="1"/>
                    <a:pt x="38" y="1"/>
                    <a:pt x="38" y="3"/>
                  </a:cubicBezTo>
                  <a:close/>
                </a:path>
              </a:pathLst>
            </a:custGeom>
            <a:solidFill>
              <a:srgbClr val="CFC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8"/>
            <p:cNvSpPr>
              <a:spLocks/>
            </p:cNvSpPr>
            <p:nvPr userDrawn="1"/>
          </p:nvSpPr>
          <p:spPr bwMode="auto">
            <a:xfrm>
              <a:off x="1181100" y="5378450"/>
              <a:ext cx="136525" cy="120650"/>
            </a:xfrm>
            <a:custGeom>
              <a:avLst/>
              <a:gdLst>
                <a:gd name="T0" fmla="*/ 6 w 36"/>
                <a:gd name="T1" fmla="*/ 0 h 32"/>
                <a:gd name="T2" fmla="*/ 17 w 36"/>
                <a:gd name="T3" fmla="*/ 9 h 32"/>
                <a:gd name="T4" fmla="*/ 32 w 36"/>
                <a:gd name="T5" fmla="*/ 7 h 32"/>
                <a:gd name="T6" fmla="*/ 32 w 36"/>
                <a:gd name="T7" fmla="*/ 11 h 32"/>
                <a:gd name="T8" fmla="*/ 7 w 36"/>
                <a:gd name="T9" fmla="*/ 28 h 32"/>
                <a:gd name="T10" fmla="*/ 3 w 36"/>
                <a:gd name="T11" fmla="*/ 32 h 32"/>
                <a:gd name="T12" fmla="*/ 0 w 36"/>
                <a:gd name="T13" fmla="*/ 32 h 32"/>
                <a:gd name="T14" fmla="*/ 6 w 36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2">
                  <a:moveTo>
                    <a:pt x="6" y="0"/>
                  </a:moveTo>
                  <a:cubicBezTo>
                    <a:pt x="9" y="4"/>
                    <a:pt x="13" y="6"/>
                    <a:pt x="17" y="9"/>
                  </a:cubicBezTo>
                  <a:cubicBezTo>
                    <a:pt x="22" y="8"/>
                    <a:pt x="27" y="8"/>
                    <a:pt x="32" y="7"/>
                  </a:cubicBezTo>
                  <a:cubicBezTo>
                    <a:pt x="36" y="8"/>
                    <a:pt x="34" y="10"/>
                    <a:pt x="32" y="11"/>
                  </a:cubicBezTo>
                  <a:cubicBezTo>
                    <a:pt x="24" y="17"/>
                    <a:pt x="15" y="23"/>
                    <a:pt x="7" y="28"/>
                  </a:cubicBezTo>
                  <a:cubicBezTo>
                    <a:pt x="5" y="30"/>
                    <a:pt x="4" y="31"/>
                    <a:pt x="3" y="32"/>
                  </a:cubicBezTo>
                  <a:cubicBezTo>
                    <a:pt x="2" y="32"/>
                    <a:pt x="1" y="32"/>
                    <a:pt x="0" y="32"/>
                  </a:cubicBezTo>
                  <a:cubicBezTo>
                    <a:pt x="2" y="22"/>
                    <a:pt x="2" y="10"/>
                    <a:pt x="6" y="0"/>
                  </a:cubicBezTo>
                  <a:close/>
                </a:path>
              </a:pathLst>
            </a:custGeom>
            <a:solidFill>
              <a:srgbClr val="F59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9"/>
            <p:cNvSpPr>
              <a:spLocks/>
            </p:cNvSpPr>
            <p:nvPr userDrawn="1"/>
          </p:nvSpPr>
          <p:spPr bwMode="auto">
            <a:xfrm>
              <a:off x="917575" y="5675313"/>
              <a:ext cx="304800" cy="158750"/>
            </a:xfrm>
            <a:custGeom>
              <a:avLst/>
              <a:gdLst>
                <a:gd name="T0" fmla="*/ 0 w 81"/>
                <a:gd name="T1" fmla="*/ 15 h 42"/>
                <a:gd name="T2" fmla="*/ 47 w 81"/>
                <a:gd name="T3" fmla="*/ 1 h 42"/>
                <a:gd name="T4" fmla="*/ 53 w 81"/>
                <a:gd name="T5" fmla="*/ 3 h 42"/>
                <a:gd name="T6" fmla="*/ 80 w 81"/>
                <a:gd name="T7" fmla="*/ 39 h 42"/>
                <a:gd name="T8" fmla="*/ 78 w 81"/>
                <a:gd name="T9" fmla="*/ 42 h 42"/>
                <a:gd name="T10" fmla="*/ 0 w 81"/>
                <a:gd name="T11" fmla="*/ 18 h 42"/>
                <a:gd name="T12" fmla="*/ 0 w 81"/>
                <a:gd name="T13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42">
                  <a:moveTo>
                    <a:pt x="0" y="15"/>
                  </a:moveTo>
                  <a:cubicBezTo>
                    <a:pt x="16" y="11"/>
                    <a:pt x="31" y="6"/>
                    <a:pt x="47" y="1"/>
                  </a:cubicBezTo>
                  <a:cubicBezTo>
                    <a:pt x="49" y="0"/>
                    <a:pt x="51" y="1"/>
                    <a:pt x="53" y="3"/>
                  </a:cubicBezTo>
                  <a:cubicBezTo>
                    <a:pt x="62" y="15"/>
                    <a:pt x="71" y="27"/>
                    <a:pt x="80" y="39"/>
                  </a:cubicBezTo>
                  <a:cubicBezTo>
                    <a:pt x="81" y="41"/>
                    <a:pt x="80" y="42"/>
                    <a:pt x="78" y="42"/>
                  </a:cubicBezTo>
                  <a:cubicBezTo>
                    <a:pt x="52" y="34"/>
                    <a:pt x="26" y="26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50"/>
            <p:cNvSpPr>
              <a:spLocks/>
            </p:cNvSpPr>
            <p:nvPr userDrawn="1"/>
          </p:nvSpPr>
          <p:spPr bwMode="auto">
            <a:xfrm>
              <a:off x="1358900" y="5675313"/>
              <a:ext cx="173038" cy="109537"/>
            </a:xfrm>
            <a:custGeom>
              <a:avLst/>
              <a:gdLst>
                <a:gd name="T0" fmla="*/ 2 w 46"/>
                <a:gd name="T1" fmla="*/ 19 h 29"/>
                <a:gd name="T2" fmla="*/ 45 w 46"/>
                <a:gd name="T3" fmla="*/ 0 h 29"/>
                <a:gd name="T4" fmla="*/ 46 w 46"/>
                <a:gd name="T5" fmla="*/ 2 h 29"/>
                <a:gd name="T6" fmla="*/ 30 w 46"/>
                <a:gd name="T7" fmla="*/ 26 h 29"/>
                <a:gd name="T8" fmla="*/ 10 w 46"/>
                <a:gd name="T9" fmla="*/ 28 h 29"/>
                <a:gd name="T10" fmla="*/ 2 w 46"/>
                <a:gd name="T1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9">
                  <a:moveTo>
                    <a:pt x="2" y="19"/>
                  </a:moveTo>
                  <a:cubicBezTo>
                    <a:pt x="17" y="13"/>
                    <a:pt x="31" y="6"/>
                    <a:pt x="45" y="0"/>
                  </a:cubicBezTo>
                  <a:cubicBezTo>
                    <a:pt x="46" y="0"/>
                    <a:pt x="46" y="1"/>
                    <a:pt x="46" y="2"/>
                  </a:cubicBezTo>
                  <a:cubicBezTo>
                    <a:pt x="41" y="10"/>
                    <a:pt x="36" y="18"/>
                    <a:pt x="30" y="26"/>
                  </a:cubicBezTo>
                  <a:cubicBezTo>
                    <a:pt x="24" y="27"/>
                    <a:pt x="17" y="27"/>
                    <a:pt x="10" y="28"/>
                  </a:cubicBezTo>
                  <a:cubicBezTo>
                    <a:pt x="0" y="29"/>
                    <a:pt x="0" y="28"/>
                    <a:pt x="2" y="19"/>
                  </a:cubicBezTo>
                  <a:close/>
                </a:path>
              </a:pathLst>
            </a:custGeom>
            <a:solidFill>
              <a:srgbClr val="F59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1"/>
            <p:cNvSpPr>
              <a:spLocks/>
            </p:cNvSpPr>
            <p:nvPr userDrawn="1"/>
          </p:nvSpPr>
          <p:spPr bwMode="auto">
            <a:xfrm>
              <a:off x="1233488" y="5614988"/>
              <a:ext cx="57150" cy="38100"/>
            </a:xfrm>
            <a:custGeom>
              <a:avLst/>
              <a:gdLst>
                <a:gd name="T0" fmla="*/ 12 w 15"/>
                <a:gd name="T1" fmla="*/ 0 h 10"/>
                <a:gd name="T2" fmla="*/ 15 w 15"/>
                <a:gd name="T3" fmla="*/ 10 h 10"/>
                <a:gd name="T4" fmla="*/ 0 w 15"/>
                <a:gd name="T5" fmla="*/ 10 h 10"/>
                <a:gd name="T6" fmla="*/ 10 w 15"/>
                <a:gd name="T7" fmla="*/ 0 h 10"/>
                <a:gd name="T8" fmla="*/ 12 w 1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2" y="0"/>
                  </a:moveTo>
                  <a:cubicBezTo>
                    <a:pt x="13" y="3"/>
                    <a:pt x="14" y="7"/>
                    <a:pt x="15" y="10"/>
                  </a:cubicBezTo>
                  <a:cubicBezTo>
                    <a:pt x="10" y="10"/>
                    <a:pt x="5" y="10"/>
                    <a:pt x="0" y="10"/>
                  </a:cubicBezTo>
                  <a:cubicBezTo>
                    <a:pt x="3" y="7"/>
                    <a:pt x="7" y="3"/>
                    <a:pt x="10" y="0"/>
                  </a:cubicBezTo>
                  <a:cubicBezTo>
                    <a:pt x="11" y="0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FBD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2"/>
            <p:cNvSpPr>
              <a:spLocks/>
            </p:cNvSpPr>
            <p:nvPr userDrawn="1"/>
          </p:nvSpPr>
          <p:spPr bwMode="auto">
            <a:xfrm>
              <a:off x="1504950" y="5532438"/>
              <a:ext cx="147638" cy="131762"/>
            </a:xfrm>
            <a:custGeom>
              <a:avLst/>
              <a:gdLst>
                <a:gd name="T0" fmla="*/ 0 w 39"/>
                <a:gd name="T1" fmla="*/ 0 h 35"/>
                <a:gd name="T2" fmla="*/ 36 w 39"/>
                <a:gd name="T3" fmla="*/ 9 h 35"/>
                <a:gd name="T4" fmla="*/ 39 w 39"/>
                <a:gd name="T5" fmla="*/ 12 h 35"/>
                <a:gd name="T6" fmla="*/ 15 w 39"/>
                <a:gd name="T7" fmla="*/ 32 h 35"/>
                <a:gd name="T8" fmla="*/ 7 w 39"/>
                <a:gd name="T9" fmla="*/ 30 h 35"/>
                <a:gd name="T10" fmla="*/ 0 w 39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cubicBezTo>
                    <a:pt x="12" y="2"/>
                    <a:pt x="24" y="6"/>
                    <a:pt x="36" y="9"/>
                  </a:cubicBezTo>
                  <a:cubicBezTo>
                    <a:pt x="38" y="9"/>
                    <a:pt x="39" y="10"/>
                    <a:pt x="39" y="12"/>
                  </a:cubicBezTo>
                  <a:cubicBezTo>
                    <a:pt x="30" y="17"/>
                    <a:pt x="23" y="25"/>
                    <a:pt x="15" y="32"/>
                  </a:cubicBezTo>
                  <a:cubicBezTo>
                    <a:pt x="10" y="35"/>
                    <a:pt x="9" y="35"/>
                    <a:pt x="7" y="30"/>
                  </a:cubicBezTo>
                  <a:cubicBezTo>
                    <a:pt x="5" y="20"/>
                    <a:pt x="2" y="10"/>
                    <a:pt x="0" y="0"/>
                  </a:cubicBezTo>
                  <a:close/>
                </a:path>
              </a:pathLst>
            </a:custGeom>
            <a:solidFill>
              <a:srgbClr val="FEE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3"/>
            <p:cNvSpPr>
              <a:spLocks/>
            </p:cNvSpPr>
            <p:nvPr userDrawn="1"/>
          </p:nvSpPr>
          <p:spPr bwMode="auto">
            <a:xfrm>
              <a:off x="1546225" y="5667375"/>
              <a:ext cx="106363" cy="103187"/>
            </a:xfrm>
            <a:custGeom>
              <a:avLst/>
              <a:gdLst>
                <a:gd name="T0" fmla="*/ 1 w 28"/>
                <a:gd name="T1" fmla="*/ 0 h 27"/>
                <a:gd name="T2" fmla="*/ 22 w 28"/>
                <a:gd name="T3" fmla="*/ 0 h 27"/>
                <a:gd name="T4" fmla="*/ 25 w 28"/>
                <a:gd name="T5" fmla="*/ 2 h 27"/>
                <a:gd name="T6" fmla="*/ 26 w 28"/>
                <a:gd name="T7" fmla="*/ 25 h 27"/>
                <a:gd name="T8" fmla="*/ 22 w 28"/>
                <a:gd name="T9" fmla="*/ 24 h 27"/>
                <a:gd name="T10" fmla="*/ 0 w 28"/>
                <a:gd name="T11" fmla="*/ 3 h 27"/>
                <a:gd name="T12" fmla="*/ 1 w 28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7">
                  <a:moveTo>
                    <a:pt x="1" y="0"/>
                  </a:moveTo>
                  <a:cubicBezTo>
                    <a:pt x="8" y="0"/>
                    <a:pt x="15" y="0"/>
                    <a:pt x="22" y="0"/>
                  </a:cubicBezTo>
                  <a:cubicBezTo>
                    <a:pt x="23" y="0"/>
                    <a:pt x="24" y="1"/>
                    <a:pt x="25" y="2"/>
                  </a:cubicBezTo>
                  <a:cubicBezTo>
                    <a:pt x="26" y="4"/>
                    <a:pt x="28" y="23"/>
                    <a:pt x="26" y="25"/>
                  </a:cubicBezTo>
                  <a:cubicBezTo>
                    <a:pt x="25" y="27"/>
                    <a:pt x="23" y="26"/>
                    <a:pt x="22" y="24"/>
                  </a:cubicBezTo>
                  <a:cubicBezTo>
                    <a:pt x="15" y="17"/>
                    <a:pt x="8" y="10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59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4"/>
            <p:cNvSpPr>
              <a:spLocks/>
            </p:cNvSpPr>
            <p:nvPr userDrawn="1"/>
          </p:nvSpPr>
          <p:spPr bwMode="auto">
            <a:xfrm>
              <a:off x="1546225" y="5434013"/>
              <a:ext cx="71438" cy="46037"/>
            </a:xfrm>
            <a:custGeom>
              <a:avLst/>
              <a:gdLst>
                <a:gd name="T0" fmla="*/ 10 w 19"/>
                <a:gd name="T1" fmla="*/ 0 h 12"/>
                <a:gd name="T2" fmla="*/ 13 w 19"/>
                <a:gd name="T3" fmla="*/ 9 h 12"/>
                <a:gd name="T4" fmla="*/ 7 w 19"/>
                <a:gd name="T5" fmla="*/ 9 h 12"/>
                <a:gd name="T6" fmla="*/ 10 w 19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10" y="0"/>
                  </a:moveTo>
                  <a:cubicBezTo>
                    <a:pt x="11" y="3"/>
                    <a:pt x="19" y="3"/>
                    <a:pt x="13" y="9"/>
                  </a:cubicBezTo>
                  <a:cubicBezTo>
                    <a:pt x="9" y="12"/>
                    <a:pt x="9" y="10"/>
                    <a:pt x="7" y="9"/>
                  </a:cubicBezTo>
                  <a:cubicBezTo>
                    <a:pt x="0" y="3"/>
                    <a:pt x="10" y="4"/>
                    <a:pt x="10" y="0"/>
                  </a:cubicBezTo>
                  <a:close/>
                </a:path>
              </a:pathLst>
            </a:custGeom>
            <a:solidFill>
              <a:srgbClr val="FB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5"/>
            <p:cNvSpPr>
              <a:spLocks/>
            </p:cNvSpPr>
            <p:nvPr userDrawn="1"/>
          </p:nvSpPr>
          <p:spPr bwMode="auto">
            <a:xfrm>
              <a:off x="1568450" y="5822950"/>
              <a:ext cx="46038" cy="41275"/>
            </a:xfrm>
            <a:custGeom>
              <a:avLst/>
              <a:gdLst>
                <a:gd name="T0" fmla="*/ 0 w 12"/>
                <a:gd name="T1" fmla="*/ 5 h 11"/>
                <a:gd name="T2" fmla="*/ 6 w 12"/>
                <a:gd name="T3" fmla="*/ 0 h 11"/>
                <a:gd name="T4" fmla="*/ 12 w 12"/>
                <a:gd name="T5" fmla="*/ 6 h 11"/>
                <a:gd name="T6" fmla="*/ 7 w 12"/>
                <a:gd name="T7" fmla="*/ 11 h 11"/>
                <a:gd name="T8" fmla="*/ 0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cubicBezTo>
                    <a:pt x="2" y="3"/>
                    <a:pt x="4" y="1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7"/>
                    <a:pt x="9" y="11"/>
                    <a:pt x="7" y="11"/>
                  </a:cubicBezTo>
                  <a:cubicBezTo>
                    <a:pt x="5" y="11"/>
                    <a:pt x="3" y="8"/>
                    <a:pt x="0" y="5"/>
                  </a:cubicBezTo>
                  <a:close/>
                </a:path>
              </a:pathLst>
            </a:custGeom>
            <a:solidFill>
              <a:srgbClr val="FCF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6"/>
            <p:cNvSpPr>
              <a:spLocks/>
            </p:cNvSpPr>
            <p:nvPr userDrawn="1"/>
          </p:nvSpPr>
          <p:spPr bwMode="auto">
            <a:xfrm>
              <a:off x="1749425" y="5622925"/>
              <a:ext cx="52388" cy="60325"/>
            </a:xfrm>
            <a:custGeom>
              <a:avLst/>
              <a:gdLst>
                <a:gd name="T0" fmla="*/ 4 w 14"/>
                <a:gd name="T1" fmla="*/ 10 h 16"/>
                <a:gd name="T2" fmla="*/ 5 w 14"/>
                <a:gd name="T3" fmla="*/ 3 h 16"/>
                <a:gd name="T4" fmla="*/ 10 w 14"/>
                <a:gd name="T5" fmla="*/ 3 h 16"/>
                <a:gd name="T6" fmla="*/ 14 w 14"/>
                <a:gd name="T7" fmla="*/ 5 h 16"/>
                <a:gd name="T8" fmla="*/ 4 w 14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4" y="10"/>
                  </a:moveTo>
                  <a:cubicBezTo>
                    <a:pt x="0" y="7"/>
                    <a:pt x="3" y="5"/>
                    <a:pt x="5" y="3"/>
                  </a:cubicBezTo>
                  <a:cubicBezTo>
                    <a:pt x="7" y="0"/>
                    <a:pt x="9" y="1"/>
                    <a:pt x="10" y="3"/>
                  </a:cubicBezTo>
                  <a:cubicBezTo>
                    <a:pt x="11" y="4"/>
                    <a:pt x="13" y="5"/>
                    <a:pt x="14" y="5"/>
                  </a:cubicBezTo>
                  <a:cubicBezTo>
                    <a:pt x="11" y="7"/>
                    <a:pt x="11" y="16"/>
                    <a:pt x="4" y="10"/>
                  </a:cubicBezTo>
                  <a:close/>
                </a:path>
              </a:pathLst>
            </a:custGeom>
            <a:solidFill>
              <a:srgbClr val="FAF6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9" name="Franja diagonal 58"/>
          <p:cNvSpPr/>
          <p:nvPr userDrawn="1"/>
        </p:nvSpPr>
        <p:spPr>
          <a:xfrm>
            <a:off x="-16625" y="-16625"/>
            <a:ext cx="1496290" cy="1546168"/>
          </a:xfrm>
          <a:prstGeom prst="diagStrip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8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750" y="5508000"/>
            <a:ext cx="2081250" cy="1350000"/>
          </a:xfrm>
          <a:prstGeom prst="rect">
            <a:avLst/>
          </a:prstGeom>
        </p:spPr>
      </p:pic>
      <p:sp>
        <p:nvSpPr>
          <p:cNvPr id="3" name="Franja diagonal 2"/>
          <p:cNvSpPr/>
          <p:nvPr userDrawn="1"/>
        </p:nvSpPr>
        <p:spPr>
          <a:xfrm>
            <a:off x="-16625" y="-16625"/>
            <a:ext cx="1496290" cy="1546168"/>
          </a:xfrm>
          <a:prstGeom prst="diagStrip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36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nja diagonal 2"/>
          <p:cNvSpPr/>
          <p:nvPr userDrawn="1"/>
        </p:nvSpPr>
        <p:spPr>
          <a:xfrm>
            <a:off x="-16625" y="-16625"/>
            <a:ext cx="1496290" cy="1546168"/>
          </a:xfrm>
          <a:prstGeom prst="diagStrip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6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57"/>
          <p:cNvSpPr/>
          <p:nvPr userDrawn="1"/>
        </p:nvSpPr>
        <p:spPr>
          <a:xfrm>
            <a:off x="-4763" y="0"/>
            <a:ext cx="12196763" cy="6854825"/>
          </a:xfrm>
          <a:prstGeom prst="rect">
            <a:avLst/>
          </a:prstGeom>
          <a:solidFill>
            <a:srgbClr val="F279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68" name="Grupo 67"/>
          <p:cNvGrpSpPr/>
          <p:nvPr userDrawn="1"/>
        </p:nvGrpSpPr>
        <p:grpSpPr>
          <a:xfrm>
            <a:off x="9791700" y="4474617"/>
            <a:ext cx="2419350" cy="2402434"/>
            <a:chOff x="8296276" y="7648575"/>
            <a:chExt cx="1589086" cy="1577975"/>
          </a:xfrm>
          <a:solidFill>
            <a:schemeClr val="bg1"/>
          </a:solidFill>
        </p:grpSpPr>
        <p:sp>
          <p:nvSpPr>
            <p:cNvPr id="59" name="Freeform 5"/>
            <p:cNvSpPr>
              <a:spLocks/>
            </p:cNvSpPr>
            <p:nvPr userDrawn="1"/>
          </p:nvSpPr>
          <p:spPr bwMode="auto">
            <a:xfrm>
              <a:off x="8305800" y="7648575"/>
              <a:ext cx="1579562" cy="1577975"/>
            </a:xfrm>
            <a:custGeom>
              <a:avLst/>
              <a:gdLst>
                <a:gd name="T0" fmla="*/ 0 w 1325"/>
                <a:gd name="T1" fmla="*/ 1322 h 1323"/>
                <a:gd name="T2" fmla="*/ 40 w 1325"/>
                <a:gd name="T3" fmla="*/ 1302 h 1323"/>
                <a:gd name="T4" fmla="*/ 275 w 1325"/>
                <a:gd name="T5" fmla="*/ 1184 h 1323"/>
                <a:gd name="T6" fmla="*/ 322 w 1325"/>
                <a:gd name="T7" fmla="*/ 1161 h 1323"/>
                <a:gd name="T8" fmla="*/ 331 w 1325"/>
                <a:gd name="T9" fmla="*/ 1152 h 1323"/>
                <a:gd name="T10" fmla="*/ 449 w 1325"/>
                <a:gd name="T11" fmla="*/ 946 h 1323"/>
                <a:gd name="T12" fmla="*/ 481 w 1325"/>
                <a:gd name="T13" fmla="*/ 890 h 1323"/>
                <a:gd name="T14" fmla="*/ 541 w 1325"/>
                <a:gd name="T15" fmla="*/ 784 h 1323"/>
                <a:gd name="T16" fmla="*/ 630 w 1325"/>
                <a:gd name="T17" fmla="*/ 628 h 1323"/>
                <a:gd name="T18" fmla="*/ 658 w 1325"/>
                <a:gd name="T19" fmla="*/ 581 h 1323"/>
                <a:gd name="T20" fmla="*/ 665 w 1325"/>
                <a:gd name="T21" fmla="*/ 574 h 1323"/>
                <a:gd name="T22" fmla="*/ 841 w 1325"/>
                <a:gd name="T23" fmla="*/ 486 h 1323"/>
                <a:gd name="T24" fmla="*/ 944 w 1325"/>
                <a:gd name="T25" fmla="*/ 434 h 1323"/>
                <a:gd name="T26" fmla="*/ 1141 w 1325"/>
                <a:gd name="T27" fmla="*/ 336 h 1323"/>
                <a:gd name="T28" fmla="*/ 1173 w 1325"/>
                <a:gd name="T29" fmla="*/ 298 h 1323"/>
                <a:gd name="T30" fmla="*/ 1273 w 1325"/>
                <a:gd name="T31" fmla="*/ 99 h 1323"/>
                <a:gd name="T32" fmla="*/ 1309 w 1325"/>
                <a:gd name="T33" fmla="*/ 26 h 1323"/>
                <a:gd name="T34" fmla="*/ 1324 w 1325"/>
                <a:gd name="T35" fmla="*/ 0 h 1323"/>
                <a:gd name="T36" fmla="*/ 1325 w 1325"/>
                <a:gd name="T37" fmla="*/ 1323 h 1323"/>
                <a:gd name="T38" fmla="*/ 1 w 1325"/>
                <a:gd name="T39" fmla="*/ 1323 h 1323"/>
                <a:gd name="T40" fmla="*/ 0 w 1325"/>
                <a:gd name="T41" fmla="*/ 1322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5" h="1323">
                  <a:moveTo>
                    <a:pt x="0" y="1322"/>
                  </a:moveTo>
                  <a:cubicBezTo>
                    <a:pt x="14" y="1315"/>
                    <a:pt x="27" y="1308"/>
                    <a:pt x="40" y="1302"/>
                  </a:cubicBezTo>
                  <a:cubicBezTo>
                    <a:pt x="118" y="1262"/>
                    <a:pt x="197" y="1223"/>
                    <a:pt x="275" y="1184"/>
                  </a:cubicBezTo>
                  <a:cubicBezTo>
                    <a:pt x="291" y="1176"/>
                    <a:pt x="306" y="1169"/>
                    <a:pt x="322" y="1161"/>
                  </a:cubicBezTo>
                  <a:cubicBezTo>
                    <a:pt x="325" y="1159"/>
                    <a:pt x="329" y="1156"/>
                    <a:pt x="331" y="1152"/>
                  </a:cubicBezTo>
                  <a:cubicBezTo>
                    <a:pt x="370" y="1083"/>
                    <a:pt x="410" y="1014"/>
                    <a:pt x="449" y="946"/>
                  </a:cubicBezTo>
                  <a:cubicBezTo>
                    <a:pt x="460" y="927"/>
                    <a:pt x="471" y="908"/>
                    <a:pt x="481" y="890"/>
                  </a:cubicBezTo>
                  <a:cubicBezTo>
                    <a:pt x="502" y="855"/>
                    <a:pt x="521" y="819"/>
                    <a:pt x="541" y="784"/>
                  </a:cubicBezTo>
                  <a:cubicBezTo>
                    <a:pt x="571" y="732"/>
                    <a:pt x="601" y="680"/>
                    <a:pt x="630" y="628"/>
                  </a:cubicBezTo>
                  <a:cubicBezTo>
                    <a:pt x="639" y="613"/>
                    <a:pt x="648" y="597"/>
                    <a:pt x="658" y="581"/>
                  </a:cubicBezTo>
                  <a:cubicBezTo>
                    <a:pt x="659" y="578"/>
                    <a:pt x="662" y="575"/>
                    <a:pt x="665" y="574"/>
                  </a:cubicBezTo>
                  <a:cubicBezTo>
                    <a:pt x="724" y="544"/>
                    <a:pt x="782" y="515"/>
                    <a:pt x="841" y="486"/>
                  </a:cubicBezTo>
                  <a:cubicBezTo>
                    <a:pt x="875" y="469"/>
                    <a:pt x="909" y="451"/>
                    <a:pt x="944" y="434"/>
                  </a:cubicBezTo>
                  <a:cubicBezTo>
                    <a:pt x="1009" y="402"/>
                    <a:pt x="1075" y="369"/>
                    <a:pt x="1141" y="336"/>
                  </a:cubicBezTo>
                  <a:cubicBezTo>
                    <a:pt x="1161" y="331"/>
                    <a:pt x="1166" y="314"/>
                    <a:pt x="1173" y="298"/>
                  </a:cubicBezTo>
                  <a:cubicBezTo>
                    <a:pt x="1206" y="232"/>
                    <a:pt x="1240" y="165"/>
                    <a:pt x="1273" y="99"/>
                  </a:cubicBezTo>
                  <a:cubicBezTo>
                    <a:pt x="1285" y="75"/>
                    <a:pt x="1297" y="50"/>
                    <a:pt x="1309" y="26"/>
                  </a:cubicBezTo>
                  <a:cubicBezTo>
                    <a:pt x="1314" y="17"/>
                    <a:pt x="1318" y="9"/>
                    <a:pt x="1324" y="0"/>
                  </a:cubicBezTo>
                  <a:cubicBezTo>
                    <a:pt x="1325" y="441"/>
                    <a:pt x="1325" y="882"/>
                    <a:pt x="1325" y="1323"/>
                  </a:cubicBezTo>
                  <a:cubicBezTo>
                    <a:pt x="883" y="1323"/>
                    <a:pt x="442" y="1323"/>
                    <a:pt x="1" y="1323"/>
                  </a:cubicBezTo>
                  <a:cubicBezTo>
                    <a:pt x="1" y="1323"/>
                    <a:pt x="0" y="1322"/>
                    <a:pt x="0" y="1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6"/>
            <p:cNvSpPr>
              <a:spLocks/>
            </p:cNvSpPr>
            <p:nvPr userDrawn="1"/>
          </p:nvSpPr>
          <p:spPr bwMode="auto">
            <a:xfrm>
              <a:off x="8296276" y="7994650"/>
              <a:ext cx="542925" cy="542925"/>
            </a:xfrm>
            <a:custGeom>
              <a:avLst/>
              <a:gdLst>
                <a:gd name="T0" fmla="*/ 393 w 455"/>
                <a:gd name="T1" fmla="*/ 0 h 455"/>
                <a:gd name="T2" fmla="*/ 455 w 455"/>
                <a:gd name="T3" fmla="*/ 62 h 455"/>
                <a:gd name="T4" fmla="*/ 429 w 455"/>
                <a:gd name="T5" fmla="*/ 88 h 455"/>
                <a:gd name="T6" fmla="*/ 236 w 455"/>
                <a:gd name="T7" fmla="*/ 287 h 455"/>
                <a:gd name="T8" fmla="*/ 91 w 455"/>
                <a:gd name="T9" fmla="*/ 436 h 455"/>
                <a:gd name="T10" fmla="*/ 40 w 455"/>
                <a:gd name="T11" fmla="*/ 450 h 455"/>
                <a:gd name="T12" fmla="*/ 4 w 455"/>
                <a:gd name="T13" fmla="*/ 412 h 455"/>
                <a:gd name="T14" fmla="*/ 17 w 455"/>
                <a:gd name="T15" fmla="*/ 364 h 455"/>
                <a:gd name="T16" fmla="*/ 118 w 455"/>
                <a:gd name="T17" fmla="*/ 266 h 455"/>
                <a:gd name="T18" fmla="*/ 240 w 455"/>
                <a:gd name="T19" fmla="*/ 147 h 455"/>
                <a:gd name="T20" fmla="*/ 390 w 455"/>
                <a:gd name="T21" fmla="*/ 2 h 455"/>
                <a:gd name="T22" fmla="*/ 393 w 455"/>
                <a:gd name="T23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5" h="455">
                  <a:moveTo>
                    <a:pt x="393" y="0"/>
                  </a:moveTo>
                  <a:cubicBezTo>
                    <a:pt x="413" y="20"/>
                    <a:pt x="434" y="41"/>
                    <a:pt x="455" y="62"/>
                  </a:cubicBezTo>
                  <a:cubicBezTo>
                    <a:pt x="447" y="70"/>
                    <a:pt x="438" y="79"/>
                    <a:pt x="429" y="88"/>
                  </a:cubicBezTo>
                  <a:cubicBezTo>
                    <a:pt x="365" y="154"/>
                    <a:pt x="301" y="220"/>
                    <a:pt x="236" y="287"/>
                  </a:cubicBezTo>
                  <a:cubicBezTo>
                    <a:pt x="188" y="337"/>
                    <a:pt x="140" y="386"/>
                    <a:pt x="91" y="436"/>
                  </a:cubicBezTo>
                  <a:cubicBezTo>
                    <a:pt x="77" y="450"/>
                    <a:pt x="60" y="455"/>
                    <a:pt x="40" y="450"/>
                  </a:cubicBezTo>
                  <a:cubicBezTo>
                    <a:pt x="21" y="444"/>
                    <a:pt x="8" y="431"/>
                    <a:pt x="4" y="412"/>
                  </a:cubicBezTo>
                  <a:cubicBezTo>
                    <a:pt x="0" y="394"/>
                    <a:pt x="4" y="377"/>
                    <a:pt x="17" y="364"/>
                  </a:cubicBezTo>
                  <a:cubicBezTo>
                    <a:pt x="51" y="331"/>
                    <a:pt x="84" y="299"/>
                    <a:pt x="118" y="266"/>
                  </a:cubicBezTo>
                  <a:cubicBezTo>
                    <a:pt x="159" y="227"/>
                    <a:pt x="200" y="187"/>
                    <a:pt x="240" y="147"/>
                  </a:cubicBezTo>
                  <a:cubicBezTo>
                    <a:pt x="290" y="99"/>
                    <a:pt x="340" y="51"/>
                    <a:pt x="390" y="2"/>
                  </a:cubicBezTo>
                  <a:cubicBezTo>
                    <a:pt x="391" y="1"/>
                    <a:pt x="392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7"/>
            <p:cNvSpPr>
              <a:spLocks/>
            </p:cNvSpPr>
            <p:nvPr userDrawn="1"/>
          </p:nvSpPr>
          <p:spPr bwMode="auto">
            <a:xfrm>
              <a:off x="8502650" y="7742238"/>
              <a:ext cx="588962" cy="588963"/>
            </a:xfrm>
            <a:custGeom>
              <a:avLst/>
              <a:gdLst>
                <a:gd name="T0" fmla="*/ 243 w 494"/>
                <a:gd name="T1" fmla="*/ 159 h 494"/>
                <a:gd name="T2" fmla="*/ 0 w 494"/>
                <a:gd name="T3" fmla="*/ 0 h 494"/>
                <a:gd name="T4" fmla="*/ 300 w 494"/>
                <a:gd name="T5" fmla="*/ 105 h 494"/>
                <a:gd name="T6" fmla="*/ 308 w 494"/>
                <a:gd name="T7" fmla="*/ 98 h 494"/>
                <a:gd name="T8" fmla="*/ 323 w 494"/>
                <a:gd name="T9" fmla="*/ 98 h 494"/>
                <a:gd name="T10" fmla="*/ 396 w 494"/>
                <a:gd name="T11" fmla="*/ 172 h 494"/>
                <a:gd name="T12" fmla="*/ 396 w 494"/>
                <a:gd name="T13" fmla="*/ 186 h 494"/>
                <a:gd name="T14" fmla="*/ 389 w 494"/>
                <a:gd name="T15" fmla="*/ 194 h 494"/>
                <a:gd name="T16" fmla="*/ 494 w 494"/>
                <a:gd name="T17" fmla="*/ 494 h 494"/>
                <a:gd name="T18" fmla="*/ 335 w 494"/>
                <a:gd name="T19" fmla="*/ 251 h 494"/>
                <a:gd name="T20" fmla="*/ 314 w 494"/>
                <a:gd name="T21" fmla="*/ 271 h 494"/>
                <a:gd name="T22" fmla="*/ 297 w 494"/>
                <a:gd name="T23" fmla="*/ 271 h 494"/>
                <a:gd name="T24" fmla="*/ 223 w 494"/>
                <a:gd name="T25" fmla="*/ 197 h 494"/>
                <a:gd name="T26" fmla="*/ 223 w 494"/>
                <a:gd name="T27" fmla="*/ 180 h 494"/>
                <a:gd name="T28" fmla="*/ 243 w 494"/>
                <a:gd name="T29" fmla="*/ 15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4" h="494">
                  <a:moveTo>
                    <a:pt x="243" y="159"/>
                  </a:moveTo>
                  <a:cubicBezTo>
                    <a:pt x="170" y="95"/>
                    <a:pt x="89" y="42"/>
                    <a:pt x="0" y="0"/>
                  </a:cubicBezTo>
                  <a:cubicBezTo>
                    <a:pt x="112" y="2"/>
                    <a:pt x="212" y="37"/>
                    <a:pt x="300" y="105"/>
                  </a:cubicBezTo>
                  <a:cubicBezTo>
                    <a:pt x="303" y="103"/>
                    <a:pt x="305" y="100"/>
                    <a:pt x="308" y="98"/>
                  </a:cubicBezTo>
                  <a:cubicBezTo>
                    <a:pt x="313" y="93"/>
                    <a:pt x="318" y="93"/>
                    <a:pt x="323" y="98"/>
                  </a:cubicBezTo>
                  <a:cubicBezTo>
                    <a:pt x="347" y="122"/>
                    <a:pt x="372" y="147"/>
                    <a:pt x="396" y="172"/>
                  </a:cubicBezTo>
                  <a:cubicBezTo>
                    <a:pt x="401" y="176"/>
                    <a:pt x="400" y="181"/>
                    <a:pt x="396" y="186"/>
                  </a:cubicBezTo>
                  <a:cubicBezTo>
                    <a:pt x="394" y="189"/>
                    <a:pt x="392" y="191"/>
                    <a:pt x="389" y="194"/>
                  </a:cubicBezTo>
                  <a:cubicBezTo>
                    <a:pt x="457" y="283"/>
                    <a:pt x="492" y="383"/>
                    <a:pt x="494" y="494"/>
                  </a:cubicBezTo>
                  <a:cubicBezTo>
                    <a:pt x="453" y="406"/>
                    <a:pt x="400" y="324"/>
                    <a:pt x="335" y="251"/>
                  </a:cubicBezTo>
                  <a:cubicBezTo>
                    <a:pt x="328" y="258"/>
                    <a:pt x="321" y="264"/>
                    <a:pt x="314" y="271"/>
                  </a:cubicBezTo>
                  <a:cubicBezTo>
                    <a:pt x="308" y="277"/>
                    <a:pt x="303" y="277"/>
                    <a:pt x="297" y="271"/>
                  </a:cubicBezTo>
                  <a:cubicBezTo>
                    <a:pt x="272" y="247"/>
                    <a:pt x="248" y="222"/>
                    <a:pt x="223" y="197"/>
                  </a:cubicBezTo>
                  <a:cubicBezTo>
                    <a:pt x="217" y="191"/>
                    <a:pt x="217" y="186"/>
                    <a:pt x="223" y="180"/>
                  </a:cubicBezTo>
                  <a:cubicBezTo>
                    <a:pt x="230" y="173"/>
                    <a:pt x="236" y="166"/>
                    <a:pt x="243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8"/>
            <p:cNvSpPr>
              <a:spLocks/>
            </p:cNvSpPr>
            <p:nvPr userDrawn="1"/>
          </p:nvSpPr>
          <p:spPr bwMode="auto">
            <a:xfrm>
              <a:off x="8721725" y="8461375"/>
              <a:ext cx="207962" cy="180975"/>
            </a:xfrm>
            <a:custGeom>
              <a:avLst/>
              <a:gdLst>
                <a:gd name="T0" fmla="*/ 174 w 174"/>
                <a:gd name="T1" fmla="*/ 1 h 152"/>
                <a:gd name="T2" fmla="*/ 38 w 174"/>
                <a:gd name="T3" fmla="*/ 152 h 152"/>
                <a:gd name="T4" fmla="*/ 0 w 174"/>
                <a:gd name="T5" fmla="*/ 108 h 152"/>
                <a:gd name="T6" fmla="*/ 173 w 174"/>
                <a:gd name="T7" fmla="*/ 0 h 152"/>
                <a:gd name="T8" fmla="*/ 174 w 174"/>
                <a:gd name="T9" fmla="*/ 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52">
                  <a:moveTo>
                    <a:pt x="174" y="1"/>
                  </a:moveTo>
                  <a:cubicBezTo>
                    <a:pt x="129" y="51"/>
                    <a:pt x="84" y="101"/>
                    <a:pt x="38" y="152"/>
                  </a:cubicBezTo>
                  <a:cubicBezTo>
                    <a:pt x="23" y="139"/>
                    <a:pt x="11" y="124"/>
                    <a:pt x="0" y="108"/>
                  </a:cubicBezTo>
                  <a:cubicBezTo>
                    <a:pt x="58" y="72"/>
                    <a:pt x="116" y="36"/>
                    <a:pt x="173" y="0"/>
                  </a:cubicBezTo>
                  <a:cubicBezTo>
                    <a:pt x="174" y="0"/>
                    <a:pt x="174" y="0"/>
                    <a:pt x="17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9"/>
            <p:cNvSpPr>
              <a:spLocks/>
            </p:cNvSpPr>
            <p:nvPr userDrawn="1"/>
          </p:nvSpPr>
          <p:spPr bwMode="auto">
            <a:xfrm>
              <a:off x="9236075" y="8020050"/>
              <a:ext cx="184150" cy="173038"/>
            </a:xfrm>
            <a:custGeom>
              <a:avLst/>
              <a:gdLst>
                <a:gd name="T0" fmla="*/ 112 w 155"/>
                <a:gd name="T1" fmla="*/ 0 h 144"/>
                <a:gd name="T2" fmla="*/ 155 w 155"/>
                <a:gd name="T3" fmla="*/ 48 h 144"/>
                <a:gd name="T4" fmla="*/ 1 w 155"/>
                <a:gd name="T5" fmla="*/ 144 h 144"/>
                <a:gd name="T6" fmla="*/ 0 w 155"/>
                <a:gd name="T7" fmla="*/ 143 h 144"/>
                <a:gd name="T8" fmla="*/ 112 w 155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44">
                  <a:moveTo>
                    <a:pt x="112" y="0"/>
                  </a:moveTo>
                  <a:cubicBezTo>
                    <a:pt x="125" y="8"/>
                    <a:pt x="149" y="35"/>
                    <a:pt x="155" y="48"/>
                  </a:cubicBezTo>
                  <a:cubicBezTo>
                    <a:pt x="104" y="80"/>
                    <a:pt x="52" y="112"/>
                    <a:pt x="1" y="144"/>
                  </a:cubicBezTo>
                  <a:cubicBezTo>
                    <a:pt x="1" y="144"/>
                    <a:pt x="0" y="144"/>
                    <a:pt x="0" y="143"/>
                  </a:cubicBezTo>
                  <a:cubicBezTo>
                    <a:pt x="37" y="96"/>
                    <a:pt x="75" y="48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0"/>
            <p:cNvSpPr>
              <a:spLocks/>
            </p:cNvSpPr>
            <p:nvPr userDrawn="1"/>
          </p:nvSpPr>
          <p:spPr bwMode="auto">
            <a:xfrm>
              <a:off x="8694738" y="8321675"/>
              <a:ext cx="193675" cy="68263"/>
            </a:xfrm>
            <a:custGeom>
              <a:avLst/>
              <a:gdLst>
                <a:gd name="T0" fmla="*/ 7 w 162"/>
                <a:gd name="T1" fmla="*/ 57 h 57"/>
                <a:gd name="T2" fmla="*/ 1 w 162"/>
                <a:gd name="T3" fmla="*/ 0 h 57"/>
                <a:gd name="T4" fmla="*/ 162 w 162"/>
                <a:gd name="T5" fmla="*/ 12 h 57"/>
                <a:gd name="T6" fmla="*/ 162 w 162"/>
                <a:gd name="T7" fmla="*/ 13 h 57"/>
                <a:gd name="T8" fmla="*/ 7 w 162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57">
                  <a:moveTo>
                    <a:pt x="7" y="57"/>
                  </a:moveTo>
                  <a:cubicBezTo>
                    <a:pt x="2" y="39"/>
                    <a:pt x="0" y="20"/>
                    <a:pt x="1" y="0"/>
                  </a:cubicBezTo>
                  <a:cubicBezTo>
                    <a:pt x="55" y="4"/>
                    <a:pt x="109" y="8"/>
                    <a:pt x="162" y="12"/>
                  </a:cubicBezTo>
                  <a:cubicBezTo>
                    <a:pt x="162" y="12"/>
                    <a:pt x="162" y="13"/>
                    <a:pt x="162" y="13"/>
                  </a:cubicBezTo>
                  <a:cubicBezTo>
                    <a:pt x="111" y="28"/>
                    <a:pt x="60" y="42"/>
                    <a:pt x="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1"/>
            <p:cNvSpPr>
              <a:spLocks/>
            </p:cNvSpPr>
            <p:nvPr userDrawn="1"/>
          </p:nvSpPr>
          <p:spPr bwMode="auto">
            <a:xfrm>
              <a:off x="9140825" y="7867650"/>
              <a:ext cx="63500" cy="127000"/>
            </a:xfrm>
            <a:custGeom>
              <a:avLst/>
              <a:gdLst>
                <a:gd name="T0" fmla="*/ 0 w 53"/>
                <a:gd name="T1" fmla="*/ 86 h 106"/>
                <a:gd name="T2" fmla="*/ 0 w 53"/>
                <a:gd name="T3" fmla="*/ 60 h 106"/>
                <a:gd name="T4" fmla="*/ 2 w 53"/>
                <a:gd name="T5" fmla="*/ 7 h 106"/>
                <a:gd name="T6" fmla="*/ 9 w 53"/>
                <a:gd name="T7" fmla="*/ 0 h 106"/>
                <a:gd name="T8" fmla="*/ 53 w 53"/>
                <a:gd name="T9" fmla="*/ 9 h 106"/>
                <a:gd name="T10" fmla="*/ 40 w 53"/>
                <a:gd name="T11" fmla="*/ 49 h 106"/>
                <a:gd name="T12" fmla="*/ 24 w 53"/>
                <a:gd name="T13" fmla="*/ 100 h 106"/>
                <a:gd name="T14" fmla="*/ 20 w 53"/>
                <a:gd name="T15" fmla="*/ 106 h 106"/>
                <a:gd name="T16" fmla="*/ 0 w 53"/>
                <a:gd name="T17" fmla="*/ 8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06">
                  <a:moveTo>
                    <a:pt x="0" y="86"/>
                  </a:moveTo>
                  <a:cubicBezTo>
                    <a:pt x="0" y="77"/>
                    <a:pt x="0" y="68"/>
                    <a:pt x="0" y="60"/>
                  </a:cubicBezTo>
                  <a:cubicBezTo>
                    <a:pt x="1" y="42"/>
                    <a:pt x="1" y="24"/>
                    <a:pt x="2" y="7"/>
                  </a:cubicBezTo>
                  <a:cubicBezTo>
                    <a:pt x="2" y="2"/>
                    <a:pt x="4" y="0"/>
                    <a:pt x="9" y="0"/>
                  </a:cubicBezTo>
                  <a:cubicBezTo>
                    <a:pt x="24" y="2"/>
                    <a:pt x="38" y="4"/>
                    <a:pt x="53" y="9"/>
                  </a:cubicBezTo>
                  <a:cubicBezTo>
                    <a:pt x="49" y="23"/>
                    <a:pt x="44" y="36"/>
                    <a:pt x="40" y="49"/>
                  </a:cubicBezTo>
                  <a:cubicBezTo>
                    <a:pt x="35" y="66"/>
                    <a:pt x="29" y="83"/>
                    <a:pt x="24" y="100"/>
                  </a:cubicBezTo>
                  <a:cubicBezTo>
                    <a:pt x="23" y="102"/>
                    <a:pt x="21" y="104"/>
                    <a:pt x="20" y="106"/>
                  </a:cubicBezTo>
                  <a:cubicBezTo>
                    <a:pt x="13" y="99"/>
                    <a:pt x="7" y="92"/>
                    <a:pt x="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2"/>
            <p:cNvSpPr>
              <a:spLocks/>
            </p:cNvSpPr>
            <p:nvPr userDrawn="1"/>
          </p:nvSpPr>
          <p:spPr bwMode="auto">
            <a:xfrm>
              <a:off x="8905875" y="7848600"/>
              <a:ext cx="79375" cy="79375"/>
            </a:xfrm>
            <a:custGeom>
              <a:avLst/>
              <a:gdLst>
                <a:gd name="T0" fmla="*/ 57 w 66"/>
                <a:gd name="T1" fmla="*/ 66 h 66"/>
                <a:gd name="T2" fmla="*/ 0 w 66"/>
                <a:gd name="T3" fmla="*/ 8 h 66"/>
                <a:gd name="T4" fmla="*/ 16 w 66"/>
                <a:gd name="T5" fmla="*/ 3 h 66"/>
                <a:gd name="T6" fmla="*/ 35 w 66"/>
                <a:gd name="T7" fmla="*/ 14 h 66"/>
                <a:gd name="T8" fmla="*/ 61 w 66"/>
                <a:gd name="T9" fmla="*/ 45 h 66"/>
                <a:gd name="T10" fmla="*/ 57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57" y="66"/>
                  </a:moveTo>
                  <a:cubicBezTo>
                    <a:pt x="38" y="46"/>
                    <a:pt x="19" y="27"/>
                    <a:pt x="0" y="8"/>
                  </a:cubicBezTo>
                  <a:cubicBezTo>
                    <a:pt x="4" y="2"/>
                    <a:pt x="8" y="0"/>
                    <a:pt x="16" y="3"/>
                  </a:cubicBezTo>
                  <a:cubicBezTo>
                    <a:pt x="23" y="5"/>
                    <a:pt x="29" y="9"/>
                    <a:pt x="35" y="14"/>
                  </a:cubicBezTo>
                  <a:cubicBezTo>
                    <a:pt x="46" y="22"/>
                    <a:pt x="55" y="32"/>
                    <a:pt x="61" y="45"/>
                  </a:cubicBezTo>
                  <a:cubicBezTo>
                    <a:pt x="66" y="54"/>
                    <a:pt x="65" y="60"/>
                    <a:pt x="57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3"/>
            <p:cNvSpPr>
              <a:spLocks/>
            </p:cNvSpPr>
            <p:nvPr userDrawn="1"/>
          </p:nvSpPr>
          <p:spPr bwMode="auto">
            <a:xfrm>
              <a:off x="9136063" y="7970838"/>
              <a:ext cx="30162" cy="112713"/>
            </a:xfrm>
            <a:custGeom>
              <a:avLst/>
              <a:gdLst>
                <a:gd name="T0" fmla="*/ 4 w 25"/>
                <a:gd name="T1" fmla="*/ 0 h 95"/>
                <a:gd name="T2" fmla="*/ 24 w 25"/>
                <a:gd name="T3" fmla="*/ 20 h 95"/>
                <a:gd name="T4" fmla="*/ 24 w 25"/>
                <a:gd name="T5" fmla="*/ 23 h 95"/>
                <a:gd name="T6" fmla="*/ 2 w 25"/>
                <a:gd name="T7" fmla="*/ 92 h 95"/>
                <a:gd name="T8" fmla="*/ 1 w 25"/>
                <a:gd name="T9" fmla="*/ 95 h 95"/>
                <a:gd name="T10" fmla="*/ 1 w 25"/>
                <a:gd name="T11" fmla="*/ 70 h 95"/>
                <a:gd name="T12" fmla="*/ 3 w 25"/>
                <a:gd name="T13" fmla="*/ 4 h 95"/>
                <a:gd name="T14" fmla="*/ 4 w 25"/>
                <a:gd name="T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5">
                  <a:moveTo>
                    <a:pt x="4" y="0"/>
                  </a:moveTo>
                  <a:cubicBezTo>
                    <a:pt x="11" y="6"/>
                    <a:pt x="17" y="13"/>
                    <a:pt x="24" y="20"/>
                  </a:cubicBezTo>
                  <a:cubicBezTo>
                    <a:pt x="24" y="21"/>
                    <a:pt x="25" y="22"/>
                    <a:pt x="24" y="23"/>
                  </a:cubicBezTo>
                  <a:cubicBezTo>
                    <a:pt x="17" y="46"/>
                    <a:pt x="9" y="69"/>
                    <a:pt x="2" y="92"/>
                  </a:cubicBezTo>
                  <a:cubicBezTo>
                    <a:pt x="2" y="93"/>
                    <a:pt x="1" y="93"/>
                    <a:pt x="1" y="95"/>
                  </a:cubicBezTo>
                  <a:cubicBezTo>
                    <a:pt x="1" y="86"/>
                    <a:pt x="0" y="78"/>
                    <a:pt x="1" y="70"/>
                  </a:cubicBezTo>
                  <a:cubicBezTo>
                    <a:pt x="1" y="48"/>
                    <a:pt x="2" y="26"/>
                    <a:pt x="3" y="4"/>
                  </a:cubicBezTo>
                  <a:cubicBezTo>
                    <a:pt x="3" y="3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710849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5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9" name="Freeform 5"/>
          <p:cNvSpPr>
            <a:spLocks/>
          </p:cNvSpPr>
          <p:nvPr userDrawn="1"/>
        </p:nvSpPr>
        <p:spPr bwMode="auto">
          <a:xfrm flipH="1">
            <a:off x="-7684" y="4332033"/>
            <a:ext cx="2536199" cy="2533651"/>
          </a:xfrm>
          <a:custGeom>
            <a:avLst/>
            <a:gdLst>
              <a:gd name="T0" fmla="*/ 0 w 1325"/>
              <a:gd name="T1" fmla="*/ 1322 h 1323"/>
              <a:gd name="T2" fmla="*/ 40 w 1325"/>
              <a:gd name="T3" fmla="*/ 1302 h 1323"/>
              <a:gd name="T4" fmla="*/ 275 w 1325"/>
              <a:gd name="T5" fmla="*/ 1184 h 1323"/>
              <a:gd name="T6" fmla="*/ 322 w 1325"/>
              <a:gd name="T7" fmla="*/ 1161 h 1323"/>
              <a:gd name="T8" fmla="*/ 331 w 1325"/>
              <a:gd name="T9" fmla="*/ 1152 h 1323"/>
              <a:gd name="T10" fmla="*/ 449 w 1325"/>
              <a:gd name="T11" fmla="*/ 946 h 1323"/>
              <a:gd name="T12" fmla="*/ 481 w 1325"/>
              <a:gd name="T13" fmla="*/ 890 h 1323"/>
              <a:gd name="T14" fmla="*/ 541 w 1325"/>
              <a:gd name="T15" fmla="*/ 784 h 1323"/>
              <a:gd name="T16" fmla="*/ 630 w 1325"/>
              <a:gd name="T17" fmla="*/ 628 h 1323"/>
              <a:gd name="T18" fmla="*/ 658 w 1325"/>
              <a:gd name="T19" fmla="*/ 581 h 1323"/>
              <a:gd name="T20" fmla="*/ 665 w 1325"/>
              <a:gd name="T21" fmla="*/ 574 h 1323"/>
              <a:gd name="T22" fmla="*/ 841 w 1325"/>
              <a:gd name="T23" fmla="*/ 486 h 1323"/>
              <a:gd name="T24" fmla="*/ 944 w 1325"/>
              <a:gd name="T25" fmla="*/ 434 h 1323"/>
              <a:gd name="T26" fmla="*/ 1141 w 1325"/>
              <a:gd name="T27" fmla="*/ 336 h 1323"/>
              <a:gd name="T28" fmla="*/ 1173 w 1325"/>
              <a:gd name="T29" fmla="*/ 298 h 1323"/>
              <a:gd name="T30" fmla="*/ 1273 w 1325"/>
              <a:gd name="T31" fmla="*/ 99 h 1323"/>
              <a:gd name="T32" fmla="*/ 1309 w 1325"/>
              <a:gd name="T33" fmla="*/ 26 h 1323"/>
              <a:gd name="T34" fmla="*/ 1324 w 1325"/>
              <a:gd name="T35" fmla="*/ 0 h 1323"/>
              <a:gd name="T36" fmla="*/ 1325 w 1325"/>
              <a:gd name="T37" fmla="*/ 1323 h 1323"/>
              <a:gd name="T38" fmla="*/ 1 w 1325"/>
              <a:gd name="T39" fmla="*/ 1323 h 1323"/>
              <a:gd name="T40" fmla="*/ 0 w 1325"/>
              <a:gd name="T41" fmla="*/ 1322 h 1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25" h="1323">
                <a:moveTo>
                  <a:pt x="0" y="1322"/>
                </a:moveTo>
                <a:cubicBezTo>
                  <a:pt x="14" y="1315"/>
                  <a:pt x="27" y="1308"/>
                  <a:pt x="40" y="1302"/>
                </a:cubicBezTo>
                <a:cubicBezTo>
                  <a:pt x="118" y="1262"/>
                  <a:pt x="197" y="1223"/>
                  <a:pt x="275" y="1184"/>
                </a:cubicBezTo>
                <a:cubicBezTo>
                  <a:pt x="291" y="1176"/>
                  <a:pt x="306" y="1169"/>
                  <a:pt x="322" y="1161"/>
                </a:cubicBezTo>
                <a:cubicBezTo>
                  <a:pt x="325" y="1159"/>
                  <a:pt x="329" y="1156"/>
                  <a:pt x="331" y="1152"/>
                </a:cubicBezTo>
                <a:cubicBezTo>
                  <a:pt x="370" y="1083"/>
                  <a:pt x="410" y="1014"/>
                  <a:pt x="449" y="946"/>
                </a:cubicBezTo>
                <a:cubicBezTo>
                  <a:pt x="460" y="927"/>
                  <a:pt x="471" y="908"/>
                  <a:pt x="481" y="890"/>
                </a:cubicBezTo>
                <a:cubicBezTo>
                  <a:pt x="502" y="855"/>
                  <a:pt x="521" y="819"/>
                  <a:pt x="541" y="784"/>
                </a:cubicBezTo>
                <a:cubicBezTo>
                  <a:pt x="571" y="732"/>
                  <a:pt x="601" y="680"/>
                  <a:pt x="630" y="628"/>
                </a:cubicBezTo>
                <a:cubicBezTo>
                  <a:pt x="639" y="613"/>
                  <a:pt x="648" y="597"/>
                  <a:pt x="658" y="581"/>
                </a:cubicBezTo>
                <a:cubicBezTo>
                  <a:pt x="659" y="578"/>
                  <a:pt x="662" y="575"/>
                  <a:pt x="665" y="574"/>
                </a:cubicBezTo>
                <a:cubicBezTo>
                  <a:pt x="724" y="544"/>
                  <a:pt x="782" y="515"/>
                  <a:pt x="841" y="486"/>
                </a:cubicBezTo>
                <a:cubicBezTo>
                  <a:pt x="875" y="469"/>
                  <a:pt x="909" y="451"/>
                  <a:pt x="944" y="434"/>
                </a:cubicBezTo>
                <a:cubicBezTo>
                  <a:pt x="1009" y="402"/>
                  <a:pt x="1075" y="369"/>
                  <a:pt x="1141" y="336"/>
                </a:cubicBezTo>
                <a:cubicBezTo>
                  <a:pt x="1161" y="331"/>
                  <a:pt x="1166" y="314"/>
                  <a:pt x="1173" y="298"/>
                </a:cubicBezTo>
                <a:cubicBezTo>
                  <a:pt x="1206" y="232"/>
                  <a:pt x="1240" y="165"/>
                  <a:pt x="1273" y="99"/>
                </a:cubicBezTo>
                <a:cubicBezTo>
                  <a:pt x="1285" y="75"/>
                  <a:pt x="1297" y="50"/>
                  <a:pt x="1309" y="26"/>
                </a:cubicBezTo>
                <a:cubicBezTo>
                  <a:pt x="1314" y="17"/>
                  <a:pt x="1318" y="9"/>
                  <a:pt x="1324" y="0"/>
                </a:cubicBezTo>
                <a:cubicBezTo>
                  <a:pt x="1325" y="441"/>
                  <a:pt x="1325" y="882"/>
                  <a:pt x="1325" y="1323"/>
                </a:cubicBezTo>
                <a:cubicBezTo>
                  <a:pt x="883" y="1323"/>
                  <a:pt x="442" y="1323"/>
                  <a:pt x="1" y="1323"/>
                </a:cubicBezTo>
                <a:cubicBezTo>
                  <a:pt x="1" y="1323"/>
                  <a:pt x="0" y="1322"/>
                  <a:pt x="0" y="13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9556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 userDrawn="1"/>
        </p:nvGrpSpPr>
        <p:grpSpPr>
          <a:xfrm>
            <a:off x="9772650" y="4455566"/>
            <a:ext cx="2419350" cy="2402434"/>
            <a:chOff x="8296276" y="7648575"/>
            <a:chExt cx="1589086" cy="1577975"/>
          </a:xfrm>
          <a:solidFill>
            <a:srgbClr val="F27900"/>
          </a:solidFill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8305800" y="7648575"/>
              <a:ext cx="1579562" cy="1577975"/>
            </a:xfrm>
            <a:custGeom>
              <a:avLst/>
              <a:gdLst>
                <a:gd name="T0" fmla="*/ 0 w 1325"/>
                <a:gd name="T1" fmla="*/ 1322 h 1323"/>
                <a:gd name="T2" fmla="*/ 40 w 1325"/>
                <a:gd name="T3" fmla="*/ 1302 h 1323"/>
                <a:gd name="T4" fmla="*/ 275 w 1325"/>
                <a:gd name="T5" fmla="*/ 1184 h 1323"/>
                <a:gd name="T6" fmla="*/ 322 w 1325"/>
                <a:gd name="T7" fmla="*/ 1161 h 1323"/>
                <a:gd name="T8" fmla="*/ 331 w 1325"/>
                <a:gd name="T9" fmla="*/ 1152 h 1323"/>
                <a:gd name="T10" fmla="*/ 449 w 1325"/>
                <a:gd name="T11" fmla="*/ 946 h 1323"/>
                <a:gd name="T12" fmla="*/ 481 w 1325"/>
                <a:gd name="T13" fmla="*/ 890 h 1323"/>
                <a:gd name="T14" fmla="*/ 541 w 1325"/>
                <a:gd name="T15" fmla="*/ 784 h 1323"/>
                <a:gd name="T16" fmla="*/ 630 w 1325"/>
                <a:gd name="T17" fmla="*/ 628 h 1323"/>
                <a:gd name="T18" fmla="*/ 658 w 1325"/>
                <a:gd name="T19" fmla="*/ 581 h 1323"/>
                <a:gd name="T20" fmla="*/ 665 w 1325"/>
                <a:gd name="T21" fmla="*/ 574 h 1323"/>
                <a:gd name="T22" fmla="*/ 841 w 1325"/>
                <a:gd name="T23" fmla="*/ 486 h 1323"/>
                <a:gd name="T24" fmla="*/ 944 w 1325"/>
                <a:gd name="T25" fmla="*/ 434 h 1323"/>
                <a:gd name="T26" fmla="*/ 1141 w 1325"/>
                <a:gd name="T27" fmla="*/ 336 h 1323"/>
                <a:gd name="T28" fmla="*/ 1173 w 1325"/>
                <a:gd name="T29" fmla="*/ 298 h 1323"/>
                <a:gd name="T30" fmla="*/ 1273 w 1325"/>
                <a:gd name="T31" fmla="*/ 99 h 1323"/>
                <a:gd name="T32" fmla="*/ 1309 w 1325"/>
                <a:gd name="T33" fmla="*/ 26 h 1323"/>
                <a:gd name="T34" fmla="*/ 1324 w 1325"/>
                <a:gd name="T35" fmla="*/ 0 h 1323"/>
                <a:gd name="T36" fmla="*/ 1325 w 1325"/>
                <a:gd name="T37" fmla="*/ 1323 h 1323"/>
                <a:gd name="T38" fmla="*/ 1 w 1325"/>
                <a:gd name="T39" fmla="*/ 1323 h 1323"/>
                <a:gd name="T40" fmla="*/ 0 w 1325"/>
                <a:gd name="T41" fmla="*/ 1322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5" h="1323">
                  <a:moveTo>
                    <a:pt x="0" y="1322"/>
                  </a:moveTo>
                  <a:cubicBezTo>
                    <a:pt x="14" y="1315"/>
                    <a:pt x="27" y="1308"/>
                    <a:pt x="40" y="1302"/>
                  </a:cubicBezTo>
                  <a:cubicBezTo>
                    <a:pt x="118" y="1262"/>
                    <a:pt x="197" y="1223"/>
                    <a:pt x="275" y="1184"/>
                  </a:cubicBezTo>
                  <a:cubicBezTo>
                    <a:pt x="291" y="1176"/>
                    <a:pt x="306" y="1169"/>
                    <a:pt x="322" y="1161"/>
                  </a:cubicBezTo>
                  <a:cubicBezTo>
                    <a:pt x="325" y="1159"/>
                    <a:pt x="329" y="1156"/>
                    <a:pt x="331" y="1152"/>
                  </a:cubicBezTo>
                  <a:cubicBezTo>
                    <a:pt x="370" y="1083"/>
                    <a:pt x="410" y="1014"/>
                    <a:pt x="449" y="946"/>
                  </a:cubicBezTo>
                  <a:cubicBezTo>
                    <a:pt x="460" y="927"/>
                    <a:pt x="471" y="908"/>
                    <a:pt x="481" y="890"/>
                  </a:cubicBezTo>
                  <a:cubicBezTo>
                    <a:pt x="502" y="855"/>
                    <a:pt x="521" y="819"/>
                    <a:pt x="541" y="784"/>
                  </a:cubicBezTo>
                  <a:cubicBezTo>
                    <a:pt x="571" y="732"/>
                    <a:pt x="601" y="680"/>
                    <a:pt x="630" y="628"/>
                  </a:cubicBezTo>
                  <a:cubicBezTo>
                    <a:pt x="639" y="613"/>
                    <a:pt x="648" y="597"/>
                    <a:pt x="658" y="581"/>
                  </a:cubicBezTo>
                  <a:cubicBezTo>
                    <a:pt x="659" y="578"/>
                    <a:pt x="662" y="575"/>
                    <a:pt x="665" y="574"/>
                  </a:cubicBezTo>
                  <a:cubicBezTo>
                    <a:pt x="724" y="544"/>
                    <a:pt x="782" y="515"/>
                    <a:pt x="841" y="486"/>
                  </a:cubicBezTo>
                  <a:cubicBezTo>
                    <a:pt x="875" y="469"/>
                    <a:pt x="909" y="451"/>
                    <a:pt x="944" y="434"/>
                  </a:cubicBezTo>
                  <a:cubicBezTo>
                    <a:pt x="1009" y="402"/>
                    <a:pt x="1075" y="369"/>
                    <a:pt x="1141" y="336"/>
                  </a:cubicBezTo>
                  <a:cubicBezTo>
                    <a:pt x="1161" y="331"/>
                    <a:pt x="1166" y="314"/>
                    <a:pt x="1173" y="298"/>
                  </a:cubicBezTo>
                  <a:cubicBezTo>
                    <a:pt x="1206" y="232"/>
                    <a:pt x="1240" y="165"/>
                    <a:pt x="1273" y="99"/>
                  </a:cubicBezTo>
                  <a:cubicBezTo>
                    <a:pt x="1285" y="75"/>
                    <a:pt x="1297" y="50"/>
                    <a:pt x="1309" y="26"/>
                  </a:cubicBezTo>
                  <a:cubicBezTo>
                    <a:pt x="1314" y="17"/>
                    <a:pt x="1318" y="9"/>
                    <a:pt x="1324" y="0"/>
                  </a:cubicBezTo>
                  <a:cubicBezTo>
                    <a:pt x="1325" y="441"/>
                    <a:pt x="1325" y="882"/>
                    <a:pt x="1325" y="1323"/>
                  </a:cubicBezTo>
                  <a:cubicBezTo>
                    <a:pt x="883" y="1323"/>
                    <a:pt x="442" y="1323"/>
                    <a:pt x="1" y="1323"/>
                  </a:cubicBezTo>
                  <a:cubicBezTo>
                    <a:pt x="1" y="1323"/>
                    <a:pt x="0" y="1322"/>
                    <a:pt x="0" y="1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8296276" y="7994650"/>
              <a:ext cx="542925" cy="542925"/>
            </a:xfrm>
            <a:custGeom>
              <a:avLst/>
              <a:gdLst>
                <a:gd name="T0" fmla="*/ 393 w 455"/>
                <a:gd name="T1" fmla="*/ 0 h 455"/>
                <a:gd name="T2" fmla="*/ 455 w 455"/>
                <a:gd name="T3" fmla="*/ 62 h 455"/>
                <a:gd name="T4" fmla="*/ 429 w 455"/>
                <a:gd name="T5" fmla="*/ 88 h 455"/>
                <a:gd name="T6" fmla="*/ 236 w 455"/>
                <a:gd name="T7" fmla="*/ 287 h 455"/>
                <a:gd name="T8" fmla="*/ 91 w 455"/>
                <a:gd name="T9" fmla="*/ 436 h 455"/>
                <a:gd name="T10" fmla="*/ 40 w 455"/>
                <a:gd name="T11" fmla="*/ 450 h 455"/>
                <a:gd name="T12" fmla="*/ 4 w 455"/>
                <a:gd name="T13" fmla="*/ 412 h 455"/>
                <a:gd name="T14" fmla="*/ 17 w 455"/>
                <a:gd name="T15" fmla="*/ 364 h 455"/>
                <a:gd name="T16" fmla="*/ 118 w 455"/>
                <a:gd name="T17" fmla="*/ 266 h 455"/>
                <a:gd name="T18" fmla="*/ 240 w 455"/>
                <a:gd name="T19" fmla="*/ 147 h 455"/>
                <a:gd name="T20" fmla="*/ 390 w 455"/>
                <a:gd name="T21" fmla="*/ 2 h 455"/>
                <a:gd name="T22" fmla="*/ 393 w 455"/>
                <a:gd name="T23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5" h="455">
                  <a:moveTo>
                    <a:pt x="393" y="0"/>
                  </a:moveTo>
                  <a:cubicBezTo>
                    <a:pt x="413" y="20"/>
                    <a:pt x="434" y="41"/>
                    <a:pt x="455" y="62"/>
                  </a:cubicBezTo>
                  <a:cubicBezTo>
                    <a:pt x="447" y="70"/>
                    <a:pt x="438" y="79"/>
                    <a:pt x="429" y="88"/>
                  </a:cubicBezTo>
                  <a:cubicBezTo>
                    <a:pt x="365" y="154"/>
                    <a:pt x="301" y="220"/>
                    <a:pt x="236" y="287"/>
                  </a:cubicBezTo>
                  <a:cubicBezTo>
                    <a:pt x="188" y="337"/>
                    <a:pt x="140" y="386"/>
                    <a:pt x="91" y="436"/>
                  </a:cubicBezTo>
                  <a:cubicBezTo>
                    <a:pt x="77" y="450"/>
                    <a:pt x="60" y="455"/>
                    <a:pt x="40" y="450"/>
                  </a:cubicBezTo>
                  <a:cubicBezTo>
                    <a:pt x="21" y="444"/>
                    <a:pt x="8" y="431"/>
                    <a:pt x="4" y="412"/>
                  </a:cubicBezTo>
                  <a:cubicBezTo>
                    <a:pt x="0" y="394"/>
                    <a:pt x="4" y="377"/>
                    <a:pt x="17" y="364"/>
                  </a:cubicBezTo>
                  <a:cubicBezTo>
                    <a:pt x="51" y="331"/>
                    <a:pt x="84" y="299"/>
                    <a:pt x="118" y="266"/>
                  </a:cubicBezTo>
                  <a:cubicBezTo>
                    <a:pt x="159" y="227"/>
                    <a:pt x="200" y="187"/>
                    <a:pt x="240" y="147"/>
                  </a:cubicBezTo>
                  <a:cubicBezTo>
                    <a:pt x="290" y="99"/>
                    <a:pt x="340" y="51"/>
                    <a:pt x="390" y="2"/>
                  </a:cubicBezTo>
                  <a:cubicBezTo>
                    <a:pt x="391" y="1"/>
                    <a:pt x="392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8502650" y="7742238"/>
              <a:ext cx="588962" cy="588963"/>
            </a:xfrm>
            <a:custGeom>
              <a:avLst/>
              <a:gdLst>
                <a:gd name="T0" fmla="*/ 243 w 494"/>
                <a:gd name="T1" fmla="*/ 159 h 494"/>
                <a:gd name="T2" fmla="*/ 0 w 494"/>
                <a:gd name="T3" fmla="*/ 0 h 494"/>
                <a:gd name="T4" fmla="*/ 300 w 494"/>
                <a:gd name="T5" fmla="*/ 105 h 494"/>
                <a:gd name="T6" fmla="*/ 308 w 494"/>
                <a:gd name="T7" fmla="*/ 98 h 494"/>
                <a:gd name="T8" fmla="*/ 323 w 494"/>
                <a:gd name="T9" fmla="*/ 98 h 494"/>
                <a:gd name="T10" fmla="*/ 396 w 494"/>
                <a:gd name="T11" fmla="*/ 172 h 494"/>
                <a:gd name="T12" fmla="*/ 396 w 494"/>
                <a:gd name="T13" fmla="*/ 186 h 494"/>
                <a:gd name="T14" fmla="*/ 389 w 494"/>
                <a:gd name="T15" fmla="*/ 194 h 494"/>
                <a:gd name="T16" fmla="*/ 494 w 494"/>
                <a:gd name="T17" fmla="*/ 494 h 494"/>
                <a:gd name="T18" fmla="*/ 335 w 494"/>
                <a:gd name="T19" fmla="*/ 251 h 494"/>
                <a:gd name="T20" fmla="*/ 314 w 494"/>
                <a:gd name="T21" fmla="*/ 271 h 494"/>
                <a:gd name="T22" fmla="*/ 297 w 494"/>
                <a:gd name="T23" fmla="*/ 271 h 494"/>
                <a:gd name="T24" fmla="*/ 223 w 494"/>
                <a:gd name="T25" fmla="*/ 197 h 494"/>
                <a:gd name="T26" fmla="*/ 223 w 494"/>
                <a:gd name="T27" fmla="*/ 180 h 494"/>
                <a:gd name="T28" fmla="*/ 243 w 494"/>
                <a:gd name="T29" fmla="*/ 15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4" h="494">
                  <a:moveTo>
                    <a:pt x="243" y="159"/>
                  </a:moveTo>
                  <a:cubicBezTo>
                    <a:pt x="170" y="95"/>
                    <a:pt x="89" y="42"/>
                    <a:pt x="0" y="0"/>
                  </a:cubicBezTo>
                  <a:cubicBezTo>
                    <a:pt x="112" y="2"/>
                    <a:pt x="212" y="37"/>
                    <a:pt x="300" y="105"/>
                  </a:cubicBezTo>
                  <a:cubicBezTo>
                    <a:pt x="303" y="103"/>
                    <a:pt x="305" y="100"/>
                    <a:pt x="308" y="98"/>
                  </a:cubicBezTo>
                  <a:cubicBezTo>
                    <a:pt x="313" y="93"/>
                    <a:pt x="318" y="93"/>
                    <a:pt x="323" y="98"/>
                  </a:cubicBezTo>
                  <a:cubicBezTo>
                    <a:pt x="347" y="122"/>
                    <a:pt x="372" y="147"/>
                    <a:pt x="396" y="172"/>
                  </a:cubicBezTo>
                  <a:cubicBezTo>
                    <a:pt x="401" y="176"/>
                    <a:pt x="400" y="181"/>
                    <a:pt x="396" y="186"/>
                  </a:cubicBezTo>
                  <a:cubicBezTo>
                    <a:pt x="394" y="189"/>
                    <a:pt x="392" y="191"/>
                    <a:pt x="389" y="194"/>
                  </a:cubicBezTo>
                  <a:cubicBezTo>
                    <a:pt x="457" y="283"/>
                    <a:pt x="492" y="383"/>
                    <a:pt x="494" y="494"/>
                  </a:cubicBezTo>
                  <a:cubicBezTo>
                    <a:pt x="453" y="406"/>
                    <a:pt x="400" y="324"/>
                    <a:pt x="335" y="251"/>
                  </a:cubicBezTo>
                  <a:cubicBezTo>
                    <a:pt x="328" y="258"/>
                    <a:pt x="321" y="264"/>
                    <a:pt x="314" y="271"/>
                  </a:cubicBezTo>
                  <a:cubicBezTo>
                    <a:pt x="308" y="277"/>
                    <a:pt x="303" y="277"/>
                    <a:pt x="297" y="271"/>
                  </a:cubicBezTo>
                  <a:cubicBezTo>
                    <a:pt x="272" y="247"/>
                    <a:pt x="248" y="222"/>
                    <a:pt x="223" y="197"/>
                  </a:cubicBezTo>
                  <a:cubicBezTo>
                    <a:pt x="217" y="191"/>
                    <a:pt x="217" y="186"/>
                    <a:pt x="223" y="180"/>
                  </a:cubicBezTo>
                  <a:cubicBezTo>
                    <a:pt x="230" y="173"/>
                    <a:pt x="236" y="166"/>
                    <a:pt x="243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8721725" y="8461375"/>
              <a:ext cx="207962" cy="180975"/>
            </a:xfrm>
            <a:custGeom>
              <a:avLst/>
              <a:gdLst>
                <a:gd name="T0" fmla="*/ 174 w 174"/>
                <a:gd name="T1" fmla="*/ 1 h 152"/>
                <a:gd name="T2" fmla="*/ 38 w 174"/>
                <a:gd name="T3" fmla="*/ 152 h 152"/>
                <a:gd name="T4" fmla="*/ 0 w 174"/>
                <a:gd name="T5" fmla="*/ 108 h 152"/>
                <a:gd name="T6" fmla="*/ 173 w 174"/>
                <a:gd name="T7" fmla="*/ 0 h 152"/>
                <a:gd name="T8" fmla="*/ 174 w 174"/>
                <a:gd name="T9" fmla="*/ 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52">
                  <a:moveTo>
                    <a:pt x="174" y="1"/>
                  </a:moveTo>
                  <a:cubicBezTo>
                    <a:pt x="129" y="51"/>
                    <a:pt x="84" y="101"/>
                    <a:pt x="38" y="152"/>
                  </a:cubicBezTo>
                  <a:cubicBezTo>
                    <a:pt x="23" y="139"/>
                    <a:pt x="11" y="124"/>
                    <a:pt x="0" y="108"/>
                  </a:cubicBezTo>
                  <a:cubicBezTo>
                    <a:pt x="58" y="72"/>
                    <a:pt x="116" y="36"/>
                    <a:pt x="173" y="0"/>
                  </a:cubicBezTo>
                  <a:cubicBezTo>
                    <a:pt x="174" y="0"/>
                    <a:pt x="174" y="0"/>
                    <a:pt x="17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9236075" y="8020050"/>
              <a:ext cx="184150" cy="173038"/>
            </a:xfrm>
            <a:custGeom>
              <a:avLst/>
              <a:gdLst>
                <a:gd name="T0" fmla="*/ 112 w 155"/>
                <a:gd name="T1" fmla="*/ 0 h 144"/>
                <a:gd name="T2" fmla="*/ 155 w 155"/>
                <a:gd name="T3" fmla="*/ 48 h 144"/>
                <a:gd name="T4" fmla="*/ 1 w 155"/>
                <a:gd name="T5" fmla="*/ 144 h 144"/>
                <a:gd name="T6" fmla="*/ 0 w 155"/>
                <a:gd name="T7" fmla="*/ 143 h 144"/>
                <a:gd name="T8" fmla="*/ 112 w 155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44">
                  <a:moveTo>
                    <a:pt x="112" y="0"/>
                  </a:moveTo>
                  <a:cubicBezTo>
                    <a:pt x="125" y="8"/>
                    <a:pt x="149" y="35"/>
                    <a:pt x="155" y="48"/>
                  </a:cubicBezTo>
                  <a:cubicBezTo>
                    <a:pt x="104" y="80"/>
                    <a:pt x="52" y="112"/>
                    <a:pt x="1" y="144"/>
                  </a:cubicBezTo>
                  <a:cubicBezTo>
                    <a:pt x="1" y="144"/>
                    <a:pt x="0" y="144"/>
                    <a:pt x="0" y="143"/>
                  </a:cubicBezTo>
                  <a:cubicBezTo>
                    <a:pt x="37" y="96"/>
                    <a:pt x="75" y="48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8694738" y="8321675"/>
              <a:ext cx="193675" cy="68263"/>
            </a:xfrm>
            <a:custGeom>
              <a:avLst/>
              <a:gdLst>
                <a:gd name="T0" fmla="*/ 7 w 162"/>
                <a:gd name="T1" fmla="*/ 57 h 57"/>
                <a:gd name="T2" fmla="*/ 1 w 162"/>
                <a:gd name="T3" fmla="*/ 0 h 57"/>
                <a:gd name="T4" fmla="*/ 162 w 162"/>
                <a:gd name="T5" fmla="*/ 12 h 57"/>
                <a:gd name="T6" fmla="*/ 162 w 162"/>
                <a:gd name="T7" fmla="*/ 13 h 57"/>
                <a:gd name="T8" fmla="*/ 7 w 162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57">
                  <a:moveTo>
                    <a:pt x="7" y="57"/>
                  </a:moveTo>
                  <a:cubicBezTo>
                    <a:pt x="2" y="39"/>
                    <a:pt x="0" y="20"/>
                    <a:pt x="1" y="0"/>
                  </a:cubicBezTo>
                  <a:cubicBezTo>
                    <a:pt x="55" y="4"/>
                    <a:pt x="109" y="8"/>
                    <a:pt x="162" y="12"/>
                  </a:cubicBezTo>
                  <a:cubicBezTo>
                    <a:pt x="162" y="12"/>
                    <a:pt x="162" y="13"/>
                    <a:pt x="162" y="13"/>
                  </a:cubicBezTo>
                  <a:cubicBezTo>
                    <a:pt x="111" y="28"/>
                    <a:pt x="60" y="42"/>
                    <a:pt x="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9140825" y="7867650"/>
              <a:ext cx="63500" cy="127000"/>
            </a:xfrm>
            <a:custGeom>
              <a:avLst/>
              <a:gdLst>
                <a:gd name="T0" fmla="*/ 0 w 53"/>
                <a:gd name="T1" fmla="*/ 86 h 106"/>
                <a:gd name="T2" fmla="*/ 0 w 53"/>
                <a:gd name="T3" fmla="*/ 60 h 106"/>
                <a:gd name="T4" fmla="*/ 2 w 53"/>
                <a:gd name="T5" fmla="*/ 7 h 106"/>
                <a:gd name="T6" fmla="*/ 9 w 53"/>
                <a:gd name="T7" fmla="*/ 0 h 106"/>
                <a:gd name="T8" fmla="*/ 53 w 53"/>
                <a:gd name="T9" fmla="*/ 9 h 106"/>
                <a:gd name="T10" fmla="*/ 40 w 53"/>
                <a:gd name="T11" fmla="*/ 49 h 106"/>
                <a:gd name="T12" fmla="*/ 24 w 53"/>
                <a:gd name="T13" fmla="*/ 100 h 106"/>
                <a:gd name="T14" fmla="*/ 20 w 53"/>
                <a:gd name="T15" fmla="*/ 106 h 106"/>
                <a:gd name="T16" fmla="*/ 0 w 53"/>
                <a:gd name="T17" fmla="*/ 8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06">
                  <a:moveTo>
                    <a:pt x="0" y="86"/>
                  </a:moveTo>
                  <a:cubicBezTo>
                    <a:pt x="0" y="77"/>
                    <a:pt x="0" y="68"/>
                    <a:pt x="0" y="60"/>
                  </a:cubicBezTo>
                  <a:cubicBezTo>
                    <a:pt x="1" y="42"/>
                    <a:pt x="1" y="24"/>
                    <a:pt x="2" y="7"/>
                  </a:cubicBezTo>
                  <a:cubicBezTo>
                    <a:pt x="2" y="2"/>
                    <a:pt x="4" y="0"/>
                    <a:pt x="9" y="0"/>
                  </a:cubicBezTo>
                  <a:cubicBezTo>
                    <a:pt x="24" y="2"/>
                    <a:pt x="38" y="4"/>
                    <a:pt x="53" y="9"/>
                  </a:cubicBezTo>
                  <a:cubicBezTo>
                    <a:pt x="49" y="23"/>
                    <a:pt x="44" y="36"/>
                    <a:pt x="40" y="49"/>
                  </a:cubicBezTo>
                  <a:cubicBezTo>
                    <a:pt x="35" y="66"/>
                    <a:pt x="29" y="83"/>
                    <a:pt x="24" y="100"/>
                  </a:cubicBezTo>
                  <a:cubicBezTo>
                    <a:pt x="23" y="102"/>
                    <a:pt x="21" y="104"/>
                    <a:pt x="20" y="106"/>
                  </a:cubicBezTo>
                  <a:cubicBezTo>
                    <a:pt x="13" y="99"/>
                    <a:pt x="7" y="92"/>
                    <a:pt x="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8905875" y="7848600"/>
              <a:ext cx="79375" cy="79375"/>
            </a:xfrm>
            <a:custGeom>
              <a:avLst/>
              <a:gdLst>
                <a:gd name="T0" fmla="*/ 57 w 66"/>
                <a:gd name="T1" fmla="*/ 66 h 66"/>
                <a:gd name="T2" fmla="*/ 0 w 66"/>
                <a:gd name="T3" fmla="*/ 8 h 66"/>
                <a:gd name="T4" fmla="*/ 16 w 66"/>
                <a:gd name="T5" fmla="*/ 3 h 66"/>
                <a:gd name="T6" fmla="*/ 35 w 66"/>
                <a:gd name="T7" fmla="*/ 14 h 66"/>
                <a:gd name="T8" fmla="*/ 61 w 66"/>
                <a:gd name="T9" fmla="*/ 45 h 66"/>
                <a:gd name="T10" fmla="*/ 57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57" y="66"/>
                  </a:moveTo>
                  <a:cubicBezTo>
                    <a:pt x="38" y="46"/>
                    <a:pt x="19" y="27"/>
                    <a:pt x="0" y="8"/>
                  </a:cubicBezTo>
                  <a:cubicBezTo>
                    <a:pt x="4" y="2"/>
                    <a:pt x="8" y="0"/>
                    <a:pt x="16" y="3"/>
                  </a:cubicBezTo>
                  <a:cubicBezTo>
                    <a:pt x="23" y="5"/>
                    <a:pt x="29" y="9"/>
                    <a:pt x="35" y="14"/>
                  </a:cubicBezTo>
                  <a:cubicBezTo>
                    <a:pt x="46" y="22"/>
                    <a:pt x="55" y="32"/>
                    <a:pt x="61" y="45"/>
                  </a:cubicBezTo>
                  <a:cubicBezTo>
                    <a:pt x="66" y="54"/>
                    <a:pt x="65" y="60"/>
                    <a:pt x="57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9136063" y="7970838"/>
              <a:ext cx="30162" cy="112713"/>
            </a:xfrm>
            <a:custGeom>
              <a:avLst/>
              <a:gdLst>
                <a:gd name="T0" fmla="*/ 4 w 25"/>
                <a:gd name="T1" fmla="*/ 0 h 95"/>
                <a:gd name="T2" fmla="*/ 24 w 25"/>
                <a:gd name="T3" fmla="*/ 20 h 95"/>
                <a:gd name="T4" fmla="*/ 24 w 25"/>
                <a:gd name="T5" fmla="*/ 23 h 95"/>
                <a:gd name="T6" fmla="*/ 2 w 25"/>
                <a:gd name="T7" fmla="*/ 92 h 95"/>
                <a:gd name="T8" fmla="*/ 1 w 25"/>
                <a:gd name="T9" fmla="*/ 95 h 95"/>
                <a:gd name="T10" fmla="*/ 1 w 25"/>
                <a:gd name="T11" fmla="*/ 70 h 95"/>
                <a:gd name="T12" fmla="*/ 3 w 25"/>
                <a:gd name="T13" fmla="*/ 4 h 95"/>
                <a:gd name="T14" fmla="*/ 4 w 25"/>
                <a:gd name="T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5">
                  <a:moveTo>
                    <a:pt x="4" y="0"/>
                  </a:moveTo>
                  <a:cubicBezTo>
                    <a:pt x="11" y="6"/>
                    <a:pt x="17" y="13"/>
                    <a:pt x="24" y="20"/>
                  </a:cubicBezTo>
                  <a:cubicBezTo>
                    <a:pt x="24" y="21"/>
                    <a:pt x="25" y="22"/>
                    <a:pt x="24" y="23"/>
                  </a:cubicBezTo>
                  <a:cubicBezTo>
                    <a:pt x="17" y="46"/>
                    <a:pt x="9" y="69"/>
                    <a:pt x="2" y="92"/>
                  </a:cubicBezTo>
                  <a:cubicBezTo>
                    <a:pt x="2" y="93"/>
                    <a:pt x="1" y="93"/>
                    <a:pt x="1" y="95"/>
                  </a:cubicBezTo>
                  <a:cubicBezTo>
                    <a:pt x="1" y="86"/>
                    <a:pt x="0" y="78"/>
                    <a:pt x="1" y="70"/>
                  </a:cubicBezTo>
                  <a:cubicBezTo>
                    <a:pt x="1" y="48"/>
                    <a:pt x="2" y="26"/>
                    <a:pt x="3" y="4"/>
                  </a:cubicBezTo>
                  <a:cubicBezTo>
                    <a:pt x="3" y="3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69373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8244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57"/>
          <p:cNvSpPr/>
          <p:nvPr userDrawn="1"/>
        </p:nvSpPr>
        <p:spPr>
          <a:xfrm>
            <a:off x="-4763" y="0"/>
            <a:ext cx="12196763" cy="6854825"/>
          </a:xfrm>
          <a:prstGeom prst="rect">
            <a:avLst/>
          </a:prstGeom>
          <a:solidFill>
            <a:srgbClr val="F279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3" y="4865514"/>
            <a:ext cx="2038116" cy="19924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0685726" y="5382274"/>
            <a:ext cx="1506274" cy="147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39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" b="2381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13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97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22"/>
            <a:ext cx="12288844" cy="680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52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654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81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25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3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o 47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51397 w 12192000"/>
              <a:gd name="connsiteY9" fmla="*/ 13535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857250 w 12192000"/>
              <a:gd name="connsiteY6" fmla="*/ 6000750 h 6858000"/>
              <a:gd name="connsiteX7" fmla="*/ 12056645 w 12192000"/>
              <a:gd name="connsiteY7" fmla="*/ 6738687 h 6858000"/>
              <a:gd name="connsiteX8" fmla="*/ 11334750 w 12192000"/>
              <a:gd name="connsiteY8" fmla="*/ 857250 h 6858000"/>
              <a:gd name="connsiteX9" fmla="*/ 151397 w 12192000"/>
              <a:gd name="connsiteY9" fmla="*/ 13535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408072 w 12192000"/>
              <a:gd name="connsiteY6" fmla="*/ 6562224 h 6858000"/>
              <a:gd name="connsiteX7" fmla="*/ 12056645 w 12192000"/>
              <a:gd name="connsiteY7" fmla="*/ 6738687 h 6858000"/>
              <a:gd name="connsiteX8" fmla="*/ 11334750 w 12192000"/>
              <a:gd name="connsiteY8" fmla="*/ 857250 h 6858000"/>
              <a:gd name="connsiteX9" fmla="*/ 151397 w 12192000"/>
              <a:gd name="connsiteY9" fmla="*/ 13535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408072 w 12192000"/>
              <a:gd name="connsiteY6" fmla="*/ 6562224 h 6858000"/>
              <a:gd name="connsiteX7" fmla="*/ 12056645 w 12192000"/>
              <a:gd name="connsiteY7" fmla="*/ 6738687 h 6858000"/>
              <a:gd name="connsiteX8" fmla="*/ 11783929 w 12192000"/>
              <a:gd name="connsiteY8" fmla="*/ 408071 h 6858000"/>
              <a:gd name="connsiteX9" fmla="*/ 151397 w 12192000"/>
              <a:gd name="connsiteY9" fmla="*/ 1353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51397" y="135355"/>
                </a:moveTo>
                <a:lnTo>
                  <a:pt x="408072" y="6562224"/>
                </a:lnTo>
                <a:lnTo>
                  <a:pt x="12056645" y="6738687"/>
                </a:lnTo>
                <a:lnTo>
                  <a:pt x="11783929" y="408071"/>
                </a:lnTo>
                <a:lnTo>
                  <a:pt x="151397" y="1353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78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893" r="594" b="10334"/>
          <a:stretch/>
        </p:blipFill>
        <p:spPr>
          <a:xfrm>
            <a:off x="0" y="0"/>
            <a:ext cx="12226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1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42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468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57"/>
          <p:cNvSpPr/>
          <p:nvPr userDrawn="1"/>
        </p:nvSpPr>
        <p:spPr>
          <a:xfrm>
            <a:off x="-4763" y="0"/>
            <a:ext cx="12196763" cy="6854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57" name="Grupo 56"/>
          <p:cNvGrpSpPr/>
          <p:nvPr userDrawn="1"/>
        </p:nvGrpSpPr>
        <p:grpSpPr>
          <a:xfrm flipH="1">
            <a:off x="8945387" y="4056610"/>
            <a:ext cx="3263238" cy="2814840"/>
            <a:chOff x="-4763" y="4233863"/>
            <a:chExt cx="3038476" cy="2620962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0" y="4775200"/>
              <a:ext cx="1192213" cy="2079625"/>
            </a:xfrm>
            <a:custGeom>
              <a:avLst/>
              <a:gdLst>
                <a:gd name="T0" fmla="*/ 303 w 317"/>
                <a:gd name="T1" fmla="*/ 124 h 552"/>
                <a:gd name="T2" fmla="*/ 308 w 317"/>
                <a:gd name="T3" fmla="*/ 189 h 552"/>
                <a:gd name="T4" fmla="*/ 307 w 317"/>
                <a:gd name="T5" fmla="*/ 204 h 552"/>
                <a:gd name="T6" fmla="*/ 297 w 317"/>
                <a:gd name="T7" fmla="*/ 225 h 552"/>
                <a:gd name="T8" fmla="*/ 145 w 317"/>
                <a:gd name="T9" fmla="*/ 278 h 552"/>
                <a:gd name="T10" fmla="*/ 254 w 317"/>
                <a:gd name="T11" fmla="*/ 287 h 552"/>
                <a:gd name="T12" fmla="*/ 313 w 317"/>
                <a:gd name="T13" fmla="*/ 302 h 552"/>
                <a:gd name="T14" fmla="*/ 258 w 317"/>
                <a:gd name="T15" fmla="*/ 375 h 552"/>
                <a:gd name="T16" fmla="*/ 232 w 317"/>
                <a:gd name="T17" fmla="*/ 394 h 552"/>
                <a:gd name="T18" fmla="*/ 163 w 317"/>
                <a:gd name="T19" fmla="*/ 417 h 552"/>
                <a:gd name="T20" fmla="*/ 148 w 317"/>
                <a:gd name="T21" fmla="*/ 375 h 552"/>
                <a:gd name="T22" fmla="*/ 129 w 317"/>
                <a:gd name="T23" fmla="*/ 290 h 552"/>
                <a:gd name="T24" fmla="*/ 79 w 317"/>
                <a:gd name="T25" fmla="*/ 340 h 552"/>
                <a:gd name="T26" fmla="*/ 11 w 317"/>
                <a:gd name="T27" fmla="*/ 412 h 552"/>
                <a:gd name="T28" fmla="*/ 63 w 317"/>
                <a:gd name="T29" fmla="*/ 460 h 552"/>
                <a:gd name="T30" fmla="*/ 158 w 317"/>
                <a:gd name="T31" fmla="*/ 527 h 552"/>
                <a:gd name="T32" fmla="*/ 182 w 317"/>
                <a:gd name="T33" fmla="*/ 546 h 552"/>
                <a:gd name="T34" fmla="*/ 157 w 317"/>
                <a:gd name="T35" fmla="*/ 545 h 552"/>
                <a:gd name="T36" fmla="*/ 71 w 317"/>
                <a:gd name="T37" fmla="*/ 516 h 552"/>
                <a:gd name="T38" fmla="*/ 0 w 317"/>
                <a:gd name="T39" fmla="*/ 490 h 552"/>
                <a:gd name="T40" fmla="*/ 10 w 317"/>
                <a:gd name="T41" fmla="*/ 160 h 552"/>
                <a:gd name="T42" fmla="*/ 105 w 317"/>
                <a:gd name="T43" fmla="*/ 138 h 552"/>
                <a:gd name="T44" fmla="*/ 149 w 317"/>
                <a:gd name="T45" fmla="*/ 8 h 552"/>
                <a:gd name="T46" fmla="*/ 167 w 317"/>
                <a:gd name="T47" fmla="*/ 29 h 552"/>
                <a:gd name="T48" fmla="*/ 191 w 317"/>
                <a:gd name="T49" fmla="*/ 118 h 552"/>
                <a:gd name="T50" fmla="*/ 116 w 317"/>
                <a:gd name="T51" fmla="*/ 158 h 552"/>
                <a:gd name="T52" fmla="*/ 159 w 317"/>
                <a:gd name="T53" fmla="*/ 209 h 552"/>
                <a:gd name="T54" fmla="*/ 149 w 317"/>
                <a:gd name="T55" fmla="*/ 219 h 552"/>
                <a:gd name="T56" fmla="*/ 14 w 317"/>
                <a:gd name="T57" fmla="*/ 219 h 552"/>
                <a:gd name="T58" fmla="*/ 94 w 317"/>
                <a:gd name="T59" fmla="*/ 257 h 552"/>
                <a:gd name="T60" fmla="*/ 133 w 317"/>
                <a:gd name="T61" fmla="*/ 268 h 552"/>
                <a:gd name="T62" fmla="*/ 164 w 317"/>
                <a:gd name="T63" fmla="*/ 211 h 552"/>
                <a:gd name="T64" fmla="*/ 189 w 317"/>
                <a:gd name="T65" fmla="*/ 194 h 552"/>
                <a:gd name="T66" fmla="*/ 290 w 317"/>
                <a:gd name="T67" fmla="*/ 12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7" h="552">
                  <a:moveTo>
                    <a:pt x="302" y="124"/>
                  </a:moveTo>
                  <a:cubicBezTo>
                    <a:pt x="303" y="124"/>
                    <a:pt x="303" y="124"/>
                    <a:pt x="303" y="124"/>
                  </a:cubicBezTo>
                  <a:cubicBezTo>
                    <a:pt x="306" y="129"/>
                    <a:pt x="307" y="136"/>
                    <a:pt x="307" y="142"/>
                  </a:cubicBezTo>
                  <a:cubicBezTo>
                    <a:pt x="307" y="158"/>
                    <a:pt x="306" y="173"/>
                    <a:pt x="308" y="189"/>
                  </a:cubicBezTo>
                  <a:cubicBezTo>
                    <a:pt x="308" y="192"/>
                    <a:pt x="305" y="196"/>
                    <a:pt x="307" y="199"/>
                  </a:cubicBezTo>
                  <a:cubicBezTo>
                    <a:pt x="307" y="201"/>
                    <a:pt x="307" y="203"/>
                    <a:pt x="307" y="204"/>
                  </a:cubicBezTo>
                  <a:cubicBezTo>
                    <a:pt x="305" y="209"/>
                    <a:pt x="308" y="215"/>
                    <a:pt x="305" y="220"/>
                  </a:cubicBezTo>
                  <a:cubicBezTo>
                    <a:pt x="304" y="223"/>
                    <a:pt x="300" y="224"/>
                    <a:pt x="297" y="225"/>
                  </a:cubicBezTo>
                  <a:cubicBezTo>
                    <a:pt x="254" y="240"/>
                    <a:pt x="211" y="256"/>
                    <a:pt x="168" y="270"/>
                  </a:cubicBezTo>
                  <a:cubicBezTo>
                    <a:pt x="159" y="273"/>
                    <a:pt x="152" y="277"/>
                    <a:pt x="145" y="278"/>
                  </a:cubicBezTo>
                  <a:cubicBezTo>
                    <a:pt x="160" y="278"/>
                    <a:pt x="177" y="280"/>
                    <a:pt x="194" y="282"/>
                  </a:cubicBezTo>
                  <a:cubicBezTo>
                    <a:pt x="214" y="283"/>
                    <a:pt x="234" y="285"/>
                    <a:pt x="254" y="287"/>
                  </a:cubicBezTo>
                  <a:cubicBezTo>
                    <a:pt x="272" y="288"/>
                    <a:pt x="289" y="290"/>
                    <a:pt x="307" y="292"/>
                  </a:cubicBezTo>
                  <a:cubicBezTo>
                    <a:pt x="314" y="292"/>
                    <a:pt x="317" y="297"/>
                    <a:pt x="313" y="302"/>
                  </a:cubicBezTo>
                  <a:cubicBezTo>
                    <a:pt x="302" y="320"/>
                    <a:pt x="291" y="339"/>
                    <a:pt x="276" y="355"/>
                  </a:cubicBezTo>
                  <a:cubicBezTo>
                    <a:pt x="264" y="356"/>
                    <a:pt x="262" y="366"/>
                    <a:pt x="258" y="375"/>
                  </a:cubicBezTo>
                  <a:cubicBezTo>
                    <a:pt x="256" y="378"/>
                    <a:pt x="256" y="383"/>
                    <a:pt x="252" y="386"/>
                  </a:cubicBezTo>
                  <a:cubicBezTo>
                    <a:pt x="246" y="391"/>
                    <a:pt x="239" y="392"/>
                    <a:pt x="232" y="394"/>
                  </a:cubicBezTo>
                  <a:cubicBezTo>
                    <a:pt x="212" y="401"/>
                    <a:pt x="191" y="408"/>
                    <a:pt x="170" y="415"/>
                  </a:cubicBezTo>
                  <a:cubicBezTo>
                    <a:pt x="168" y="416"/>
                    <a:pt x="166" y="417"/>
                    <a:pt x="163" y="417"/>
                  </a:cubicBezTo>
                  <a:cubicBezTo>
                    <a:pt x="158" y="417"/>
                    <a:pt x="155" y="416"/>
                    <a:pt x="154" y="410"/>
                  </a:cubicBezTo>
                  <a:cubicBezTo>
                    <a:pt x="151" y="399"/>
                    <a:pt x="151" y="387"/>
                    <a:pt x="148" y="375"/>
                  </a:cubicBezTo>
                  <a:cubicBezTo>
                    <a:pt x="141" y="349"/>
                    <a:pt x="137" y="322"/>
                    <a:pt x="131" y="296"/>
                  </a:cubicBezTo>
                  <a:cubicBezTo>
                    <a:pt x="131" y="294"/>
                    <a:pt x="131" y="291"/>
                    <a:pt x="129" y="290"/>
                  </a:cubicBezTo>
                  <a:cubicBezTo>
                    <a:pt x="126" y="289"/>
                    <a:pt x="125" y="292"/>
                    <a:pt x="123" y="294"/>
                  </a:cubicBezTo>
                  <a:cubicBezTo>
                    <a:pt x="108" y="309"/>
                    <a:pt x="94" y="325"/>
                    <a:pt x="79" y="340"/>
                  </a:cubicBezTo>
                  <a:cubicBezTo>
                    <a:pt x="63" y="357"/>
                    <a:pt x="47" y="375"/>
                    <a:pt x="30" y="392"/>
                  </a:cubicBezTo>
                  <a:cubicBezTo>
                    <a:pt x="24" y="398"/>
                    <a:pt x="17" y="405"/>
                    <a:pt x="11" y="412"/>
                  </a:cubicBezTo>
                  <a:cubicBezTo>
                    <a:pt x="6" y="417"/>
                    <a:pt x="6" y="419"/>
                    <a:pt x="12" y="423"/>
                  </a:cubicBezTo>
                  <a:cubicBezTo>
                    <a:pt x="30" y="435"/>
                    <a:pt x="47" y="447"/>
                    <a:pt x="63" y="460"/>
                  </a:cubicBezTo>
                  <a:cubicBezTo>
                    <a:pt x="75" y="469"/>
                    <a:pt x="87" y="478"/>
                    <a:pt x="99" y="486"/>
                  </a:cubicBezTo>
                  <a:cubicBezTo>
                    <a:pt x="119" y="500"/>
                    <a:pt x="138" y="514"/>
                    <a:pt x="158" y="527"/>
                  </a:cubicBezTo>
                  <a:cubicBezTo>
                    <a:pt x="165" y="532"/>
                    <a:pt x="170" y="537"/>
                    <a:pt x="177" y="541"/>
                  </a:cubicBezTo>
                  <a:cubicBezTo>
                    <a:pt x="179" y="542"/>
                    <a:pt x="181" y="544"/>
                    <a:pt x="182" y="546"/>
                  </a:cubicBezTo>
                  <a:cubicBezTo>
                    <a:pt x="184" y="549"/>
                    <a:pt x="183" y="552"/>
                    <a:pt x="179" y="551"/>
                  </a:cubicBezTo>
                  <a:cubicBezTo>
                    <a:pt x="172" y="549"/>
                    <a:pt x="164" y="549"/>
                    <a:pt x="157" y="545"/>
                  </a:cubicBezTo>
                  <a:cubicBezTo>
                    <a:pt x="149" y="541"/>
                    <a:pt x="140" y="541"/>
                    <a:pt x="133" y="538"/>
                  </a:cubicBezTo>
                  <a:cubicBezTo>
                    <a:pt x="112" y="530"/>
                    <a:pt x="91" y="524"/>
                    <a:pt x="71" y="516"/>
                  </a:cubicBezTo>
                  <a:cubicBezTo>
                    <a:pt x="53" y="510"/>
                    <a:pt x="36" y="504"/>
                    <a:pt x="18" y="500"/>
                  </a:cubicBezTo>
                  <a:cubicBezTo>
                    <a:pt x="11" y="498"/>
                    <a:pt x="5" y="496"/>
                    <a:pt x="0" y="490"/>
                  </a:cubicBezTo>
                  <a:cubicBezTo>
                    <a:pt x="0" y="382"/>
                    <a:pt x="0" y="273"/>
                    <a:pt x="0" y="165"/>
                  </a:cubicBezTo>
                  <a:cubicBezTo>
                    <a:pt x="2" y="161"/>
                    <a:pt x="6" y="161"/>
                    <a:pt x="10" y="160"/>
                  </a:cubicBezTo>
                  <a:cubicBezTo>
                    <a:pt x="38" y="156"/>
                    <a:pt x="65" y="152"/>
                    <a:pt x="92" y="148"/>
                  </a:cubicBezTo>
                  <a:cubicBezTo>
                    <a:pt x="100" y="148"/>
                    <a:pt x="103" y="144"/>
                    <a:pt x="105" y="138"/>
                  </a:cubicBezTo>
                  <a:cubicBezTo>
                    <a:pt x="113" y="115"/>
                    <a:pt x="121" y="93"/>
                    <a:pt x="128" y="70"/>
                  </a:cubicBezTo>
                  <a:cubicBezTo>
                    <a:pt x="135" y="49"/>
                    <a:pt x="143" y="29"/>
                    <a:pt x="149" y="8"/>
                  </a:cubicBezTo>
                  <a:cubicBezTo>
                    <a:pt x="150" y="5"/>
                    <a:pt x="152" y="2"/>
                    <a:pt x="155" y="0"/>
                  </a:cubicBezTo>
                  <a:cubicBezTo>
                    <a:pt x="161" y="9"/>
                    <a:pt x="163" y="19"/>
                    <a:pt x="167" y="29"/>
                  </a:cubicBezTo>
                  <a:cubicBezTo>
                    <a:pt x="177" y="57"/>
                    <a:pt x="187" y="84"/>
                    <a:pt x="197" y="112"/>
                  </a:cubicBezTo>
                  <a:cubicBezTo>
                    <a:pt x="197" y="116"/>
                    <a:pt x="194" y="117"/>
                    <a:pt x="191" y="118"/>
                  </a:cubicBezTo>
                  <a:cubicBezTo>
                    <a:pt x="167" y="128"/>
                    <a:pt x="143" y="138"/>
                    <a:pt x="120" y="148"/>
                  </a:cubicBezTo>
                  <a:cubicBezTo>
                    <a:pt x="112" y="151"/>
                    <a:pt x="111" y="152"/>
                    <a:pt x="116" y="158"/>
                  </a:cubicBezTo>
                  <a:cubicBezTo>
                    <a:pt x="125" y="168"/>
                    <a:pt x="134" y="178"/>
                    <a:pt x="143" y="188"/>
                  </a:cubicBezTo>
                  <a:cubicBezTo>
                    <a:pt x="147" y="196"/>
                    <a:pt x="154" y="202"/>
                    <a:pt x="159" y="209"/>
                  </a:cubicBezTo>
                  <a:cubicBezTo>
                    <a:pt x="163" y="214"/>
                    <a:pt x="161" y="218"/>
                    <a:pt x="155" y="219"/>
                  </a:cubicBezTo>
                  <a:cubicBezTo>
                    <a:pt x="153" y="219"/>
                    <a:pt x="151" y="219"/>
                    <a:pt x="149" y="219"/>
                  </a:cubicBezTo>
                  <a:cubicBezTo>
                    <a:pt x="106" y="219"/>
                    <a:pt x="64" y="219"/>
                    <a:pt x="21" y="219"/>
                  </a:cubicBezTo>
                  <a:cubicBezTo>
                    <a:pt x="18" y="219"/>
                    <a:pt x="16" y="219"/>
                    <a:pt x="14" y="219"/>
                  </a:cubicBezTo>
                  <a:cubicBezTo>
                    <a:pt x="15" y="219"/>
                    <a:pt x="16" y="219"/>
                    <a:pt x="18" y="220"/>
                  </a:cubicBezTo>
                  <a:cubicBezTo>
                    <a:pt x="43" y="233"/>
                    <a:pt x="68" y="245"/>
                    <a:pt x="94" y="257"/>
                  </a:cubicBezTo>
                  <a:cubicBezTo>
                    <a:pt x="103" y="262"/>
                    <a:pt x="114" y="266"/>
                    <a:pt x="123" y="271"/>
                  </a:cubicBezTo>
                  <a:cubicBezTo>
                    <a:pt x="128" y="274"/>
                    <a:pt x="131" y="273"/>
                    <a:pt x="133" y="268"/>
                  </a:cubicBezTo>
                  <a:cubicBezTo>
                    <a:pt x="138" y="256"/>
                    <a:pt x="145" y="245"/>
                    <a:pt x="150" y="233"/>
                  </a:cubicBezTo>
                  <a:cubicBezTo>
                    <a:pt x="153" y="224"/>
                    <a:pt x="158" y="217"/>
                    <a:pt x="164" y="211"/>
                  </a:cubicBezTo>
                  <a:cubicBezTo>
                    <a:pt x="168" y="206"/>
                    <a:pt x="175" y="202"/>
                    <a:pt x="181" y="200"/>
                  </a:cubicBezTo>
                  <a:cubicBezTo>
                    <a:pt x="184" y="198"/>
                    <a:pt x="187" y="197"/>
                    <a:pt x="189" y="194"/>
                  </a:cubicBezTo>
                  <a:cubicBezTo>
                    <a:pt x="202" y="185"/>
                    <a:pt x="215" y="176"/>
                    <a:pt x="229" y="168"/>
                  </a:cubicBezTo>
                  <a:cubicBezTo>
                    <a:pt x="249" y="155"/>
                    <a:pt x="269" y="142"/>
                    <a:pt x="290" y="129"/>
                  </a:cubicBezTo>
                  <a:cubicBezTo>
                    <a:pt x="294" y="126"/>
                    <a:pt x="298" y="125"/>
                    <a:pt x="302" y="124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0" y="4711700"/>
              <a:ext cx="582613" cy="685800"/>
            </a:xfrm>
            <a:custGeom>
              <a:avLst/>
              <a:gdLst>
                <a:gd name="T0" fmla="*/ 155 w 155"/>
                <a:gd name="T1" fmla="*/ 17 h 182"/>
                <a:gd name="T2" fmla="*/ 138 w 155"/>
                <a:gd name="T3" fmla="*/ 69 h 182"/>
                <a:gd name="T4" fmla="*/ 107 w 155"/>
                <a:gd name="T5" fmla="*/ 160 h 182"/>
                <a:gd name="T6" fmla="*/ 98 w 155"/>
                <a:gd name="T7" fmla="*/ 168 h 182"/>
                <a:gd name="T8" fmla="*/ 6 w 155"/>
                <a:gd name="T9" fmla="*/ 181 h 182"/>
                <a:gd name="T10" fmla="*/ 0 w 155"/>
                <a:gd name="T11" fmla="*/ 182 h 182"/>
                <a:gd name="T12" fmla="*/ 0 w 155"/>
                <a:gd name="T13" fmla="*/ 36 h 182"/>
                <a:gd name="T14" fmla="*/ 8 w 155"/>
                <a:gd name="T15" fmla="*/ 26 h 182"/>
                <a:gd name="T16" fmla="*/ 49 w 155"/>
                <a:gd name="T17" fmla="*/ 2 h 182"/>
                <a:gd name="T18" fmla="*/ 58 w 155"/>
                <a:gd name="T19" fmla="*/ 0 h 182"/>
                <a:gd name="T20" fmla="*/ 155 w 155"/>
                <a:gd name="T21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82">
                  <a:moveTo>
                    <a:pt x="155" y="17"/>
                  </a:moveTo>
                  <a:cubicBezTo>
                    <a:pt x="151" y="35"/>
                    <a:pt x="144" y="52"/>
                    <a:pt x="138" y="69"/>
                  </a:cubicBezTo>
                  <a:cubicBezTo>
                    <a:pt x="128" y="100"/>
                    <a:pt x="117" y="130"/>
                    <a:pt x="107" y="160"/>
                  </a:cubicBezTo>
                  <a:cubicBezTo>
                    <a:pt x="105" y="165"/>
                    <a:pt x="103" y="168"/>
                    <a:pt x="98" y="168"/>
                  </a:cubicBezTo>
                  <a:cubicBezTo>
                    <a:pt x="67" y="173"/>
                    <a:pt x="36" y="177"/>
                    <a:pt x="6" y="181"/>
                  </a:cubicBezTo>
                  <a:cubicBezTo>
                    <a:pt x="4" y="182"/>
                    <a:pt x="2" y="182"/>
                    <a:pt x="0" y="182"/>
                  </a:cubicBezTo>
                  <a:cubicBezTo>
                    <a:pt x="0" y="133"/>
                    <a:pt x="0" y="84"/>
                    <a:pt x="0" y="36"/>
                  </a:cubicBezTo>
                  <a:cubicBezTo>
                    <a:pt x="1" y="32"/>
                    <a:pt x="4" y="28"/>
                    <a:pt x="8" y="26"/>
                  </a:cubicBezTo>
                  <a:cubicBezTo>
                    <a:pt x="22" y="18"/>
                    <a:pt x="35" y="10"/>
                    <a:pt x="49" y="2"/>
                  </a:cubicBezTo>
                  <a:cubicBezTo>
                    <a:pt x="52" y="0"/>
                    <a:pt x="55" y="0"/>
                    <a:pt x="58" y="0"/>
                  </a:cubicBezTo>
                  <a:cubicBezTo>
                    <a:pt x="90" y="6"/>
                    <a:pt x="123" y="10"/>
                    <a:pt x="155" y="17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952500" y="6199188"/>
              <a:ext cx="920750" cy="655637"/>
            </a:xfrm>
            <a:custGeom>
              <a:avLst/>
              <a:gdLst>
                <a:gd name="T0" fmla="*/ 145 w 245"/>
                <a:gd name="T1" fmla="*/ 5 h 174"/>
                <a:gd name="T2" fmla="*/ 245 w 245"/>
                <a:gd name="T3" fmla="*/ 84 h 174"/>
                <a:gd name="T4" fmla="*/ 234 w 245"/>
                <a:gd name="T5" fmla="*/ 95 h 174"/>
                <a:gd name="T6" fmla="*/ 117 w 245"/>
                <a:gd name="T7" fmla="*/ 167 h 174"/>
                <a:gd name="T8" fmla="*/ 100 w 245"/>
                <a:gd name="T9" fmla="*/ 174 h 174"/>
                <a:gd name="T10" fmla="*/ 99 w 245"/>
                <a:gd name="T11" fmla="*/ 174 h 174"/>
                <a:gd name="T12" fmla="*/ 85 w 245"/>
                <a:gd name="T13" fmla="*/ 156 h 174"/>
                <a:gd name="T14" fmla="*/ 39 w 245"/>
                <a:gd name="T15" fmla="*/ 77 h 174"/>
                <a:gd name="T16" fmla="*/ 14 w 245"/>
                <a:gd name="T17" fmla="*/ 34 h 174"/>
                <a:gd name="T18" fmla="*/ 0 w 245"/>
                <a:gd name="T19" fmla="*/ 7 h 174"/>
                <a:gd name="T20" fmla="*/ 0 w 245"/>
                <a:gd name="T21" fmla="*/ 5 h 174"/>
                <a:gd name="T22" fmla="*/ 5 w 245"/>
                <a:gd name="T23" fmla="*/ 1 h 174"/>
                <a:gd name="T24" fmla="*/ 7 w 245"/>
                <a:gd name="T25" fmla="*/ 0 h 174"/>
                <a:gd name="T26" fmla="*/ 27 w 245"/>
                <a:gd name="T27" fmla="*/ 1 h 174"/>
                <a:gd name="T28" fmla="*/ 93 w 245"/>
                <a:gd name="T29" fmla="*/ 2 h 174"/>
                <a:gd name="T30" fmla="*/ 135 w 245"/>
                <a:gd name="T31" fmla="*/ 2 h 174"/>
                <a:gd name="T32" fmla="*/ 145 w 245"/>
                <a:gd name="T33" fmla="*/ 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5" h="174">
                  <a:moveTo>
                    <a:pt x="145" y="5"/>
                  </a:moveTo>
                  <a:cubicBezTo>
                    <a:pt x="179" y="31"/>
                    <a:pt x="212" y="58"/>
                    <a:pt x="245" y="84"/>
                  </a:cubicBezTo>
                  <a:cubicBezTo>
                    <a:pt x="244" y="90"/>
                    <a:pt x="238" y="92"/>
                    <a:pt x="234" y="95"/>
                  </a:cubicBezTo>
                  <a:cubicBezTo>
                    <a:pt x="195" y="119"/>
                    <a:pt x="156" y="143"/>
                    <a:pt x="117" y="167"/>
                  </a:cubicBezTo>
                  <a:cubicBezTo>
                    <a:pt x="112" y="170"/>
                    <a:pt x="106" y="171"/>
                    <a:pt x="100" y="174"/>
                  </a:cubicBezTo>
                  <a:cubicBezTo>
                    <a:pt x="100" y="174"/>
                    <a:pt x="99" y="174"/>
                    <a:pt x="99" y="174"/>
                  </a:cubicBezTo>
                  <a:cubicBezTo>
                    <a:pt x="91" y="170"/>
                    <a:pt x="88" y="163"/>
                    <a:pt x="85" y="156"/>
                  </a:cubicBezTo>
                  <a:cubicBezTo>
                    <a:pt x="70" y="130"/>
                    <a:pt x="54" y="104"/>
                    <a:pt x="39" y="77"/>
                  </a:cubicBezTo>
                  <a:cubicBezTo>
                    <a:pt x="31" y="63"/>
                    <a:pt x="22" y="48"/>
                    <a:pt x="14" y="34"/>
                  </a:cubicBezTo>
                  <a:cubicBezTo>
                    <a:pt x="10" y="24"/>
                    <a:pt x="4" y="16"/>
                    <a:pt x="0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2" y="4"/>
                    <a:pt x="2" y="1"/>
                    <a:pt x="5" y="1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14" y="3"/>
                    <a:pt x="21" y="1"/>
                    <a:pt x="27" y="1"/>
                  </a:cubicBezTo>
                  <a:cubicBezTo>
                    <a:pt x="49" y="0"/>
                    <a:pt x="71" y="3"/>
                    <a:pt x="93" y="2"/>
                  </a:cubicBezTo>
                  <a:cubicBezTo>
                    <a:pt x="107" y="2"/>
                    <a:pt x="121" y="2"/>
                    <a:pt x="135" y="2"/>
                  </a:cubicBezTo>
                  <a:cubicBezTo>
                    <a:pt x="138" y="2"/>
                    <a:pt x="142" y="2"/>
                    <a:pt x="145" y="5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0" y="5837238"/>
              <a:ext cx="996950" cy="1017587"/>
            </a:xfrm>
            <a:custGeom>
              <a:avLst/>
              <a:gdLst>
                <a:gd name="T0" fmla="*/ 254 w 265"/>
                <a:gd name="T1" fmla="*/ 102 h 270"/>
                <a:gd name="T2" fmla="*/ 254 w 265"/>
                <a:gd name="T3" fmla="*/ 103 h 270"/>
                <a:gd name="T4" fmla="*/ 258 w 265"/>
                <a:gd name="T5" fmla="*/ 125 h 270"/>
                <a:gd name="T6" fmla="*/ 260 w 265"/>
                <a:gd name="T7" fmla="*/ 144 h 270"/>
                <a:gd name="T8" fmla="*/ 263 w 265"/>
                <a:gd name="T9" fmla="*/ 237 h 270"/>
                <a:gd name="T10" fmla="*/ 264 w 265"/>
                <a:gd name="T11" fmla="*/ 260 h 270"/>
                <a:gd name="T12" fmla="*/ 261 w 265"/>
                <a:gd name="T13" fmla="*/ 270 h 270"/>
                <a:gd name="T14" fmla="*/ 258 w 265"/>
                <a:gd name="T15" fmla="*/ 270 h 270"/>
                <a:gd name="T16" fmla="*/ 239 w 265"/>
                <a:gd name="T17" fmla="*/ 248 h 270"/>
                <a:gd name="T18" fmla="*/ 169 w 265"/>
                <a:gd name="T19" fmla="*/ 154 h 270"/>
                <a:gd name="T20" fmla="*/ 162 w 265"/>
                <a:gd name="T21" fmla="*/ 142 h 270"/>
                <a:gd name="T22" fmla="*/ 172 w 265"/>
                <a:gd name="T23" fmla="*/ 183 h 270"/>
                <a:gd name="T24" fmla="*/ 186 w 265"/>
                <a:gd name="T25" fmla="*/ 253 h 270"/>
                <a:gd name="T26" fmla="*/ 185 w 265"/>
                <a:gd name="T27" fmla="*/ 270 h 270"/>
                <a:gd name="T28" fmla="*/ 153 w 265"/>
                <a:gd name="T29" fmla="*/ 270 h 270"/>
                <a:gd name="T30" fmla="*/ 146 w 265"/>
                <a:gd name="T31" fmla="*/ 270 h 270"/>
                <a:gd name="T32" fmla="*/ 121 w 265"/>
                <a:gd name="T33" fmla="*/ 270 h 270"/>
                <a:gd name="T34" fmla="*/ 108 w 265"/>
                <a:gd name="T35" fmla="*/ 258 h 270"/>
                <a:gd name="T36" fmla="*/ 102 w 265"/>
                <a:gd name="T37" fmla="*/ 257 h 270"/>
                <a:gd name="T38" fmla="*/ 92 w 265"/>
                <a:gd name="T39" fmla="*/ 259 h 270"/>
                <a:gd name="T40" fmla="*/ 86 w 265"/>
                <a:gd name="T41" fmla="*/ 257 h 270"/>
                <a:gd name="T42" fmla="*/ 76 w 265"/>
                <a:gd name="T43" fmla="*/ 243 h 270"/>
                <a:gd name="T44" fmla="*/ 75 w 265"/>
                <a:gd name="T45" fmla="*/ 242 h 270"/>
                <a:gd name="T46" fmla="*/ 76 w 265"/>
                <a:gd name="T47" fmla="*/ 242 h 270"/>
                <a:gd name="T48" fmla="*/ 74 w 265"/>
                <a:gd name="T49" fmla="*/ 253 h 270"/>
                <a:gd name="T50" fmla="*/ 63 w 265"/>
                <a:gd name="T51" fmla="*/ 259 h 270"/>
                <a:gd name="T52" fmla="*/ 54 w 265"/>
                <a:gd name="T53" fmla="*/ 252 h 270"/>
                <a:gd name="T54" fmla="*/ 53 w 265"/>
                <a:gd name="T55" fmla="*/ 245 h 270"/>
                <a:gd name="T56" fmla="*/ 41 w 265"/>
                <a:gd name="T57" fmla="*/ 243 h 270"/>
                <a:gd name="T58" fmla="*/ 43 w 265"/>
                <a:gd name="T59" fmla="*/ 235 h 270"/>
                <a:gd name="T60" fmla="*/ 45 w 265"/>
                <a:gd name="T61" fmla="*/ 233 h 270"/>
                <a:gd name="T62" fmla="*/ 42 w 265"/>
                <a:gd name="T63" fmla="*/ 235 h 270"/>
                <a:gd name="T64" fmla="*/ 32 w 265"/>
                <a:gd name="T65" fmla="*/ 233 h 270"/>
                <a:gd name="T66" fmla="*/ 16 w 265"/>
                <a:gd name="T67" fmla="*/ 226 h 270"/>
                <a:gd name="T68" fmla="*/ 0 w 265"/>
                <a:gd name="T69" fmla="*/ 213 h 270"/>
                <a:gd name="T70" fmla="*/ 0 w 265"/>
                <a:gd name="T71" fmla="*/ 208 h 270"/>
                <a:gd name="T72" fmla="*/ 70 w 265"/>
                <a:gd name="T73" fmla="*/ 231 h 270"/>
                <a:gd name="T74" fmla="*/ 181 w 265"/>
                <a:gd name="T75" fmla="*/ 267 h 270"/>
                <a:gd name="T76" fmla="*/ 158 w 265"/>
                <a:gd name="T77" fmla="*/ 250 h 270"/>
                <a:gd name="T78" fmla="*/ 35 w 265"/>
                <a:gd name="T79" fmla="*/ 161 h 270"/>
                <a:gd name="T80" fmla="*/ 6 w 265"/>
                <a:gd name="T81" fmla="*/ 141 h 270"/>
                <a:gd name="T82" fmla="*/ 5 w 265"/>
                <a:gd name="T83" fmla="*/ 131 h 270"/>
                <a:gd name="T84" fmla="*/ 98 w 265"/>
                <a:gd name="T85" fmla="*/ 33 h 270"/>
                <a:gd name="T86" fmla="*/ 126 w 265"/>
                <a:gd name="T87" fmla="*/ 4 h 270"/>
                <a:gd name="T88" fmla="*/ 131 w 265"/>
                <a:gd name="T89" fmla="*/ 1 h 270"/>
                <a:gd name="T90" fmla="*/ 133 w 265"/>
                <a:gd name="T91" fmla="*/ 6 h 270"/>
                <a:gd name="T92" fmla="*/ 157 w 265"/>
                <a:gd name="T93" fmla="*/ 127 h 270"/>
                <a:gd name="T94" fmla="*/ 164 w 265"/>
                <a:gd name="T95" fmla="*/ 132 h 270"/>
                <a:gd name="T96" fmla="*/ 251 w 265"/>
                <a:gd name="T97" fmla="*/ 102 h 270"/>
                <a:gd name="T98" fmla="*/ 254 w 265"/>
                <a:gd name="T99" fmla="*/ 10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5" h="270">
                  <a:moveTo>
                    <a:pt x="254" y="102"/>
                  </a:moveTo>
                  <a:cubicBezTo>
                    <a:pt x="254" y="102"/>
                    <a:pt x="254" y="103"/>
                    <a:pt x="254" y="103"/>
                  </a:cubicBezTo>
                  <a:cubicBezTo>
                    <a:pt x="257" y="110"/>
                    <a:pt x="259" y="117"/>
                    <a:pt x="258" y="125"/>
                  </a:cubicBezTo>
                  <a:cubicBezTo>
                    <a:pt x="256" y="131"/>
                    <a:pt x="259" y="138"/>
                    <a:pt x="260" y="144"/>
                  </a:cubicBezTo>
                  <a:cubicBezTo>
                    <a:pt x="260" y="175"/>
                    <a:pt x="263" y="206"/>
                    <a:pt x="263" y="237"/>
                  </a:cubicBezTo>
                  <a:cubicBezTo>
                    <a:pt x="263" y="244"/>
                    <a:pt x="265" y="252"/>
                    <a:pt x="264" y="260"/>
                  </a:cubicBezTo>
                  <a:cubicBezTo>
                    <a:pt x="264" y="264"/>
                    <a:pt x="264" y="267"/>
                    <a:pt x="261" y="270"/>
                  </a:cubicBezTo>
                  <a:cubicBezTo>
                    <a:pt x="260" y="270"/>
                    <a:pt x="259" y="270"/>
                    <a:pt x="258" y="270"/>
                  </a:cubicBezTo>
                  <a:cubicBezTo>
                    <a:pt x="249" y="265"/>
                    <a:pt x="244" y="256"/>
                    <a:pt x="239" y="248"/>
                  </a:cubicBezTo>
                  <a:cubicBezTo>
                    <a:pt x="215" y="217"/>
                    <a:pt x="193" y="185"/>
                    <a:pt x="169" y="154"/>
                  </a:cubicBezTo>
                  <a:cubicBezTo>
                    <a:pt x="166" y="150"/>
                    <a:pt x="164" y="146"/>
                    <a:pt x="162" y="142"/>
                  </a:cubicBezTo>
                  <a:cubicBezTo>
                    <a:pt x="168" y="155"/>
                    <a:pt x="169" y="169"/>
                    <a:pt x="172" y="183"/>
                  </a:cubicBezTo>
                  <a:cubicBezTo>
                    <a:pt x="177" y="206"/>
                    <a:pt x="181" y="230"/>
                    <a:pt x="186" y="253"/>
                  </a:cubicBezTo>
                  <a:cubicBezTo>
                    <a:pt x="187" y="259"/>
                    <a:pt x="190" y="264"/>
                    <a:pt x="185" y="270"/>
                  </a:cubicBezTo>
                  <a:cubicBezTo>
                    <a:pt x="174" y="270"/>
                    <a:pt x="164" y="270"/>
                    <a:pt x="153" y="270"/>
                  </a:cubicBezTo>
                  <a:cubicBezTo>
                    <a:pt x="151" y="266"/>
                    <a:pt x="148" y="268"/>
                    <a:pt x="146" y="270"/>
                  </a:cubicBezTo>
                  <a:cubicBezTo>
                    <a:pt x="137" y="270"/>
                    <a:pt x="129" y="270"/>
                    <a:pt x="121" y="270"/>
                  </a:cubicBezTo>
                  <a:cubicBezTo>
                    <a:pt x="114" y="269"/>
                    <a:pt x="109" y="266"/>
                    <a:pt x="108" y="258"/>
                  </a:cubicBezTo>
                  <a:cubicBezTo>
                    <a:pt x="108" y="253"/>
                    <a:pt x="105" y="252"/>
                    <a:pt x="102" y="257"/>
                  </a:cubicBezTo>
                  <a:cubicBezTo>
                    <a:pt x="100" y="261"/>
                    <a:pt x="96" y="261"/>
                    <a:pt x="92" y="259"/>
                  </a:cubicBezTo>
                  <a:cubicBezTo>
                    <a:pt x="90" y="259"/>
                    <a:pt x="88" y="258"/>
                    <a:pt x="86" y="257"/>
                  </a:cubicBezTo>
                  <a:cubicBezTo>
                    <a:pt x="75" y="254"/>
                    <a:pt x="75" y="254"/>
                    <a:pt x="76" y="243"/>
                  </a:cubicBezTo>
                  <a:cubicBezTo>
                    <a:pt x="76" y="242"/>
                    <a:pt x="76" y="242"/>
                    <a:pt x="75" y="242"/>
                  </a:cubicBezTo>
                  <a:cubicBezTo>
                    <a:pt x="75" y="242"/>
                    <a:pt x="76" y="242"/>
                    <a:pt x="76" y="242"/>
                  </a:cubicBezTo>
                  <a:cubicBezTo>
                    <a:pt x="76" y="246"/>
                    <a:pt x="74" y="250"/>
                    <a:pt x="74" y="253"/>
                  </a:cubicBezTo>
                  <a:cubicBezTo>
                    <a:pt x="72" y="258"/>
                    <a:pt x="68" y="260"/>
                    <a:pt x="63" y="259"/>
                  </a:cubicBezTo>
                  <a:cubicBezTo>
                    <a:pt x="58" y="259"/>
                    <a:pt x="55" y="257"/>
                    <a:pt x="54" y="252"/>
                  </a:cubicBezTo>
                  <a:cubicBezTo>
                    <a:pt x="53" y="250"/>
                    <a:pt x="54" y="248"/>
                    <a:pt x="53" y="245"/>
                  </a:cubicBezTo>
                  <a:cubicBezTo>
                    <a:pt x="49" y="246"/>
                    <a:pt x="44" y="248"/>
                    <a:pt x="41" y="243"/>
                  </a:cubicBezTo>
                  <a:cubicBezTo>
                    <a:pt x="39" y="240"/>
                    <a:pt x="39" y="237"/>
                    <a:pt x="43" y="235"/>
                  </a:cubicBezTo>
                  <a:cubicBezTo>
                    <a:pt x="44" y="235"/>
                    <a:pt x="44" y="234"/>
                    <a:pt x="45" y="233"/>
                  </a:cubicBezTo>
                  <a:cubicBezTo>
                    <a:pt x="44" y="234"/>
                    <a:pt x="44" y="235"/>
                    <a:pt x="42" y="235"/>
                  </a:cubicBezTo>
                  <a:cubicBezTo>
                    <a:pt x="38" y="238"/>
                    <a:pt x="35" y="237"/>
                    <a:pt x="32" y="233"/>
                  </a:cubicBezTo>
                  <a:cubicBezTo>
                    <a:pt x="28" y="228"/>
                    <a:pt x="23" y="225"/>
                    <a:pt x="16" y="226"/>
                  </a:cubicBezTo>
                  <a:cubicBezTo>
                    <a:pt x="5" y="228"/>
                    <a:pt x="3" y="220"/>
                    <a:pt x="0" y="213"/>
                  </a:cubicBezTo>
                  <a:cubicBezTo>
                    <a:pt x="0" y="211"/>
                    <a:pt x="0" y="210"/>
                    <a:pt x="0" y="208"/>
                  </a:cubicBezTo>
                  <a:cubicBezTo>
                    <a:pt x="23" y="216"/>
                    <a:pt x="47" y="224"/>
                    <a:pt x="70" y="231"/>
                  </a:cubicBezTo>
                  <a:cubicBezTo>
                    <a:pt x="107" y="243"/>
                    <a:pt x="144" y="256"/>
                    <a:pt x="181" y="267"/>
                  </a:cubicBezTo>
                  <a:cubicBezTo>
                    <a:pt x="174" y="260"/>
                    <a:pt x="166" y="255"/>
                    <a:pt x="158" y="250"/>
                  </a:cubicBezTo>
                  <a:cubicBezTo>
                    <a:pt x="117" y="220"/>
                    <a:pt x="76" y="191"/>
                    <a:pt x="35" y="161"/>
                  </a:cubicBezTo>
                  <a:cubicBezTo>
                    <a:pt x="25" y="154"/>
                    <a:pt x="16" y="148"/>
                    <a:pt x="6" y="141"/>
                  </a:cubicBezTo>
                  <a:cubicBezTo>
                    <a:pt x="1" y="138"/>
                    <a:pt x="1" y="135"/>
                    <a:pt x="5" y="131"/>
                  </a:cubicBezTo>
                  <a:cubicBezTo>
                    <a:pt x="36" y="99"/>
                    <a:pt x="67" y="66"/>
                    <a:pt x="98" y="33"/>
                  </a:cubicBezTo>
                  <a:cubicBezTo>
                    <a:pt x="107" y="24"/>
                    <a:pt x="116" y="14"/>
                    <a:pt x="126" y="4"/>
                  </a:cubicBezTo>
                  <a:cubicBezTo>
                    <a:pt x="127" y="2"/>
                    <a:pt x="129" y="0"/>
                    <a:pt x="131" y="1"/>
                  </a:cubicBezTo>
                  <a:cubicBezTo>
                    <a:pt x="133" y="1"/>
                    <a:pt x="133" y="4"/>
                    <a:pt x="133" y="6"/>
                  </a:cubicBezTo>
                  <a:cubicBezTo>
                    <a:pt x="141" y="46"/>
                    <a:pt x="149" y="87"/>
                    <a:pt x="157" y="127"/>
                  </a:cubicBezTo>
                  <a:cubicBezTo>
                    <a:pt x="158" y="131"/>
                    <a:pt x="159" y="134"/>
                    <a:pt x="164" y="132"/>
                  </a:cubicBezTo>
                  <a:cubicBezTo>
                    <a:pt x="193" y="122"/>
                    <a:pt x="222" y="112"/>
                    <a:pt x="251" y="102"/>
                  </a:cubicBezTo>
                  <a:cubicBezTo>
                    <a:pt x="252" y="101"/>
                    <a:pt x="253" y="101"/>
                    <a:pt x="254" y="102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955675" y="6297613"/>
              <a:ext cx="368300" cy="557212"/>
            </a:xfrm>
            <a:custGeom>
              <a:avLst/>
              <a:gdLst>
                <a:gd name="T0" fmla="*/ 7 w 98"/>
                <a:gd name="T1" fmla="*/ 148 h 148"/>
                <a:gd name="T2" fmla="*/ 3 w 98"/>
                <a:gd name="T3" fmla="*/ 49 h 148"/>
                <a:gd name="T4" fmla="*/ 3 w 98"/>
                <a:gd name="T5" fmla="*/ 22 h 148"/>
                <a:gd name="T6" fmla="*/ 4 w 98"/>
                <a:gd name="T7" fmla="*/ 3 h 148"/>
                <a:gd name="T8" fmla="*/ 10 w 98"/>
                <a:gd name="T9" fmla="*/ 1 h 148"/>
                <a:gd name="T10" fmla="*/ 16 w 98"/>
                <a:gd name="T11" fmla="*/ 6 h 148"/>
                <a:gd name="T12" fmla="*/ 98 w 98"/>
                <a:gd name="T13" fmla="*/ 148 h 148"/>
                <a:gd name="T14" fmla="*/ 7 w 98"/>
                <a:gd name="T1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48">
                  <a:moveTo>
                    <a:pt x="7" y="148"/>
                  </a:moveTo>
                  <a:cubicBezTo>
                    <a:pt x="7" y="115"/>
                    <a:pt x="5" y="82"/>
                    <a:pt x="3" y="49"/>
                  </a:cubicBezTo>
                  <a:cubicBezTo>
                    <a:pt x="3" y="40"/>
                    <a:pt x="3" y="31"/>
                    <a:pt x="3" y="22"/>
                  </a:cubicBezTo>
                  <a:cubicBezTo>
                    <a:pt x="0" y="16"/>
                    <a:pt x="5" y="10"/>
                    <a:pt x="4" y="3"/>
                  </a:cubicBezTo>
                  <a:cubicBezTo>
                    <a:pt x="4" y="1"/>
                    <a:pt x="7" y="0"/>
                    <a:pt x="10" y="1"/>
                  </a:cubicBezTo>
                  <a:cubicBezTo>
                    <a:pt x="12" y="3"/>
                    <a:pt x="14" y="5"/>
                    <a:pt x="16" y="6"/>
                  </a:cubicBezTo>
                  <a:cubicBezTo>
                    <a:pt x="43" y="53"/>
                    <a:pt x="70" y="100"/>
                    <a:pt x="98" y="148"/>
                  </a:cubicBezTo>
                  <a:cubicBezTo>
                    <a:pt x="67" y="148"/>
                    <a:pt x="37" y="148"/>
                    <a:pt x="7" y="148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606425" y="6350000"/>
              <a:ext cx="363538" cy="504825"/>
            </a:xfrm>
            <a:custGeom>
              <a:avLst/>
              <a:gdLst>
                <a:gd name="T0" fmla="*/ 24 w 97"/>
                <a:gd name="T1" fmla="*/ 134 h 134"/>
                <a:gd name="T2" fmla="*/ 9 w 97"/>
                <a:gd name="T3" fmla="*/ 55 h 134"/>
                <a:gd name="T4" fmla="*/ 0 w 97"/>
                <a:gd name="T5" fmla="*/ 0 h 134"/>
                <a:gd name="T6" fmla="*/ 20 w 97"/>
                <a:gd name="T7" fmla="*/ 28 h 134"/>
                <a:gd name="T8" fmla="*/ 95 w 97"/>
                <a:gd name="T9" fmla="*/ 130 h 134"/>
                <a:gd name="T10" fmla="*/ 97 w 97"/>
                <a:gd name="T11" fmla="*/ 134 h 134"/>
                <a:gd name="T12" fmla="*/ 24 w 97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34">
                  <a:moveTo>
                    <a:pt x="24" y="134"/>
                  </a:moveTo>
                  <a:cubicBezTo>
                    <a:pt x="20" y="107"/>
                    <a:pt x="14" y="81"/>
                    <a:pt x="9" y="55"/>
                  </a:cubicBezTo>
                  <a:cubicBezTo>
                    <a:pt x="6" y="37"/>
                    <a:pt x="2" y="19"/>
                    <a:pt x="0" y="0"/>
                  </a:cubicBezTo>
                  <a:cubicBezTo>
                    <a:pt x="7" y="10"/>
                    <a:pt x="13" y="19"/>
                    <a:pt x="20" y="28"/>
                  </a:cubicBezTo>
                  <a:cubicBezTo>
                    <a:pt x="45" y="62"/>
                    <a:pt x="70" y="96"/>
                    <a:pt x="95" y="130"/>
                  </a:cubicBezTo>
                  <a:cubicBezTo>
                    <a:pt x="96" y="131"/>
                    <a:pt x="96" y="132"/>
                    <a:pt x="97" y="134"/>
                  </a:cubicBezTo>
                  <a:cubicBezTo>
                    <a:pt x="73" y="134"/>
                    <a:pt x="49" y="134"/>
                    <a:pt x="24" y="134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1328738" y="6515100"/>
              <a:ext cx="549275" cy="339725"/>
            </a:xfrm>
            <a:custGeom>
              <a:avLst/>
              <a:gdLst>
                <a:gd name="T0" fmla="*/ 0 w 146"/>
                <a:gd name="T1" fmla="*/ 90 h 90"/>
                <a:gd name="T2" fmla="*/ 59 w 146"/>
                <a:gd name="T3" fmla="*/ 53 h 90"/>
                <a:gd name="T4" fmla="*/ 138 w 146"/>
                <a:gd name="T5" fmla="*/ 4 h 90"/>
                <a:gd name="T6" fmla="*/ 145 w 146"/>
                <a:gd name="T7" fmla="*/ 0 h 90"/>
                <a:gd name="T8" fmla="*/ 146 w 146"/>
                <a:gd name="T9" fmla="*/ 2 h 90"/>
                <a:gd name="T10" fmla="*/ 126 w 146"/>
                <a:gd name="T11" fmla="*/ 40 h 90"/>
                <a:gd name="T12" fmla="*/ 103 w 146"/>
                <a:gd name="T13" fmla="*/ 80 h 90"/>
                <a:gd name="T14" fmla="*/ 94 w 146"/>
                <a:gd name="T15" fmla="*/ 90 h 90"/>
                <a:gd name="T16" fmla="*/ 0 w 146"/>
                <a:gd name="T1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90">
                  <a:moveTo>
                    <a:pt x="0" y="90"/>
                  </a:moveTo>
                  <a:cubicBezTo>
                    <a:pt x="19" y="77"/>
                    <a:pt x="39" y="65"/>
                    <a:pt x="59" y="53"/>
                  </a:cubicBezTo>
                  <a:cubicBezTo>
                    <a:pt x="85" y="37"/>
                    <a:pt x="112" y="21"/>
                    <a:pt x="138" y="4"/>
                  </a:cubicBezTo>
                  <a:cubicBezTo>
                    <a:pt x="141" y="3"/>
                    <a:pt x="143" y="1"/>
                    <a:pt x="145" y="0"/>
                  </a:cubicBezTo>
                  <a:cubicBezTo>
                    <a:pt x="146" y="0"/>
                    <a:pt x="146" y="1"/>
                    <a:pt x="146" y="2"/>
                  </a:cubicBezTo>
                  <a:cubicBezTo>
                    <a:pt x="143" y="17"/>
                    <a:pt x="133" y="28"/>
                    <a:pt x="126" y="40"/>
                  </a:cubicBezTo>
                  <a:cubicBezTo>
                    <a:pt x="119" y="54"/>
                    <a:pt x="111" y="67"/>
                    <a:pt x="103" y="80"/>
                  </a:cubicBezTo>
                  <a:cubicBezTo>
                    <a:pt x="101" y="84"/>
                    <a:pt x="98" y="88"/>
                    <a:pt x="94" y="90"/>
                  </a:cubicBezTo>
                  <a:cubicBezTo>
                    <a:pt x="62" y="90"/>
                    <a:pt x="31" y="90"/>
                    <a:pt x="0" y="90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1682750" y="6523038"/>
              <a:ext cx="304800" cy="331787"/>
            </a:xfrm>
            <a:custGeom>
              <a:avLst/>
              <a:gdLst>
                <a:gd name="T0" fmla="*/ 0 w 81"/>
                <a:gd name="T1" fmla="*/ 88 h 88"/>
                <a:gd name="T2" fmla="*/ 49 w 81"/>
                <a:gd name="T3" fmla="*/ 3 h 88"/>
                <a:gd name="T4" fmla="*/ 52 w 81"/>
                <a:gd name="T5" fmla="*/ 0 h 88"/>
                <a:gd name="T6" fmla="*/ 79 w 81"/>
                <a:gd name="T7" fmla="*/ 82 h 88"/>
                <a:gd name="T8" fmla="*/ 80 w 81"/>
                <a:gd name="T9" fmla="*/ 88 h 88"/>
                <a:gd name="T10" fmla="*/ 0 w 81"/>
                <a:gd name="T1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8">
                  <a:moveTo>
                    <a:pt x="0" y="88"/>
                  </a:moveTo>
                  <a:cubicBezTo>
                    <a:pt x="16" y="60"/>
                    <a:pt x="32" y="31"/>
                    <a:pt x="49" y="3"/>
                  </a:cubicBezTo>
                  <a:cubicBezTo>
                    <a:pt x="49" y="2"/>
                    <a:pt x="51" y="1"/>
                    <a:pt x="52" y="0"/>
                  </a:cubicBezTo>
                  <a:cubicBezTo>
                    <a:pt x="61" y="27"/>
                    <a:pt x="70" y="55"/>
                    <a:pt x="79" y="82"/>
                  </a:cubicBezTo>
                  <a:cubicBezTo>
                    <a:pt x="80" y="84"/>
                    <a:pt x="81" y="86"/>
                    <a:pt x="80" y="88"/>
                  </a:cubicBezTo>
                  <a:cubicBezTo>
                    <a:pt x="53" y="88"/>
                    <a:pt x="26" y="88"/>
                    <a:pt x="0" y="88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-4763" y="6638925"/>
              <a:ext cx="460375" cy="215900"/>
            </a:xfrm>
            <a:custGeom>
              <a:avLst/>
              <a:gdLst>
                <a:gd name="T0" fmla="*/ 45 w 122"/>
                <a:gd name="T1" fmla="*/ 22 h 57"/>
                <a:gd name="T2" fmla="*/ 45 w 122"/>
                <a:gd name="T3" fmla="*/ 30 h 57"/>
                <a:gd name="T4" fmla="*/ 52 w 122"/>
                <a:gd name="T5" fmla="*/ 27 h 57"/>
                <a:gd name="T6" fmla="*/ 58 w 122"/>
                <a:gd name="T7" fmla="*/ 25 h 57"/>
                <a:gd name="T8" fmla="*/ 60 w 122"/>
                <a:gd name="T9" fmla="*/ 29 h 57"/>
                <a:gd name="T10" fmla="*/ 58 w 122"/>
                <a:gd name="T11" fmla="*/ 38 h 57"/>
                <a:gd name="T12" fmla="*/ 64 w 122"/>
                <a:gd name="T13" fmla="*/ 43 h 57"/>
                <a:gd name="T14" fmla="*/ 72 w 122"/>
                <a:gd name="T15" fmla="*/ 39 h 57"/>
                <a:gd name="T16" fmla="*/ 75 w 122"/>
                <a:gd name="T17" fmla="*/ 27 h 57"/>
                <a:gd name="T18" fmla="*/ 75 w 122"/>
                <a:gd name="T19" fmla="*/ 27 h 57"/>
                <a:gd name="T20" fmla="*/ 79 w 122"/>
                <a:gd name="T21" fmla="*/ 34 h 57"/>
                <a:gd name="T22" fmla="*/ 84 w 122"/>
                <a:gd name="T23" fmla="*/ 40 h 57"/>
                <a:gd name="T24" fmla="*/ 93 w 122"/>
                <a:gd name="T25" fmla="*/ 43 h 57"/>
                <a:gd name="T26" fmla="*/ 101 w 122"/>
                <a:gd name="T27" fmla="*/ 39 h 57"/>
                <a:gd name="T28" fmla="*/ 107 w 122"/>
                <a:gd name="T29" fmla="*/ 36 h 57"/>
                <a:gd name="T30" fmla="*/ 113 w 122"/>
                <a:gd name="T31" fmla="*/ 42 h 57"/>
                <a:gd name="T32" fmla="*/ 122 w 122"/>
                <a:gd name="T33" fmla="*/ 57 h 57"/>
                <a:gd name="T34" fmla="*/ 6 w 122"/>
                <a:gd name="T35" fmla="*/ 57 h 57"/>
                <a:gd name="T36" fmla="*/ 1 w 122"/>
                <a:gd name="T37" fmla="*/ 51 h 57"/>
                <a:gd name="T38" fmla="*/ 1 w 122"/>
                <a:gd name="T39" fmla="*/ 0 h 57"/>
                <a:gd name="T40" fmla="*/ 24 w 122"/>
                <a:gd name="T41" fmla="*/ 9 h 57"/>
                <a:gd name="T42" fmla="*/ 35 w 122"/>
                <a:gd name="T43" fmla="*/ 16 h 57"/>
                <a:gd name="T44" fmla="*/ 45 w 122"/>
                <a:gd name="T45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57">
                  <a:moveTo>
                    <a:pt x="45" y="22"/>
                  </a:moveTo>
                  <a:cubicBezTo>
                    <a:pt x="43" y="25"/>
                    <a:pt x="42" y="28"/>
                    <a:pt x="45" y="30"/>
                  </a:cubicBezTo>
                  <a:cubicBezTo>
                    <a:pt x="49" y="33"/>
                    <a:pt x="50" y="28"/>
                    <a:pt x="52" y="27"/>
                  </a:cubicBezTo>
                  <a:cubicBezTo>
                    <a:pt x="53" y="26"/>
                    <a:pt x="56" y="26"/>
                    <a:pt x="58" y="25"/>
                  </a:cubicBezTo>
                  <a:cubicBezTo>
                    <a:pt x="61" y="25"/>
                    <a:pt x="62" y="26"/>
                    <a:pt x="60" y="29"/>
                  </a:cubicBezTo>
                  <a:cubicBezTo>
                    <a:pt x="58" y="31"/>
                    <a:pt x="57" y="34"/>
                    <a:pt x="58" y="38"/>
                  </a:cubicBezTo>
                  <a:cubicBezTo>
                    <a:pt x="58" y="41"/>
                    <a:pt x="61" y="43"/>
                    <a:pt x="64" y="43"/>
                  </a:cubicBezTo>
                  <a:cubicBezTo>
                    <a:pt x="68" y="44"/>
                    <a:pt x="71" y="43"/>
                    <a:pt x="72" y="39"/>
                  </a:cubicBezTo>
                  <a:cubicBezTo>
                    <a:pt x="73" y="35"/>
                    <a:pt x="74" y="31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9" y="28"/>
                    <a:pt x="87" y="26"/>
                    <a:pt x="79" y="34"/>
                  </a:cubicBezTo>
                  <a:cubicBezTo>
                    <a:pt x="77" y="37"/>
                    <a:pt x="80" y="40"/>
                    <a:pt x="84" y="40"/>
                  </a:cubicBezTo>
                  <a:cubicBezTo>
                    <a:pt x="87" y="41"/>
                    <a:pt x="90" y="41"/>
                    <a:pt x="93" y="43"/>
                  </a:cubicBezTo>
                  <a:cubicBezTo>
                    <a:pt x="97" y="45"/>
                    <a:pt x="101" y="47"/>
                    <a:pt x="101" y="39"/>
                  </a:cubicBezTo>
                  <a:cubicBezTo>
                    <a:pt x="101" y="36"/>
                    <a:pt x="105" y="35"/>
                    <a:pt x="107" y="36"/>
                  </a:cubicBezTo>
                  <a:cubicBezTo>
                    <a:pt x="111" y="36"/>
                    <a:pt x="113" y="39"/>
                    <a:pt x="113" y="42"/>
                  </a:cubicBezTo>
                  <a:cubicBezTo>
                    <a:pt x="113" y="49"/>
                    <a:pt x="114" y="55"/>
                    <a:pt x="122" y="57"/>
                  </a:cubicBezTo>
                  <a:cubicBezTo>
                    <a:pt x="83" y="57"/>
                    <a:pt x="45" y="57"/>
                    <a:pt x="6" y="57"/>
                  </a:cubicBezTo>
                  <a:cubicBezTo>
                    <a:pt x="2" y="57"/>
                    <a:pt x="0" y="56"/>
                    <a:pt x="1" y="51"/>
                  </a:cubicBezTo>
                  <a:cubicBezTo>
                    <a:pt x="1" y="34"/>
                    <a:pt x="1" y="17"/>
                    <a:pt x="1" y="0"/>
                  </a:cubicBezTo>
                  <a:cubicBezTo>
                    <a:pt x="7" y="7"/>
                    <a:pt x="14" y="12"/>
                    <a:pt x="24" y="9"/>
                  </a:cubicBezTo>
                  <a:cubicBezTo>
                    <a:pt x="27" y="9"/>
                    <a:pt x="33" y="12"/>
                    <a:pt x="35" y="16"/>
                  </a:cubicBezTo>
                  <a:cubicBezTo>
                    <a:pt x="37" y="21"/>
                    <a:pt x="40" y="22"/>
                    <a:pt x="45" y="22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0" y="4594225"/>
              <a:ext cx="217488" cy="252412"/>
            </a:xfrm>
            <a:custGeom>
              <a:avLst/>
              <a:gdLst>
                <a:gd name="T0" fmla="*/ 58 w 58"/>
                <a:gd name="T1" fmla="*/ 31 h 67"/>
                <a:gd name="T2" fmla="*/ 0 w 58"/>
                <a:gd name="T3" fmla="*/ 67 h 67"/>
                <a:gd name="T4" fmla="*/ 0 w 58"/>
                <a:gd name="T5" fmla="*/ 16 h 67"/>
                <a:gd name="T6" fmla="*/ 9 w 58"/>
                <a:gd name="T7" fmla="*/ 3 h 67"/>
                <a:gd name="T8" fmla="*/ 16 w 58"/>
                <a:gd name="T9" fmla="*/ 1 h 67"/>
                <a:gd name="T10" fmla="*/ 58 w 58"/>
                <a:gd name="T11" fmla="*/ 3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7">
                  <a:moveTo>
                    <a:pt x="58" y="31"/>
                  </a:moveTo>
                  <a:cubicBezTo>
                    <a:pt x="39" y="43"/>
                    <a:pt x="19" y="55"/>
                    <a:pt x="0" y="67"/>
                  </a:cubicBezTo>
                  <a:cubicBezTo>
                    <a:pt x="0" y="50"/>
                    <a:pt x="0" y="33"/>
                    <a:pt x="0" y="16"/>
                  </a:cubicBezTo>
                  <a:cubicBezTo>
                    <a:pt x="1" y="10"/>
                    <a:pt x="6" y="7"/>
                    <a:pt x="9" y="3"/>
                  </a:cubicBezTo>
                  <a:cubicBezTo>
                    <a:pt x="11" y="1"/>
                    <a:pt x="13" y="0"/>
                    <a:pt x="16" y="1"/>
                  </a:cubicBezTo>
                  <a:cubicBezTo>
                    <a:pt x="31" y="10"/>
                    <a:pt x="44" y="21"/>
                    <a:pt x="58" y="31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0" y="4549775"/>
              <a:ext cx="60325" cy="104775"/>
            </a:xfrm>
            <a:custGeom>
              <a:avLst/>
              <a:gdLst>
                <a:gd name="T0" fmla="*/ 16 w 16"/>
                <a:gd name="T1" fmla="*/ 13 h 28"/>
                <a:gd name="T2" fmla="*/ 0 w 16"/>
                <a:gd name="T3" fmla="*/ 28 h 28"/>
                <a:gd name="T4" fmla="*/ 0 w 16"/>
                <a:gd name="T5" fmla="*/ 0 h 28"/>
                <a:gd name="T6" fmla="*/ 16 w 16"/>
                <a:gd name="T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8">
                  <a:moveTo>
                    <a:pt x="16" y="13"/>
                  </a:moveTo>
                  <a:cubicBezTo>
                    <a:pt x="11" y="18"/>
                    <a:pt x="6" y="24"/>
                    <a:pt x="0" y="28"/>
                  </a:cubicBezTo>
                  <a:cubicBezTo>
                    <a:pt x="0" y="18"/>
                    <a:pt x="0" y="9"/>
                    <a:pt x="0" y="0"/>
                  </a:cubicBezTo>
                  <a:cubicBezTo>
                    <a:pt x="5" y="4"/>
                    <a:pt x="11" y="8"/>
                    <a:pt x="16" y="13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117600" y="4967288"/>
              <a:ext cx="1090613" cy="1319212"/>
            </a:xfrm>
            <a:custGeom>
              <a:avLst/>
              <a:gdLst>
                <a:gd name="T0" fmla="*/ 145 w 290"/>
                <a:gd name="T1" fmla="*/ 63 h 350"/>
                <a:gd name="T2" fmla="*/ 143 w 290"/>
                <a:gd name="T3" fmla="*/ 80 h 350"/>
                <a:gd name="T4" fmla="*/ 148 w 290"/>
                <a:gd name="T5" fmla="*/ 87 h 350"/>
                <a:gd name="T6" fmla="*/ 146 w 290"/>
                <a:gd name="T7" fmla="*/ 70 h 350"/>
                <a:gd name="T8" fmla="*/ 158 w 290"/>
                <a:gd name="T9" fmla="*/ 78 h 350"/>
                <a:gd name="T10" fmla="*/ 202 w 290"/>
                <a:gd name="T11" fmla="*/ 21 h 350"/>
                <a:gd name="T12" fmla="*/ 173 w 290"/>
                <a:gd name="T13" fmla="*/ 84 h 350"/>
                <a:gd name="T14" fmla="*/ 205 w 290"/>
                <a:gd name="T15" fmla="*/ 67 h 350"/>
                <a:gd name="T16" fmla="*/ 186 w 290"/>
                <a:gd name="T17" fmla="*/ 97 h 350"/>
                <a:gd name="T18" fmla="*/ 242 w 290"/>
                <a:gd name="T19" fmla="*/ 56 h 350"/>
                <a:gd name="T20" fmla="*/ 196 w 290"/>
                <a:gd name="T21" fmla="*/ 109 h 350"/>
                <a:gd name="T22" fmla="*/ 261 w 290"/>
                <a:gd name="T23" fmla="*/ 78 h 350"/>
                <a:gd name="T24" fmla="*/ 205 w 290"/>
                <a:gd name="T25" fmla="*/ 124 h 350"/>
                <a:gd name="T26" fmla="*/ 211 w 290"/>
                <a:gd name="T27" fmla="*/ 137 h 350"/>
                <a:gd name="T28" fmla="*/ 282 w 290"/>
                <a:gd name="T29" fmla="*/ 126 h 350"/>
                <a:gd name="T30" fmla="*/ 215 w 290"/>
                <a:gd name="T31" fmla="*/ 152 h 350"/>
                <a:gd name="T32" fmla="*/ 290 w 290"/>
                <a:gd name="T33" fmla="*/ 152 h 350"/>
                <a:gd name="T34" fmla="*/ 218 w 290"/>
                <a:gd name="T35" fmla="*/ 168 h 350"/>
                <a:gd name="T36" fmla="*/ 285 w 290"/>
                <a:gd name="T37" fmla="*/ 179 h 350"/>
                <a:gd name="T38" fmla="*/ 217 w 290"/>
                <a:gd name="T39" fmla="*/ 184 h 350"/>
                <a:gd name="T40" fmla="*/ 285 w 290"/>
                <a:gd name="T41" fmla="*/ 206 h 350"/>
                <a:gd name="T42" fmla="*/ 213 w 290"/>
                <a:gd name="T43" fmla="*/ 200 h 350"/>
                <a:gd name="T44" fmla="*/ 280 w 290"/>
                <a:gd name="T45" fmla="*/ 235 h 350"/>
                <a:gd name="T46" fmla="*/ 208 w 290"/>
                <a:gd name="T47" fmla="*/ 218 h 350"/>
                <a:gd name="T48" fmla="*/ 271 w 290"/>
                <a:gd name="T49" fmla="*/ 260 h 350"/>
                <a:gd name="T50" fmla="*/ 200 w 290"/>
                <a:gd name="T51" fmla="*/ 231 h 350"/>
                <a:gd name="T52" fmla="*/ 254 w 290"/>
                <a:gd name="T53" fmla="*/ 282 h 350"/>
                <a:gd name="T54" fmla="*/ 191 w 290"/>
                <a:gd name="T55" fmla="*/ 244 h 350"/>
                <a:gd name="T56" fmla="*/ 234 w 290"/>
                <a:gd name="T57" fmla="*/ 301 h 350"/>
                <a:gd name="T58" fmla="*/ 178 w 290"/>
                <a:gd name="T59" fmla="*/ 254 h 350"/>
                <a:gd name="T60" fmla="*/ 213 w 290"/>
                <a:gd name="T61" fmla="*/ 319 h 350"/>
                <a:gd name="T62" fmla="*/ 191 w 290"/>
                <a:gd name="T63" fmla="*/ 330 h 350"/>
                <a:gd name="T64" fmla="*/ 153 w 290"/>
                <a:gd name="T65" fmla="*/ 271 h 350"/>
                <a:gd name="T66" fmla="*/ 167 w 290"/>
                <a:gd name="T67" fmla="*/ 342 h 350"/>
                <a:gd name="T68" fmla="*/ 137 w 290"/>
                <a:gd name="T69" fmla="*/ 274 h 350"/>
                <a:gd name="T70" fmla="*/ 132 w 290"/>
                <a:gd name="T71" fmla="*/ 322 h 350"/>
                <a:gd name="T72" fmla="*/ 121 w 290"/>
                <a:gd name="T73" fmla="*/ 282 h 350"/>
                <a:gd name="T74" fmla="*/ 124 w 290"/>
                <a:gd name="T75" fmla="*/ 266 h 350"/>
                <a:gd name="T76" fmla="*/ 133 w 290"/>
                <a:gd name="T77" fmla="*/ 256 h 350"/>
                <a:gd name="T78" fmla="*/ 139 w 290"/>
                <a:gd name="T79" fmla="*/ 215 h 350"/>
                <a:gd name="T80" fmla="*/ 170 w 290"/>
                <a:gd name="T81" fmla="*/ 200 h 350"/>
                <a:gd name="T82" fmla="*/ 169 w 290"/>
                <a:gd name="T83" fmla="*/ 169 h 350"/>
                <a:gd name="T84" fmla="*/ 141 w 290"/>
                <a:gd name="T85" fmla="*/ 185 h 350"/>
                <a:gd name="T86" fmla="*/ 140 w 290"/>
                <a:gd name="T87" fmla="*/ 165 h 350"/>
                <a:gd name="T88" fmla="*/ 176 w 290"/>
                <a:gd name="T89" fmla="*/ 145 h 350"/>
                <a:gd name="T90" fmla="*/ 169 w 290"/>
                <a:gd name="T91" fmla="*/ 108 h 350"/>
                <a:gd name="T92" fmla="*/ 119 w 290"/>
                <a:gd name="T93" fmla="*/ 112 h 350"/>
                <a:gd name="T94" fmla="*/ 106 w 290"/>
                <a:gd name="T95" fmla="*/ 146 h 350"/>
                <a:gd name="T96" fmla="*/ 63 w 290"/>
                <a:gd name="T97" fmla="*/ 158 h 350"/>
                <a:gd name="T98" fmla="*/ 55 w 290"/>
                <a:gd name="T99" fmla="*/ 156 h 350"/>
                <a:gd name="T100" fmla="*/ 40 w 290"/>
                <a:gd name="T101" fmla="*/ 140 h 350"/>
                <a:gd name="T102" fmla="*/ 51 w 290"/>
                <a:gd name="T103" fmla="*/ 114 h 350"/>
                <a:gd name="T104" fmla="*/ 40 w 290"/>
                <a:gd name="T105" fmla="*/ 99 h 350"/>
                <a:gd name="T106" fmla="*/ 10 w 290"/>
                <a:gd name="T107" fmla="*/ 54 h 350"/>
                <a:gd name="T108" fmla="*/ 53 w 290"/>
                <a:gd name="T109" fmla="*/ 88 h 350"/>
                <a:gd name="T110" fmla="*/ 23 w 290"/>
                <a:gd name="T111" fmla="*/ 21 h 350"/>
                <a:gd name="T112" fmla="*/ 67 w 290"/>
                <a:gd name="T113" fmla="*/ 78 h 350"/>
                <a:gd name="T114" fmla="*/ 48 w 290"/>
                <a:gd name="T115" fmla="*/ 10 h 350"/>
                <a:gd name="T116" fmla="*/ 82 w 290"/>
                <a:gd name="T117" fmla="*/ 74 h 350"/>
                <a:gd name="T118" fmla="*/ 76 w 290"/>
                <a:gd name="T119" fmla="*/ 10 h 350"/>
                <a:gd name="T120" fmla="*/ 92 w 290"/>
                <a:gd name="T121" fmla="*/ 55 h 350"/>
                <a:gd name="T122" fmla="*/ 82 w 290"/>
                <a:gd name="T123" fmla="*/ 110 h 350"/>
                <a:gd name="T124" fmla="*/ 143 w 290"/>
                <a:gd name="T125" fmla="*/ 2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0" h="350">
                  <a:moveTo>
                    <a:pt x="151" y="19"/>
                  </a:moveTo>
                  <a:cubicBezTo>
                    <a:pt x="149" y="34"/>
                    <a:pt x="147" y="48"/>
                    <a:pt x="145" y="63"/>
                  </a:cubicBezTo>
                  <a:cubicBezTo>
                    <a:pt x="144" y="66"/>
                    <a:pt x="144" y="68"/>
                    <a:pt x="146" y="70"/>
                  </a:cubicBezTo>
                  <a:cubicBezTo>
                    <a:pt x="147" y="74"/>
                    <a:pt x="146" y="77"/>
                    <a:pt x="143" y="80"/>
                  </a:cubicBezTo>
                  <a:cubicBezTo>
                    <a:pt x="139" y="83"/>
                    <a:pt x="142" y="85"/>
                    <a:pt x="144" y="87"/>
                  </a:cubicBezTo>
                  <a:cubicBezTo>
                    <a:pt x="145" y="89"/>
                    <a:pt x="147" y="89"/>
                    <a:pt x="148" y="87"/>
                  </a:cubicBezTo>
                  <a:cubicBezTo>
                    <a:pt x="150" y="85"/>
                    <a:pt x="152" y="83"/>
                    <a:pt x="149" y="80"/>
                  </a:cubicBezTo>
                  <a:cubicBezTo>
                    <a:pt x="147" y="77"/>
                    <a:pt x="145" y="74"/>
                    <a:pt x="146" y="70"/>
                  </a:cubicBezTo>
                  <a:cubicBezTo>
                    <a:pt x="158" y="50"/>
                    <a:pt x="167" y="28"/>
                    <a:pt x="180" y="8"/>
                  </a:cubicBezTo>
                  <a:cubicBezTo>
                    <a:pt x="173" y="31"/>
                    <a:pt x="166" y="55"/>
                    <a:pt x="158" y="78"/>
                  </a:cubicBezTo>
                  <a:cubicBezTo>
                    <a:pt x="159" y="78"/>
                    <a:pt x="160" y="79"/>
                    <a:pt x="160" y="79"/>
                  </a:cubicBezTo>
                  <a:cubicBezTo>
                    <a:pt x="174" y="60"/>
                    <a:pt x="188" y="41"/>
                    <a:pt x="202" y="21"/>
                  </a:cubicBezTo>
                  <a:cubicBezTo>
                    <a:pt x="202" y="22"/>
                    <a:pt x="203" y="22"/>
                    <a:pt x="204" y="22"/>
                  </a:cubicBezTo>
                  <a:cubicBezTo>
                    <a:pt x="193" y="44"/>
                    <a:pt x="182" y="66"/>
                    <a:pt x="173" y="84"/>
                  </a:cubicBezTo>
                  <a:cubicBezTo>
                    <a:pt x="190" y="70"/>
                    <a:pt x="208" y="53"/>
                    <a:pt x="225" y="38"/>
                  </a:cubicBezTo>
                  <a:cubicBezTo>
                    <a:pt x="219" y="47"/>
                    <a:pt x="212" y="57"/>
                    <a:pt x="205" y="67"/>
                  </a:cubicBezTo>
                  <a:cubicBezTo>
                    <a:pt x="199" y="76"/>
                    <a:pt x="193" y="85"/>
                    <a:pt x="187" y="94"/>
                  </a:cubicBezTo>
                  <a:cubicBezTo>
                    <a:pt x="186" y="95"/>
                    <a:pt x="184" y="96"/>
                    <a:pt x="186" y="97"/>
                  </a:cubicBezTo>
                  <a:cubicBezTo>
                    <a:pt x="187" y="99"/>
                    <a:pt x="189" y="97"/>
                    <a:pt x="190" y="96"/>
                  </a:cubicBezTo>
                  <a:cubicBezTo>
                    <a:pt x="207" y="83"/>
                    <a:pt x="224" y="69"/>
                    <a:pt x="242" y="56"/>
                  </a:cubicBezTo>
                  <a:cubicBezTo>
                    <a:pt x="243" y="55"/>
                    <a:pt x="245" y="54"/>
                    <a:pt x="246" y="54"/>
                  </a:cubicBezTo>
                  <a:cubicBezTo>
                    <a:pt x="230" y="73"/>
                    <a:pt x="213" y="91"/>
                    <a:pt x="196" y="109"/>
                  </a:cubicBezTo>
                  <a:cubicBezTo>
                    <a:pt x="218" y="100"/>
                    <a:pt x="239" y="87"/>
                    <a:pt x="260" y="76"/>
                  </a:cubicBezTo>
                  <a:cubicBezTo>
                    <a:pt x="261" y="77"/>
                    <a:pt x="261" y="77"/>
                    <a:pt x="261" y="78"/>
                  </a:cubicBezTo>
                  <a:cubicBezTo>
                    <a:pt x="242" y="93"/>
                    <a:pt x="223" y="108"/>
                    <a:pt x="204" y="122"/>
                  </a:cubicBezTo>
                  <a:cubicBezTo>
                    <a:pt x="204" y="123"/>
                    <a:pt x="205" y="123"/>
                    <a:pt x="205" y="124"/>
                  </a:cubicBezTo>
                  <a:cubicBezTo>
                    <a:pt x="228" y="118"/>
                    <a:pt x="249" y="107"/>
                    <a:pt x="272" y="102"/>
                  </a:cubicBezTo>
                  <a:cubicBezTo>
                    <a:pt x="253" y="115"/>
                    <a:pt x="231" y="125"/>
                    <a:pt x="211" y="137"/>
                  </a:cubicBezTo>
                  <a:cubicBezTo>
                    <a:pt x="211" y="137"/>
                    <a:pt x="211" y="138"/>
                    <a:pt x="212" y="139"/>
                  </a:cubicBezTo>
                  <a:cubicBezTo>
                    <a:pt x="235" y="134"/>
                    <a:pt x="259" y="130"/>
                    <a:pt x="282" y="126"/>
                  </a:cubicBezTo>
                  <a:cubicBezTo>
                    <a:pt x="282" y="126"/>
                    <a:pt x="283" y="127"/>
                    <a:pt x="283" y="128"/>
                  </a:cubicBezTo>
                  <a:cubicBezTo>
                    <a:pt x="260" y="136"/>
                    <a:pt x="238" y="144"/>
                    <a:pt x="215" y="152"/>
                  </a:cubicBezTo>
                  <a:cubicBezTo>
                    <a:pt x="215" y="153"/>
                    <a:pt x="215" y="154"/>
                    <a:pt x="216" y="154"/>
                  </a:cubicBezTo>
                  <a:cubicBezTo>
                    <a:pt x="240" y="155"/>
                    <a:pt x="265" y="151"/>
                    <a:pt x="290" y="152"/>
                  </a:cubicBezTo>
                  <a:cubicBezTo>
                    <a:pt x="290" y="152"/>
                    <a:pt x="290" y="153"/>
                    <a:pt x="290" y="154"/>
                  </a:cubicBezTo>
                  <a:cubicBezTo>
                    <a:pt x="266" y="158"/>
                    <a:pt x="242" y="163"/>
                    <a:pt x="218" y="168"/>
                  </a:cubicBezTo>
                  <a:cubicBezTo>
                    <a:pt x="218" y="169"/>
                    <a:pt x="218" y="169"/>
                    <a:pt x="218" y="170"/>
                  </a:cubicBezTo>
                  <a:cubicBezTo>
                    <a:pt x="240" y="173"/>
                    <a:pt x="263" y="176"/>
                    <a:pt x="285" y="179"/>
                  </a:cubicBezTo>
                  <a:cubicBezTo>
                    <a:pt x="285" y="179"/>
                    <a:pt x="285" y="180"/>
                    <a:pt x="285" y="181"/>
                  </a:cubicBezTo>
                  <a:cubicBezTo>
                    <a:pt x="262" y="183"/>
                    <a:pt x="240" y="183"/>
                    <a:pt x="217" y="184"/>
                  </a:cubicBezTo>
                  <a:cubicBezTo>
                    <a:pt x="217" y="185"/>
                    <a:pt x="217" y="186"/>
                    <a:pt x="217" y="186"/>
                  </a:cubicBezTo>
                  <a:cubicBezTo>
                    <a:pt x="240" y="193"/>
                    <a:pt x="262" y="199"/>
                    <a:pt x="285" y="206"/>
                  </a:cubicBezTo>
                  <a:cubicBezTo>
                    <a:pt x="285" y="207"/>
                    <a:pt x="285" y="207"/>
                    <a:pt x="285" y="208"/>
                  </a:cubicBezTo>
                  <a:cubicBezTo>
                    <a:pt x="261" y="205"/>
                    <a:pt x="237" y="203"/>
                    <a:pt x="213" y="200"/>
                  </a:cubicBezTo>
                  <a:cubicBezTo>
                    <a:pt x="235" y="213"/>
                    <a:pt x="258" y="222"/>
                    <a:pt x="281" y="233"/>
                  </a:cubicBezTo>
                  <a:cubicBezTo>
                    <a:pt x="281" y="233"/>
                    <a:pt x="281" y="234"/>
                    <a:pt x="280" y="235"/>
                  </a:cubicBezTo>
                  <a:cubicBezTo>
                    <a:pt x="256" y="228"/>
                    <a:pt x="233" y="222"/>
                    <a:pt x="209" y="215"/>
                  </a:cubicBezTo>
                  <a:cubicBezTo>
                    <a:pt x="208" y="216"/>
                    <a:pt x="208" y="217"/>
                    <a:pt x="208" y="218"/>
                  </a:cubicBezTo>
                  <a:cubicBezTo>
                    <a:pt x="229" y="231"/>
                    <a:pt x="250" y="245"/>
                    <a:pt x="271" y="259"/>
                  </a:cubicBezTo>
                  <a:cubicBezTo>
                    <a:pt x="271" y="259"/>
                    <a:pt x="271" y="260"/>
                    <a:pt x="271" y="260"/>
                  </a:cubicBezTo>
                  <a:cubicBezTo>
                    <a:pt x="247" y="250"/>
                    <a:pt x="224" y="240"/>
                    <a:pt x="201" y="229"/>
                  </a:cubicBezTo>
                  <a:cubicBezTo>
                    <a:pt x="201" y="230"/>
                    <a:pt x="200" y="231"/>
                    <a:pt x="200" y="231"/>
                  </a:cubicBezTo>
                  <a:cubicBezTo>
                    <a:pt x="218" y="248"/>
                    <a:pt x="237" y="264"/>
                    <a:pt x="255" y="281"/>
                  </a:cubicBezTo>
                  <a:cubicBezTo>
                    <a:pt x="255" y="282"/>
                    <a:pt x="254" y="282"/>
                    <a:pt x="254" y="282"/>
                  </a:cubicBezTo>
                  <a:cubicBezTo>
                    <a:pt x="234" y="269"/>
                    <a:pt x="213" y="256"/>
                    <a:pt x="192" y="243"/>
                  </a:cubicBezTo>
                  <a:cubicBezTo>
                    <a:pt x="192" y="243"/>
                    <a:pt x="191" y="244"/>
                    <a:pt x="191" y="244"/>
                  </a:cubicBezTo>
                  <a:cubicBezTo>
                    <a:pt x="204" y="264"/>
                    <a:pt x="221" y="281"/>
                    <a:pt x="235" y="300"/>
                  </a:cubicBezTo>
                  <a:cubicBezTo>
                    <a:pt x="235" y="300"/>
                    <a:pt x="234" y="301"/>
                    <a:pt x="234" y="301"/>
                  </a:cubicBezTo>
                  <a:cubicBezTo>
                    <a:pt x="216" y="285"/>
                    <a:pt x="198" y="269"/>
                    <a:pt x="179" y="253"/>
                  </a:cubicBezTo>
                  <a:cubicBezTo>
                    <a:pt x="179" y="253"/>
                    <a:pt x="178" y="254"/>
                    <a:pt x="178" y="254"/>
                  </a:cubicBezTo>
                  <a:cubicBezTo>
                    <a:pt x="190" y="275"/>
                    <a:pt x="203" y="296"/>
                    <a:pt x="215" y="317"/>
                  </a:cubicBezTo>
                  <a:cubicBezTo>
                    <a:pt x="215" y="318"/>
                    <a:pt x="214" y="318"/>
                    <a:pt x="213" y="319"/>
                  </a:cubicBezTo>
                  <a:cubicBezTo>
                    <a:pt x="197" y="301"/>
                    <a:pt x="184" y="281"/>
                    <a:pt x="167" y="264"/>
                  </a:cubicBezTo>
                  <a:cubicBezTo>
                    <a:pt x="173" y="287"/>
                    <a:pt x="184" y="308"/>
                    <a:pt x="191" y="330"/>
                  </a:cubicBezTo>
                  <a:cubicBezTo>
                    <a:pt x="190" y="330"/>
                    <a:pt x="190" y="330"/>
                    <a:pt x="189" y="331"/>
                  </a:cubicBezTo>
                  <a:cubicBezTo>
                    <a:pt x="177" y="311"/>
                    <a:pt x="165" y="291"/>
                    <a:pt x="153" y="271"/>
                  </a:cubicBezTo>
                  <a:cubicBezTo>
                    <a:pt x="152" y="271"/>
                    <a:pt x="152" y="272"/>
                    <a:pt x="151" y="272"/>
                  </a:cubicBezTo>
                  <a:cubicBezTo>
                    <a:pt x="156" y="295"/>
                    <a:pt x="162" y="319"/>
                    <a:pt x="167" y="342"/>
                  </a:cubicBezTo>
                  <a:cubicBezTo>
                    <a:pt x="166" y="342"/>
                    <a:pt x="166" y="343"/>
                    <a:pt x="165" y="343"/>
                  </a:cubicBezTo>
                  <a:cubicBezTo>
                    <a:pt x="156" y="320"/>
                    <a:pt x="146" y="297"/>
                    <a:pt x="137" y="274"/>
                  </a:cubicBezTo>
                  <a:cubicBezTo>
                    <a:pt x="136" y="300"/>
                    <a:pt x="139" y="325"/>
                    <a:pt x="140" y="350"/>
                  </a:cubicBezTo>
                  <a:cubicBezTo>
                    <a:pt x="136" y="341"/>
                    <a:pt x="134" y="332"/>
                    <a:pt x="132" y="322"/>
                  </a:cubicBezTo>
                  <a:cubicBezTo>
                    <a:pt x="129" y="310"/>
                    <a:pt x="127" y="299"/>
                    <a:pt x="124" y="287"/>
                  </a:cubicBezTo>
                  <a:cubicBezTo>
                    <a:pt x="123" y="285"/>
                    <a:pt x="123" y="283"/>
                    <a:pt x="121" y="282"/>
                  </a:cubicBezTo>
                  <a:cubicBezTo>
                    <a:pt x="118" y="279"/>
                    <a:pt x="120" y="277"/>
                    <a:pt x="121" y="275"/>
                  </a:cubicBezTo>
                  <a:cubicBezTo>
                    <a:pt x="122" y="272"/>
                    <a:pt x="124" y="269"/>
                    <a:pt x="124" y="266"/>
                  </a:cubicBezTo>
                  <a:cubicBezTo>
                    <a:pt x="123" y="264"/>
                    <a:pt x="122" y="262"/>
                    <a:pt x="124" y="260"/>
                  </a:cubicBezTo>
                  <a:cubicBezTo>
                    <a:pt x="126" y="257"/>
                    <a:pt x="131" y="260"/>
                    <a:pt x="133" y="256"/>
                  </a:cubicBezTo>
                  <a:cubicBezTo>
                    <a:pt x="135" y="248"/>
                    <a:pt x="135" y="240"/>
                    <a:pt x="136" y="232"/>
                  </a:cubicBezTo>
                  <a:cubicBezTo>
                    <a:pt x="137" y="226"/>
                    <a:pt x="138" y="221"/>
                    <a:pt x="139" y="215"/>
                  </a:cubicBezTo>
                  <a:cubicBezTo>
                    <a:pt x="147" y="206"/>
                    <a:pt x="158" y="205"/>
                    <a:pt x="168" y="201"/>
                  </a:cubicBezTo>
                  <a:cubicBezTo>
                    <a:pt x="169" y="201"/>
                    <a:pt x="170" y="201"/>
                    <a:pt x="170" y="200"/>
                  </a:cubicBezTo>
                  <a:cubicBezTo>
                    <a:pt x="174" y="192"/>
                    <a:pt x="183" y="186"/>
                    <a:pt x="185" y="176"/>
                  </a:cubicBezTo>
                  <a:cubicBezTo>
                    <a:pt x="180" y="172"/>
                    <a:pt x="175" y="169"/>
                    <a:pt x="169" y="169"/>
                  </a:cubicBezTo>
                  <a:cubicBezTo>
                    <a:pt x="163" y="174"/>
                    <a:pt x="156" y="179"/>
                    <a:pt x="150" y="183"/>
                  </a:cubicBezTo>
                  <a:cubicBezTo>
                    <a:pt x="147" y="185"/>
                    <a:pt x="144" y="186"/>
                    <a:pt x="141" y="185"/>
                  </a:cubicBezTo>
                  <a:cubicBezTo>
                    <a:pt x="138" y="183"/>
                    <a:pt x="138" y="179"/>
                    <a:pt x="138" y="176"/>
                  </a:cubicBezTo>
                  <a:cubicBezTo>
                    <a:pt x="138" y="172"/>
                    <a:pt x="139" y="169"/>
                    <a:pt x="140" y="165"/>
                  </a:cubicBezTo>
                  <a:cubicBezTo>
                    <a:pt x="141" y="159"/>
                    <a:pt x="145" y="156"/>
                    <a:pt x="151" y="153"/>
                  </a:cubicBezTo>
                  <a:cubicBezTo>
                    <a:pt x="159" y="150"/>
                    <a:pt x="167" y="148"/>
                    <a:pt x="176" y="145"/>
                  </a:cubicBezTo>
                  <a:cubicBezTo>
                    <a:pt x="177" y="144"/>
                    <a:pt x="178" y="143"/>
                    <a:pt x="179" y="142"/>
                  </a:cubicBezTo>
                  <a:cubicBezTo>
                    <a:pt x="177" y="130"/>
                    <a:pt x="176" y="118"/>
                    <a:pt x="169" y="108"/>
                  </a:cubicBezTo>
                  <a:cubicBezTo>
                    <a:pt x="158" y="110"/>
                    <a:pt x="146" y="109"/>
                    <a:pt x="134" y="111"/>
                  </a:cubicBezTo>
                  <a:cubicBezTo>
                    <a:pt x="129" y="112"/>
                    <a:pt x="124" y="108"/>
                    <a:pt x="119" y="112"/>
                  </a:cubicBezTo>
                  <a:cubicBezTo>
                    <a:pt x="114" y="116"/>
                    <a:pt x="114" y="123"/>
                    <a:pt x="112" y="128"/>
                  </a:cubicBezTo>
                  <a:cubicBezTo>
                    <a:pt x="110" y="134"/>
                    <a:pt x="109" y="141"/>
                    <a:pt x="106" y="146"/>
                  </a:cubicBezTo>
                  <a:cubicBezTo>
                    <a:pt x="105" y="149"/>
                    <a:pt x="104" y="151"/>
                    <a:pt x="101" y="152"/>
                  </a:cubicBezTo>
                  <a:cubicBezTo>
                    <a:pt x="89" y="156"/>
                    <a:pt x="76" y="156"/>
                    <a:pt x="63" y="158"/>
                  </a:cubicBezTo>
                  <a:cubicBezTo>
                    <a:pt x="62" y="158"/>
                    <a:pt x="60" y="158"/>
                    <a:pt x="59" y="158"/>
                  </a:cubicBezTo>
                  <a:cubicBezTo>
                    <a:pt x="58" y="157"/>
                    <a:pt x="56" y="157"/>
                    <a:pt x="55" y="156"/>
                  </a:cubicBezTo>
                  <a:cubicBezTo>
                    <a:pt x="52" y="153"/>
                    <a:pt x="49" y="150"/>
                    <a:pt x="45" y="147"/>
                  </a:cubicBezTo>
                  <a:cubicBezTo>
                    <a:pt x="43" y="146"/>
                    <a:pt x="40" y="144"/>
                    <a:pt x="40" y="140"/>
                  </a:cubicBezTo>
                  <a:cubicBezTo>
                    <a:pt x="40" y="134"/>
                    <a:pt x="44" y="129"/>
                    <a:pt x="48" y="124"/>
                  </a:cubicBezTo>
                  <a:cubicBezTo>
                    <a:pt x="50" y="121"/>
                    <a:pt x="52" y="118"/>
                    <a:pt x="51" y="114"/>
                  </a:cubicBezTo>
                  <a:cubicBezTo>
                    <a:pt x="49" y="110"/>
                    <a:pt x="45" y="106"/>
                    <a:pt x="43" y="101"/>
                  </a:cubicBezTo>
                  <a:cubicBezTo>
                    <a:pt x="42" y="100"/>
                    <a:pt x="41" y="100"/>
                    <a:pt x="40" y="99"/>
                  </a:cubicBezTo>
                  <a:cubicBezTo>
                    <a:pt x="40" y="99"/>
                    <a:pt x="40" y="98"/>
                    <a:pt x="40" y="97"/>
                  </a:cubicBezTo>
                  <a:cubicBezTo>
                    <a:pt x="31" y="82"/>
                    <a:pt x="20" y="68"/>
                    <a:pt x="10" y="54"/>
                  </a:cubicBezTo>
                  <a:cubicBezTo>
                    <a:pt x="6" y="48"/>
                    <a:pt x="3" y="43"/>
                    <a:pt x="0" y="37"/>
                  </a:cubicBezTo>
                  <a:cubicBezTo>
                    <a:pt x="17" y="54"/>
                    <a:pt x="35" y="71"/>
                    <a:pt x="53" y="88"/>
                  </a:cubicBezTo>
                  <a:cubicBezTo>
                    <a:pt x="44" y="65"/>
                    <a:pt x="31" y="44"/>
                    <a:pt x="21" y="22"/>
                  </a:cubicBezTo>
                  <a:cubicBezTo>
                    <a:pt x="22" y="22"/>
                    <a:pt x="23" y="22"/>
                    <a:pt x="23" y="21"/>
                  </a:cubicBezTo>
                  <a:cubicBezTo>
                    <a:pt x="37" y="40"/>
                    <a:pt x="51" y="60"/>
                    <a:pt x="64" y="79"/>
                  </a:cubicBezTo>
                  <a:cubicBezTo>
                    <a:pt x="65" y="79"/>
                    <a:pt x="66" y="78"/>
                    <a:pt x="67" y="78"/>
                  </a:cubicBezTo>
                  <a:cubicBezTo>
                    <a:pt x="61" y="55"/>
                    <a:pt x="51" y="34"/>
                    <a:pt x="46" y="11"/>
                  </a:cubicBezTo>
                  <a:cubicBezTo>
                    <a:pt x="47" y="10"/>
                    <a:pt x="47" y="10"/>
                    <a:pt x="48" y="10"/>
                  </a:cubicBezTo>
                  <a:cubicBezTo>
                    <a:pt x="59" y="31"/>
                    <a:pt x="69" y="53"/>
                    <a:pt x="80" y="74"/>
                  </a:cubicBezTo>
                  <a:cubicBezTo>
                    <a:pt x="81" y="74"/>
                    <a:pt x="81" y="74"/>
                    <a:pt x="82" y="74"/>
                  </a:cubicBezTo>
                  <a:cubicBezTo>
                    <a:pt x="78" y="50"/>
                    <a:pt x="75" y="26"/>
                    <a:pt x="71" y="0"/>
                  </a:cubicBezTo>
                  <a:cubicBezTo>
                    <a:pt x="75" y="3"/>
                    <a:pt x="75" y="7"/>
                    <a:pt x="76" y="10"/>
                  </a:cubicBezTo>
                  <a:cubicBezTo>
                    <a:pt x="81" y="24"/>
                    <a:pt x="85" y="38"/>
                    <a:pt x="89" y="52"/>
                  </a:cubicBezTo>
                  <a:cubicBezTo>
                    <a:pt x="90" y="53"/>
                    <a:pt x="91" y="55"/>
                    <a:pt x="92" y="55"/>
                  </a:cubicBezTo>
                  <a:cubicBezTo>
                    <a:pt x="95" y="57"/>
                    <a:pt x="94" y="59"/>
                    <a:pt x="93" y="61"/>
                  </a:cubicBezTo>
                  <a:cubicBezTo>
                    <a:pt x="89" y="77"/>
                    <a:pt x="84" y="93"/>
                    <a:pt x="82" y="110"/>
                  </a:cubicBezTo>
                  <a:cubicBezTo>
                    <a:pt x="86" y="105"/>
                    <a:pt x="89" y="99"/>
                    <a:pt x="92" y="94"/>
                  </a:cubicBezTo>
                  <a:cubicBezTo>
                    <a:pt x="108" y="69"/>
                    <a:pt x="125" y="45"/>
                    <a:pt x="143" y="22"/>
                  </a:cubicBezTo>
                  <a:cubicBezTo>
                    <a:pt x="145" y="20"/>
                    <a:pt x="147" y="17"/>
                    <a:pt x="151" y="19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2012950" y="4865688"/>
              <a:ext cx="1020763" cy="1020762"/>
            </a:xfrm>
            <a:custGeom>
              <a:avLst/>
              <a:gdLst>
                <a:gd name="T0" fmla="*/ 27 w 271"/>
                <a:gd name="T1" fmla="*/ 1 h 271"/>
                <a:gd name="T2" fmla="*/ 77 w 271"/>
                <a:gd name="T3" fmla="*/ 50 h 271"/>
                <a:gd name="T4" fmla="*/ 263 w 271"/>
                <a:gd name="T5" fmla="*/ 236 h 271"/>
                <a:gd name="T6" fmla="*/ 263 w 271"/>
                <a:gd name="T7" fmla="*/ 254 h 271"/>
                <a:gd name="T8" fmla="*/ 256 w 271"/>
                <a:gd name="T9" fmla="*/ 261 h 271"/>
                <a:gd name="T10" fmla="*/ 235 w 271"/>
                <a:gd name="T11" fmla="*/ 261 h 271"/>
                <a:gd name="T12" fmla="*/ 165 w 271"/>
                <a:gd name="T13" fmla="*/ 191 h 271"/>
                <a:gd name="T14" fmla="*/ 2 w 271"/>
                <a:gd name="T15" fmla="*/ 28 h 271"/>
                <a:gd name="T16" fmla="*/ 2 w 271"/>
                <a:gd name="T17" fmla="*/ 21 h 271"/>
                <a:gd name="T18" fmla="*/ 22 w 271"/>
                <a:gd name="T19" fmla="*/ 2 h 271"/>
                <a:gd name="T20" fmla="*/ 27 w 271"/>
                <a:gd name="T21" fmla="*/ 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71">
                  <a:moveTo>
                    <a:pt x="27" y="1"/>
                  </a:moveTo>
                  <a:cubicBezTo>
                    <a:pt x="44" y="16"/>
                    <a:pt x="60" y="33"/>
                    <a:pt x="77" y="50"/>
                  </a:cubicBezTo>
                  <a:cubicBezTo>
                    <a:pt x="139" y="112"/>
                    <a:pt x="201" y="174"/>
                    <a:pt x="263" y="236"/>
                  </a:cubicBezTo>
                  <a:cubicBezTo>
                    <a:pt x="271" y="244"/>
                    <a:pt x="271" y="245"/>
                    <a:pt x="263" y="254"/>
                  </a:cubicBezTo>
                  <a:cubicBezTo>
                    <a:pt x="260" y="257"/>
                    <a:pt x="258" y="259"/>
                    <a:pt x="256" y="261"/>
                  </a:cubicBezTo>
                  <a:cubicBezTo>
                    <a:pt x="246" y="271"/>
                    <a:pt x="245" y="271"/>
                    <a:pt x="235" y="261"/>
                  </a:cubicBezTo>
                  <a:cubicBezTo>
                    <a:pt x="211" y="237"/>
                    <a:pt x="188" y="214"/>
                    <a:pt x="165" y="191"/>
                  </a:cubicBezTo>
                  <a:cubicBezTo>
                    <a:pt x="110" y="136"/>
                    <a:pt x="56" y="82"/>
                    <a:pt x="2" y="28"/>
                  </a:cubicBezTo>
                  <a:cubicBezTo>
                    <a:pt x="0" y="26"/>
                    <a:pt x="1" y="23"/>
                    <a:pt x="2" y="21"/>
                  </a:cubicBezTo>
                  <a:cubicBezTo>
                    <a:pt x="9" y="15"/>
                    <a:pt x="15" y="8"/>
                    <a:pt x="22" y="2"/>
                  </a:cubicBezTo>
                  <a:cubicBezTo>
                    <a:pt x="24" y="0"/>
                    <a:pt x="25" y="0"/>
                    <a:pt x="27" y="1"/>
                  </a:cubicBezTo>
                  <a:close/>
                </a:path>
              </a:pathLst>
            </a:custGeom>
            <a:solidFill>
              <a:srgbClr val="DA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95288" y="5197475"/>
              <a:ext cx="741363" cy="365125"/>
            </a:xfrm>
            <a:custGeom>
              <a:avLst/>
              <a:gdLst>
                <a:gd name="T0" fmla="*/ 35 w 197"/>
                <a:gd name="T1" fmla="*/ 77 h 97"/>
                <a:gd name="T2" fmla="*/ 3 w 197"/>
                <a:gd name="T3" fmla="*/ 42 h 97"/>
                <a:gd name="T4" fmla="*/ 7 w 197"/>
                <a:gd name="T5" fmla="*/ 35 h 97"/>
                <a:gd name="T6" fmla="*/ 54 w 197"/>
                <a:gd name="T7" fmla="*/ 15 h 97"/>
                <a:gd name="T8" fmla="*/ 92 w 197"/>
                <a:gd name="T9" fmla="*/ 0 h 97"/>
                <a:gd name="T10" fmla="*/ 191 w 197"/>
                <a:gd name="T11" fmla="*/ 11 h 97"/>
                <a:gd name="T12" fmla="*/ 197 w 197"/>
                <a:gd name="T13" fmla="*/ 12 h 97"/>
                <a:gd name="T14" fmla="*/ 145 w 197"/>
                <a:gd name="T15" fmla="*/ 46 h 97"/>
                <a:gd name="T16" fmla="*/ 93 w 197"/>
                <a:gd name="T17" fmla="*/ 80 h 97"/>
                <a:gd name="T18" fmla="*/ 86 w 197"/>
                <a:gd name="T19" fmla="*/ 84 h 97"/>
                <a:gd name="T20" fmla="*/ 70 w 197"/>
                <a:gd name="T21" fmla="*/ 83 h 97"/>
                <a:gd name="T22" fmla="*/ 63 w 197"/>
                <a:gd name="T23" fmla="*/ 88 h 97"/>
                <a:gd name="T24" fmla="*/ 62 w 197"/>
                <a:gd name="T25" fmla="*/ 90 h 97"/>
                <a:gd name="T26" fmla="*/ 59 w 197"/>
                <a:gd name="T27" fmla="*/ 93 h 97"/>
                <a:gd name="T28" fmla="*/ 50 w 197"/>
                <a:gd name="T29" fmla="*/ 92 h 97"/>
                <a:gd name="T30" fmla="*/ 35 w 197"/>
                <a:gd name="T31" fmla="*/ 7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97">
                  <a:moveTo>
                    <a:pt x="35" y="77"/>
                  </a:moveTo>
                  <a:cubicBezTo>
                    <a:pt x="24" y="66"/>
                    <a:pt x="14" y="54"/>
                    <a:pt x="3" y="42"/>
                  </a:cubicBezTo>
                  <a:cubicBezTo>
                    <a:pt x="0" y="38"/>
                    <a:pt x="4" y="36"/>
                    <a:pt x="7" y="35"/>
                  </a:cubicBezTo>
                  <a:cubicBezTo>
                    <a:pt x="23" y="28"/>
                    <a:pt x="38" y="22"/>
                    <a:pt x="54" y="15"/>
                  </a:cubicBezTo>
                  <a:cubicBezTo>
                    <a:pt x="67" y="10"/>
                    <a:pt x="79" y="5"/>
                    <a:pt x="92" y="0"/>
                  </a:cubicBezTo>
                  <a:cubicBezTo>
                    <a:pt x="125" y="3"/>
                    <a:pt x="158" y="7"/>
                    <a:pt x="191" y="11"/>
                  </a:cubicBezTo>
                  <a:cubicBezTo>
                    <a:pt x="193" y="11"/>
                    <a:pt x="195" y="11"/>
                    <a:pt x="197" y="12"/>
                  </a:cubicBezTo>
                  <a:cubicBezTo>
                    <a:pt x="181" y="25"/>
                    <a:pt x="162" y="35"/>
                    <a:pt x="145" y="46"/>
                  </a:cubicBezTo>
                  <a:cubicBezTo>
                    <a:pt x="128" y="58"/>
                    <a:pt x="110" y="69"/>
                    <a:pt x="93" y="80"/>
                  </a:cubicBezTo>
                  <a:cubicBezTo>
                    <a:pt x="91" y="82"/>
                    <a:pt x="88" y="82"/>
                    <a:pt x="86" y="84"/>
                  </a:cubicBezTo>
                  <a:cubicBezTo>
                    <a:pt x="81" y="85"/>
                    <a:pt x="76" y="88"/>
                    <a:pt x="70" y="83"/>
                  </a:cubicBezTo>
                  <a:cubicBezTo>
                    <a:pt x="68" y="82"/>
                    <a:pt x="65" y="85"/>
                    <a:pt x="63" y="88"/>
                  </a:cubicBezTo>
                  <a:cubicBezTo>
                    <a:pt x="63" y="89"/>
                    <a:pt x="62" y="89"/>
                    <a:pt x="62" y="90"/>
                  </a:cubicBezTo>
                  <a:cubicBezTo>
                    <a:pt x="61" y="91"/>
                    <a:pt x="60" y="92"/>
                    <a:pt x="59" y="93"/>
                  </a:cubicBezTo>
                  <a:cubicBezTo>
                    <a:pt x="55" y="97"/>
                    <a:pt x="53" y="97"/>
                    <a:pt x="50" y="92"/>
                  </a:cubicBezTo>
                  <a:cubicBezTo>
                    <a:pt x="45" y="87"/>
                    <a:pt x="41" y="81"/>
                    <a:pt x="35" y="77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1463675" y="4294188"/>
              <a:ext cx="960438" cy="952500"/>
            </a:xfrm>
            <a:custGeom>
              <a:avLst/>
              <a:gdLst>
                <a:gd name="T0" fmla="*/ 145 w 255"/>
                <a:gd name="T1" fmla="*/ 105 h 253"/>
                <a:gd name="T2" fmla="*/ 164 w 255"/>
                <a:gd name="T3" fmla="*/ 124 h 253"/>
                <a:gd name="T4" fmla="*/ 164 w 255"/>
                <a:gd name="T5" fmla="*/ 137 h 253"/>
                <a:gd name="T6" fmla="*/ 161 w 255"/>
                <a:gd name="T7" fmla="*/ 140 h 253"/>
                <a:gd name="T8" fmla="*/ 148 w 255"/>
                <a:gd name="T9" fmla="*/ 157 h 253"/>
                <a:gd name="T10" fmla="*/ 134 w 255"/>
                <a:gd name="T11" fmla="*/ 167 h 253"/>
                <a:gd name="T12" fmla="*/ 116 w 255"/>
                <a:gd name="T13" fmla="*/ 166 h 253"/>
                <a:gd name="T14" fmla="*/ 100 w 255"/>
                <a:gd name="T15" fmla="*/ 151 h 253"/>
                <a:gd name="T16" fmla="*/ 87 w 255"/>
                <a:gd name="T17" fmla="*/ 142 h 253"/>
                <a:gd name="T18" fmla="*/ 75 w 255"/>
                <a:gd name="T19" fmla="*/ 143 h 253"/>
                <a:gd name="T20" fmla="*/ 10 w 255"/>
                <a:gd name="T21" fmla="*/ 246 h 253"/>
                <a:gd name="T22" fmla="*/ 10 w 255"/>
                <a:gd name="T23" fmla="*/ 247 h 253"/>
                <a:gd name="T24" fmla="*/ 4 w 255"/>
                <a:gd name="T25" fmla="*/ 252 h 253"/>
                <a:gd name="T26" fmla="*/ 2 w 255"/>
                <a:gd name="T27" fmla="*/ 243 h 253"/>
                <a:gd name="T28" fmla="*/ 9 w 255"/>
                <a:gd name="T29" fmla="*/ 226 h 253"/>
                <a:gd name="T30" fmla="*/ 63 w 255"/>
                <a:gd name="T31" fmla="*/ 132 h 253"/>
                <a:gd name="T32" fmla="*/ 68 w 255"/>
                <a:gd name="T33" fmla="*/ 119 h 253"/>
                <a:gd name="T34" fmla="*/ 68 w 255"/>
                <a:gd name="T35" fmla="*/ 107 h 253"/>
                <a:gd name="T36" fmla="*/ 72 w 255"/>
                <a:gd name="T37" fmla="*/ 103 h 253"/>
                <a:gd name="T38" fmla="*/ 74 w 255"/>
                <a:gd name="T39" fmla="*/ 98 h 253"/>
                <a:gd name="T40" fmla="*/ 93 w 255"/>
                <a:gd name="T41" fmla="*/ 78 h 253"/>
                <a:gd name="T42" fmla="*/ 99 w 255"/>
                <a:gd name="T43" fmla="*/ 77 h 253"/>
                <a:gd name="T44" fmla="*/ 101 w 255"/>
                <a:gd name="T45" fmla="*/ 75 h 253"/>
                <a:gd name="T46" fmla="*/ 114 w 255"/>
                <a:gd name="T47" fmla="*/ 73 h 253"/>
                <a:gd name="T48" fmla="*/ 126 w 255"/>
                <a:gd name="T49" fmla="*/ 68 h 253"/>
                <a:gd name="T50" fmla="*/ 242 w 255"/>
                <a:gd name="T51" fmla="*/ 2 h 253"/>
                <a:gd name="T52" fmla="*/ 251 w 255"/>
                <a:gd name="T53" fmla="*/ 0 h 253"/>
                <a:gd name="T54" fmla="*/ 255 w 255"/>
                <a:gd name="T55" fmla="*/ 2 h 253"/>
                <a:gd name="T56" fmla="*/ 253 w 255"/>
                <a:gd name="T57" fmla="*/ 7 h 253"/>
                <a:gd name="T58" fmla="*/ 248 w 255"/>
                <a:gd name="T59" fmla="*/ 9 h 253"/>
                <a:gd name="T60" fmla="*/ 147 w 255"/>
                <a:gd name="T61" fmla="*/ 71 h 253"/>
                <a:gd name="T62" fmla="*/ 135 w 255"/>
                <a:gd name="T63" fmla="*/ 80 h 253"/>
                <a:gd name="T64" fmla="*/ 135 w 255"/>
                <a:gd name="T65" fmla="*/ 90 h 253"/>
                <a:gd name="T66" fmla="*/ 145 w 255"/>
                <a:gd name="T67" fmla="*/ 10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3">
                  <a:moveTo>
                    <a:pt x="145" y="105"/>
                  </a:moveTo>
                  <a:cubicBezTo>
                    <a:pt x="152" y="112"/>
                    <a:pt x="157" y="118"/>
                    <a:pt x="164" y="124"/>
                  </a:cubicBezTo>
                  <a:cubicBezTo>
                    <a:pt x="170" y="129"/>
                    <a:pt x="170" y="133"/>
                    <a:pt x="164" y="137"/>
                  </a:cubicBezTo>
                  <a:cubicBezTo>
                    <a:pt x="163" y="138"/>
                    <a:pt x="162" y="139"/>
                    <a:pt x="161" y="140"/>
                  </a:cubicBezTo>
                  <a:cubicBezTo>
                    <a:pt x="160" y="148"/>
                    <a:pt x="153" y="152"/>
                    <a:pt x="148" y="157"/>
                  </a:cubicBezTo>
                  <a:cubicBezTo>
                    <a:pt x="144" y="161"/>
                    <a:pt x="141" y="166"/>
                    <a:pt x="134" y="167"/>
                  </a:cubicBezTo>
                  <a:cubicBezTo>
                    <a:pt x="125" y="175"/>
                    <a:pt x="125" y="175"/>
                    <a:pt x="116" y="166"/>
                  </a:cubicBezTo>
                  <a:cubicBezTo>
                    <a:pt x="110" y="161"/>
                    <a:pt x="105" y="156"/>
                    <a:pt x="100" y="151"/>
                  </a:cubicBezTo>
                  <a:cubicBezTo>
                    <a:pt x="93" y="151"/>
                    <a:pt x="91" y="145"/>
                    <a:pt x="87" y="142"/>
                  </a:cubicBezTo>
                  <a:cubicBezTo>
                    <a:pt x="81" y="136"/>
                    <a:pt x="80" y="137"/>
                    <a:pt x="75" y="143"/>
                  </a:cubicBezTo>
                  <a:cubicBezTo>
                    <a:pt x="48" y="174"/>
                    <a:pt x="28" y="209"/>
                    <a:pt x="10" y="246"/>
                  </a:cubicBezTo>
                  <a:cubicBezTo>
                    <a:pt x="10" y="247"/>
                    <a:pt x="10" y="246"/>
                    <a:pt x="10" y="247"/>
                  </a:cubicBezTo>
                  <a:cubicBezTo>
                    <a:pt x="9" y="250"/>
                    <a:pt x="7" y="253"/>
                    <a:pt x="4" y="252"/>
                  </a:cubicBezTo>
                  <a:cubicBezTo>
                    <a:pt x="0" y="250"/>
                    <a:pt x="1" y="247"/>
                    <a:pt x="2" y="243"/>
                  </a:cubicBezTo>
                  <a:cubicBezTo>
                    <a:pt x="4" y="237"/>
                    <a:pt x="6" y="231"/>
                    <a:pt x="9" y="226"/>
                  </a:cubicBezTo>
                  <a:cubicBezTo>
                    <a:pt x="23" y="192"/>
                    <a:pt x="40" y="161"/>
                    <a:pt x="63" y="132"/>
                  </a:cubicBezTo>
                  <a:cubicBezTo>
                    <a:pt x="66" y="129"/>
                    <a:pt x="71" y="125"/>
                    <a:pt x="68" y="119"/>
                  </a:cubicBezTo>
                  <a:cubicBezTo>
                    <a:pt x="63" y="115"/>
                    <a:pt x="63" y="111"/>
                    <a:pt x="68" y="107"/>
                  </a:cubicBezTo>
                  <a:cubicBezTo>
                    <a:pt x="70" y="106"/>
                    <a:pt x="71" y="105"/>
                    <a:pt x="72" y="103"/>
                  </a:cubicBezTo>
                  <a:cubicBezTo>
                    <a:pt x="72" y="101"/>
                    <a:pt x="72" y="99"/>
                    <a:pt x="74" y="98"/>
                  </a:cubicBezTo>
                  <a:cubicBezTo>
                    <a:pt x="80" y="91"/>
                    <a:pt x="86" y="85"/>
                    <a:pt x="93" y="78"/>
                  </a:cubicBezTo>
                  <a:cubicBezTo>
                    <a:pt x="95" y="77"/>
                    <a:pt x="97" y="77"/>
                    <a:pt x="99" y="77"/>
                  </a:cubicBezTo>
                  <a:cubicBezTo>
                    <a:pt x="99" y="76"/>
                    <a:pt x="101" y="76"/>
                    <a:pt x="101" y="75"/>
                  </a:cubicBezTo>
                  <a:cubicBezTo>
                    <a:pt x="105" y="69"/>
                    <a:pt x="109" y="68"/>
                    <a:pt x="114" y="73"/>
                  </a:cubicBezTo>
                  <a:cubicBezTo>
                    <a:pt x="119" y="74"/>
                    <a:pt x="123" y="71"/>
                    <a:pt x="126" y="68"/>
                  </a:cubicBezTo>
                  <a:cubicBezTo>
                    <a:pt x="160" y="39"/>
                    <a:pt x="199" y="18"/>
                    <a:pt x="242" y="2"/>
                  </a:cubicBezTo>
                  <a:cubicBezTo>
                    <a:pt x="244" y="1"/>
                    <a:pt x="247" y="0"/>
                    <a:pt x="251" y="0"/>
                  </a:cubicBezTo>
                  <a:cubicBezTo>
                    <a:pt x="252" y="0"/>
                    <a:pt x="254" y="0"/>
                    <a:pt x="255" y="2"/>
                  </a:cubicBezTo>
                  <a:cubicBezTo>
                    <a:pt x="255" y="4"/>
                    <a:pt x="254" y="6"/>
                    <a:pt x="253" y="7"/>
                  </a:cubicBezTo>
                  <a:cubicBezTo>
                    <a:pt x="252" y="8"/>
                    <a:pt x="250" y="8"/>
                    <a:pt x="248" y="9"/>
                  </a:cubicBezTo>
                  <a:cubicBezTo>
                    <a:pt x="212" y="26"/>
                    <a:pt x="178" y="46"/>
                    <a:pt x="147" y="71"/>
                  </a:cubicBezTo>
                  <a:cubicBezTo>
                    <a:pt x="143" y="74"/>
                    <a:pt x="140" y="78"/>
                    <a:pt x="135" y="80"/>
                  </a:cubicBezTo>
                  <a:cubicBezTo>
                    <a:pt x="131" y="83"/>
                    <a:pt x="132" y="87"/>
                    <a:pt x="135" y="90"/>
                  </a:cubicBezTo>
                  <a:cubicBezTo>
                    <a:pt x="139" y="95"/>
                    <a:pt x="145" y="98"/>
                    <a:pt x="145" y="105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969963" y="5883275"/>
              <a:ext cx="625475" cy="338137"/>
            </a:xfrm>
            <a:custGeom>
              <a:avLst/>
              <a:gdLst>
                <a:gd name="T0" fmla="*/ 166 w 166"/>
                <a:gd name="T1" fmla="*/ 24 h 90"/>
                <a:gd name="T2" fmla="*/ 160 w 166"/>
                <a:gd name="T3" fmla="*/ 39 h 90"/>
                <a:gd name="T4" fmla="*/ 147 w 166"/>
                <a:gd name="T5" fmla="*/ 61 h 90"/>
                <a:gd name="T6" fmla="*/ 140 w 166"/>
                <a:gd name="T7" fmla="*/ 89 h 90"/>
                <a:gd name="T8" fmla="*/ 5 w 166"/>
                <a:gd name="T9" fmla="*/ 88 h 90"/>
                <a:gd name="T10" fmla="*/ 0 w 166"/>
                <a:gd name="T11" fmla="*/ 87 h 90"/>
                <a:gd name="T12" fmla="*/ 22 w 166"/>
                <a:gd name="T13" fmla="*/ 75 h 90"/>
                <a:gd name="T14" fmla="*/ 101 w 166"/>
                <a:gd name="T15" fmla="*/ 46 h 90"/>
                <a:gd name="T16" fmla="*/ 106 w 166"/>
                <a:gd name="T17" fmla="*/ 43 h 90"/>
                <a:gd name="T18" fmla="*/ 102 w 166"/>
                <a:gd name="T19" fmla="*/ 39 h 90"/>
                <a:gd name="T20" fmla="*/ 64 w 166"/>
                <a:gd name="T21" fmla="*/ 11 h 90"/>
                <a:gd name="T22" fmla="*/ 59 w 166"/>
                <a:gd name="T23" fmla="*/ 8 h 90"/>
                <a:gd name="T24" fmla="*/ 57 w 166"/>
                <a:gd name="T25" fmla="*/ 2 h 90"/>
                <a:gd name="T26" fmla="*/ 63 w 166"/>
                <a:gd name="T27" fmla="*/ 0 h 90"/>
                <a:gd name="T28" fmla="*/ 68 w 166"/>
                <a:gd name="T29" fmla="*/ 1 h 90"/>
                <a:gd name="T30" fmla="*/ 156 w 166"/>
                <a:gd name="T31" fmla="*/ 20 h 90"/>
                <a:gd name="T32" fmla="*/ 166 w 166"/>
                <a:gd name="T33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90">
                  <a:moveTo>
                    <a:pt x="166" y="24"/>
                  </a:moveTo>
                  <a:cubicBezTo>
                    <a:pt x="166" y="30"/>
                    <a:pt x="161" y="34"/>
                    <a:pt x="160" y="39"/>
                  </a:cubicBezTo>
                  <a:cubicBezTo>
                    <a:pt x="156" y="46"/>
                    <a:pt x="152" y="54"/>
                    <a:pt x="147" y="61"/>
                  </a:cubicBezTo>
                  <a:cubicBezTo>
                    <a:pt x="142" y="70"/>
                    <a:pt x="139" y="79"/>
                    <a:pt x="140" y="89"/>
                  </a:cubicBezTo>
                  <a:cubicBezTo>
                    <a:pt x="95" y="90"/>
                    <a:pt x="50" y="88"/>
                    <a:pt x="5" y="88"/>
                  </a:cubicBezTo>
                  <a:cubicBezTo>
                    <a:pt x="4" y="88"/>
                    <a:pt x="2" y="88"/>
                    <a:pt x="0" y="87"/>
                  </a:cubicBezTo>
                  <a:cubicBezTo>
                    <a:pt x="5" y="80"/>
                    <a:pt x="14" y="78"/>
                    <a:pt x="22" y="75"/>
                  </a:cubicBezTo>
                  <a:cubicBezTo>
                    <a:pt x="48" y="66"/>
                    <a:pt x="75" y="56"/>
                    <a:pt x="101" y="46"/>
                  </a:cubicBezTo>
                  <a:cubicBezTo>
                    <a:pt x="103" y="46"/>
                    <a:pt x="106" y="46"/>
                    <a:pt x="106" y="43"/>
                  </a:cubicBezTo>
                  <a:cubicBezTo>
                    <a:pt x="106" y="41"/>
                    <a:pt x="104" y="40"/>
                    <a:pt x="102" y="39"/>
                  </a:cubicBezTo>
                  <a:cubicBezTo>
                    <a:pt x="89" y="29"/>
                    <a:pt x="76" y="21"/>
                    <a:pt x="64" y="11"/>
                  </a:cubicBezTo>
                  <a:cubicBezTo>
                    <a:pt x="62" y="10"/>
                    <a:pt x="61" y="9"/>
                    <a:pt x="59" y="8"/>
                  </a:cubicBezTo>
                  <a:cubicBezTo>
                    <a:pt x="58" y="7"/>
                    <a:pt x="56" y="5"/>
                    <a:pt x="57" y="2"/>
                  </a:cubicBezTo>
                  <a:cubicBezTo>
                    <a:pt x="58" y="0"/>
                    <a:pt x="61" y="0"/>
                    <a:pt x="63" y="0"/>
                  </a:cubicBezTo>
                  <a:cubicBezTo>
                    <a:pt x="65" y="0"/>
                    <a:pt x="67" y="0"/>
                    <a:pt x="68" y="1"/>
                  </a:cubicBezTo>
                  <a:cubicBezTo>
                    <a:pt x="98" y="8"/>
                    <a:pt x="127" y="13"/>
                    <a:pt x="156" y="20"/>
                  </a:cubicBezTo>
                  <a:cubicBezTo>
                    <a:pt x="160" y="21"/>
                    <a:pt x="163" y="23"/>
                    <a:pt x="166" y="24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1892300" y="4233863"/>
              <a:ext cx="704850" cy="455612"/>
            </a:xfrm>
            <a:custGeom>
              <a:avLst/>
              <a:gdLst>
                <a:gd name="T0" fmla="*/ 31 w 187"/>
                <a:gd name="T1" fmla="*/ 121 h 121"/>
                <a:gd name="T2" fmla="*/ 16 w 187"/>
                <a:gd name="T3" fmla="*/ 106 h 121"/>
                <a:gd name="T4" fmla="*/ 17 w 187"/>
                <a:gd name="T5" fmla="*/ 96 h 121"/>
                <a:gd name="T6" fmla="*/ 103 w 187"/>
                <a:gd name="T7" fmla="*/ 37 h 121"/>
                <a:gd name="T8" fmla="*/ 139 w 187"/>
                <a:gd name="T9" fmla="*/ 19 h 121"/>
                <a:gd name="T10" fmla="*/ 96 w 187"/>
                <a:gd name="T11" fmla="*/ 35 h 121"/>
                <a:gd name="T12" fmla="*/ 12 w 187"/>
                <a:gd name="T13" fmla="*/ 88 h 121"/>
                <a:gd name="T14" fmla="*/ 0 w 187"/>
                <a:gd name="T15" fmla="*/ 89 h 121"/>
                <a:gd name="T16" fmla="*/ 91 w 187"/>
                <a:gd name="T17" fmla="*/ 28 h 121"/>
                <a:gd name="T18" fmla="*/ 182 w 187"/>
                <a:gd name="T19" fmla="*/ 1 h 121"/>
                <a:gd name="T20" fmla="*/ 187 w 187"/>
                <a:gd name="T21" fmla="*/ 2 h 121"/>
                <a:gd name="T22" fmla="*/ 175 w 187"/>
                <a:gd name="T23" fmla="*/ 11 h 121"/>
                <a:gd name="T24" fmla="*/ 51 w 187"/>
                <a:gd name="T25" fmla="*/ 102 h 121"/>
                <a:gd name="T26" fmla="*/ 31 w 187"/>
                <a:gd name="T2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121">
                  <a:moveTo>
                    <a:pt x="31" y="121"/>
                  </a:moveTo>
                  <a:cubicBezTo>
                    <a:pt x="26" y="116"/>
                    <a:pt x="21" y="111"/>
                    <a:pt x="16" y="106"/>
                  </a:cubicBezTo>
                  <a:cubicBezTo>
                    <a:pt x="12" y="102"/>
                    <a:pt x="12" y="100"/>
                    <a:pt x="17" y="96"/>
                  </a:cubicBezTo>
                  <a:cubicBezTo>
                    <a:pt x="43" y="73"/>
                    <a:pt x="72" y="53"/>
                    <a:pt x="103" y="37"/>
                  </a:cubicBezTo>
                  <a:cubicBezTo>
                    <a:pt x="115" y="31"/>
                    <a:pt x="127" y="25"/>
                    <a:pt x="139" y="19"/>
                  </a:cubicBezTo>
                  <a:cubicBezTo>
                    <a:pt x="124" y="23"/>
                    <a:pt x="110" y="29"/>
                    <a:pt x="96" y="35"/>
                  </a:cubicBezTo>
                  <a:cubicBezTo>
                    <a:pt x="66" y="49"/>
                    <a:pt x="38" y="67"/>
                    <a:pt x="12" y="88"/>
                  </a:cubicBezTo>
                  <a:cubicBezTo>
                    <a:pt x="9" y="91"/>
                    <a:pt x="5" y="98"/>
                    <a:pt x="0" y="89"/>
                  </a:cubicBezTo>
                  <a:cubicBezTo>
                    <a:pt x="27" y="64"/>
                    <a:pt x="58" y="44"/>
                    <a:pt x="91" y="28"/>
                  </a:cubicBezTo>
                  <a:cubicBezTo>
                    <a:pt x="120" y="14"/>
                    <a:pt x="150" y="5"/>
                    <a:pt x="182" y="1"/>
                  </a:cubicBezTo>
                  <a:cubicBezTo>
                    <a:pt x="183" y="1"/>
                    <a:pt x="185" y="0"/>
                    <a:pt x="187" y="2"/>
                  </a:cubicBezTo>
                  <a:cubicBezTo>
                    <a:pt x="183" y="6"/>
                    <a:pt x="179" y="8"/>
                    <a:pt x="175" y="11"/>
                  </a:cubicBezTo>
                  <a:cubicBezTo>
                    <a:pt x="131" y="37"/>
                    <a:pt x="90" y="67"/>
                    <a:pt x="51" y="102"/>
                  </a:cubicBezTo>
                  <a:cubicBezTo>
                    <a:pt x="44" y="108"/>
                    <a:pt x="36" y="113"/>
                    <a:pt x="31" y="12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1414463" y="4741863"/>
              <a:ext cx="425450" cy="677862"/>
            </a:xfrm>
            <a:custGeom>
              <a:avLst/>
              <a:gdLst>
                <a:gd name="T0" fmla="*/ 81 w 113"/>
                <a:gd name="T1" fmla="*/ 0 h 180"/>
                <a:gd name="T2" fmla="*/ 83 w 113"/>
                <a:gd name="T3" fmla="*/ 11 h 180"/>
                <a:gd name="T4" fmla="*/ 18 w 113"/>
                <a:gd name="T5" fmla="*/ 127 h 180"/>
                <a:gd name="T6" fmla="*/ 18 w 113"/>
                <a:gd name="T7" fmla="*/ 131 h 180"/>
                <a:gd name="T8" fmla="*/ 23 w 113"/>
                <a:gd name="T9" fmla="*/ 120 h 180"/>
                <a:gd name="T10" fmla="*/ 28 w 113"/>
                <a:gd name="T11" fmla="*/ 110 h 180"/>
                <a:gd name="T12" fmla="*/ 89 w 113"/>
                <a:gd name="T13" fmla="*/ 17 h 180"/>
                <a:gd name="T14" fmla="*/ 97 w 113"/>
                <a:gd name="T15" fmla="*/ 16 h 180"/>
                <a:gd name="T16" fmla="*/ 113 w 113"/>
                <a:gd name="T17" fmla="*/ 32 h 180"/>
                <a:gd name="T18" fmla="*/ 72 w 113"/>
                <a:gd name="T19" fmla="*/ 79 h 180"/>
                <a:gd name="T20" fmla="*/ 35 w 113"/>
                <a:gd name="T21" fmla="*/ 128 h 180"/>
                <a:gd name="T22" fmla="*/ 0 w 113"/>
                <a:gd name="T23" fmla="*/ 180 h 180"/>
                <a:gd name="T24" fmla="*/ 13 w 113"/>
                <a:gd name="T25" fmla="*/ 115 h 180"/>
                <a:gd name="T26" fmla="*/ 70 w 113"/>
                <a:gd name="T27" fmla="*/ 14 h 180"/>
                <a:gd name="T28" fmla="*/ 81 w 113"/>
                <a:gd name="T2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80">
                  <a:moveTo>
                    <a:pt x="81" y="0"/>
                  </a:moveTo>
                  <a:cubicBezTo>
                    <a:pt x="86" y="3"/>
                    <a:pt x="87" y="6"/>
                    <a:pt x="83" y="11"/>
                  </a:cubicBezTo>
                  <a:cubicBezTo>
                    <a:pt x="54" y="46"/>
                    <a:pt x="32" y="84"/>
                    <a:pt x="18" y="127"/>
                  </a:cubicBezTo>
                  <a:cubicBezTo>
                    <a:pt x="17" y="128"/>
                    <a:pt x="17" y="129"/>
                    <a:pt x="18" y="131"/>
                  </a:cubicBezTo>
                  <a:cubicBezTo>
                    <a:pt x="19" y="127"/>
                    <a:pt x="21" y="124"/>
                    <a:pt x="23" y="120"/>
                  </a:cubicBezTo>
                  <a:cubicBezTo>
                    <a:pt x="24" y="117"/>
                    <a:pt x="26" y="113"/>
                    <a:pt x="28" y="110"/>
                  </a:cubicBezTo>
                  <a:cubicBezTo>
                    <a:pt x="44" y="76"/>
                    <a:pt x="65" y="46"/>
                    <a:pt x="89" y="17"/>
                  </a:cubicBezTo>
                  <a:cubicBezTo>
                    <a:pt x="92" y="13"/>
                    <a:pt x="94" y="12"/>
                    <a:pt x="97" y="16"/>
                  </a:cubicBezTo>
                  <a:cubicBezTo>
                    <a:pt x="102" y="21"/>
                    <a:pt x="108" y="26"/>
                    <a:pt x="113" y="32"/>
                  </a:cubicBezTo>
                  <a:cubicBezTo>
                    <a:pt x="98" y="46"/>
                    <a:pt x="84" y="62"/>
                    <a:pt x="72" y="79"/>
                  </a:cubicBezTo>
                  <a:cubicBezTo>
                    <a:pt x="58" y="94"/>
                    <a:pt x="47" y="111"/>
                    <a:pt x="35" y="128"/>
                  </a:cubicBezTo>
                  <a:cubicBezTo>
                    <a:pt x="23" y="145"/>
                    <a:pt x="12" y="163"/>
                    <a:pt x="0" y="180"/>
                  </a:cubicBezTo>
                  <a:cubicBezTo>
                    <a:pt x="0" y="158"/>
                    <a:pt x="7" y="136"/>
                    <a:pt x="13" y="115"/>
                  </a:cubicBezTo>
                  <a:cubicBezTo>
                    <a:pt x="27" y="78"/>
                    <a:pt x="47" y="45"/>
                    <a:pt x="70" y="14"/>
                  </a:cubicBezTo>
                  <a:cubicBezTo>
                    <a:pt x="74" y="9"/>
                    <a:pt x="78" y="5"/>
                    <a:pt x="81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auto">
            <a:xfrm>
              <a:off x="1139825" y="5241925"/>
              <a:ext cx="131763" cy="293687"/>
            </a:xfrm>
            <a:custGeom>
              <a:avLst/>
              <a:gdLst>
                <a:gd name="T0" fmla="*/ 1 w 35"/>
                <a:gd name="T1" fmla="*/ 75 h 78"/>
                <a:gd name="T2" fmla="*/ 0 w 35"/>
                <a:gd name="T3" fmla="*/ 0 h 78"/>
                <a:gd name="T4" fmla="*/ 30 w 35"/>
                <a:gd name="T5" fmla="*/ 23 h 78"/>
                <a:gd name="T6" fmla="*/ 34 w 35"/>
                <a:gd name="T7" fmla="*/ 24 h 78"/>
                <a:gd name="T8" fmla="*/ 34 w 35"/>
                <a:gd name="T9" fmla="*/ 25 h 78"/>
                <a:gd name="T10" fmla="*/ 29 w 35"/>
                <a:gd name="T11" fmla="*/ 32 h 78"/>
                <a:gd name="T12" fmla="*/ 20 w 35"/>
                <a:gd name="T13" fmla="*/ 38 h 78"/>
                <a:gd name="T14" fmla="*/ 17 w 35"/>
                <a:gd name="T15" fmla="*/ 52 h 78"/>
                <a:gd name="T16" fmla="*/ 13 w 35"/>
                <a:gd name="T17" fmla="*/ 69 h 78"/>
                <a:gd name="T18" fmla="*/ 1 w 35"/>
                <a:gd name="T19" fmla="*/ 7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78">
                  <a:moveTo>
                    <a:pt x="1" y="75"/>
                  </a:moveTo>
                  <a:cubicBezTo>
                    <a:pt x="1" y="50"/>
                    <a:pt x="1" y="25"/>
                    <a:pt x="0" y="0"/>
                  </a:cubicBezTo>
                  <a:cubicBezTo>
                    <a:pt x="9" y="9"/>
                    <a:pt x="20" y="15"/>
                    <a:pt x="30" y="23"/>
                  </a:cubicBezTo>
                  <a:cubicBezTo>
                    <a:pt x="31" y="24"/>
                    <a:pt x="32" y="24"/>
                    <a:pt x="34" y="24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5" y="29"/>
                    <a:pt x="32" y="30"/>
                    <a:pt x="29" y="32"/>
                  </a:cubicBezTo>
                  <a:cubicBezTo>
                    <a:pt x="26" y="34"/>
                    <a:pt x="23" y="36"/>
                    <a:pt x="20" y="38"/>
                  </a:cubicBezTo>
                  <a:cubicBezTo>
                    <a:pt x="17" y="42"/>
                    <a:pt x="18" y="47"/>
                    <a:pt x="17" y="52"/>
                  </a:cubicBezTo>
                  <a:cubicBezTo>
                    <a:pt x="16" y="58"/>
                    <a:pt x="15" y="63"/>
                    <a:pt x="13" y="69"/>
                  </a:cubicBezTo>
                  <a:cubicBezTo>
                    <a:pt x="10" y="74"/>
                    <a:pt x="7" y="78"/>
                    <a:pt x="1" y="75"/>
                  </a:cubicBezTo>
                  <a:close/>
                </a:path>
              </a:pathLst>
            </a:custGeom>
            <a:solidFill>
              <a:srgbClr val="6C62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auto">
            <a:xfrm>
              <a:off x="1647825" y="4489450"/>
              <a:ext cx="158750" cy="165100"/>
            </a:xfrm>
            <a:custGeom>
              <a:avLst/>
              <a:gdLst>
                <a:gd name="T0" fmla="*/ 16 w 42"/>
                <a:gd name="T1" fmla="*/ 44 h 44"/>
                <a:gd name="T2" fmla="*/ 14 w 42"/>
                <a:gd name="T3" fmla="*/ 43 h 44"/>
                <a:gd name="T4" fmla="*/ 13 w 42"/>
                <a:gd name="T5" fmla="*/ 17 h 44"/>
                <a:gd name="T6" fmla="*/ 14 w 42"/>
                <a:gd name="T7" fmla="*/ 16 h 44"/>
                <a:gd name="T8" fmla="*/ 41 w 42"/>
                <a:gd name="T9" fmla="*/ 17 h 44"/>
                <a:gd name="T10" fmla="*/ 39 w 42"/>
                <a:gd name="T11" fmla="*/ 24 h 44"/>
                <a:gd name="T12" fmla="*/ 21 w 42"/>
                <a:gd name="T13" fmla="*/ 42 h 44"/>
                <a:gd name="T14" fmla="*/ 16 w 42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4">
                  <a:moveTo>
                    <a:pt x="16" y="44"/>
                  </a:moveTo>
                  <a:cubicBezTo>
                    <a:pt x="15" y="43"/>
                    <a:pt x="15" y="43"/>
                    <a:pt x="14" y="43"/>
                  </a:cubicBezTo>
                  <a:cubicBezTo>
                    <a:pt x="0" y="32"/>
                    <a:pt x="0" y="29"/>
                    <a:pt x="13" y="17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26" y="4"/>
                    <a:pt x="26" y="0"/>
                    <a:pt x="41" y="17"/>
                  </a:cubicBezTo>
                  <a:cubicBezTo>
                    <a:pt x="42" y="20"/>
                    <a:pt x="41" y="22"/>
                    <a:pt x="39" y="24"/>
                  </a:cubicBezTo>
                  <a:cubicBezTo>
                    <a:pt x="33" y="30"/>
                    <a:pt x="27" y="36"/>
                    <a:pt x="21" y="42"/>
                  </a:cubicBezTo>
                  <a:cubicBezTo>
                    <a:pt x="20" y="43"/>
                    <a:pt x="18" y="44"/>
                    <a:pt x="16" y="44"/>
                  </a:cubicBezTo>
                  <a:close/>
                </a:path>
              </a:pathLst>
            </a:custGeom>
            <a:solidFill>
              <a:srgbClr val="D98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1968500" y="4821238"/>
              <a:ext cx="146050" cy="150812"/>
            </a:xfrm>
            <a:custGeom>
              <a:avLst/>
              <a:gdLst>
                <a:gd name="T0" fmla="*/ 0 w 39"/>
                <a:gd name="T1" fmla="*/ 27 h 40"/>
                <a:gd name="T2" fmla="*/ 27 w 39"/>
                <a:gd name="T3" fmla="*/ 0 h 40"/>
                <a:gd name="T4" fmla="*/ 39 w 39"/>
                <a:gd name="T5" fmla="*/ 13 h 40"/>
                <a:gd name="T6" fmla="*/ 18 w 39"/>
                <a:gd name="T7" fmla="*/ 34 h 40"/>
                <a:gd name="T8" fmla="*/ 14 w 39"/>
                <a:gd name="T9" fmla="*/ 40 h 40"/>
                <a:gd name="T10" fmla="*/ 0 w 39"/>
                <a:gd name="T1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0">
                  <a:moveTo>
                    <a:pt x="0" y="27"/>
                  </a:moveTo>
                  <a:cubicBezTo>
                    <a:pt x="9" y="17"/>
                    <a:pt x="18" y="8"/>
                    <a:pt x="27" y="0"/>
                  </a:cubicBezTo>
                  <a:cubicBezTo>
                    <a:pt x="31" y="4"/>
                    <a:pt x="35" y="8"/>
                    <a:pt x="39" y="13"/>
                  </a:cubicBezTo>
                  <a:cubicBezTo>
                    <a:pt x="32" y="20"/>
                    <a:pt x="25" y="27"/>
                    <a:pt x="18" y="34"/>
                  </a:cubicBezTo>
                  <a:cubicBezTo>
                    <a:pt x="17" y="35"/>
                    <a:pt x="14" y="37"/>
                    <a:pt x="14" y="40"/>
                  </a:cubicBezTo>
                  <a:cubicBezTo>
                    <a:pt x="9" y="36"/>
                    <a:pt x="5" y="31"/>
                    <a:pt x="0" y="27"/>
                  </a:cubicBezTo>
                  <a:close/>
                </a:path>
              </a:pathLst>
            </a:custGeom>
            <a:solidFill>
              <a:srgbClr val="A95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auto">
            <a:xfrm>
              <a:off x="1708150" y="4552950"/>
              <a:ext cx="128588" cy="128587"/>
            </a:xfrm>
            <a:custGeom>
              <a:avLst/>
              <a:gdLst>
                <a:gd name="T0" fmla="*/ 0 w 34"/>
                <a:gd name="T1" fmla="*/ 27 h 34"/>
                <a:gd name="T2" fmla="*/ 25 w 34"/>
                <a:gd name="T3" fmla="*/ 0 h 34"/>
                <a:gd name="T4" fmla="*/ 34 w 34"/>
                <a:gd name="T5" fmla="*/ 8 h 34"/>
                <a:gd name="T6" fmla="*/ 7 w 34"/>
                <a:gd name="T7" fmla="*/ 34 h 34"/>
                <a:gd name="T8" fmla="*/ 0 w 34"/>
                <a:gd name="T9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0" y="27"/>
                  </a:moveTo>
                  <a:cubicBezTo>
                    <a:pt x="8" y="18"/>
                    <a:pt x="16" y="9"/>
                    <a:pt x="25" y="0"/>
                  </a:cubicBezTo>
                  <a:cubicBezTo>
                    <a:pt x="28" y="3"/>
                    <a:pt x="31" y="5"/>
                    <a:pt x="34" y="8"/>
                  </a:cubicBezTo>
                  <a:cubicBezTo>
                    <a:pt x="25" y="17"/>
                    <a:pt x="16" y="26"/>
                    <a:pt x="7" y="34"/>
                  </a:cubicBezTo>
                  <a:cubicBezTo>
                    <a:pt x="4" y="32"/>
                    <a:pt x="2" y="30"/>
                    <a:pt x="0" y="27"/>
                  </a:cubicBezTo>
                  <a:close/>
                </a:path>
              </a:pathLst>
            </a:custGeom>
            <a:solidFill>
              <a:srgbClr val="A95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7"/>
            <p:cNvSpPr>
              <a:spLocks/>
            </p:cNvSpPr>
            <p:nvPr userDrawn="1"/>
          </p:nvSpPr>
          <p:spPr bwMode="auto">
            <a:xfrm>
              <a:off x="508000" y="5592763"/>
              <a:ext cx="1087438" cy="617537"/>
            </a:xfrm>
            <a:custGeom>
              <a:avLst/>
              <a:gdLst>
                <a:gd name="T0" fmla="*/ 289 w 289"/>
                <a:gd name="T1" fmla="*/ 101 h 164"/>
                <a:gd name="T2" fmla="*/ 270 w 289"/>
                <a:gd name="T3" fmla="*/ 98 h 164"/>
                <a:gd name="T4" fmla="*/ 182 w 289"/>
                <a:gd name="T5" fmla="*/ 79 h 164"/>
                <a:gd name="T6" fmla="*/ 186 w 289"/>
                <a:gd name="T7" fmla="*/ 83 h 164"/>
                <a:gd name="T8" fmla="*/ 233 w 289"/>
                <a:gd name="T9" fmla="*/ 117 h 164"/>
                <a:gd name="T10" fmla="*/ 233 w 289"/>
                <a:gd name="T11" fmla="*/ 124 h 164"/>
                <a:gd name="T12" fmla="*/ 125 w 289"/>
                <a:gd name="T13" fmla="*/ 164 h 164"/>
                <a:gd name="T14" fmla="*/ 123 w 289"/>
                <a:gd name="T15" fmla="*/ 164 h 164"/>
                <a:gd name="T16" fmla="*/ 122 w 289"/>
                <a:gd name="T17" fmla="*/ 164 h 164"/>
                <a:gd name="T18" fmla="*/ 126 w 289"/>
                <a:gd name="T19" fmla="*/ 151 h 164"/>
                <a:gd name="T20" fmla="*/ 139 w 289"/>
                <a:gd name="T21" fmla="*/ 136 h 164"/>
                <a:gd name="T22" fmla="*/ 176 w 289"/>
                <a:gd name="T23" fmla="*/ 83 h 164"/>
                <a:gd name="T24" fmla="*/ 172 w 289"/>
                <a:gd name="T25" fmla="*/ 78 h 164"/>
                <a:gd name="T26" fmla="*/ 120 w 289"/>
                <a:gd name="T27" fmla="*/ 73 h 164"/>
                <a:gd name="T28" fmla="*/ 43 w 289"/>
                <a:gd name="T29" fmla="*/ 66 h 164"/>
                <a:gd name="T30" fmla="*/ 0 w 289"/>
                <a:gd name="T31" fmla="*/ 63 h 164"/>
                <a:gd name="T32" fmla="*/ 24 w 289"/>
                <a:gd name="T33" fmla="*/ 53 h 164"/>
                <a:gd name="T34" fmla="*/ 165 w 289"/>
                <a:gd name="T35" fmla="*/ 3 h 164"/>
                <a:gd name="T36" fmla="*/ 169 w 289"/>
                <a:gd name="T37" fmla="*/ 3 h 164"/>
                <a:gd name="T38" fmla="*/ 178 w 289"/>
                <a:gd name="T39" fmla="*/ 4 h 164"/>
                <a:gd name="T40" fmla="*/ 195 w 289"/>
                <a:gd name="T41" fmla="*/ 13 h 164"/>
                <a:gd name="T42" fmla="*/ 209 w 289"/>
                <a:gd name="T43" fmla="*/ 13 h 164"/>
                <a:gd name="T44" fmla="*/ 223 w 289"/>
                <a:gd name="T45" fmla="*/ 13 h 164"/>
                <a:gd name="T46" fmla="*/ 232 w 289"/>
                <a:gd name="T47" fmla="*/ 22 h 164"/>
                <a:gd name="T48" fmla="*/ 231 w 289"/>
                <a:gd name="T49" fmla="*/ 39 h 164"/>
                <a:gd name="T50" fmla="*/ 241 w 289"/>
                <a:gd name="T51" fmla="*/ 46 h 164"/>
                <a:gd name="T52" fmla="*/ 256 w 289"/>
                <a:gd name="T53" fmla="*/ 45 h 164"/>
                <a:gd name="T54" fmla="*/ 267 w 289"/>
                <a:gd name="T55" fmla="*/ 54 h 164"/>
                <a:gd name="T56" fmla="*/ 281 w 289"/>
                <a:gd name="T57" fmla="*/ 79 h 164"/>
                <a:gd name="T58" fmla="*/ 284 w 289"/>
                <a:gd name="T59" fmla="*/ 87 h 164"/>
                <a:gd name="T60" fmla="*/ 286 w 289"/>
                <a:gd name="T61" fmla="*/ 95 h 164"/>
                <a:gd name="T62" fmla="*/ 289 w 289"/>
                <a:gd name="T63" fmla="*/ 10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9" h="164">
                  <a:moveTo>
                    <a:pt x="289" y="101"/>
                  </a:moveTo>
                  <a:cubicBezTo>
                    <a:pt x="282" y="102"/>
                    <a:pt x="276" y="100"/>
                    <a:pt x="270" y="98"/>
                  </a:cubicBezTo>
                  <a:cubicBezTo>
                    <a:pt x="241" y="92"/>
                    <a:pt x="212" y="86"/>
                    <a:pt x="182" y="79"/>
                  </a:cubicBezTo>
                  <a:cubicBezTo>
                    <a:pt x="183" y="82"/>
                    <a:pt x="185" y="82"/>
                    <a:pt x="186" y="83"/>
                  </a:cubicBezTo>
                  <a:cubicBezTo>
                    <a:pt x="202" y="95"/>
                    <a:pt x="218" y="106"/>
                    <a:pt x="233" y="117"/>
                  </a:cubicBezTo>
                  <a:cubicBezTo>
                    <a:pt x="236" y="119"/>
                    <a:pt x="240" y="121"/>
                    <a:pt x="233" y="124"/>
                  </a:cubicBezTo>
                  <a:cubicBezTo>
                    <a:pt x="197" y="137"/>
                    <a:pt x="161" y="150"/>
                    <a:pt x="125" y="164"/>
                  </a:cubicBezTo>
                  <a:cubicBezTo>
                    <a:pt x="125" y="164"/>
                    <a:pt x="124" y="164"/>
                    <a:pt x="123" y="164"/>
                  </a:cubicBezTo>
                  <a:cubicBezTo>
                    <a:pt x="123" y="164"/>
                    <a:pt x="122" y="164"/>
                    <a:pt x="122" y="164"/>
                  </a:cubicBezTo>
                  <a:cubicBezTo>
                    <a:pt x="120" y="158"/>
                    <a:pt x="124" y="155"/>
                    <a:pt x="126" y="151"/>
                  </a:cubicBezTo>
                  <a:cubicBezTo>
                    <a:pt x="130" y="145"/>
                    <a:pt x="133" y="139"/>
                    <a:pt x="139" y="136"/>
                  </a:cubicBezTo>
                  <a:cubicBezTo>
                    <a:pt x="151" y="119"/>
                    <a:pt x="164" y="101"/>
                    <a:pt x="176" y="83"/>
                  </a:cubicBezTo>
                  <a:cubicBezTo>
                    <a:pt x="179" y="78"/>
                    <a:pt x="175" y="78"/>
                    <a:pt x="172" y="78"/>
                  </a:cubicBezTo>
                  <a:cubicBezTo>
                    <a:pt x="155" y="76"/>
                    <a:pt x="138" y="75"/>
                    <a:pt x="120" y="73"/>
                  </a:cubicBezTo>
                  <a:cubicBezTo>
                    <a:pt x="94" y="71"/>
                    <a:pt x="68" y="69"/>
                    <a:pt x="43" y="66"/>
                  </a:cubicBezTo>
                  <a:cubicBezTo>
                    <a:pt x="29" y="65"/>
                    <a:pt x="15" y="64"/>
                    <a:pt x="0" y="63"/>
                  </a:cubicBezTo>
                  <a:cubicBezTo>
                    <a:pt x="8" y="57"/>
                    <a:pt x="16" y="56"/>
                    <a:pt x="24" y="53"/>
                  </a:cubicBezTo>
                  <a:cubicBezTo>
                    <a:pt x="71" y="36"/>
                    <a:pt x="118" y="20"/>
                    <a:pt x="165" y="3"/>
                  </a:cubicBezTo>
                  <a:cubicBezTo>
                    <a:pt x="166" y="3"/>
                    <a:pt x="168" y="3"/>
                    <a:pt x="169" y="3"/>
                  </a:cubicBezTo>
                  <a:cubicBezTo>
                    <a:pt x="172" y="0"/>
                    <a:pt x="175" y="2"/>
                    <a:pt x="178" y="4"/>
                  </a:cubicBezTo>
                  <a:cubicBezTo>
                    <a:pt x="184" y="7"/>
                    <a:pt x="188" y="12"/>
                    <a:pt x="195" y="13"/>
                  </a:cubicBezTo>
                  <a:cubicBezTo>
                    <a:pt x="200" y="14"/>
                    <a:pt x="204" y="14"/>
                    <a:pt x="209" y="13"/>
                  </a:cubicBezTo>
                  <a:cubicBezTo>
                    <a:pt x="214" y="13"/>
                    <a:pt x="219" y="13"/>
                    <a:pt x="223" y="13"/>
                  </a:cubicBezTo>
                  <a:cubicBezTo>
                    <a:pt x="229" y="14"/>
                    <a:pt x="231" y="16"/>
                    <a:pt x="232" y="22"/>
                  </a:cubicBezTo>
                  <a:cubicBezTo>
                    <a:pt x="232" y="27"/>
                    <a:pt x="232" y="33"/>
                    <a:pt x="231" y="39"/>
                  </a:cubicBezTo>
                  <a:cubicBezTo>
                    <a:pt x="233" y="46"/>
                    <a:pt x="234" y="47"/>
                    <a:pt x="241" y="46"/>
                  </a:cubicBezTo>
                  <a:cubicBezTo>
                    <a:pt x="246" y="45"/>
                    <a:pt x="251" y="45"/>
                    <a:pt x="256" y="45"/>
                  </a:cubicBezTo>
                  <a:cubicBezTo>
                    <a:pt x="261" y="46"/>
                    <a:pt x="265" y="48"/>
                    <a:pt x="267" y="54"/>
                  </a:cubicBezTo>
                  <a:cubicBezTo>
                    <a:pt x="272" y="62"/>
                    <a:pt x="276" y="71"/>
                    <a:pt x="281" y="79"/>
                  </a:cubicBezTo>
                  <a:cubicBezTo>
                    <a:pt x="281" y="82"/>
                    <a:pt x="282" y="85"/>
                    <a:pt x="284" y="87"/>
                  </a:cubicBezTo>
                  <a:cubicBezTo>
                    <a:pt x="286" y="89"/>
                    <a:pt x="287" y="92"/>
                    <a:pt x="286" y="95"/>
                  </a:cubicBezTo>
                  <a:cubicBezTo>
                    <a:pt x="287" y="97"/>
                    <a:pt x="288" y="99"/>
                    <a:pt x="289" y="101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8"/>
            <p:cNvSpPr>
              <a:spLocks/>
            </p:cNvSpPr>
            <p:nvPr userDrawn="1"/>
          </p:nvSpPr>
          <p:spPr bwMode="auto">
            <a:xfrm>
              <a:off x="19050" y="5487988"/>
              <a:ext cx="700088" cy="338137"/>
            </a:xfrm>
            <a:custGeom>
              <a:avLst/>
              <a:gdLst>
                <a:gd name="T0" fmla="*/ 135 w 186"/>
                <a:gd name="T1" fmla="*/ 0 h 90"/>
                <a:gd name="T2" fmla="*/ 150 w 186"/>
                <a:gd name="T3" fmla="*/ 12 h 90"/>
                <a:gd name="T4" fmla="*/ 157 w 186"/>
                <a:gd name="T5" fmla="*/ 12 h 90"/>
                <a:gd name="T6" fmla="*/ 162 w 186"/>
                <a:gd name="T7" fmla="*/ 11 h 90"/>
                <a:gd name="T8" fmla="*/ 162 w 186"/>
                <a:gd name="T9" fmla="*/ 11 h 90"/>
                <a:gd name="T10" fmla="*/ 162 w 186"/>
                <a:gd name="T11" fmla="*/ 11 h 90"/>
                <a:gd name="T12" fmla="*/ 168 w 186"/>
                <a:gd name="T13" fmla="*/ 2 h 90"/>
                <a:gd name="T14" fmla="*/ 172 w 186"/>
                <a:gd name="T15" fmla="*/ 1 h 90"/>
                <a:gd name="T16" fmla="*/ 186 w 186"/>
                <a:gd name="T17" fmla="*/ 7 h 90"/>
                <a:gd name="T18" fmla="*/ 163 w 186"/>
                <a:gd name="T19" fmla="*/ 22 h 90"/>
                <a:gd name="T20" fmla="*/ 153 w 186"/>
                <a:gd name="T21" fmla="*/ 33 h 90"/>
                <a:gd name="T22" fmla="*/ 129 w 186"/>
                <a:gd name="T23" fmla="*/ 85 h 90"/>
                <a:gd name="T24" fmla="*/ 122 w 186"/>
                <a:gd name="T25" fmla="*/ 88 h 90"/>
                <a:gd name="T26" fmla="*/ 1 w 186"/>
                <a:gd name="T27" fmla="*/ 29 h 90"/>
                <a:gd name="T28" fmla="*/ 0 w 186"/>
                <a:gd name="T29" fmla="*/ 27 h 90"/>
                <a:gd name="T30" fmla="*/ 8 w 186"/>
                <a:gd name="T31" fmla="*/ 27 h 90"/>
                <a:gd name="T32" fmla="*/ 147 w 186"/>
                <a:gd name="T33" fmla="*/ 27 h 90"/>
                <a:gd name="T34" fmla="*/ 154 w 186"/>
                <a:gd name="T35" fmla="*/ 25 h 90"/>
                <a:gd name="T36" fmla="*/ 151 w 186"/>
                <a:gd name="T37" fmla="*/ 20 h 90"/>
                <a:gd name="T38" fmla="*/ 135 w 186"/>
                <a:gd name="T3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6" h="90">
                  <a:moveTo>
                    <a:pt x="135" y="0"/>
                  </a:moveTo>
                  <a:cubicBezTo>
                    <a:pt x="142" y="2"/>
                    <a:pt x="146" y="7"/>
                    <a:pt x="150" y="12"/>
                  </a:cubicBezTo>
                  <a:cubicBezTo>
                    <a:pt x="152" y="15"/>
                    <a:pt x="154" y="21"/>
                    <a:pt x="157" y="12"/>
                  </a:cubicBezTo>
                  <a:cubicBezTo>
                    <a:pt x="157" y="11"/>
                    <a:pt x="160" y="11"/>
                    <a:pt x="162" y="11"/>
                  </a:cubicBezTo>
                  <a:cubicBezTo>
                    <a:pt x="162" y="12"/>
                    <a:pt x="162" y="12"/>
                    <a:pt x="162" y="11"/>
                  </a:cubicBezTo>
                  <a:cubicBezTo>
                    <a:pt x="162" y="11"/>
                    <a:pt x="162" y="12"/>
                    <a:pt x="162" y="11"/>
                  </a:cubicBezTo>
                  <a:cubicBezTo>
                    <a:pt x="162" y="6"/>
                    <a:pt x="164" y="4"/>
                    <a:pt x="168" y="2"/>
                  </a:cubicBezTo>
                  <a:cubicBezTo>
                    <a:pt x="169" y="1"/>
                    <a:pt x="171" y="0"/>
                    <a:pt x="172" y="1"/>
                  </a:cubicBezTo>
                  <a:cubicBezTo>
                    <a:pt x="175" y="8"/>
                    <a:pt x="181" y="5"/>
                    <a:pt x="186" y="7"/>
                  </a:cubicBezTo>
                  <a:cubicBezTo>
                    <a:pt x="179" y="13"/>
                    <a:pt x="171" y="17"/>
                    <a:pt x="163" y="22"/>
                  </a:cubicBezTo>
                  <a:cubicBezTo>
                    <a:pt x="159" y="25"/>
                    <a:pt x="156" y="28"/>
                    <a:pt x="153" y="33"/>
                  </a:cubicBezTo>
                  <a:cubicBezTo>
                    <a:pt x="146" y="50"/>
                    <a:pt x="137" y="67"/>
                    <a:pt x="129" y="85"/>
                  </a:cubicBezTo>
                  <a:cubicBezTo>
                    <a:pt x="128" y="88"/>
                    <a:pt x="126" y="90"/>
                    <a:pt x="122" y="88"/>
                  </a:cubicBezTo>
                  <a:cubicBezTo>
                    <a:pt x="82" y="68"/>
                    <a:pt x="41" y="49"/>
                    <a:pt x="1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3" y="27"/>
                    <a:pt x="5" y="27"/>
                    <a:pt x="8" y="27"/>
                  </a:cubicBezTo>
                  <a:cubicBezTo>
                    <a:pt x="54" y="27"/>
                    <a:pt x="101" y="27"/>
                    <a:pt x="147" y="27"/>
                  </a:cubicBezTo>
                  <a:cubicBezTo>
                    <a:pt x="150" y="27"/>
                    <a:pt x="153" y="28"/>
                    <a:pt x="154" y="25"/>
                  </a:cubicBezTo>
                  <a:cubicBezTo>
                    <a:pt x="155" y="23"/>
                    <a:pt x="152" y="21"/>
                    <a:pt x="151" y="20"/>
                  </a:cubicBezTo>
                  <a:cubicBezTo>
                    <a:pt x="146" y="13"/>
                    <a:pt x="140" y="7"/>
                    <a:pt x="135" y="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auto">
            <a:xfrm>
              <a:off x="1144588" y="5494338"/>
              <a:ext cx="198438" cy="125412"/>
            </a:xfrm>
            <a:custGeom>
              <a:avLst/>
              <a:gdLst>
                <a:gd name="T0" fmla="*/ 0 w 53"/>
                <a:gd name="T1" fmla="*/ 8 h 33"/>
                <a:gd name="T2" fmla="*/ 10 w 53"/>
                <a:gd name="T3" fmla="*/ 1 h 33"/>
                <a:gd name="T4" fmla="*/ 12 w 53"/>
                <a:gd name="T5" fmla="*/ 0 h 33"/>
                <a:gd name="T6" fmla="*/ 14 w 53"/>
                <a:gd name="T7" fmla="*/ 1 h 33"/>
                <a:gd name="T8" fmla="*/ 49 w 53"/>
                <a:gd name="T9" fmla="*/ 13 h 33"/>
                <a:gd name="T10" fmla="*/ 52 w 53"/>
                <a:gd name="T11" fmla="*/ 15 h 33"/>
                <a:gd name="T12" fmla="*/ 42 w 53"/>
                <a:gd name="T13" fmla="*/ 29 h 33"/>
                <a:gd name="T14" fmla="*/ 37 w 53"/>
                <a:gd name="T15" fmla="*/ 32 h 33"/>
                <a:gd name="T16" fmla="*/ 36 w 53"/>
                <a:gd name="T17" fmla="*/ 33 h 33"/>
                <a:gd name="T18" fmla="*/ 33 w 53"/>
                <a:gd name="T19" fmla="*/ 33 h 33"/>
                <a:gd name="T20" fmla="*/ 5 w 53"/>
                <a:gd name="T21" fmla="*/ 20 h 33"/>
                <a:gd name="T22" fmla="*/ 0 w 53"/>
                <a:gd name="T23" fmla="*/ 13 h 33"/>
                <a:gd name="T24" fmla="*/ 0 w 53"/>
                <a:gd name="T25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33">
                  <a:moveTo>
                    <a:pt x="0" y="8"/>
                  </a:moveTo>
                  <a:cubicBezTo>
                    <a:pt x="3" y="6"/>
                    <a:pt x="7" y="4"/>
                    <a:pt x="10" y="1"/>
                  </a:cubicBezTo>
                  <a:cubicBezTo>
                    <a:pt x="11" y="1"/>
                    <a:pt x="12" y="1"/>
                    <a:pt x="12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26" y="4"/>
                    <a:pt x="38" y="6"/>
                    <a:pt x="49" y="13"/>
                  </a:cubicBezTo>
                  <a:cubicBezTo>
                    <a:pt x="50" y="14"/>
                    <a:pt x="51" y="14"/>
                    <a:pt x="52" y="15"/>
                  </a:cubicBezTo>
                  <a:cubicBezTo>
                    <a:pt x="53" y="23"/>
                    <a:pt x="46" y="25"/>
                    <a:pt x="42" y="29"/>
                  </a:cubicBezTo>
                  <a:cubicBezTo>
                    <a:pt x="41" y="30"/>
                    <a:pt x="38" y="31"/>
                    <a:pt x="37" y="32"/>
                  </a:cubicBezTo>
                  <a:cubicBezTo>
                    <a:pt x="37" y="33"/>
                    <a:pt x="36" y="33"/>
                    <a:pt x="36" y="33"/>
                  </a:cubicBezTo>
                  <a:cubicBezTo>
                    <a:pt x="35" y="33"/>
                    <a:pt x="34" y="33"/>
                    <a:pt x="33" y="33"/>
                  </a:cubicBezTo>
                  <a:cubicBezTo>
                    <a:pt x="24" y="30"/>
                    <a:pt x="15" y="24"/>
                    <a:pt x="5" y="20"/>
                  </a:cubicBezTo>
                  <a:cubicBezTo>
                    <a:pt x="2" y="18"/>
                    <a:pt x="1" y="16"/>
                    <a:pt x="0" y="13"/>
                  </a:cubicBezTo>
                  <a:cubicBezTo>
                    <a:pt x="0" y="12"/>
                    <a:pt x="0" y="10"/>
                    <a:pt x="0" y="8"/>
                  </a:cubicBezTo>
                  <a:close/>
                </a:path>
              </a:pathLst>
            </a:custGeom>
            <a:solidFill>
              <a:srgbClr val="FACD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30"/>
            <p:cNvSpPr>
              <a:spLocks/>
            </p:cNvSpPr>
            <p:nvPr userDrawn="1"/>
          </p:nvSpPr>
          <p:spPr bwMode="auto">
            <a:xfrm>
              <a:off x="1144588" y="5543550"/>
              <a:ext cx="131763" cy="109537"/>
            </a:xfrm>
            <a:custGeom>
              <a:avLst/>
              <a:gdLst>
                <a:gd name="T0" fmla="*/ 0 w 35"/>
                <a:gd name="T1" fmla="*/ 0 h 29"/>
                <a:gd name="T2" fmla="*/ 34 w 35"/>
                <a:gd name="T3" fmla="*/ 19 h 29"/>
                <a:gd name="T4" fmla="*/ 24 w 35"/>
                <a:gd name="T5" fmla="*/ 29 h 29"/>
                <a:gd name="T6" fmla="*/ 7 w 35"/>
                <a:gd name="T7" fmla="*/ 19 h 29"/>
                <a:gd name="T8" fmla="*/ 0 w 35"/>
                <a:gd name="T9" fmla="*/ 16 h 29"/>
                <a:gd name="T10" fmla="*/ 0 w 35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9">
                  <a:moveTo>
                    <a:pt x="0" y="0"/>
                  </a:moveTo>
                  <a:cubicBezTo>
                    <a:pt x="12" y="6"/>
                    <a:pt x="24" y="10"/>
                    <a:pt x="34" y="19"/>
                  </a:cubicBezTo>
                  <a:cubicBezTo>
                    <a:pt x="35" y="26"/>
                    <a:pt x="29" y="27"/>
                    <a:pt x="24" y="29"/>
                  </a:cubicBezTo>
                  <a:cubicBezTo>
                    <a:pt x="17" y="28"/>
                    <a:pt x="12" y="22"/>
                    <a:pt x="7" y="19"/>
                  </a:cubicBezTo>
                  <a:cubicBezTo>
                    <a:pt x="4" y="18"/>
                    <a:pt x="2" y="17"/>
                    <a:pt x="0" y="16"/>
                  </a:cubicBezTo>
                  <a:cubicBezTo>
                    <a:pt x="0" y="10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F49F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1"/>
            <p:cNvSpPr>
              <a:spLocks/>
            </p:cNvSpPr>
            <p:nvPr userDrawn="1"/>
          </p:nvSpPr>
          <p:spPr bwMode="auto">
            <a:xfrm>
              <a:off x="1249363" y="6273800"/>
              <a:ext cx="508000" cy="203200"/>
            </a:xfrm>
            <a:custGeom>
              <a:avLst/>
              <a:gdLst>
                <a:gd name="T0" fmla="*/ 135 w 135"/>
                <a:gd name="T1" fmla="*/ 54 h 54"/>
                <a:gd name="T2" fmla="*/ 0 w 135"/>
                <a:gd name="T3" fmla="*/ 4 h 54"/>
                <a:gd name="T4" fmla="*/ 59 w 135"/>
                <a:gd name="T5" fmla="*/ 0 h 54"/>
                <a:gd name="T6" fmla="*/ 76 w 135"/>
                <a:gd name="T7" fmla="*/ 10 h 54"/>
                <a:gd name="T8" fmla="*/ 133 w 135"/>
                <a:gd name="T9" fmla="*/ 51 h 54"/>
                <a:gd name="T10" fmla="*/ 135 w 135"/>
                <a:gd name="T11" fmla="*/ 52 h 54"/>
                <a:gd name="T12" fmla="*/ 135 w 135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54">
                  <a:moveTo>
                    <a:pt x="135" y="54"/>
                  </a:moveTo>
                  <a:cubicBezTo>
                    <a:pt x="90" y="37"/>
                    <a:pt x="45" y="21"/>
                    <a:pt x="0" y="4"/>
                  </a:cubicBezTo>
                  <a:cubicBezTo>
                    <a:pt x="20" y="1"/>
                    <a:pt x="39" y="0"/>
                    <a:pt x="59" y="0"/>
                  </a:cubicBezTo>
                  <a:cubicBezTo>
                    <a:pt x="66" y="1"/>
                    <a:pt x="71" y="6"/>
                    <a:pt x="76" y="10"/>
                  </a:cubicBezTo>
                  <a:cubicBezTo>
                    <a:pt x="95" y="25"/>
                    <a:pt x="115" y="37"/>
                    <a:pt x="133" y="51"/>
                  </a:cubicBezTo>
                  <a:cubicBezTo>
                    <a:pt x="134" y="51"/>
                    <a:pt x="135" y="52"/>
                    <a:pt x="135" y="52"/>
                  </a:cubicBezTo>
                  <a:cubicBezTo>
                    <a:pt x="135" y="53"/>
                    <a:pt x="135" y="54"/>
                    <a:pt x="135" y="54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2"/>
            <p:cNvSpPr>
              <a:spLocks/>
            </p:cNvSpPr>
            <p:nvPr userDrawn="1"/>
          </p:nvSpPr>
          <p:spPr bwMode="auto">
            <a:xfrm>
              <a:off x="1263650" y="5529263"/>
              <a:ext cx="508000" cy="285750"/>
            </a:xfrm>
            <a:custGeom>
              <a:avLst/>
              <a:gdLst>
                <a:gd name="T0" fmla="*/ 64 w 135"/>
                <a:gd name="T1" fmla="*/ 73 h 76"/>
                <a:gd name="T2" fmla="*/ 55 w 135"/>
                <a:gd name="T3" fmla="*/ 65 h 76"/>
                <a:gd name="T4" fmla="*/ 58 w 135"/>
                <a:gd name="T5" fmla="*/ 55 h 76"/>
                <a:gd name="T6" fmla="*/ 64 w 135"/>
                <a:gd name="T7" fmla="*/ 45 h 76"/>
                <a:gd name="T8" fmla="*/ 36 w 135"/>
                <a:gd name="T9" fmla="*/ 58 h 76"/>
                <a:gd name="T10" fmla="*/ 27 w 135"/>
                <a:gd name="T11" fmla="*/ 58 h 76"/>
                <a:gd name="T12" fmla="*/ 28 w 135"/>
                <a:gd name="T13" fmla="*/ 40 h 76"/>
                <a:gd name="T14" fmla="*/ 21 w 135"/>
                <a:gd name="T15" fmla="*/ 33 h 76"/>
                <a:gd name="T16" fmla="*/ 7 w 135"/>
                <a:gd name="T17" fmla="*/ 33 h 76"/>
                <a:gd name="T18" fmla="*/ 4 w 135"/>
                <a:gd name="T19" fmla="*/ 23 h 76"/>
                <a:gd name="T20" fmla="*/ 4 w 135"/>
                <a:gd name="T21" fmla="*/ 23 h 76"/>
                <a:gd name="T22" fmla="*/ 18 w 135"/>
                <a:gd name="T23" fmla="*/ 22 h 76"/>
                <a:gd name="T24" fmla="*/ 63 w 135"/>
                <a:gd name="T25" fmla="*/ 34 h 76"/>
                <a:gd name="T26" fmla="*/ 25 w 135"/>
                <a:gd name="T27" fmla="*/ 12 h 76"/>
                <a:gd name="T28" fmla="*/ 23 w 135"/>
                <a:gd name="T29" fmla="*/ 6 h 76"/>
                <a:gd name="T30" fmla="*/ 63 w 135"/>
                <a:gd name="T31" fmla="*/ 1 h 76"/>
                <a:gd name="T32" fmla="*/ 65 w 135"/>
                <a:gd name="T33" fmla="*/ 1 h 76"/>
                <a:gd name="T34" fmla="*/ 73 w 135"/>
                <a:gd name="T35" fmla="*/ 22 h 76"/>
                <a:gd name="T36" fmla="*/ 82 w 135"/>
                <a:gd name="T37" fmla="*/ 25 h 76"/>
                <a:gd name="T38" fmla="*/ 95 w 135"/>
                <a:gd name="T39" fmla="*/ 14 h 76"/>
                <a:gd name="T40" fmla="*/ 103 w 135"/>
                <a:gd name="T41" fmla="*/ 12 h 76"/>
                <a:gd name="T42" fmla="*/ 104 w 135"/>
                <a:gd name="T43" fmla="*/ 15 h 76"/>
                <a:gd name="T44" fmla="*/ 102 w 135"/>
                <a:gd name="T45" fmla="*/ 35 h 76"/>
                <a:gd name="T46" fmla="*/ 131 w 135"/>
                <a:gd name="T47" fmla="*/ 17 h 76"/>
                <a:gd name="T48" fmla="*/ 131 w 135"/>
                <a:gd name="T49" fmla="*/ 26 h 76"/>
                <a:gd name="T50" fmla="*/ 126 w 135"/>
                <a:gd name="T51" fmla="*/ 38 h 76"/>
                <a:gd name="T52" fmla="*/ 131 w 135"/>
                <a:gd name="T53" fmla="*/ 46 h 76"/>
                <a:gd name="T54" fmla="*/ 134 w 135"/>
                <a:gd name="T55" fmla="*/ 53 h 76"/>
                <a:gd name="T56" fmla="*/ 102 w 135"/>
                <a:gd name="T57" fmla="*/ 66 h 76"/>
                <a:gd name="T58" fmla="*/ 99 w 135"/>
                <a:gd name="T59" fmla="*/ 69 h 76"/>
                <a:gd name="T60" fmla="*/ 64 w 135"/>
                <a:gd name="T61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5" h="76">
                  <a:moveTo>
                    <a:pt x="64" y="73"/>
                  </a:moveTo>
                  <a:cubicBezTo>
                    <a:pt x="61" y="70"/>
                    <a:pt x="61" y="65"/>
                    <a:pt x="55" y="65"/>
                  </a:cubicBezTo>
                  <a:cubicBezTo>
                    <a:pt x="53" y="61"/>
                    <a:pt x="57" y="58"/>
                    <a:pt x="58" y="55"/>
                  </a:cubicBezTo>
                  <a:cubicBezTo>
                    <a:pt x="59" y="52"/>
                    <a:pt x="62" y="49"/>
                    <a:pt x="64" y="45"/>
                  </a:cubicBezTo>
                  <a:cubicBezTo>
                    <a:pt x="54" y="50"/>
                    <a:pt x="45" y="54"/>
                    <a:pt x="36" y="58"/>
                  </a:cubicBezTo>
                  <a:cubicBezTo>
                    <a:pt x="33" y="59"/>
                    <a:pt x="30" y="61"/>
                    <a:pt x="27" y="58"/>
                  </a:cubicBezTo>
                  <a:cubicBezTo>
                    <a:pt x="27" y="52"/>
                    <a:pt x="27" y="46"/>
                    <a:pt x="28" y="40"/>
                  </a:cubicBezTo>
                  <a:cubicBezTo>
                    <a:pt x="29" y="34"/>
                    <a:pt x="26" y="32"/>
                    <a:pt x="21" y="33"/>
                  </a:cubicBezTo>
                  <a:cubicBezTo>
                    <a:pt x="16" y="33"/>
                    <a:pt x="11" y="33"/>
                    <a:pt x="7" y="33"/>
                  </a:cubicBezTo>
                  <a:cubicBezTo>
                    <a:pt x="3" y="31"/>
                    <a:pt x="0" y="28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9" y="19"/>
                    <a:pt x="14" y="20"/>
                    <a:pt x="18" y="22"/>
                  </a:cubicBezTo>
                  <a:cubicBezTo>
                    <a:pt x="32" y="26"/>
                    <a:pt x="48" y="27"/>
                    <a:pt x="63" y="34"/>
                  </a:cubicBezTo>
                  <a:cubicBezTo>
                    <a:pt x="49" y="28"/>
                    <a:pt x="37" y="20"/>
                    <a:pt x="25" y="12"/>
                  </a:cubicBezTo>
                  <a:cubicBezTo>
                    <a:pt x="23" y="11"/>
                    <a:pt x="22" y="9"/>
                    <a:pt x="23" y="6"/>
                  </a:cubicBezTo>
                  <a:cubicBezTo>
                    <a:pt x="36" y="4"/>
                    <a:pt x="49" y="2"/>
                    <a:pt x="63" y="1"/>
                  </a:cubicBezTo>
                  <a:cubicBezTo>
                    <a:pt x="63" y="0"/>
                    <a:pt x="64" y="1"/>
                    <a:pt x="65" y="1"/>
                  </a:cubicBezTo>
                  <a:cubicBezTo>
                    <a:pt x="70" y="7"/>
                    <a:pt x="70" y="15"/>
                    <a:pt x="73" y="22"/>
                  </a:cubicBezTo>
                  <a:cubicBezTo>
                    <a:pt x="75" y="30"/>
                    <a:pt x="76" y="30"/>
                    <a:pt x="82" y="25"/>
                  </a:cubicBezTo>
                  <a:cubicBezTo>
                    <a:pt x="86" y="22"/>
                    <a:pt x="90" y="18"/>
                    <a:pt x="95" y="14"/>
                  </a:cubicBezTo>
                  <a:cubicBezTo>
                    <a:pt x="97" y="13"/>
                    <a:pt x="100" y="10"/>
                    <a:pt x="103" y="12"/>
                  </a:cubicBezTo>
                  <a:cubicBezTo>
                    <a:pt x="104" y="13"/>
                    <a:pt x="104" y="14"/>
                    <a:pt x="104" y="15"/>
                  </a:cubicBezTo>
                  <a:cubicBezTo>
                    <a:pt x="104" y="22"/>
                    <a:pt x="101" y="28"/>
                    <a:pt x="102" y="35"/>
                  </a:cubicBezTo>
                  <a:cubicBezTo>
                    <a:pt x="112" y="29"/>
                    <a:pt x="121" y="23"/>
                    <a:pt x="131" y="17"/>
                  </a:cubicBezTo>
                  <a:cubicBezTo>
                    <a:pt x="134" y="20"/>
                    <a:pt x="133" y="23"/>
                    <a:pt x="131" y="26"/>
                  </a:cubicBezTo>
                  <a:cubicBezTo>
                    <a:pt x="129" y="30"/>
                    <a:pt x="126" y="34"/>
                    <a:pt x="126" y="38"/>
                  </a:cubicBezTo>
                  <a:cubicBezTo>
                    <a:pt x="127" y="41"/>
                    <a:pt x="129" y="44"/>
                    <a:pt x="131" y="46"/>
                  </a:cubicBezTo>
                  <a:cubicBezTo>
                    <a:pt x="134" y="48"/>
                    <a:pt x="135" y="50"/>
                    <a:pt x="134" y="53"/>
                  </a:cubicBezTo>
                  <a:cubicBezTo>
                    <a:pt x="124" y="59"/>
                    <a:pt x="113" y="62"/>
                    <a:pt x="102" y="66"/>
                  </a:cubicBezTo>
                  <a:cubicBezTo>
                    <a:pt x="101" y="67"/>
                    <a:pt x="100" y="69"/>
                    <a:pt x="99" y="69"/>
                  </a:cubicBezTo>
                  <a:cubicBezTo>
                    <a:pt x="88" y="71"/>
                    <a:pt x="76" y="76"/>
                    <a:pt x="64" y="73"/>
                  </a:cubicBezTo>
                  <a:close/>
                </a:path>
              </a:pathLst>
            </a:custGeom>
            <a:solidFill>
              <a:srgbClr val="FACD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3"/>
            <p:cNvSpPr>
              <a:spLocks/>
            </p:cNvSpPr>
            <p:nvPr userDrawn="1"/>
          </p:nvSpPr>
          <p:spPr bwMode="auto">
            <a:xfrm>
              <a:off x="1501775" y="5373688"/>
              <a:ext cx="304800" cy="211137"/>
            </a:xfrm>
            <a:custGeom>
              <a:avLst/>
              <a:gdLst>
                <a:gd name="T0" fmla="*/ 1 w 81"/>
                <a:gd name="T1" fmla="*/ 42 h 56"/>
                <a:gd name="T2" fmla="*/ 0 w 81"/>
                <a:gd name="T3" fmla="*/ 42 h 56"/>
                <a:gd name="T4" fmla="*/ 10 w 81"/>
                <a:gd name="T5" fmla="*/ 7 h 56"/>
                <a:gd name="T6" fmla="*/ 14 w 81"/>
                <a:gd name="T7" fmla="*/ 0 h 56"/>
                <a:gd name="T8" fmla="*/ 49 w 81"/>
                <a:gd name="T9" fmla="*/ 16 h 56"/>
                <a:gd name="T10" fmla="*/ 72 w 81"/>
                <a:gd name="T11" fmla="*/ 28 h 56"/>
                <a:gd name="T12" fmla="*/ 81 w 81"/>
                <a:gd name="T13" fmla="*/ 37 h 56"/>
                <a:gd name="T14" fmla="*/ 47 w 81"/>
                <a:gd name="T15" fmla="*/ 50 h 56"/>
                <a:gd name="T16" fmla="*/ 41 w 81"/>
                <a:gd name="T17" fmla="*/ 56 h 56"/>
                <a:gd name="T18" fmla="*/ 40 w 81"/>
                <a:gd name="T19" fmla="*/ 54 h 56"/>
                <a:gd name="T20" fmla="*/ 10 w 81"/>
                <a:gd name="T21" fmla="*/ 47 h 56"/>
                <a:gd name="T22" fmla="*/ 1 w 81"/>
                <a:gd name="T23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56">
                  <a:moveTo>
                    <a:pt x="1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3" y="30"/>
                    <a:pt x="7" y="18"/>
                    <a:pt x="10" y="7"/>
                  </a:cubicBezTo>
                  <a:cubicBezTo>
                    <a:pt x="11" y="5"/>
                    <a:pt x="10" y="1"/>
                    <a:pt x="14" y="0"/>
                  </a:cubicBezTo>
                  <a:cubicBezTo>
                    <a:pt x="27" y="2"/>
                    <a:pt x="38" y="10"/>
                    <a:pt x="49" y="16"/>
                  </a:cubicBezTo>
                  <a:cubicBezTo>
                    <a:pt x="57" y="20"/>
                    <a:pt x="64" y="24"/>
                    <a:pt x="72" y="28"/>
                  </a:cubicBezTo>
                  <a:cubicBezTo>
                    <a:pt x="76" y="30"/>
                    <a:pt x="80" y="32"/>
                    <a:pt x="81" y="37"/>
                  </a:cubicBezTo>
                  <a:cubicBezTo>
                    <a:pt x="71" y="43"/>
                    <a:pt x="59" y="45"/>
                    <a:pt x="47" y="50"/>
                  </a:cubicBezTo>
                  <a:cubicBezTo>
                    <a:pt x="44" y="51"/>
                    <a:pt x="41" y="52"/>
                    <a:pt x="41" y="56"/>
                  </a:cubicBezTo>
                  <a:cubicBezTo>
                    <a:pt x="41" y="55"/>
                    <a:pt x="40" y="55"/>
                    <a:pt x="40" y="54"/>
                  </a:cubicBezTo>
                  <a:cubicBezTo>
                    <a:pt x="30" y="53"/>
                    <a:pt x="20" y="50"/>
                    <a:pt x="10" y="47"/>
                  </a:cubicBezTo>
                  <a:cubicBezTo>
                    <a:pt x="7" y="46"/>
                    <a:pt x="3" y="45"/>
                    <a:pt x="1" y="42"/>
                  </a:cubicBezTo>
                  <a:close/>
                </a:path>
              </a:pathLst>
            </a:custGeom>
            <a:solidFill>
              <a:srgbClr val="F59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4"/>
            <p:cNvSpPr>
              <a:spLocks/>
            </p:cNvSpPr>
            <p:nvPr userDrawn="1"/>
          </p:nvSpPr>
          <p:spPr bwMode="auto">
            <a:xfrm>
              <a:off x="1504950" y="5776913"/>
              <a:ext cx="142875" cy="169862"/>
            </a:xfrm>
            <a:custGeom>
              <a:avLst/>
              <a:gdLst>
                <a:gd name="T0" fmla="*/ 0 w 38"/>
                <a:gd name="T1" fmla="*/ 7 h 45"/>
                <a:gd name="T2" fmla="*/ 38 w 38"/>
                <a:gd name="T3" fmla="*/ 0 h 45"/>
                <a:gd name="T4" fmla="*/ 33 w 38"/>
                <a:gd name="T5" fmla="*/ 45 h 45"/>
                <a:gd name="T6" fmla="*/ 18 w 38"/>
                <a:gd name="T7" fmla="*/ 36 h 45"/>
                <a:gd name="T8" fmla="*/ 13 w 38"/>
                <a:gd name="T9" fmla="*/ 31 h 45"/>
                <a:gd name="T10" fmla="*/ 0 w 38"/>
                <a:gd name="T11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5">
                  <a:moveTo>
                    <a:pt x="0" y="7"/>
                  </a:moveTo>
                  <a:cubicBezTo>
                    <a:pt x="12" y="3"/>
                    <a:pt x="25" y="2"/>
                    <a:pt x="38" y="0"/>
                  </a:cubicBezTo>
                  <a:cubicBezTo>
                    <a:pt x="37" y="15"/>
                    <a:pt x="36" y="30"/>
                    <a:pt x="33" y="45"/>
                  </a:cubicBezTo>
                  <a:cubicBezTo>
                    <a:pt x="27" y="44"/>
                    <a:pt x="21" y="42"/>
                    <a:pt x="18" y="36"/>
                  </a:cubicBezTo>
                  <a:cubicBezTo>
                    <a:pt x="17" y="34"/>
                    <a:pt x="15" y="32"/>
                    <a:pt x="13" y="31"/>
                  </a:cubicBezTo>
                  <a:cubicBezTo>
                    <a:pt x="8" y="23"/>
                    <a:pt x="4" y="15"/>
                    <a:pt x="0" y="7"/>
                  </a:cubicBezTo>
                  <a:close/>
                </a:path>
              </a:pathLst>
            </a:custGeom>
            <a:solidFill>
              <a:srgbClr val="FDE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5"/>
            <p:cNvSpPr>
              <a:spLocks/>
            </p:cNvSpPr>
            <p:nvPr userDrawn="1"/>
          </p:nvSpPr>
          <p:spPr bwMode="auto">
            <a:xfrm>
              <a:off x="1279525" y="5551488"/>
              <a:ext cx="233363" cy="112712"/>
            </a:xfrm>
            <a:custGeom>
              <a:avLst/>
              <a:gdLst>
                <a:gd name="T0" fmla="*/ 19 w 62"/>
                <a:gd name="T1" fmla="*/ 0 h 30"/>
                <a:gd name="T2" fmla="*/ 56 w 62"/>
                <a:gd name="T3" fmla="*/ 24 h 30"/>
                <a:gd name="T4" fmla="*/ 62 w 62"/>
                <a:gd name="T5" fmla="*/ 30 h 30"/>
                <a:gd name="T6" fmla="*/ 0 w 62"/>
                <a:gd name="T7" fmla="*/ 17 h 30"/>
                <a:gd name="T8" fmla="*/ 16 w 62"/>
                <a:gd name="T9" fmla="*/ 0 h 30"/>
                <a:gd name="T10" fmla="*/ 19 w 62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0">
                  <a:moveTo>
                    <a:pt x="19" y="0"/>
                  </a:moveTo>
                  <a:cubicBezTo>
                    <a:pt x="30" y="10"/>
                    <a:pt x="44" y="16"/>
                    <a:pt x="56" y="24"/>
                  </a:cubicBezTo>
                  <a:cubicBezTo>
                    <a:pt x="58" y="25"/>
                    <a:pt x="61" y="27"/>
                    <a:pt x="62" y="30"/>
                  </a:cubicBezTo>
                  <a:cubicBezTo>
                    <a:pt x="42" y="26"/>
                    <a:pt x="21" y="21"/>
                    <a:pt x="0" y="17"/>
                  </a:cubicBezTo>
                  <a:cubicBezTo>
                    <a:pt x="4" y="10"/>
                    <a:pt x="11" y="6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close/>
                </a:path>
              </a:pathLst>
            </a:custGeom>
            <a:solidFill>
              <a:srgbClr val="F59F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6"/>
            <p:cNvSpPr>
              <a:spLocks/>
            </p:cNvSpPr>
            <p:nvPr userDrawn="1"/>
          </p:nvSpPr>
          <p:spPr bwMode="auto">
            <a:xfrm>
              <a:off x="1554163" y="5362575"/>
              <a:ext cx="217488" cy="84137"/>
            </a:xfrm>
            <a:custGeom>
              <a:avLst/>
              <a:gdLst>
                <a:gd name="T0" fmla="*/ 34 w 58"/>
                <a:gd name="T1" fmla="*/ 22 h 22"/>
                <a:gd name="T2" fmla="*/ 0 w 58"/>
                <a:gd name="T3" fmla="*/ 3 h 22"/>
                <a:gd name="T4" fmla="*/ 57 w 58"/>
                <a:gd name="T5" fmla="*/ 0 h 22"/>
                <a:gd name="T6" fmla="*/ 53 w 58"/>
                <a:gd name="T7" fmla="*/ 9 h 22"/>
                <a:gd name="T8" fmla="*/ 34 w 58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">
                  <a:moveTo>
                    <a:pt x="34" y="22"/>
                  </a:moveTo>
                  <a:cubicBezTo>
                    <a:pt x="22" y="16"/>
                    <a:pt x="11" y="10"/>
                    <a:pt x="0" y="3"/>
                  </a:cubicBezTo>
                  <a:cubicBezTo>
                    <a:pt x="19" y="2"/>
                    <a:pt x="38" y="0"/>
                    <a:pt x="57" y="0"/>
                  </a:cubicBezTo>
                  <a:cubicBezTo>
                    <a:pt x="58" y="4"/>
                    <a:pt x="56" y="7"/>
                    <a:pt x="53" y="9"/>
                  </a:cubicBezTo>
                  <a:cubicBezTo>
                    <a:pt x="47" y="13"/>
                    <a:pt x="43" y="21"/>
                    <a:pt x="34" y="22"/>
                  </a:cubicBezTo>
                  <a:close/>
                </a:path>
              </a:pathLst>
            </a:custGeom>
            <a:solidFill>
              <a:srgbClr val="F9CD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7"/>
            <p:cNvSpPr>
              <a:spLocks/>
            </p:cNvSpPr>
            <p:nvPr userDrawn="1"/>
          </p:nvSpPr>
          <p:spPr bwMode="auto">
            <a:xfrm>
              <a:off x="1682750" y="5362575"/>
              <a:ext cx="123825" cy="150812"/>
            </a:xfrm>
            <a:custGeom>
              <a:avLst/>
              <a:gdLst>
                <a:gd name="T0" fmla="*/ 0 w 33"/>
                <a:gd name="T1" fmla="*/ 22 h 40"/>
                <a:gd name="T2" fmla="*/ 23 w 33"/>
                <a:gd name="T3" fmla="*/ 0 h 40"/>
                <a:gd name="T4" fmla="*/ 29 w 33"/>
                <a:gd name="T5" fmla="*/ 18 h 40"/>
                <a:gd name="T6" fmla="*/ 33 w 33"/>
                <a:gd name="T7" fmla="*/ 40 h 40"/>
                <a:gd name="T8" fmla="*/ 0 w 33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0">
                  <a:moveTo>
                    <a:pt x="0" y="22"/>
                  </a:moveTo>
                  <a:cubicBezTo>
                    <a:pt x="7" y="14"/>
                    <a:pt x="16" y="8"/>
                    <a:pt x="23" y="0"/>
                  </a:cubicBezTo>
                  <a:cubicBezTo>
                    <a:pt x="27" y="5"/>
                    <a:pt x="27" y="12"/>
                    <a:pt x="29" y="18"/>
                  </a:cubicBezTo>
                  <a:cubicBezTo>
                    <a:pt x="31" y="25"/>
                    <a:pt x="33" y="32"/>
                    <a:pt x="33" y="40"/>
                  </a:cubicBezTo>
                  <a:cubicBezTo>
                    <a:pt x="22" y="34"/>
                    <a:pt x="11" y="28"/>
                    <a:pt x="0" y="22"/>
                  </a:cubicBezTo>
                  <a:close/>
                </a:path>
              </a:pathLst>
            </a:custGeom>
            <a:solidFill>
              <a:srgbClr val="FDE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8"/>
            <p:cNvSpPr>
              <a:spLocks/>
            </p:cNvSpPr>
            <p:nvPr userDrawn="1"/>
          </p:nvSpPr>
          <p:spPr bwMode="auto">
            <a:xfrm>
              <a:off x="1189038" y="5392738"/>
              <a:ext cx="139700" cy="120650"/>
            </a:xfrm>
            <a:custGeom>
              <a:avLst/>
              <a:gdLst>
                <a:gd name="T0" fmla="*/ 36 w 37"/>
                <a:gd name="T1" fmla="*/ 1 h 32"/>
                <a:gd name="T2" fmla="*/ 32 w 37"/>
                <a:gd name="T3" fmla="*/ 11 h 32"/>
                <a:gd name="T4" fmla="*/ 23 w 37"/>
                <a:gd name="T5" fmla="*/ 27 h 32"/>
                <a:gd name="T6" fmla="*/ 14 w 37"/>
                <a:gd name="T7" fmla="*/ 31 h 32"/>
                <a:gd name="T8" fmla="*/ 1 w 37"/>
                <a:gd name="T9" fmla="*/ 29 h 32"/>
                <a:gd name="T10" fmla="*/ 1 w 37"/>
                <a:gd name="T11" fmla="*/ 28 h 32"/>
                <a:gd name="T12" fmla="*/ 5 w 37"/>
                <a:gd name="T13" fmla="*/ 21 h 32"/>
                <a:gd name="T14" fmla="*/ 27 w 37"/>
                <a:gd name="T15" fmla="*/ 6 h 32"/>
                <a:gd name="T16" fmla="*/ 29 w 37"/>
                <a:gd name="T17" fmla="*/ 2 h 32"/>
                <a:gd name="T18" fmla="*/ 36 w 37"/>
                <a:gd name="T1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2">
                  <a:moveTo>
                    <a:pt x="36" y="1"/>
                  </a:moveTo>
                  <a:cubicBezTo>
                    <a:pt x="37" y="5"/>
                    <a:pt x="33" y="8"/>
                    <a:pt x="32" y="11"/>
                  </a:cubicBezTo>
                  <a:cubicBezTo>
                    <a:pt x="29" y="17"/>
                    <a:pt x="26" y="22"/>
                    <a:pt x="23" y="27"/>
                  </a:cubicBezTo>
                  <a:cubicBezTo>
                    <a:pt x="21" y="31"/>
                    <a:pt x="18" y="32"/>
                    <a:pt x="14" y="31"/>
                  </a:cubicBezTo>
                  <a:cubicBezTo>
                    <a:pt x="10" y="30"/>
                    <a:pt x="5" y="30"/>
                    <a:pt x="1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5"/>
                    <a:pt x="2" y="23"/>
                    <a:pt x="5" y="21"/>
                  </a:cubicBezTo>
                  <a:cubicBezTo>
                    <a:pt x="12" y="16"/>
                    <a:pt x="19" y="10"/>
                    <a:pt x="27" y="6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31" y="0"/>
                    <a:pt x="34" y="0"/>
                    <a:pt x="36" y="1"/>
                  </a:cubicBezTo>
                  <a:close/>
                </a:path>
              </a:pathLst>
            </a:custGeom>
            <a:solidFill>
              <a:srgbClr val="F8CC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9"/>
            <p:cNvSpPr>
              <a:spLocks/>
            </p:cNvSpPr>
            <p:nvPr userDrawn="1"/>
          </p:nvSpPr>
          <p:spPr bwMode="auto">
            <a:xfrm>
              <a:off x="1724025" y="5619750"/>
              <a:ext cx="107950" cy="107950"/>
            </a:xfrm>
            <a:custGeom>
              <a:avLst/>
              <a:gdLst>
                <a:gd name="T0" fmla="*/ 12 w 29"/>
                <a:gd name="T1" fmla="*/ 29 h 29"/>
                <a:gd name="T2" fmla="*/ 0 w 29"/>
                <a:gd name="T3" fmla="*/ 15 h 29"/>
                <a:gd name="T4" fmla="*/ 11 w 29"/>
                <a:gd name="T5" fmla="*/ 8 h 29"/>
                <a:gd name="T6" fmla="*/ 19 w 29"/>
                <a:gd name="T7" fmla="*/ 4 h 29"/>
                <a:gd name="T8" fmla="*/ 29 w 29"/>
                <a:gd name="T9" fmla="*/ 2 h 29"/>
                <a:gd name="T10" fmla="*/ 12 w 29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12" y="29"/>
                  </a:moveTo>
                  <a:cubicBezTo>
                    <a:pt x="8" y="24"/>
                    <a:pt x="2" y="21"/>
                    <a:pt x="0" y="15"/>
                  </a:cubicBezTo>
                  <a:cubicBezTo>
                    <a:pt x="3" y="12"/>
                    <a:pt x="6" y="8"/>
                    <a:pt x="11" y="8"/>
                  </a:cubicBezTo>
                  <a:cubicBezTo>
                    <a:pt x="14" y="8"/>
                    <a:pt x="17" y="7"/>
                    <a:pt x="19" y="4"/>
                  </a:cubicBezTo>
                  <a:cubicBezTo>
                    <a:pt x="22" y="0"/>
                    <a:pt x="25" y="0"/>
                    <a:pt x="29" y="2"/>
                  </a:cubicBezTo>
                  <a:cubicBezTo>
                    <a:pt x="24" y="11"/>
                    <a:pt x="18" y="21"/>
                    <a:pt x="12" y="29"/>
                  </a:cubicBezTo>
                  <a:close/>
                </a:path>
              </a:pathLst>
            </a:custGeom>
            <a:solidFill>
              <a:srgbClr val="F4A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40"/>
            <p:cNvSpPr>
              <a:spLocks/>
            </p:cNvSpPr>
            <p:nvPr userDrawn="1"/>
          </p:nvSpPr>
          <p:spPr bwMode="auto">
            <a:xfrm>
              <a:off x="1724025" y="5592763"/>
              <a:ext cx="107950" cy="82550"/>
            </a:xfrm>
            <a:custGeom>
              <a:avLst/>
              <a:gdLst>
                <a:gd name="T0" fmla="*/ 29 w 29"/>
                <a:gd name="T1" fmla="*/ 9 h 22"/>
                <a:gd name="T2" fmla="*/ 21 w 29"/>
                <a:gd name="T3" fmla="*/ 13 h 22"/>
                <a:gd name="T4" fmla="*/ 11 w 29"/>
                <a:gd name="T5" fmla="*/ 18 h 22"/>
                <a:gd name="T6" fmla="*/ 0 w 29"/>
                <a:gd name="T7" fmla="*/ 22 h 22"/>
                <a:gd name="T8" fmla="*/ 9 w 29"/>
                <a:gd name="T9" fmla="*/ 0 h 22"/>
                <a:gd name="T10" fmla="*/ 29 w 29"/>
                <a:gd name="T1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2">
                  <a:moveTo>
                    <a:pt x="29" y="9"/>
                  </a:moveTo>
                  <a:cubicBezTo>
                    <a:pt x="26" y="9"/>
                    <a:pt x="23" y="10"/>
                    <a:pt x="21" y="13"/>
                  </a:cubicBezTo>
                  <a:cubicBezTo>
                    <a:pt x="17" y="14"/>
                    <a:pt x="14" y="14"/>
                    <a:pt x="11" y="18"/>
                  </a:cubicBezTo>
                  <a:cubicBezTo>
                    <a:pt x="7" y="18"/>
                    <a:pt x="4" y="21"/>
                    <a:pt x="0" y="22"/>
                  </a:cubicBezTo>
                  <a:cubicBezTo>
                    <a:pt x="3" y="15"/>
                    <a:pt x="6" y="8"/>
                    <a:pt x="9" y="0"/>
                  </a:cubicBezTo>
                  <a:cubicBezTo>
                    <a:pt x="17" y="1"/>
                    <a:pt x="23" y="4"/>
                    <a:pt x="29" y="9"/>
                  </a:cubicBezTo>
                  <a:close/>
                </a:path>
              </a:pathLst>
            </a:custGeom>
            <a:solidFill>
              <a:srgbClr val="FAD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1"/>
            <p:cNvSpPr>
              <a:spLocks/>
            </p:cNvSpPr>
            <p:nvPr userDrawn="1"/>
          </p:nvSpPr>
          <p:spPr bwMode="auto">
            <a:xfrm>
              <a:off x="1233488" y="5337175"/>
              <a:ext cx="90488" cy="90487"/>
            </a:xfrm>
            <a:custGeom>
              <a:avLst/>
              <a:gdLst>
                <a:gd name="T0" fmla="*/ 24 w 24"/>
                <a:gd name="T1" fmla="*/ 16 h 24"/>
                <a:gd name="T2" fmla="*/ 18 w 24"/>
                <a:gd name="T3" fmla="*/ 18 h 24"/>
                <a:gd name="T4" fmla="*/ 4 w 24"/>
                <a:gd name="T5" fmla="*/ 22 h 24"/>
                <a:gd name="T6" fmla="*/ 3 w 24"/>
                <a:gd name="T7" fmla="*/ 12 h 24"/>
                <a:gd name="T8" fmla="*/ 12 w 24"/>
                <a:gd name="T9" fmla="*/ 0 h 24"/>
                <a:gd name="T10" fmla="*/ 24 w 24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24" y="16"/>
                  </a:moveTo>
                  <a:cubicBezTo>
                    <a:pt x="22" y="17"/>
                    <a:pt x="20" y="17"/>
                    <a:pt x="18" y="18"/>
                  </a:cubicBezTo>
                  <a:cubicBezTo>
                    <a:pt x="14" y="22"/>
                    <a:pt x="9" y="24"/>
                    <a:pt x="4" y="22"/>
                  </a:cubicBezTo>
                  <a:cubicBezTo>
                    <a:pt x="0" y="19"/>
                    <a:pt x="1" y="16"/>
                    <a:pt x="3" y="12"/>
                  </a:cubicBezTo>
                  <a:cubicBezTo>
                    <a:pt x="5" y="7"/>
                    <a:pt x="8" y="3"/>
                    <a:pt x="12" y="0"/>
                  </a:cubicBezTo>
                  <a:cubicBezTo>
                    <a:pt x="17" y="4"/>
                    <a:pt x="20" y="10"/>
                    <a:pt x="24" y="16"/>
                  </a:cubicBezTo>
                  <a:close/>
                </a:path>
              </a:pathLst>
            </a:custGeom>
            <a:solidFill>
              <a:srgbClr val="FB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2"/>
            <p:cNvSpPr>
              <a:spLocks/>
            </p:cNvSpPr>
            <p:nvPr userDrawn="1"/>
          </p:nvSpPr>
          <p:spPr bwMode="auto">
            <a:xfrm>
              <a:off x="1192213" y="5494338"/>
              <a:ext cx="136525" cy="49212"/>
            </a:xfrm>
            <a:custGeom>
              <a:avLst/>
              <a:gdLst>
                <a:gd name="T0" fmla="*/ 0 w 36"/>
                <a:gd name="T1" fmla="*/ 2 h 13"/>
                <a:gd name="T2" fmla="*/ 22 w 36"/>
                <a:gd name="T3" fmla="*/ 0 h 13"/>
                <a:gd name="T4" fmla="*/ 36 w 36"/>
                <a:gd name="T5" fmla="*/ 13 h 13"/>
                <a:gd name="T6" fmla="*/ 0 w 36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">
                  <a:moveTo>
                    <a:pt x="0" y="2"/>
                  </a:moveTo>
                  <a:cubicBezTo>
                    <a:pt x="7" y="1"/>
                    <a:pt x="14" y="2"/>
                    <a:pt x="22" y="0"/>
                  </a:cubicBezTo>
                  <a:cubicBezTo>
                    <a:pt x="26" y="5"/>
                    <a:pt x="32" y="8"/>
                    <a:pt x="36" y="13"/>
                  </a:cubicBezTo>
                  <a:cubicBezTo>
                    <a:pt x="23" y="11"/>
                    <a:pt x="11" y="7"/>
                    <a:pt x="0" y="2"/>
                  </a:cubicBezTo>
                  <a:close/>
                </a:path>
              </a:pathLst>
            </a:custGeom>
            <a:solidFill>
              <a:srgbClr val="FBD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3"/>
            <p:cNvSpPr>
              <a:spLocks/>
            </p:cNvSpPr>
            <p:nvPr userDrawn="1"/>
          </p:nvSpPr>
          <p:spPr bwMode="auto">
            <a:xfrm>
              <a:off x="1203325" y="5337175"/>
              <a:ext cx="76200" cy="79375"/>
            </a:xfrm>
            <a:custGeom>
              <a:avLst/>
              <a:gdLst>
                <a:gd name="T0" fmla="*/ 20 w 20"/>
                <a:gd name="T1" fmla="*/ 0 h 21"/>
                <a:gd name="T2" fmla="*/ 11 w 20"/>
                <a:gd name="T3" fmla="*/ 20 h 21"/>
                <a:gd name="T4" fmla="*/ 0 w 20"/>
                <a:gd name="T5" fmla="*/ 11 h 21"/>
                <a:gd name="T6" fmla="*/ 17 w 20"/>
                <a:gd name="T7" fmla="*/ 0 h 21"/>
                <a:gd name="T8" fmla="*/ 20 w 20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20" y="0"/>
                  </a:moveTo>
                  <a:cubicBezTo>
                    <a:pt x="17" y="7"/>
                    <a:pt x="14" y="13"/>
                    <a:pt x="11" y="20"/>
                  </a:cubicBezTo>
                  <a:cubicBezTo>
                    <a:pt x="4" y="21"/>
                    <a:pt x="2" y="19"/>
                    <a:pt x="0" y="11"/>
                  </a:cubicBezTo>
                  <a:cubicBezTo>
                    <a:pt x="6" y="7"/>
                    <a:pt x="12" y="4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lose/>
                </a:path>
              </a:pathLst>
            </a:custGeom>
            <a:solidFill>
              <a:srgbClr val="F6CC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4"/>
            <p:cNvSpPr>
              <a:spLocks/>
            </p:cNvSpPr>
            <p:nvPr userDrawn="1"/>
          </p:nvSpPr>
          <p:spPr bwMode="auto">
            <a:xfrm>
              <a:off x="1554163" y="5894388"/>
              <a:ext cx="74613" cy="60325"/>
            </a:xfrm>
            <a:custGeom>
              <a:avLst/>
              <a:gdLst>
                <a:gd name="T0" fmla="*/ 0 w 20"/>
                <a:gd name="T1" fmla="*/ 0 h 16"/>
                <a:gd name="T2" fmla="*/ 20 w 20"/>
                <a:gd name="T3" fmla="*/ 14 h 16"/>
                <a:gd name="T4" fmla="*/ 8 w 20"/>
                <a:gd name="T5" fmla="*/ 15 h 16"/>
                <a:gd name="T6" fmla="*/ 0 w 20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0" y="0"/>
                  </a:moveTo>
                  <a:cubicBezTo>
                    <a:pt x="8" y="3"/>
                    <a:pt x="13" y="10"/>
                    <a:pt x="20" y="14"/>
                  </a:cubicBezTo>
                  <a:cubicBezTo>
                    <a:pt x="16" y="16"/>
                    <a:pt x="12" y="14"/>
                    <a:pt x="8" y="15"/>
                  </a:cubicBezTo>
                  <a:cubicBezTo>
                    <a:pt x="5" y="10"/>
                    <a:pt x="2" y="5"/>
                    <a:pt x="0" y="0"/>
                  </a:cubicBezTo>
                  <a:close/>
                </a:path>
              </a:pathLst>
            </a:custGeom>
            <a:solidFill>
              <a:srgbClr val="ED9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5"/>
            <p:cNvSpPr>
              <a:spLocks/>
            </p:cNvSpPr>
            <p:nvPr userDrawn="1"/>
          </p:nvSpPr>
          <p:spPr bwMode="auto">
            <a:xfrm>
              <a:off x="2076450" y="4960938"/>
              <a:ext cx="866775" cy="865187"/>
            </a:xfrm>
            <a:custGeom>
              <a:avLst/>
              <a:gdLst>
                <a:gd name="T0" fmla="*/ 230 w 230"/>
                <a:gd name="T1" fmla="*/ 222 h 230"/>
                <a:gd name="T2" fmla="*/ 220 w 230"/>
                <a:gd name="T3" fmla="*/ 228 h 230"/>
                <a:gd name="T4" fmla="*/ 214 w 230"/>
                <a:gd name="T5" fmla="*/ 223 h 230"/>
                <a:gd name="T6" fmla="*/ 7 w 230"/>
                <a:gd name="T7" fmla="*/ 15 h 230"/>
                <a:gd name="T8" fmla="*/ 2 w 230"/>
                <a:gd name="T9" fmla="*/ 6 h 230"/>
                <a:gd name="T10" fmla="*/ 14 w 230"/>
                <a:gd name="T11" fmla="*/ 5 h 230"/>
                <a:gd name="T12" fmla="*/ 185 w 230"/>
                <a:gd name="T13" fmla="*/ 176 h 230"/>
                <a:gd name="T14" fmla="*/ 225 w 230"/>
                <a:gd name="T15" fmla="*/ 217 h 230"/>
                <a:gd name="T16" fmla="*/ 230 w 230"/>
                <a:gd name="T17" fmla="*/ 22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0">
                  <a:moveTo>
                    <a:pt x="230" y="222"/>
                  </a:moveTo>
                  <a:cubicBezTo>
                    <a:pt x="229" y="226"/>
                    <a:pt x="223" y="230"/>
                    <a:pt x="220" y="228"/>
                  </a:cubicBezTo>
                  <a:cubicBezTo>
                    <a:pt x="218" y="226"/>
                    <a:pt x="216" y="225"/>
                    <a:pt x="214" y="223"/>
                  </a:cubicBezTo>
                  <a:cubicBezTo>
                    <a:pt x="145" y="154"/>
                    <a:pt x="76" y="84"/>
                    <a:pt x="7" y="15"/>
                  </a:cubicBezTo>
                  <a:cubicBezTo>
                    <a:pt x="4" y="13"/>
                    <a:pt x="0" y="11"/>
                    <a:pt x="2" y="6"/>
                  </a:cubicBezTo>
                  <a:cubicBezTo>
                    <a:pt x="5" y="0"/>
                    <a:pt x="9" y="0"/>
                    <a:pt x="14" y="5"/>
                  </a:cubicBezTo>
                  <a:cubicBezTo>
                    <a:pt x="71" y="62"/>
                    <a:pt x="128" y="119"/>
                    <a:pt x="185" y="176"/>
                  </a:cubicBezTo>
                  <a:cubicBezTo>
                    <a:pt x="199" y="190"/>
                    <a:pt x="212" y="203"/>
                    <a:pt x="225" y="217"/>
                  </a:cubicBezTo>
                  <a:cubicBezTo>
                    <a:pt x="227" y="218"/>
                    <a:pt x="229" y="220"/>
                    <a:pt x="230" y="222"/>
                  </a:cubicBezTo>
                  <a:close/>
                </a:path>
              </a:pathLst>
            </a:custGeom>
            <a:solidFill>
              <a:srgbClr val="EEB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6"/>
            <p:cNvSpPr>
              <a:spLocks/>
            </p:cNvSpPr>
            <p:nvPr userDrawn="1"/>
          </p:nvSpPr>
          <p:spPr bwMode="auto">
            <a:xfrm>
              <a:off x="609600" y="5238750"/>
              <a:ext cx="346075" cy="90487"/>
            </a:xfrm>
            <a:custGeom>
              <a:avLst/>
              <a:gdLst>
                <a:gd name="T0" fmla="*/ 91 w 92"/>
                <a:gd name="T1" fmla="*/ 11 h 24"/>
                <a:gd name="T2" fmla="*/ 1 w 92"/>
                <a:gd name="T3" fmla="*/ 24 h 24"/>
                <a:gd name="T4" fmla="*/ 0 w 92"/>
                <a:gd name="T5" fmla="*/ 22 h 24"/>
                <a:gd name="T6" fmla="*/ 52 w 92"/>
                <a:gd name="T7" fmla="*/ 5 h 24"/>
                <a:gd name="T8" fmla="*/ 92 w 92"/>
                <a:gd name="T9" fmla="*/ 8 h 24"/>
                <a:gd name="T10" fmla="*/ 91 w 92"/>
                <a:gd name="T1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4">
                  <a:moveTo>
                    <a:pt x="91" y="11"/>
                  </a:moveTo>
                  <a:cubicBezTo>
                    <a:pt x="61" y="15"/>
                    <a:pt x="31" y="20"/>
                    <a:pt x="1" y="24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17" y="16"/>
                    <a:pt x="31" y="0"/>
                    <a:pt x="52" y="5"/>
                  </a:cubicBezTo>
                  <a:cubicBezTo>
                    <a:pt x="65" y="7"/>
                    <a:pt x="78" y="7"/>
                    <a:pt x="92" y="8"/>
                  </a:cubicBezTo>
                  <a:cubicBezTo>
                    <a:pt x="92" y="9"/>
                    <a:pt x="91" y="10"/>
                    <a:pt x="91" y="11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7"/>
            <p:cNvSpPr>
              <a:spLocks/>
            </p:cNvSpPr>
            <p:nvPr userDrawn="1"/>
          </p:nvSpPr>
          <p:spPr bwMode="auto">
            <a:xfrm>
              <a:off x="1746250" y="4598988"/>
              <a:ext cx="142875" cy="146050"/>
            </a:xfrm>
            <a:custGeom>
              <a:avLst/>
              <a:gdLst>
                <a:gd name="T0" fmla="*/ 38 w 38"/>
                <a:gd name="T1" fmla="*/ 3 h 39"/>
                <a:gd name="T2" fmla="*/ 36 w 38"/>
                <a:gd name="T3" fmla="*/ 6 h 39"/>
                <a:gd name="T4" fmla="*/ 6 w 38"/>
                <a:gd name="T5" fmla="*/ 36 h 39"/>
                <a:gd name="T6" fmla="*/ 3 w 38"/>
                <a:gd name="T7" fmla="*/ 38 h 39"/>
                <a:gd name="T8" fmla="*/ 1 w 38"/>
                <a:gd name="T9" fmla="*/ 33 h 39"/>
                <a:gd name="T10" fmla="*/ 3 w 38"/>
                <a:gd name="T11" fmla="*/ 29 h 39"/>
                <a:gd name="T12" fmla="*/ 29 w 38"/>
                <a:gd name="T13" fmla="*/ 2 h 39"/>
                <a:gd name="T14" fmla="*/ 36 w 38"/>
                <a:gd name="T15" fmla="*/ 0 h 39"/>
                <a:gd name="T16" fmla="*/ 38 w 38"/>
                <a:gd name="T17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3"/>
                  </a:moveTo>
                  <a:cubicBezTo>
                    <a:pt x="38" y="4"/>
                    <a:pt x="37" y="5"/>
                    <a:pt x="36" y="6"/>
                  </a:cubicBezTo>
                  <a:cubicBezTo>
                    <a:pt x="26" y="16"/>
                    <a:pt x="16" y="26"/>
                    <a:pt x="6" y="36"/>
                  </a:cubicBezTo>
                  <a:cubicBezTo>
                    <a:pt x="5" y="37"/>
                    <a:pt x="4" y="39"/>
                    <a:pt x="3" y="38"/>
                  </a:cubicBezTo>
                  <a:cubicBezTo>
                    <a:pt x="1" y="37"/>
                    <a:pt x="0" y="35"/>
                    <a:pt x="1" y="33"/>
                  </a:cubicBezTo>
                  <a:cubicBezTo>
                    <a:pt x="1" y="32"/>
                    <a:pt x="2" y="30"/>
                    <a:pt x="3" y="29"/>
                  </a:cubicBezTo>
                  <a:cubicBezTo>
                    <a:pt x="12" y="20"/>
                    <a:pt x="21" y="11"/>
                    <a:pt x="29" y="2"/>
                  </a:cubicBezTo>
                  <a:cubicBezTo>
                    <a:pt x="31" y="0"/>
                    <a:pt x="34" y="0"/>
                    <a:pt x="36" y="0"/>
                  </a:cubicBezTo>
                  <a:cubicBezTo>
                    <a:pt x="37" y="1"/>
                    <a:pt x="38" y="1"/>
                    <a:pt x="38" y="3"/>
                  </a:cubicBezTo>
                  <a:close/>
                </a:path>
              </a:pathLst>
            </a:custGeom>
            <a:solidFill>
              <a:srgbClr val="CFC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8"/>
            <p:cNvSpPr>
              <a:spLocks/>
            </p:cNvSpPr>
            <p:nvPr userDrawn="1"/>
          </p:nvSpPr>
          <p:spPr bwMode="auto">
            <a:xfrm>
              <a:off x="1181100" y="5378450"/>
              <a:ext cx="136525" cy="120650"/>
            </a:xfrm>
            <a:custGeom>
              <a:avLst/>
              <a:gdLst>
                <a:gd name="T0" fmla="*/ 6 w 36"/>
                <a:gd name="T1" fmla="*/ 0 h 32"/>
                <a:gd name="T2" fmla="*/ 17 w 36"/>
                <a:gd name="T3" fmla="*/ 9 h 32"/>
                <a:gd name="T4" fmla="*/ 32 w 36"/>
                <a:gd name="T5" fmla="*/ 7 h 32"/>
                <a:gd name="T6" fmla="*/ 32 w 36"/>
                <a:gd name="T7" fmla="*/ 11 h 32"/>
                <a:gd name="T8" fmla="*/ 7 w 36"/>
                <a:gd name="T9" fmla="*/ 28 h 32"/>
                <a:gd name="T10" fmla="*/ 3 w 36"/>
                <a:gd name="T11" fmla="*/ 32 h 32"/>
                <a:gd name="T12" fmla="*/ 0 w 36"/>
                <a:gd name="T13" fmla="*/ 32 h 32"/>
                <a:gd name="T14" fmla="*/ 6 w 36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2">
                  <a:moveTo>
                    <a:pt x="6" y="0"/>
                  </a:moveTo>
                  <a:cubicBezTo>
                    <a:pt x="9" y="4"/>
                    <a:pt x="13" y="6"/>
                    <a:pt x="17" y="9"/>
                  </a:cubicBezTo>
                  <a:cubicBezTo>
                    <a:pt x="22" y="8"/>
                    <a:pt x="27" y="8"/>
                    <a:pt x="32" y="7"/>
                  </a:cubicBezTo>
                  <a:cubicBezTo>
                    <a:pt x="36" y="8"/>
                    <a:pt x="34" y="10"/>
                    <a:pt x="32" y="11"/>
                  </a:cubicBezTo>
                  <a:cubicBezTo>
                    <a:pt x="24" y="17"/>
                    <a:pt x="15" y="23"/>
                    <a:pt x="7" y="28"/>
                  </a:cubicBezTo>
                  <a:cubicBezTo>
                    <a:pt x="5" y="30"/>
                    <a:pt x="4" y="31"/>
                    <a:pt x="3" y="32"/>
                  </a:cubicBezTo>
                  <a:cubicBezTo>
                    <a:pt x="2" y="32"/>
                    <a:pt x="1" y="32"/>
                    <a:pt x="0" y="32"/>
                  </a:cubicBezTo>
                  <a:cubicBezTo>
                    <a:pt x="2" y="22"/>
                    <a:pt x="2" y="10"/>
                    <a:pt x="6" y="0"/>
                  </a:cubicBezTo>
                  <a:close/>
                </a:path>
              </a:pathLst>
            </a:custGeom>
            <a:solidFill>
              <a:srgbClr val="F59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9"/>
            <p:cNvSpPr>
              <a:spLocks/>
            </p:cNvSpPr>
            <p:nvPr userDrawn="1"/>
          </p:nvSpPr>
          <p:spPr bwMode="auto">
            <a:xfrm>
              <a:off x="917575" y="5675313"/>
              <a:ext cx="304800" cy="158750"/>
            </a:xfrm>
            <a:custGeom>
              <a:avLst/>
              <a:gdLst>
                <a:gd name="T0" fmla="*/ 0 w 81"/>
                <a:gd name="T1" fmla="*/ 15 h 42"/>
                <a:gd name="T2" fmla="*/ 47 w 81"/>
                <a:gd name="T3" fmla="*/ 1 h 42"/>
                <a:gd name="T4" fmla="*/ 53 w 81"/>
                <a:gd name="T5" fmla="*/ 3 h 42"/>
                <a:gd name="T6" fmla="*/ 80 w 81"/>
                <a:gd name="T7" fmla="*/ 39 h 42"/>
                <a:gd name="T8" fmla="*/ 78 w 81"/>
                <a:gd name="T9" fmla="*/ 42 h 42"/>
                <a:gd name="T10" fmla="*/ 0 w 81"/>
                <a:gd name="T11" fmla="*/ 18 h 42"/>
                <a:gd name="T12" fmla="*/ 0 w 81"/>
                <a:gd name="T13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42">
                  <a:moveTo>
                    <a:pt x="0" y="15"/>
                  </a:moveTo>
                  <a:cubicBezTo>
                    <a:pt x="16" y="11"/>
                    <a:pt x="31" y="6"/>
                    <a:pt x="47" y="1"/>
                  </a:cubicBezTo>
                  <a:cubicBezTo>
                    <a:pt x="49" y="0"/>
                    <a:pt x="51" y="1"/>
                    <a:pt x="53" y="3"/>
                  </a:cubicBezTo>
                  <a:cubicBezTo>
                    <a:pt x="62" y="15"/>
                    <a:pt x="71" y="27"/>
                    <a:pt x="80" y="39"/>
                  </a:cubicBezTo>
                  <a:cubicBezTo>
                    <a:pt x="81" y="41"/>
                    <a:pt x="80" y="42"/>
                    <a:pt x="78" y="42"/>
                  </a:cubicBezTo>
                  <a:cubicBezTo>
                    <a:pt x="52" y="34"/>
                    <a:pt x="26" y="26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50"/>
            <p:cNvSpPr>
              <a:spLocks/>
            </p:cNvSpPr>
            <p:nvPr userDrawn="1"/>
          </p:nvSpPr>
          <p:spPr bwMode="auto">
            <a:xfrm>
              <a:off x="1358900" y="5675313"/>
              <a:ext cx="173038" cy="109537"/>
            </a:xfrm>
            <a:custGeom>
              <a:avLst/>
              <a:gdLst>
                <a:gd name="T0" fmla="*/ 2 w 46"/>
                <a:gd name="T1" fmla="*/ 19 h 29"/>
                <a:gd name="T2" fmla="*/ 45 w 46"/>
                <a:gd name="T3" fmla="*/ 0 h 29"/>
                <a:gd name="T4" fmla="*/ 46 w 46"/>
                <a:gd name="T5" fmla="*/ 2 h 29"/>
                <a:gd name="T6" fmla="*/ 30 w 46"/>
                <a:gd name="T7" fmla="*/ 26 h 29"/>
                <a:gd name="T8" fmla="*/ 10 w 46"/>
                <a:gd name="T9" fmla="*/ 28 h 29"/>
                <a:gd name="T10" fmla="*/ 2 w 46"/>
                <a:gd name="T1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9">
                  <a:moveTo>
                    <a:pt x="2" y="19"/>
                  </a:moveTo>
                  <a:cubicBezTo>
                    <a:pt x="17" y="13"/>
                    <a:pt x="31" y="6"/>
                    <a:pt x="45" y="0"/>
                  </a:cubicBezTo>
                  <a:cubicBezTo>
                    <a:pt x="46" y="0"/>
                    <a:pt x="46" y="1"/>
                    <a:pt x="46" y="2"/>
                  </a:cubicBezTo>
                  <a:cubicBezTo>
                    <a:pt x="41" y="10"/>
                    <a:pt x="36" y="18"/>
                    <a:pt x="30" y="26"/>
                  </a:cubicBezTo>
                  <a:cubicBezTo>
                    <a:pt x="24" y="27"/>
                    <a:pt x="17" y="27"/>
                    <a:pt x="10" y="28"/>
                  </a:cubicBezTo>
                  <a:cubicBezTo>
                    <a:pt x="0" y="29"/>
                    <a:pt x="0" y="28"/>
                    <a:pt x="2" y="19"/>
                  </a:cubicBezTo>
                  <a:close/>
                </a:path>
              </a:pathLst>
            </a:custGeom>
            <a:solidFill>
              <a:srgbClr val="F59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1"/>
            <p:cNvSpPr>
              <a:spLocks/>
            </p:cNvSpPr>
            <p:nvPr userDrawn="1"/>
          </p:nvSpPr>
          <p:spPr bwMode="auto">
            <a:xfrm>
              <a:off x="1233488" y="5614988"/>
              <a:ext cx="57150" cy="38100"/>
            </a:xfrm>
            <a:custGeom>
              <a:avLst/>
              <a:gdLst>
                <a:gd name="T0" fmla="*/ 12 w 15"/>
                <a:gd name="T1" fmla="*/ 0 h 10"/>
                <a:gd name="T2" fmla="*/ 15 w 15"/>
                <a:gd name="T3" fmla="*/ 10 h 10"/>
                <a:gd name="T4" fmla="*/ 0 w 15"/>
                <a:gd name="T5" fmla="*/ 10 h 10"/>
                <a:gd name="T6" fmla="*/ 10 w 15"/>
                <a:gd name="T7" fmla="*/ 0 h 10"/>
                <a:gd name="T8" fmla="*/ 12 w 1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2" y="0"/>
                  </a:moveTo>
                  <a:cubicBezTo>
                    <a:pt x="13" y="3"/>
                    <a:pt x="14" y="7"/>
                    <a:pt x="15" y="10"/>
                  </a:cubicBezTo>
                  <a:cubicBezTo>
                    <a:pt x="10" y="10"/>
                    <a:pt x="5" y="10"/>
                    <a:pt x="0" y="10"/>
                  </a:cubicBezTo>
                  <a:cubicBezTo>
                    <a:pt x="3" y="7"/>
                    <a:pt x="7" y="3"/>
                    <a:pt x="10" y="0"/>
                  </a:cubicBezTo>
                  <a:cubicBezTo>
                    <a:pt x="11" y="0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FBD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2"/>
            <p:cNvSpPr>
              <a:spLocks/>
            </p:cNvSpPr>
            <p:nvPr userDrawn="1"/>
          </p:nvSpPr>
          <p:spPr bwMode="auto">
            <a:xfrm>
              <a:off x="1504950" y="5532438"/>
              <a:ext cx="147638" cy="131762"/>
            </a:xfrm>
            <a:custGeom>
              <a:avLst/>
              <a:gdLst>
                <a:gd name="T0" fmla="*/ 0 w 39"/>
                <a:gd name="T1" fmla="*/ 0 h 35"/>
                <a:gd name="T2" fmla="*/ 36 w 39"/>
                <a:gd name="T3" fmla="*/ 9 h 35"/>
                <a:gd name="T4" fmla="*/ 39 w 39"/>
                <a:gd name="T5" fmla="*/ 12 h 35"/>
                <a:gd name="T6" fmla="*/ 15 w 39"/>
                <a:gd name="T7" fmla="*/ 32 h 35"/>
                <a:gd name="T8" fmla="*/ 7 w 39"/>
                <a:gd name="T9" fmla="*/ 30 h 35"/>
                <a:gd name="T10" fmla="*/ 0 w 39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cubicBezTo>
                    <a:pt x="12" y="2"/>
                    <a:pt x="24" y="6"/>
                    <a:pt x="36" y="9"/>
                  </a:cubicBezTo>
                  <a:cubicBezTo>
                    <a:pt x="38" y="9"/>
                    <a:pt x="39" y="10"/>
                    <a:pt x="39" y="12"/>
                  </a:cubicBezTo>
                  <a:cubicBezTo>
                    <a:pt x="30" y="17"/>
                    <a:pt x="23" y="25"/>
                    <a:pt x="15" y="32"/>
                  </a:cubicBezTo>
                  <a:cubicBezTo>
                    <a:pt x="10" y="35"/>
                    <a:pt x="9" y="35"/>
                    <a:pt x="7" y="30"/>
                  </a:cubicBezTo>
                  <a:cubicBezTo>
                    <a:pt x="5" y="20"/>
                    <a:pt x="2" y="10"/>
                    <a:pt x="0" y="0"/>
                  </a:cubicBezTo>
                  <a:close/>
                </a:path>
              </a:pathLst>
            </a:custGeom>
            <a:solidFill>
              <a:srgbClr val="FEE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3"/>
            <p:cNvSpPr>
              <a:spLocks/>
            </p:cNvSpPr>
            <p:nvPr userDrawn="1"/>
          </p:nvSpPr>
          <p:spPr bwMode="auto">
            <a:xfrm>
              <a:off x="1546225" y="5667375"/>
              <a:ext cx="106363" cy="103187"/>
            </a:xfrm>
            <a:custGeom>
              <a:avLst/>
              <a:gdLst>
                <a:gd name="T0" fmla="*/ 1 w 28"/>
                <a:gd name="T1" fmla="*/ 0 h 27"/>
                <a:gd name="T2" fmla="*/ 22 w 28"/>
                <a:gd name="T3" fmla="*/ 0 h 27"/>
                <a:gd name="T4" fmla="*/ 25 w 28"/>
                <a:gd name="T5" fmla="*/ 2 h 27"/>
                <a:gd name="T6" fmla="*/ 26 w 28"/>
                <a:gd name="T7" fmla="*/ 25 h 27"/>
                <a:gd name="T8" fmla="*/ 22 w 28"/>
                <a:gd name="T9" fmla="*/ 24 h 27"/>
                <a:gd name="T10" fmla="*/ 0 w 28"/>
                <a:gd name="T11" fmla="*/ 3 h 27"/>
                <a:gd name="T12" fmla="*/ 1 w 28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7">
                  <a:moveTo>
                    <a:pt x="1" y="0"/>
                  </a:moveTo>
                  <a:cubicBezTo>
                    <a:pt x="8" y="0"/>
                    <a:pt x="15" y="0"/>
                    <a:pt x="22" y="0"/>
                  </a:cubicBezTo>
                  <a:cubicBezTo>
                    <a:pt x="23" y="0"/>
                    <a:pt x="24" y="1"/>
                    <a:pt x="25" y="2"/>
                  </a:cubicBezTo>
                  <a:cubicBezTo>
                    <a:pt x="26" y="4"/>
                    <a:pt x="28" y="23"/>
                    <a:pt x="26" y="25"/>
                  </a:cubicBezTo>
                  <a:cubicBezTo>
                    <a:pt x="25" y="27"/>
                    <a:pt x="23" y="26"/>
                    <a:pt x="22" y="24"/>
                  </a:cubicBezTo>
                  <a:cubicBezTo>
                    <a:pt x="15" y="17"/>
                    <a:pt x="8" y="10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59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4"/>
            <p:cNvSpPr>
              <a:spLocks/>
            </p:cNvSpPr>
            <p:nvPr userDrawn="1"/>
          </p:nvSpPr>
          <p:spPr bwMode="auto">
            <a:xfrm>
              <a:off x="1546225" y="5434013"/>
              <a:ext cx="71438" cy="46037"/>
            </a:xfrm>
            <a:custGeom>
              <a:avLst/>
              <a:gdLst>
                <a:gd name="T0" fmla="*/ 10 w 19"/>
                <a:gd name="T1" fmla="*/ 0 h 12"/>
                <a:gd name="T2" fmla="*/ 13 w 19"/>
                <a:gd name="T3" fmla="*/ 9 h 12"/>
                <a:gd name="T4" fmla="*/ 7 w 19"/>
                <a:gd name="T5" fmla="*/ 9 h 12"/>
                <a:gd name="T6" fmla="*/ 10 w 19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10" y="0"/>
                  </a:moveTo>
                  <a:cubicBezTo>
                    <a:pt x="11" y="3"/>
                    <a:pt x="19" y="3"/>
                    <a:pt x="13" y="9"/>
                  </a:cubicBezTo>
                  <a:cubicBezTo>
                    <a:pt x="9" y="12"/>
                    <a:pt x="9" y="10"/>
                    <a:pt x="7" y="9"/>
                  </a:cubicBezTo>
                  <a:cubicBezTo>
                    <a:pt x="0" y="3"/>
                    <a:pt x="10" y="4"/>
                    <a:pt x="10" y="0"/>
                  </a:cubicBezTo>
                  <a:close/>
                </a:path>
              </a:pathLst>
            </a:custGeom>
            <a:solidFill>
              <a:srgbClr val="FB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5"/>
            <p:cNvSpPr>
              <a:spLocks/>
            </p:cNvSpPr>
            <p:nvPr userDrawn="1"/>
          </p:nvSpPr>
          <p:spPr bwMode="auto">
            <a:xfrm>
              <a:off x="1568450" y="5822950"/>
              <a:ext cx="46038" cy="41275"/>
            </a:xfrm>
            <a:custGeom>
              <a:avLst/>
              <a:gdLst>
                <a:gd name="T0" fmla="*/ 0 w 12"/>
                <a:gd name="T1" fmla="*/ 5 h 11"/>
                <a:gd name="T2" fmla="*/ 6 w 12"/>
                <a:gd name="T3" fmla="*/ 0 h 11"/>
                <a:gd name="T4" fmla="*/ 12 w 12"/>
                <a:gd name="T5" fmla="*/ 6 h 11"/>
                <a:gd name="T6" fmla="*/ 7 w 12"/>
                <a:gd name="T7" fmla="*/ 11 h 11"/>
                <a:gd name="T8" fmla="*/ 0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cubicBezTo>
                    <a:pt x="2" y="3"/>
                    <a:pt x="4" y="1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7"/>
                    <a:pt x="9" y="11"/>
                    <a:pt x="7" y="11"/>
                  </a:cubicBezTo>
                  <a:cubicBezTo>
                    <a:pt x="5" y="11"/>
                    <a:pt x="3" y="8"/>
                    <a:pt x="0" y="5"/>
                  </a:cubicBezTo>
                  <a:close/>
                </a:path>
              </a:pathLst>
            </a:custGeom>
            <a:solidFill>
              <a:srgbClr val="FCF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6"/>
            <p:cNvSpPr>
              <a:spLocks/>
            </p:cNvSpPr>
            <p:nvPr userDrawn="1"/>
          </p:nvSpPr>
          <p:spPr bwMode="auto">
            <a:xfrm>
              <a:off x="1749425" y="5622925"/>
              <a:ext cx="52388" cy="60325"/>
            </a:xfrm>
            <a:custGeom>
              <a:avLst/>
              <a:gdLst>
                <a:gd name="T0" fmla="*/ 4 w 14"/>
                <a:gd name="T1" fmla="*/ 10 h 16"/>
                <a:gd name="T2" fmla="*/ 5 w 14"/>
                <a:gd name="T3" fmla="*/ 3 h 16"/>
                <a:gd name="T4" fmla="*/ 10 w 14"/>
                <a:gd name="T5" fmla="*/ 3 h 16"/>
                <a:gd name="T6" fmla="*/ 14 w 14"/>
                <a:gd name="T7" fmla="*/ 5 h 16"/>
                <a:gd name="T8" fmla="*/ 4 w 14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4" y="10"/>
                  </a:moveTo>
                  <a:cubicBezTo>
                    <a:pt x="0" y="7"/>
                    <a:pt x="3" y="5"/>
                    <a:pt x="5" y="3"/>
                  </a:cubicBezTo>
                  <a:cubicBezTo>
                    <a:pt x="7" y="0"/>
                    <a:pt x="9" y="1"/>
                    <a:pt x="10" y="3"/>
                  </a:cubicBezTo>
                  <a:cubicBezTo>
                    <a:pt x="11" y="4"/>
                    <a:pt x="13" y="5"/>
                    <a:pt x="14" y="5"/>
                  </a:cubicBezTo>
                  <a:cubicBezTo>
                    <a:pt x="11" y="7"/>
                    <a:pt x="11" y="16"/>
                    <a:pt x="4" y="10"/>
                  </a:cubicBezTo>
                  <a:close/>
                </a:path>
              </a:pathLst>
            </a:custGeom>
            <a:solidFill>
              <a:srgbClr val="FAF6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8170392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18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89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05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3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E1F4041B-47EF-4111-8834-E95C31D4AA28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37" r:id="rId2"/>
    <p:sldLayoutId id="2147483738" r:id="rId3"/>
    <p:sldLayoutId id="2147483740" r:id="rId4"/>
    <p:sldLayoutId id="2147483743" r:id="rId5"/>
    <p:sldLayoutId id="2147483739" r:id="rId6"/>
    <p:sldLayoutId id="2147483741" r:id="rId7"/>
    <p:sldLayoutId id="2147483742" r:id="rId8"/>
    <p:sldLayoutId id="2147483655" r:id="rId9"/>
    <p:sldLayoutId id="2147483736" r:id="rId10"/>
    <p:sldLayoutId id="2147483731" r:id="rId11"/>
    <p:sldLayoutId id="2147483747" r:id="rId12"/>
    <p:sldLayoutId id="2147483750" r:id="rId13"/>
    <p:sldLayoutId id="2147483746" r:id="rId14"/>
    <p:sldLayoutId id="2147483745" r:id="rId15"/>
    <p:sldLayoutId id="2147483744" r:id="rId16"/>
    <p:sldLayoutId id="2147483733" r:id="rId17"/>
    <p:sldLayoutId id="2147483734" r:id="rId18"/>
    <p:sldLayoutId id="2147483735" r:id="rId19"/>
    <p:sldLayoutId id="2147483748" r:id="rId20"/>
    <p:sldLayoutId id="2147483749" r:id="rId21"/>
    <p:sldLayoutId id="2147483751" r:id="rId2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54" r:id="rId2"/>
    <p:sldLayoutId id="2147483756" r:id="rId3"/>
    <p:sldLayoutId id="2147483764" r:id="rId4"/>
    <p:sldLayoutId id="2147483752" r:id="rId5"/>
    <p:sldLayoutId id="2147483768" r:id="rId6"/>
    <p:sldLayoutId id="2147483767" r:id="rId7"/>
    <p:sldLayoutId id="2147483755" r:id="rId8"/>
    <p:sldLayoutId id="2147483757" r:id="rId9"/>
    <p:sldLayoutId id="2147483758" r:id="rId10"/>
    <p:sldLayoutId id="2147483759" r:id="rId11"/>
    <p:sldLayoutId id="2147483760" r:id="rId12"/>
    <p:sldLayoutId id="2147483769" r:id="rId13"/>
    <p:sldLayoutId id="2147483766" r:id="rId14"/>
    <p:sldLayoutId id="2147483765" r:id="rId15"/>
    <p:sldLayoutId id="2147483763" r:id="rId16"/>
    <p:sldLayoutId id="2147483762" r:id="rId17"/>
    <p:sldLayoutId id="2147483761" r:id="rId18"/>
    <p:sldLayoutId id="2147483753" r:id="rId19"/>
    <p:sldLayoutId id="2147483654" r:id="rId20"/>
    <p:sldLayoutId id="2147483656" r:id="rId21"/>
    <p:sldLayoutId id="2147483687" r:id="rId2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9B80F9-37DC-415C-BB58-D60CCA13D8E1}"/>
              </a:ext>
            </a:extLst>
          </p:cNvPr>
          <p:cNvSpPr txBox="1"/>
          <p:nvPr/>
        </p:nvSpPr>
        <p:spPr>
          <a:xfrm>
            <a:off x="600538" y="2745216"/>
            <a:ext cx="635985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PPT 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Templates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DC38B4-5D5A-4CFF-8275-75F6BEE39CD4}"/>
              </a:ext>
            </a:extLst>
          </p:cNvPr>
          <p:cNvSpPr txBox="1"/>
          <p:nvPr/>
        </p:nvSpPr>
        <p:spPr>
          <a:xfrm>
            <a:off x="601409" y="3667851"/>
            <a:ext cx="63597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cs typeface="Arial" pitchFamily="34" charset="0"/>
              </a:rPr>
              <a:t>Insert the Sub Title of Your Presentation</a:t>
            </a:r>
            <a:endParaRPr lang="ko-KR" altLang="en-US" sz="2000" dirty="0">
              <a:cs typeface="Arial" pitchFamily="34" charset="0"/>
            </a:endParaRPr>
          </a:p>
        </p:txBody>
      </p:sp>
      <p:grpSp>
        <p:nvGrpSpPr>
          <p:cNvPr id="172" name="Grupo 171"/>
          <p:cNvGrpSpPr/>
          <p:nvPr/>
        </p:nvGrpSpPr>
        <p:grpSpPr>
          <a:xfrm>
            <a:off x="3953332" y="626201"/>
            <a:ext cx="8238668" cy="6250849"/>
            <a:chOff x="7643813" y="3330575"/>
            <a:chExt cx="7645401" cy="5800725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2338051" y="9109075"/>
              <a:ext cx="30163" cy="19050"/>
            </a:xfrm>
            <a:custGeom>
              <a:avLst/>
              <a:gdLst>
                <a:gd name="T0" fmla="*/ 8 w 8"/>
                <a:gd name="T1" fmla="*/ 0 h 5"/>
                <a:gd name="T2" fmla="*/ 1 w 8"/>
                <a:gd name="T3" fmla="*/ 0 h 5"/>
                <a:gd name="T4" fmla="*/ 0 w 8"/>
                <a:gd name="T5" fmla="*/ 5 h 5"/>
                <a:gd name="T6" fmla="*/ 8 w 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3" y="3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241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2333288" y="9109075"/>
              <a:ext cx="49213" cy="22225"/>
            </a:xfrm>
            <a:custGeom>
              <a:avLst/>
              <a:gdLst>
                <a:gd name="T0" fmla="*/ 1 w 13"/>
                <a:gd name="T1" fmla="*/ 5 h 6"/>
                <a:gd name="T2" fmla="*/ 2 w 13"/>
                <a:gd name="T3" fmla="*/ 0 h 6"/>
                <a:gd name="T4" fmla="*/ 0 w 13"/>
                <a:gd name="T5" fmla="*/ 0 h 6"/>
                <a:gd name="T6" fmla="*/ 2 w 13"/>
                <a:gd name="T7" fmla="*/ 5 h 6"/>
                <a:gd name="T8" fmla="*/ 7 w 13"/>
                <a:gd name="T9" fmla="*/ 4 h 6"/>
                <a:gd name="T10" fmla="*/ 13 w 13"/>
                <a:gd name="T11" fmla="*/ 0 h 6"/>
                <a:gd name="T12" fmla="*/ 9 w 13"/>
                <a:gd name="T13" fmla="*/ 0 h 6"/>
                <a:gd name="T14" fmla="*/ 1 w 13"/>
                <a:gd name="T1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6">
                  <a:moveTo>
                    <a:pt x="1" y="5"/>
                  </a:moveTo>
                  <a:cubicBezTo>
                    <a:pt x="1" y="3"/>
                    <a:pt x="2" y="1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2" y="5"/>
                  </a:cubicBezTo>
                  <a:cubicBezTo>
                    <a:pt x="3" y="6"/>
                    <a:pt x="5" y="5"/>
                    <a:pt x="7" y="4"/>
                  </a:cubicBezTo>
                  <a:cubicBezTo>
                    <a:pt x="9" y="3"/>
                    <a:pt x="11" y="2"/>
                    <a:pt x="1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2"/>
                    <a:pt x="4" y="3"/>
                    <a:pt x="1" y="5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1079163" y="4773613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41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7643813" y="3330575"/>
              <a:ext cx="7645400" cy="5778500"/>
            </a:xfrm>
            <a:custGeom>
              <a:avLst/>
              <a:gdLst>
                <a:gd name="T0" fmla="*/ 1053 w 2036"/>
                <a:gd name="T1" fmla="*/ 1490 h 1538"/>
                <a:gd name="T2" fmla="*/ 1338 w 2036"/>
                <a:gd name="T3" fmla="*/ 1461 h 1538"/>
                <a:gd name="T4" fmla="*/ 1612 w 2036"/>
                <a:gd name="T5" fmla="*/ 1183 h 1538"/>
                <a:gd name="T6" fmla="*/ 1750 w 2036"/>
                <a:gd name="T7" fmla="*/ 1310 h 1538"/>
                <a:gd name="T8" fmla="*/ 1868 w 2036"/>
                <a:gd name="T9" fmla="*/ 1150 h 1538"/>
                <a:gd name="T10" fmla="*/ 1856 w 2036"/>
                <a:gd name="T11" fmla="*/ 1018 h 1538"/>
                <a:gd name="T12" fmla="*/ 2036 w 2036"/>
                <a:gd name="T13" fmla="*/ 951 h 1538"/>
                <a:gd name="T14" fmla="*/ 2036 w 2036"/>
                <a:gd name="T15" fmla="*/ 750 h 1538"/>
                <a:gd name="T16" fmla="*/ 2036 w 2036"/>
                <a:gd name="T17" fmla="*/ 482 h 1538"/>
                <a:gd name="T18" fmla="*/ 1884 w 2036"/>
                <a:gd name="T19" fmla="*/ 268 h 1538"/>
                <a:gd name="T20" fmla="*/ 1569 w 2036"/>
                <a:gd name="T21" fmla="*/ 1083 h 1538"/>
                <a:gd name="T22" fmla="*/ 1476 w 2036"/>
                <a:gd name="T23" fmla="*/ 930 h 1538"/>
                <a:gd name="T24" fmla="*/ 1056 w 2036"/>
                <a:gd name="T25" fmla="*/ 502 h 1538"/>
                <a:gd name="T26" fmla="*/ 1237 w 2036"/>
                <a:gd name="T27" fmla="*/ 121 h 1538"/>
                <a:gd name="T28" fmla="*/ 487 w 2036"/>
                <a:gd name="T29" fmla="*/ 442 h 1538"/>
                <a:gd name="T30" fmla="*/ 526 w 2036"/>
                <a:gd name="T31" fmla="*/ 1538 h 1538"/>
                <a:gd name="T32" fmla="*/ 781 w 2036"/>
                <a:gd name="T33" fmla="*/ 1411 h 1538"/>
                <a:gd name="T34" fmla="*/ 1015 w 2036"/>
                <a:gd name="T35" fmla="*/ 1452 h 1538"/>
                <a:gd name="T36" fmla="*/ 872 w 2036"/>
                <a:gd name="T37" fmla="*/ 1001 h 1538"/>
                <a:gd name="T38" fmla="*/ 713 w 2036"/>
                <a:gd name="T39" fmla="*/ 740 h 1538"/>
                <a:gd name="T40" fmla="*/ 948 w 2036"/>
                <a:gd name="T41" fmla="*/ 1010 h 1538"/>
                <a:gd name="T42" fmla="*/ 878 w 2036"/>
                <a:gd name="T43" fmla="*/ 1335 h 1538"/>
                <a:gd name="T44" fmla="*/ 775 w 2036"/>
                <a:gd name="T45" fmla="*/ 758 h 1538"/>
                <a:gd name="T46" fmla="*/ 783 w 2036"/>
                <a:gd name="T47" fmla="*/ 412 h 1538"/>
                <a:gd name="T48" fmla="*/ 958 w 2036"/>
                <a:gd name="T49" fmla="*/ 813 h 1538"/>
                <a:gd name="T50" fmla="*/ 756 w 2036"/>
                <a:gd name="T51" fmla="*/ 285 h 1538"/>
                <a:gd name="T52" fmla="*/ 814 w 2036"/>
                <a:gd name="T53" fmla="*/ 302 h 1538"/>
                <a:gd name="T54" fmla="*/ 972 w 2036"/>
                <a:gd name="T55" fmla="*/ 942 h 1538"/>
                <a:gd name="T56" fmla="*/ 1198 w 2036"/>
                <a:gd name="T57" fmla="*/ 1305 h 1538"/>
                <a:gd name="T58" fmla="*/ 1061 w 2036"/>
                <a:gd name="T59" fmla="*/ 984 h 1538"/>
                <a:gd name="T60" fmla="*/ 1420 w 2036"/>
                <a:gd name="T61" fmla="*/ 1072 h 1538"/>
                <a:gd name="T62" fmla="*/ 1074 w 2036"/>
                <a:gd name="T63" fmla="*/ 953 h 1538"/>
                <a:gd name="T64" fmla="*/ 1042 w 2036"/>
                <a:gd name="T65" fmla="*/ 833 h 1538"/>
                <a:gd name="T66" fmla="*/ 1005 w 2036"/>
                <a:gd name="T67" fmla="*/ 897 h 1538"/>
                <a:gd name="T68" fmla="*/ 1027 w 2036"/>
                <a:gd name="T69" fmla="*/ 499 h 1538"/>
                <a:gd name="T70" fmla="*/ 1013 w 2036"/>
                <a:gd name="T71" fmla="*/ 459 h 1538"/>
                <a:gd name="T72" fmla="*/ 920 w 2036"/>
                <a:gd name="T73" fmla="*/ 444 h 1538"/>
                <a:gd name="T74" fmla="*/ 1206 w 2036"/>
                <a:gd name="T75" fmla="*/ 256 h 1538"/>
                <a:gd name="T76" fmla="*/ 1208 w 2036"/>
                <a:gd name="T77" fmla="*/ 118 h 1538"/>
                <a:gd name="T78" fmla="*/ 1029 w 2036"/>
                <a:gd name="T79" fmla="*/ 186 h 1538"/>
                <a:gd name="T80" fmla="*/ 1079 w 2036"/>
                <a:gd name="T81" fmla="*/ 193 h 1538"/>
                <a:gd name="T82" fmla="*/ 1090 w 2036"/>
                <a:gd name="T83" fmla="*/ 273 h 1538"/>
                <a:gd name="T84" fmla="*/ 1011 w 2036"/>
                <a:gd name="T85" fmla="*/ 326 h 1538"/>
                <a:gd name="T86" fmla="*/ 902 w 2036"/>
                <a:gd name="T87" fmla="*/ 139 h 1538"/>
                <a:gd name="T88" fmla="*/ 956 w 2036"/>
                <a:gd name="T89" fmla="*/ 278 h 1538"/>
                <a:gd name="T90" fmla="*/ 931 w 2036"/>
                <a:gd name="T91" fmla="*/ 401 h 1538"/>
                <a:gd name="T92" fmla="*/ 879 w 2036"/>
                <a:gd name="T93" fmla="*/ 156 h 1538"/>
                <a:gd name="T94" fmla="*/ 778 w 2036"/>
                <a:gd name="T95" fmla="*/ 273 h 1538"/>
                <a:gd name="T96" fmla="*/ 732 w 2036"/>
                <a:gd name="T97" fmla="*/ 476 h 1538"/>
                <a:gd name="T98" fmla="*/ 687 w 2036"/>
                <a:gd name="T99" fmla="*/ 516 h 1538"/>
                <a:gd name="T100" fmla="*/ 778 w 2036"/>
                <a:gd name="T101" fmla="*/ 545 h 1538"/>
                <a:gd name="T102" fmla="*/ 287 w 2036"/>
                <a:gd name="T103" fmla="*/ 1406 h 1538"/>
                <a:gd name="T104" fmla="*/ 247 w 2036"/>
                <a:gd name="T105" fmla="*/ 1343 h 1538"/>
                <a:gd name="T106" fmla="*/ 386 w 2036"/>
                <a:gd name="T107" fmla="*/ 864 h 1538"/>
                <a:gd name="T108" fmla="*/ 583 w 2036"/>
                <a:gd name="T109" fmla="*/ 565 h 1538"/>
                <a:gd name="T110" fmla="*/ 707 w 2036"/>
                <a:gd name="T111" fmla="*/ 672 h 1538"/>
                <a:gd name="T112" fmla="*/ 730 w 2036"/>
                <a:gd name="T113" fmla="*/ 684 h 1538"/>
                <a:gd name="T114" fmla="*/ 532 w 2036"/>
                <a:gd name="T115" fmla="*/ 855 h 1538"/>
                <a:gd name="T116" fmla="*/ 352 w 2036"/>
                <a:gd name="T117" fmla="*/ 1379 h 1538"/>
                <a:gd name="T118" fmla="*/ 658 w 2036"/>
                <a:gd name="T119" fmla="*/ 771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6" h="1538">
                  <a:moveTo>
                    <a:pt x="595" y="1518"/>
                  </a:moveTo>
                  <a:cubicBezTo>
                    <a:pt x="608" y="1516"/>
                    <a:pt x="621" y="1520"/>
                    <a:pt x="634" y="1521"/>
                  </a:cubicBezTo>
                  <a:cubicBezTo>
                    <a:pt x="657" y="1523"/>
                    <a:pt x="680" y="1524"/>
                    <a:pt x="703" y="1531"/>
                  </a:cubicBezTo>
                  <a:cubicBezTo>
                    <a:pt x="710" y="1533"/>
                    <a:pt x="717" y="1535"/>
                    <a:pt x="723" y="1538"/>
                  </a:cubicBezTo>
                  <a:cubicBezTo>
                    <a:pt x="780" y="1538"/>
                    <a:pt x="780" y="1538"/>
                    <a:pt x="780" y="1538"/>
                  </a:cubicBezTo>
                  <a:cubicBezTo>
                    <a:pt x="780" y="1535"/>
                    <a:pt x="781" y="1533"/>
                    <a:pt x="781" y="1530"/>
                  </a:cubicBezTo>
                  <a:cubicBezTo>
                    <a:pt x="782" y="1525"/>
                    <a:pt x="784" y="1521"/>
                    <a:pt x="790" y="1520"/>
                  </a:cubicBezTo>
                  <a:cubicBezTo>
                    <a:pt x="821" y="1512"/>
                    <a:pt x="852" y="1504"/>
                    <a:pt x="883" y="1496"/>
                  </a:cubicBezTo>
                  <a:cubicBezTo>
                    <a:pt x="888" y="1495"/>
                    <a:pt x="891" y="1495"/>
                    <a:pt x="895" y="1498"/>
                  </a:cubicBezTo>
                  <a:cubicBezTo>
                    <a:pt x="910" y="1507"/>
                    <a:pt x="924" y="1517"/>
                    <a:pt x="938" y="1525"/>
                  </a:cubicBezTo>
                  <a:cubicBezTo>
                    <a:pt x="944" y="1529"/>
                    <a:pt x="944" y="1532"/>
                    <a:pt x="943" y="1537"/>
                  </a:cubicBezTo>
                  <a:cubicBezTo>
                    <a:pt x="943" y="1538"/>
                    <a:pt x="943" y="1538"/>
                    <a:pt x="943" y="1538"/>
                  </a:cubicBezTo>
                  <a:cubicBezTo>
                    <a:pt x="992" y="1538"/>
                    <a:pt x="992" y="1538"/>
                    <a:pt x="992" y="1538"/>
                  </a:cubicBezTo>
                  <a:cubicBezTo>
                    <a:pt x="991" y="1537"/>
                    <a:pt x="990" y="1535"/>
                    <a:pt x="989" y="1533"/>
                  </a:cubicBezTo>
                  <a:cubicBezTo>
                    <a:pt x="981" y="1519"/>
                    <a:pt x="983" y="1509"/>
                    <a:pt x="997" y="1501"/>
                  </a:cubicBezTo>
                  <a:cubicBezTo>
                    <a:pt x="1014" y="1492"/>
                    <a:pt x="1032" y="1484"/>
                    <a:pt x="1053" y="1490"/>
                  </a:cubicBezTo>
                  <a:cubicBezTo>
                    <a:pt x="1060" y="1491"/>
                    <a:pt x="1068" y="1494"/>
                    <a:pt x="1075" y="1492"/>
                  </a:cubicBezTo>
                  <a:cubicBezTo>
                    <a:pt x="1081" y="1490"/>
                    <a:pt x="1082" y="1480"/>
                    <a:pt x="1086" y="1474"/>
                  </a:cubicBezTo>
                  <a:cubicBezTo>
                    <a:pt x="1104" y="1445"/>
                    <a:pt x="1125" y="1419"/>
                    <a:pt x="1155" y="1401"/>
                  </a:cubicBezTo>
                  <a:cubicBezTo>
                    <a:pt x="1170" y="1392"/>
                    <a:pt x="1187" y="1387"/>
                    <a:pt x="1203" y="1381"/>
                  </a:cubicBezTo>
                  <a:cubicBezTo>
                    <a:pt x="1208" y="1380"/>
                    <a:pt x="1211" y="1381"/>
                    <a:pt x="1214" y="1385"/>
                  </a:cubicBezTo>
                  <a:cubicBezTo>
                    <a:pt x="1215" y="1387"/>
                    <a:pt x="1217" y="1391"/>
                    <a:pt x="1220" y="1387"/>
                  </a:cubicBezTo>
                  <a:cubicBezTo>
                    <a:pt x="1234" y="1368"/>
                    <a:pt x="1255" y="1372"/>
                    <a:pt x="1275" y="1369"/>
                  </a:cubicBezTo>
                  <a:cubicBezTo>
                    <a:pt x="1298" y="1366"/>
                    <a:pt x="1322" y="1367"/>
                    <a:pt x="1345" y="1361"/>
                  </a:cubicBezTo>
                  <a:cubicBezTo>
                    <a:pt x="1349" y="1360"/>
                    <a:pt x="1352" y="1359"/>
                    <a:pt x="1357" y="1357"/>
                  </a:cubicBezTo>
                  <a:cubicBezTo>
                    <a:pt x="1354" y="1365"/>
                    <a:pt x="1350" y="1371"/>
                    <a:pt x="1347" y="1378"/>
                  </a:cubicBezTo>
                  <a:cubicBezTo>
                    <a:pt x="1336" y="1402"/>
                    <a:pt x="1329" y="1428"/>
                    <a:pt x="1312" y="1449"/>
                  </a:cubicBezTo>
                  <a:cubicBezTo>
                    <a:pt x="1300" y="1463"/>
                    <a:pt x="1290" y="1478"/>
                    <a:pt x="1279" y="1493"/>
                  </a:cubicBezTo>
                  <a:cubicBezTo>
                    <a:pt x="1270" y="1506"/>
                    <a:pt x="1260" y="1520"/>
                    <a:pt x="1253" y="1534"/>
                  </a:cubicBezTo>
                  <a:cubicBezTo>
                    <a:pt x="1252" y="1535"/>
                    <a:pt x="1252" y="1537"/>
                    <a:pt x="1251" y="1538"/>
                  </a:cubicBezTo>
                  <a:cubicBezTo>
                    <a:pt x="1258" y="1538"/>
                    <a:pt x="1258" y="1538"/>
                    <a:pt x="1258" y="1538"/>
                  </a:cubicBezTo>
                  <a:cubicBezTo>
                    <a:pt x="1290" y="1518"/>
                    <a:pt x="1312" y="1487"/>
                    <a:pt x="1338" y="1461"/>
                  </a:cubicBezTo>
                  <a:cubicBezTo>
                    <a:pt x="1366" y="1433"/>
                    <a:pt x="1384" y="1397"/>
                    <a:pt x="1408" y="1363"/>
                  </a:cubicBezTo>
                  <a:cubicBezTo>
                    <a:pt x="1412" y="1384"/>
                    <a:pt x="1412" y="1404"/>
                    <a:pt x="1410" y="1423"/>
                  </a:cubicBezTo>
                  <a:cubicBezTo>
                    <a:pt x="1407" y="1456"/>
                    <a:pt x="1403" y="1489"/>
                    <a:pt x="1394" y="1521"/>
                  </a:cubicBezTo>
                  <a:cubicBezTo>
                    <a:pt x="1392" y="1527"/>
                    <a:pt x="1391" y="1533"/>
                    <a:pt x="1389" y="1538"/>
                  </a:cubicBezTo>
                  <a:cubicBezTo>
                    <a:pt x="1422" y="1538"/>
                    <a:pt x="1422" y="1538"/>
                    <a:pt x="1422" y="1538"/>
                  </a:cubicBezTo>
                  <a:cubicBezTo>
                    <a:pt x="1427" y="1508"/>
                    <a:pt x="1432" y="1478"/>
                    <a:pt x="1437" y="1447"/>
                  </a:cubicBezTo>
                  <a:cubicBezTo>
                    <a:pt x="1440" y="1424"/>
                    <a:pt x="1446" y="1401"/>
                    <a:pt x="1450" y="1378"/>
                  </a:cubicBezTo>
                  <a:cubicBezTo>
                    <a:pt x="1457" y="1337"/>
                    <a:pt x="1462" y="1296"/>
                    <a:pt x="1471" y="1256"/>
                  </a:cubicBezTo>
                  <a:cubicBezTo>
                    <a:pt x="1476" y="1238"/>
                    <a:pt x="1481" y="1220"/>
                    <a:pt x="1489" y="1202"/>
                  </a:cubicBezTo>
                  <a:cubicBezTo>
                    <a:pt x="1496" y="1185"/>
                    <a:pt x="1510" y="1179"/>
                    <a:pt x="1527" y="1177"/>
                  </a:cubicBezTo>
                  <a:cubicBezTo>
                    <a:pt x="1535" y="1177"/>
                    <a:pt x="1544" y="1176"/>
                    <a:pt x="1552" y="1174"/>
                  </a:cubicBezTo>
                  <a:cubicBezTo>
                    <a:pt x="1563" y="1172"/>
                    <a:pt x="1572" y="1165"/>
                    <a:pt x="1577" y="1154"/>
                  </a:cubicBezTo>
                  <a:cubicBezTo>
                    <a:pt x="1585" y="1139"/>
                    <a:pt x="1592" y="1124"/>
                    <a:pt x="1600" y="1108"/>
                  </a:cubicBezTo>
                  <a:cubicBezTo>
                    <a:pt x="1605" y="1117"/>
                    <a:pt x="1606" y="1126"/>
                    <a:pt x="1608" y="1135"/>
                  </a:cubicBezTo>
                  <a:cubicBezTo>
                    <a:pt x="1611" y="1146"/>
                    <a:pt x="1613" y="1156"/>
                    <a:pt x="1614" y="1167"/>
                  </a:cubicBezTo>
                  <a:cubicBezTo>
                    <a:pt x="1615" y="1173"/>
                    <a:pt x="1614" y="1178"/>
                    <a:pt x="1612" y="1183"/>
                  </a:cubicBezTo>
                  <a:cubicBezTo>
                    <a:pt x="1607" y="1194"/>
                    <a:pt x="1605" y="1206"/>
                    <a:pt x="1603" y="1218"/>
                  </a:cubicBezTo>
                  <a:cubicBezTo>
                    <a:pt x="1601" y="1223"/>
                    <a:pt x="1603" y="1227"/>
                    <a:pt x="1606" y="1231"/>
                  </a:cubicBezTo>
                  <a:cubicBezTo>
                    <a:pt x="1624" y="1259"/>
                    <a:pt x="1628" y="1291"/>
                    <a:pt x="1630" y="1323"/>
                  </a:cubicBezTo>
                  <a:cubicBezTo>
                    <a:pt x="1631" y="1336"/>
                    <a:pt x="1632" y="1348"/>
                    <a:pt x="1637" y="1360"/>
                  </a:cubicBezTo>
                  <a:cubicBezTo>
                    <a:pt x="1645" y="1382"/>
                    <a:pt x="1662" y="1392"/>
                    <a:pt x="1684" y="1394"/>
                  </a:cubicBezTo>
                  <a:cubicBezTo>
                    <a:pt x="1695" y="1395"/>
                    <a:pt x="1706" y="1394"/>
                    <a:pt x="1716" y="1394"/>
                  </a:cubicBezTo>
                  <a:cubicBezTo>
                    <a:pt x="1729" y="1394"/>
                    <a:pt x="1742" y="1392"/>
                    <a:pt x="1757" y="1397"/>
                  </a:cubicBezTo>
                  <a:cubicBezTo>
                    <a:pt x="1757" y="1397"/>
                    <a:pt x="1757" y="1397"/>
                    <a:pt x="1757" y="1397"/>
                  </a:cubicBezTo>
                  <a:cubicBezTo>
                    <a:pt x="1749" y="1387"/>
                    <a:pt x="1739" y="1384"/>
                    <a:pt x="1729" y="1381"/>
                  </a:cubicBezTo>
                  <a:cubicBezTo>
                    <a:pt x="1712" y="1375"/>
                    <a:pt x="1695" y="1373"/>
                    <a:pt x="1678" y="1365"/>
                  </a:cubicBezTo>
                  <a:cubicBezTo>
                    <a:pt x="1668" y="1360"/>
                    <a:pt x="1663" y="1353"/>
                    <a:pt x="1660" y="1343"/>
                  </a:cubicBezTo>
                  <a:cubicBezTo>
                    <a:pt x="1654" y="1322"/>
                    <a:pt x="1657" y="1302"/>
                    <a:pt x="1656" y="1281"/>
                  </a:cubicBezTo>
                  <a:cubicBezTo>
                    <a:pt x="1656" y="1277"/>
                    <a:pt x="1659" y="1276"/>
                    <a:pt x="1662" y="1276"/>
                  </a:cubicBezTo>
                  <a:cubicBezTo>
                    <a:pt x="1672" y="1274"/>
                    <a:pt x="1681" y="1276"/>
                    <a:pt x="1689" y="1280"/>
                  </a:cubicBezTo>
                  <a:cubicBezTo>
                    <a:pt x="1707" y="1287"/>
                    <a:pt x="1723" y="1297"/>
                    <a:pt x="1739" y="1306"/>
                  </a:cubicBezTo>
                  <a:cubicBezTo>
                    <a:pt x="1742" y="1308"/>
                    <a:pt x="1745" y="1309"/>
                    <a:pt x="1750" y="1310"/>
                  </a:cubicBezTo>
                  <a:cubicBezTo>
                    <a:pt x="1750" y="1310"/>
                    <a:pt x="1750" y="1310"/>
                    <a:pt x="1750" y="1310"/>
                  </a:cubicBezTo>
                  <a:cubicBezTo>
                    <a:pt x="1750" y="1309"/>
                    <a:pt x="1750" y="1309"/>
                    <a:pt x="1750" y="1309"/>
                  </a:cubicBezTo>
                  <a:cubicBezTo>
                    <a:pt x="1745" y="1300"/>
                    <a:pt x="1737" y="1295"/>
                    <a:pt x="1731" y="1290"/>
                  </a:cubicBezTo>
                  <a:cubicBezTo>
                    <a:pt x="1714" y="1277"/>
                    <a:pt x="1696" y="1267"/>
                    <a:pt x="1681" y="1252"/>
                  </a:cubicBezTo>
                  <a:cubicBezTo>
                    <a:pt x="1677" y="1249"/>
                    <a:pt x="1674" y="1246"/>
                    <a:pt x="1671" y="1243"/>
                  </a:cubicBezTo>
                  <a:cubicBezTo>
                    <a:pt x="1664" y="1235"/>
                    <a:pt x="1659" y="1227"/>
                    <a:pt x="1657" y="1216"/>
                  </a:cubicBezTo>
                  <a:cubicBezTo>
                    <a:pt x="1651" y="1189"/>
                    <a:pt x="1640" y="1164"/>
                    <a:pt x="1629" y="1139"/>
                  </a:cubicBezTo>
                  <a:cubicBezTo>
                    <a:pt x="1627" y="1135"/>
                    <a:pt x="1626" y="1131"/>
                    <a:pt x="1627" y="1127"/>
                  </a:cubicBezTo>
                  <a:cubicBezTo>
                    <a:pt x="1627" y="1107"/>
                    <a:pt x="1624" y="1087"/>
                    <a:pt x="1624" y="1067"/>
                  </a:cubicBezTo>
                  <a:cubicBezTo>
                    <a:pt x="1623" y="1052"/>
                    <a:pt x="1628" y="1048"/>
                    <a:pt x="1643" y="1049"/>
                  </a:cubicBezTo>
                  <a:cubicBezTo>
                    <a:pt x="1648" y="1050"/>
                    <a:pt x="1653" y="1050"/>
                    <a:pt x="1658" y="1052"/>
                  </a:cubicBezTo>
                  <a:cubicBezTo>
                    <a:pt x="1682" y="1061"/>
                    <a:pt x="1707" y="1068"/>
                    <a:pt x="1730" y="1080"/>
                  </a:cubicBezTo>
                  <a:cubicBezTo>
                    <a:pt x="1753" y="1091"/>
                    <a:pt x="1769" y="1110"/>
                    <a:pt x="1782" y="1132"/>
                  </a:cubicBezTo>
                  <a:cubicBezTo>
                    <a:pt x="1785" y="1136"/>
                    <a:pt x="1787" y="1137"/>
                    <a:pt x="1792" y="1137"/>
                  </a:cubicBezTo>
                  <a:cubicBezTo>
                    <a:pt x="1814" y="1135"/>
                    <a:pt x="1835" y="1139"/>
                    <a:pt x="1855" y="1147"/>
                  </a:cubicBezTo>
                  <a:cubicBezTo>
                    <a:pt x="1859" y="1149"/>
                    <a:pt x="1863" y="1150"/>
                    <a:pt x="1868" y="1150"/>
                  </a:cubicBezTo>
                  <a:cubicBezTo>
                    <a:pt x="1883" y="1149"/>
                    <a:pt x="1897" y="1150"/>
                    <a:pt x="1912" y="1149"/>
                  </a:cubicBezTo>
                  <a:cubicBezTo>
                    <a:pt x="1914" y="1149"/>
                    <a:pt x="1917" y="1150"/>
                    <a:pt x="1920" y="1147"/>
                  </a:cubicBezTo>
                  <a:cubicBezTo>
                    <a:pt x="1915" y="1144"/>
                    <a:pt x="1909" y="1143"/>
                    <a:pt x="1903" y="1143"/>
                  </a:cubicBezTo>
                  <a:cubicBezTo>
                    <a:pt x="1873" y="1140"/>
                    <a:pt x="1846" y="1128"/>
                    <a:pt x="1818" y="1116"/>
                  </a:cubicBezTo>
                  <a:cubicBezTo>
                    <a:pt x="1810" y="1113"/>
                    <a:pt x="1802" y="1110"/>
                    <a:pt x="1794" y="1108"/>
                  </a:cubicBezTo>
                  <a:cubicBezTo>
                    <a:pt x="1786" y="1106"/>
                    <a:pt x="1781" y="1101"/>
                    <a:pt x="1777" y="1095"/>
                  </a:cubicBezTo>
                  <a:cubicBezTo>
                    <a:pt x="1765" y="1077"/>
                    <a:pt x="1755" y="1058"/>
                    <a:pt x="1739" y="1039"/>
                  </a:cubicBezTo>
                  <a:cubicBezTo>
                    <a:pt x="1758" y="1043"/>
                    <a:pt x="1774" y="1042"/>
                    <a:pt x="1791" y="1042"/>
                  </a:cubicBezTo>
                  <a:cubicBezTo>
                    <a:pt x="1797" y="1043"/>
                    <a:pt x="1799" y="1042"/>
                    <a:pt x="1797" y="1034"/>
                  </a:cubicBezTo>
                  <a:cubicBezTo>
                    <a:pt x="1789" y="1011"/>
                    <a:pt x="1780" y="989"/>
                    <a:pt x="1764" y="970"/>
                  </a:cubicBezTo>
                  <a:cubicBezTo>
                    <a:pt x="1752" y="956"/>
                    <a:pt x="1749" y="938"/>
                    <a:pt x="1745" y="921"/>
                  </a:cubicBezTo>
                  <a:cubicBezTo>
                    <a:pt x="1742" y="908"/>
                    <a:pt x="1739" y="895"/>
                    <a:pt x="1733" y="881"/>
                  </a:cubicBezTo>
                  <a:cubicBezTo>
                    <a:pt x="1757" y="894"/>
                    <a:pt x="1782" y="899"/>
                    <a:pt x="1804" y="911"/>
                  </a:cubicBezTo>
                  <a:cubicBezTo>
                    <a:pt x="1806" y="912"/>
                    <a:pt x="1808" y="914"/>
                    <a:pt x="1809" y="916"/>
                  </a:cubicBezTo>
                  <a:cubicBezTo>
                    <a:pt x="1822" y="943"/>
                    <a:pt x="1834" y="969"/>
                    <a:pt x="1847" y="996"/>
                  </a:cubicBezTo>
                  <a:cubicBezTo>
                    <a:pt x="1850" y="1002"/>
                    <a:pt x="1853" y="1009"/>
                    <a:pt x="1856" y="1018"/>
                  </a:cubicBezTo>
                  <a:cubicBezTo>
                    <a:pt x="1856" y="1018"/>
                    <a:pt x="1856" y="1018"/>
                    <a:pt x="1856" y="1018"/>
                  </a:cubicBezTo>
                  <a:cubicBezTo>
                    <a:pt x="1857" y="1018"/>
                    <a:pt x="1857" y="1018"/>
                    <a:pt x="1857" y="1018"/>
                  </a:cubicBezTo>
                  <a:cubicBezTo>
                    <a:pt x="1866" y="1003"/>
                    <a:pt x="1872" y="990"/>
                    <a:pt x="1877" y="975"/>
                  </a:cubicBezTo>
                  <a:cubicBezTo>
                    <a:pt x="1900" y="1000"/>
                    <a:pt x="1927" y="1020"/>
                    <a:pt x="1948" y="1045"/>
                  </a:cubicBezTo>
                  <a:cubicBezTo>
                    <a:pt x="1955" y="1054"/>
                    <a:pt x="1965" y="1058"/>
                    <a:pt x="1974" y="1064"/>
                  </a:cubicBezTo>
                  <a:cubicBezTo>
                    <a:pt x="1994" y="1076"/>
                    <a:pt x="2015" y="1088"/>
                    <a:pt x="2036" y="1100"/>
                  </a:cubicBezTo>
                  <a:cubicBezTo>
                    <a:pt x="2036" y="1098"/>
                    <a:pt x="2036" y="1096"/>
                    <a:pt x="2036" y="1093"/>
                  </a:cubicBezTo>
                  <a:cubicBezTo>
                    <a:pt x="2036" y="1093"/>
                    <a:pt x="2036" y="1093"/>
                    <a:pt x="2036" y="1093"/>
                  </a:cubicBezTo>
                  <a:cubicBezTo>
                    <a:pt x="1999" y="1065"/>
                    <a:pt x="1963" y="1036"/>
                    <a:pt x="1928" y="1006"/>
                  </a:cubicBezTo>
                  <a:cubicBezTo>
                    <a:pt x="1912" y="992"/>
                    <a:pt x="1912" y="976"/>
                    <a:pt x="1913" y="959"/>
                  </a:cubicBezTo>
                  <a:cubicBezTo>
                    <a:pt x="1914" y="944"/>
                    <a:pt x="1915" y="944"/>
                    <a:pt x="1929" y="949"/>
                  </a:cubicBezTo>
                  <a:cubicBezTo>
                    <a:pt x="1939" y="953"/>
                    <a:pt x="1949" y="957"/>
                    <a:pt x="1960" y="962"/>
                  </a:cubicBezTo>
                  <a:cubicBezTo>
                    <a:pt x="1963" y="963"/>
                    <a:pt x="1966" y="964"/>
                    <a:pt x="1969" y="961"/>
                  </a:cubicBezTo>
                  <a:cubicBezTo>
                    <a:pt x="1985" y="949"/>
                    <a:pt x="2005" y="949"/>
                    <a:pt x="2024" y="950"/>
                  </a:cubicBezTo>
                  <a:cubicBezTo>
                    <a:pt x="2028" y="950"/>
                    <a:pt x="2032" y="951"/>
                    <a:pt x="2036" y="951"/>
                  </a:cubicBezTo>
                  <a:cubicBezTo>
                    <a:pt x="2036" y="951"/>
                    <a:pt x="2036" y="951"/>
                    <a:pt x="2036" y="951"/>
                  </a:cubicBezTo>
                  <a:cubicBezTo>
                    <a:pt x="2036" y="938"/>
                    <a:pt x="2036" y="925"/>
                    <a:pt x="2036" y="912"/>
                  </a:cubicBezTo>
                  <a:cubicBezTo>
                    <a:pt x="2021" y="912"/>
                    <a:pt x="2005" y="913"/>
                    <a:pt x="1990" y="909"/>
                  </a:cubicBezTo>
                  <a:cubicBezTo>
                    <a:pt x="1977" y="906"/>
                    <a:pt x="1964" y="910"/>
                    <a:pt x="1952" y="913"/>
                  </a:cubicBezTo>
                  <a:cubicBezTo>
                    <a:pt x="1939" y="915"/>
                    <a:pt x="1927" y="920"/>
                    <a:pt x="1913" y="920"/>
                  </a:cubicBezTo>
                  <a:cubicBezTo>
                    <a:pt x="1889" y="920"/>
                    <a:pt x="1866" y="914"/>
                    <a:pt x="1843" y="906"/>
                  </a:cubicBezTo>
                  <a:cubicBezTo>
                    <a:pt x="1800" y="892"/>
                    <a:pt x="1769" y="862"/>
                    <a:pt x="1745" y="824"/>
                  </a:cubicBezTo>
                  <a:cubicBezTo>
                    <a:pt x="1737" y="811"/>
                    <a:pt x="1726" y="799"/>
                    <a:pt x="1724" y="783"/>
                  </a:cubicBezTo>
                  <a:cubicBezTo>
                    <a:pt x="1723" y="781"/>
                    <a:pt x="1723" y="778"/>
                    <a:pt x="1723" y="776"/>
                  </a:cubicBezTo>
                  <a:cubicBezTo>
                    <a:pt x="1721" y="768"/>
                    <a:pt x="1725" y="765"/>
                    <a:pt x="1733" y="763"/>
                  </a:cubicBezTo>
                  <a:cubicBezTo>
                    <a:pt x="1755" y="759"/>
                    <a:pt x="1778" y="757"/>
                    <a:pt x="1800" y="752"/>
                  </a:cubicBezTo>
                  <a:cubicBezTo>
                    <a:pt x="1807" y="751"/>
                    <a:pt x="1816" y="754"/>
                    <a:pt x="1823" y="756"/>
                  </a:cubicBezTo>
                  <a:cubicBezTo>
                    <a:pt x="1842" y="760"/>
                    <a:pt x="1861" y="762"/>
                    <a:pt x="1880" y="764"/>
                  </a:cubicBezTo>
                  <a:cubicBezTo>
                    <a:pt x="1894" y="766"/>
                    <a:pt x="1907" y="761"/>
                    <a:pt x="1921" y="758"/>
                  </a:cubicBezTo>
                  <a:cubicBezTo>
                    <a:pt x="1950" y="751"/>
                    <a:pt x="1979" y="742"/>
                    <a:pt x="2009" y="741"/>
                  </a:cubicBezTo>
                  <a:cubicBezTo>
                    <a:pt x="2019" y="741"/>
                    <a:pt x="2028" y="743"/>
                    <a:pt x="2036" y="750"/>
                  </a:cubicBezTo>
                  <a:cubicBezTo>
                    <a:pt x="2036" y="750"/>
                    <a:pt x="2036" y="750"/>
                    <a:pt x="2036" y="750"/>
                  </a:cubicBezTo>
                  <a:cubicBezTo>
                    <a:pt x="2036" y="739"/>
                    <a:pt x="2036" y="728"/>
                    <a:pt x="2036" y="717"/>
                  </a:cubicBezTo>
                  <a:cubicBezTo>
                    <a:pt x="2036" y="717"/>
                    <a:pt x="2036" y="717"/>
                    <a:pt x="2036" y="717"/>
                  </a:cubicBezTo>
                  <a:cubicBezTo>
                    <a:pt x="2016" y="711"/>
                    <a:pt x="1996" y="715"/>
                    <a:pt x="1976" y="718"/>
                  </a:cubicBezTo>
                  <a:cubicBezTo>
                    <a:pt x="1949" y="721"/>
                    <a:pt x="1922" y="721"/>
                    <a:pt x="1896" y="712"/>
                  </a:cubicBezTo>
                  <a:cubicBezTo>
                    <a:pt x="1889" y="710"/>
                    <a:pt x="1883" y="709"/>
                    <a:pt x="1875" y="713"/>
                  </a:cubicBezTo>
                  <a:cubicBezTo>
                    <a:pt x="1866" y="717"/>
                    <a:pt x="1855" y="721"/>
                    <a:pt x="1847" y="728"/>
                  </a:cubicBezTo>
                  <a:cubicBezTo>
                    <a:pt x="1841" y="733"/>
                    <a:pt x="1833" y="733"/>
                    <a:pt x="1827" y="733"/>
                  </a:cubicBezTo>
                  <a:cubicBezTo>
                    <a:pt x="1809" y="734"/>
                    <a:pt x="1791" y="734"/>
                    <a:pt x="1771" y="731"/>
                  </a:cubicBezTo>
                  <a:cubicBezTo>
                    <a:pt x="1780" y="725"/>
                    <a:pt x="1787" y="719"/>
                    <a:pt x="1794" y="714"/>
                  </a:cubicBezTo>
                  <a:cubicBezTo>
                    <a:pt x="1801" y="708"/>
                    <a:pt x="1809" y="702"/>
                    <a:pt x="1816" y="696"/>
                  </a:cubicBezTo>
                  <a:cubicBezTo>
                    <a:pt x="1830" y="683"/>
                    <a:pt x="1828" y="665"/>
                    <a:pt x="1826" y="649"/>
                  </a:cubicBezTo>
                  <a:cubicBezTo>
                    <a:pt x="1822" y="625"/>
                    <a:pt x="1830" y="608"/>
                    <a:pt x="1851" y="596"/>
                  </a:cubicBezTo>
                  <a:cubicBezTo>
                    <a:pt x="1878" y="579"/>
                    <a:pt x="1908" y="567"/>
                    <a:pt x="1938" y="555"/>
                  </a:cubicBezTo>
                  <a:cubicBezTo>
                    <a:pt x="1971" y="542"/>
                    <a:pt x="2004" y="530"/>
                    <a:pt x="2036" y="515"/>
                  </a:cubicBezTo>
                  <a:cubicBezTo>
                    <a:pt x="2036" y="504"/>
                    <a:pt x="2036" y="493"/>
                    <a:pt x="2036" y="482"/>
                  </a:cubicBezTo>
                  <a:cubicBezTo>
                    <a:pt x="2036" y="482"/>
                    <a:pt x="2036" y="482"/>
                    <a:pt x="2036" y="482"/>
                  </a:cubicBezTo>
                  <a:cubicBezTo>
                    <a:pt x="2019" y="486"/>
                    <a:pt x="2002" y="490"/>
                    <a:pt x="1982" y="490"/>
                  </a:cubicBezTo>
                  <a:cubicBezTo>
                    <a:pt x="2001" y="472"/>
                    <a:pt x="2018" y="454"/>
                    <a:pt x="2036" y="436"/>
                  </a:cubicBezTo>
                  <a:cubicBezTo>
                    <a:pt x="2036" y="436"/>
                    <a:pt x="2036" y="436"/>
                    <a:pt x="2036" y="436"/>
                  </a:cubicBezTo>
                  <a:cubicBezTo>
                    <a:pt x="2036" y="421"/>
                    <a:pt x="2036" y="406"/>
                    <a:pt x="2036" y="391"/>
                  </a:cubicBezTo>
                  <a:cubicBezTo>
                    <a:pt x="2015" y="410"/>
                    <a:pt x="1989" y="422"/>
                    <a:pt x="1966" y="442"/>
                  </a:cubicBezTo>
                  <a:cubicBezTo>
                    <a:pt x="1969" y="419"/>
                    <a:pt x="1965" y="398"/>
                    <a:pt x="1960" y="377"/>
                  </a:cubicBezTo>
                  <a:cubicBezTo>
                    <a:pt x="1955" y="357"/>
                    <a:pt x="1949" y="338"/>
                    <a:pt x="1946" y="318"/>
                  </a:cubicBezTo>
                  <a:cubicBezTo>
                    <a:pt x="1941" y="280"/>
                    <a:pt x="1949" y="244"/>
                    <a:pt x="1970" y="212"/>
                  </a:cubicBezTo>
                  <a:cubicBezTo>
                    <a:pt x="1986" y="187"/>
                    <a:pt x="2007" y="167"/>
                    <a:pt x="2029" y="148"/>
                  </a:cubicBezTo>
                  <a:cubicBezTo>
                    <a:pt x="2032" y="147"/>
                    <a:pt x="2034" y="145"/>
                    <a:pt x="2036" y="144"/>
                  </a:cubicBezTo>
                  <a:cubicBezTo>
                    <a:pt x="2036" y="144"/>
                    <a:pt x="2036" y="144"/>
                    <a:pt x="2036" y="144"/>
                  </a:cubicBezTo>
                  <a:cubicBezTo>
                    <a:pt x="2036" y="127"/>
                    <a:pt x="2036" y="111"/>
                    <a:pt x="2036" y="94"/>
                  </a:cubicBezTo>
                  <a:cubicBezTo>
                    <a:pt x="2036" y="94"/>
                    <a:pt x="2035" y="94"/>
                    <a:pt x="2035" y="94"/>
                  </a:cubicBezTo>
                  <a:cubicBezTo>
                    <a:pt x="1998" y="118"/>
                    <a:pt x="1966" y="146"/>
                    <a:pt x="1939" y="181"/>
                  </a:cubicBezTo>
                  <a:cubicBezTo>
                    <a:pt x="1921" y="204"/>
                    <a:pt x="1906" y="230"/>
                    <a:pt x="1889" y="254"/>
                  </a:cubicBezTo>
                  <a:cubicBezTo>
                    <a:pt x="1886" y="258"/>
                    <a:pt x="1884" y="262"/>
                    <a:pt x="1884" y="268"/>
                  </a:cubicBezTo>
                  <a:cubicBezTo>
                    <a:pt x="1885" y="297"/>
                    <a:pt x="1893" y="326"/>
                    <a:pt x="1899" y="355"/>
                  </a:cubicBezTo>
                  <a:cubicBezTo>
                    <a:pt x="1907" y="394"/>
                    <a:pt x="1913" y="433"/>
                    <a:pt x="1911" y="473"/>
                  </a:cubicBezTo>
                  <a:cubicBezTo>
                    <a:pt x="1909" y="501"/>
                    <a:pt x="1898" y="522"/>
                    <a:pt x="1874" y="536"/>
                  </a:cubicBezTo>
                  <a:cubicBezTo>
                    <a:pt x="1870" y="538"/>
                    <a:pt x="1867" y="540"/>
                    <a:pt x="1864" y="542"/>
                  </a:cubicBezTo>
                  <a:cubicBezTo>
                    <a:pt x="1847" y="552"/>
                    <a:pt x="1829" y="561"/>
                    <a:pt x="1813" y="573"/>
                  </a:cubicBezTo>
                  <a:cubicBezTo>
                    <a:pt x="1800" y="583"/>
                    <a:pt x="1788" y="593"/>
                    <a:pt x="1785" y="611"/>
                  </a:cubicBezTo>
                  <a:cubicBezTo>
                    <a:pt x="1780" y="646"/>
                    <a:pt x="1765" y="676"/>
                    <a:pt x="1736" y="698"/>
                  </a:cubicBezTo>
                  <a:cubicBezTo>
                    <a:pt x="1721" y="710"/>
                    <a:pt x="1705" y="722"/>
                    <a:pt x="1691" y="736"/>
                  </a:cubicBezTo>
                  <a:cubicBezTo>
                    <a:pt x="1685" y="741"/>
                    <a:pt x="1681" y="747"/>
                    <a:pt x="1680" y="755"/>
                  </a:cubicBezTo>
                  <a:cubicBezTo>
                    <a:pt x="1677" y="778"/>
                    <a:pt x="1674" y="801"/>
                    <a:pt x="1684" y="825"/>
                  </a:cubicBezTo>
                  <a:cubicBezTo>
                    <a:pt x="1699" y="860"/>
                    <a:pt x="1710" y="896"/>
                    <a:pt x="1712" y="935"/>
                  </a:cubicBezTo>
                  <a:cubicBezTo>
                    <a:pt x="1713" y="958"/>
                    <a:pt x="1712" y="982"/>
                    <a:pt x="1718" y="1005"/>
                  </a:cubicBezTo>
                  <a:cubicBezTo>
                    <a:pt x="1719" y="1009"/>
                    <a:pt x="1717" y="1009"/>
                    <a:pt x="1714" y="1009"/>
                  </a:cubicBezTo>
                  <a:cubicBezTo>
                    <a:pt x="1703" y="1010"/>
                    <a:pt x="1691" y="1010"/>
                    <a:pt x="1680" y="1011"/>
                  </a:cubicBezTo>
                  <a:cubicBezTo>
                    <a:pt x="1667" y="1012"/>
                    <a:pt x="1654" y="1010"/>
                    <a:pt x="1642" y="1014"/>
                  </a:cubicBezTo>
                  <a:cubicBezTo>
                    <a:pt x="1608" y="1026"/>
                    <a:pt x="1581" y="1047"/>
                    <a:pt x="1569" y="1083"/>
                  </a:cubicBezTo>
                  <a:cubicBezTo>
                    <a:pt x="1565" y="1096"/>
                    <a:pt x="1557" y="1106"/>
                    <a:pt x="1546" y="1114"/>
                  </a:cubicBezTo>
                  <a:cubicBezTo>
                    <a:pt x="1529" y="1126"/>
                    <a:pt x="1512" y="1138"/>
                    <a:pt x="1491" y="1143"/>
                  </a:cubicBezTo>
                  <a:cubicBezTo>
                    <a:pt x="1474" y="1148"/>
                    <a:pt x="1464" y="1160"/>
                    <a:pt x="1458" y="1176"/>
                  </a:cubicBezTo>
                  <a:cubicBezTo>
                    <a:pt x="1451" y="1190"/>
                    <a:pt x="1448" y="1205"/>
                    <a:pt x="1445" y="1221"/>
                  </a:cubicBezTo>
                  <a:cubicBezTo>
                    <a:pt x="1441" y="1240"/>
                    <a:pt x="1439" y="1260"/>
                    <a:pt x="1431" y="1279"/>
                  </a:cubicBezTo>
                  <a:cubicBezTo>
                    <a:pt x="1427" y="1289"/>
                    <a:pt x="1421" y="1296"/>
                    <a:pt x="1410" y="1298"/>
                  </a:cubicBezTo>
                  <a:cubicBezTo>
                    <a:pt x="1380" y="1306"/>
                    <a:pt x="1349" y="1315"/>
                    <a:pt x="1319" y="1323"/>
                  </a:cubicBezTo>
                  <a:cubicBezTo>
                    <a:pt x="1304" y="1327"/>
                    <a:pt x="1289" y="1331"/>
                    <a:pt x="1274" y="1335"/>
                  </a:cubicBezTo>
                  <a:cubicBezTo>
                    <a:pt x="1274" y="1333"/>
                    <a:pt x="1274" y="1333"/>
                    <a:pt x="1274" y="1333"/>
                  </a:cubicBezTo>
                  <a:cubicBezTo>
                    <a:pt x="1309" y="1295"/>
                    <a:pt x="1342" y="1256"/>
                    <a:pt x="1371" y="1213"/>
                  </a:cubicBezTo>
                  <a:cubicBezTo>
                    <a:pt x="1372" y="1212"/>
                    <a:pt x="1373" y="1210"/>
                    <a:pt x="1376" y="1211"/>
                  </a:cubicBezTo>
                  <a:cubicBezTo>
                    <a:pt x="1380" y="1213"/>
                    <a:pt x="1384" y="1210"/>
                    <a:pt x="1387" y="1207"/>
                  </a:cubicBezTo>
                  <a:cubicBezTo>
                    <a:pt x="1401" y="1195"/>
                    <a:pt x="1410" y="1180"/>
                    <a:pt x="1414" y="1162"/>
                  </a:cubicBezTo>
                  <a:cubicBezTo>
                    <a:pt x="1415" y="1160"/>
                    <a:pt x="1416" y="1157"/>
                    <a:pt x="1414" y="1156"/>
                  </a:cubicBezTo>
                  <a:cubicBezTo>
                    <a:pt x="1408" y="1153"/>
                    <a:pt x="1412" y="1149"/>
                    <a:pt x="1414" y="1145"/>
                  </a:cubicBezTo>
                  <a:cubicBezTo>
                    <a:pt x="1450" y="1078"/>
                    <a:pt x="1475" y="1007"/>
                    <a:pt x="1476" y="930"/>
                  </a:cubicBezTo>
                  <a:cubicBezTo>
                    <a:pt x="1477" y="922"/>
                    <a:pt x="1477" y="914"/>
                    <a:pt x="1476" y="906"/>
                  </a:cubicBezTo>
                  <a:cubicBezTo>
                    <a:pt x="1476" y="898"/>
                    <a:pt x="1475" y="890"/>
                    <a:pt x="1474" y="882"/>
                  </a:cubicBezTo>
                  <a:cubicBezTo>
                    <a:pt x="1473" y="875"/>
                    <a:pt x="1472" y="867"/>
                    <a:pt x="1471" y="859"/>
                  </a:cubicBezTo>
                  <a:cubicBezTo>
                    <a:pt x="1469" y="860"/>
                    <a:pt x="1469" y="861"/>
                    <a:pt x="1469" y="862"/>
                  </a:cubicBezTo>
                  <a:cubicBezTo>
                    <a:pt x="1462" y="911"/>
                    <a:pt x="1446" y="957"/>
                    <a:pt x="1427" y="1002"/>
                  </a:cubicBezTo>
                  <a:cubicBezTo>
                    <a:pt x="1409" y="1042"/>
                    <a:pt x="1388" y="1081"/>
                    <a:pt x="1364" y="1117"/>
                  </a:cubicBezTo>
                  <a:cubicBezTo>
                    <a:pt x="1363" y="1119"/>
                    <a:pt x="1362" y="1124"/>
                    <a:pt x="1360" y="1122"/>
                  </a:cubicBezTo>
                  <a:cubicBezTo>
                    <a:pt x="1353" y="1117"/>
                    <a:pt x="1345" y="1118"/>
                    <a:pt x="1338" y="1113"/>
                  </a:cubicBezTo>
                  <a:cubicBezTo>
                    <a:pt x="1253" y="1053"/>
                    <a:pt x="1169" y="994"/>
                    <a:pt x="1084" y="934"/>
                  </a:cubicBezTo>
                  <a:cubicBezTo>
                    <a:pt x="1081" y="932"/>
                    <a:pt x="1080" y="930"/>
                    <a:pt x="1080" y="927"/>
                  </a:cubicBezTo>
                  <a:cubicBezTo>
                    <a:pt x="1078" y="884"/>
                    <a:pt x="1071" y="843"/>
                    <a:pt x="1051" y="804"/>
                  </a:cubicBezTo>
                  <a:cubicBezTo>
                    <a:pt x="1049" y="801"/>
                    <a:pt x="1049" y="798"/>
                    <a:pt x="1049" y="794"/>
                  </a:cubicBezTo>
                  <a:cubicBezTo>
                    <a:pt x="1050" y="775"/>
                    <a:pt x="1051" y="756"/>
                    <a:pt x="1053" y="737"/>
                  </a:cubicBezTo>
                  <a:cubicBezTo>
                    <a:pt x="1055" y="708"/>
                    <a:pt x="1057" y="679"/>
                    <a:pt x="1050" y="650"/>
                  </a:cubicBezTo>
                  <a:cubicBezTo>
                    <a:pt x="1040" y="602"/>
                    <a:pt x="1035" y="555"/>
                    <a:pt x="1049" y="507"/>
                  </a:cubicBezTo>
                  <a:cubicBezTo>
                    <a:pt x="1050" y="502"/>
                    <a:pt x="1050" y="499"/>
                    <a:pt x="1056" y="502"/>
                  </a:cubicBezTo>
                  <a:cubicBezTo>
                    <a:pt x="1061" y="504"/>
                    <a:pt x="1061" y="500"/>
                    <a:pt x="1062" y="497"/>
                  </a:cubicBezTo>
                  <a:cubicBezTo>
                    <a:pt x="1068" y="467"/>
                    <a:pt x="1076" y="438"/>
                    <a:pt x="1081" y="407"/>
                  </a:cubicBezTo>
                  <a:cubicBezTo>
                    <a:pt x="1085" y="384"/>
                    <a:pt x="1090" y="360"/>
                    <a:pt x="1081" y="337"/>
                  </a:cubicBezTo>
                  <a:cubicBezTo>
                    <a:pt x="1074" y="321"/>
                    <a:pt x="1081" y="314"/>
                    <a:pt x="1091" y="306"/>
                  </a:cubicBezTo>
                  <a:cubicBezTo>
                    <a:pt x="1092" y="304"/>
                    <a:pt x="1094" y="303"/>
                    <a:pt x="1095" y="302"/>
                  </a:cubicBezTo>
                  <a:cubicBezTo>
                    <a:pt x="1099" y="296"/>
                    <a:pt x="1103" y="298"/>
                    <a:pt x="1108" y="302"/>
                  </a:cubicBezTo>
                  <a:cubicBezTo>
                    <a:pt x="1117" y="310"/>
                    <a:pt x="1124" y="309"/>
                    <a:pt x="1131" y="300"/>
                  </a:cubicBezTo>
                  <a:cubicBezTo>
                    <a:pt x="1139" y="288"/>
                    <a:pt x="1149" y="277"/>
                    <a:pt x="1157" y="266"/>
                  </a:cubicBezTo>
                  <a:cubicBezTo>
                    <a:pt x="1161" y="260"/>
                    <a:pt x="1164" y="260"/>
                    <a:pt x="1170" y="263"/>
                  </a:cubicBezTo>
                  <a:cubicBezTo>
                    <a:pt x="1185" y="270"/>
                    <a:pt x="1200" y="277"/>
                    <a:pt x="1217" y="279"/>
                  </a:cubicBezTo>
                  <a:cubicBezTo>
                    <a:pt x="1232" y="281"/>
                    <a:pt x="1238" y="274"/>
                    <a:pt x="1235" y="259"/>
                  </a:cubicBezTo>
                  <a:cubicBezTo>
                    <a:pt x="1232" y="247"/>
                    <a:pt x="1229" y="235"/>
                    <a:pt x="1225" y="223"/>
                  </a:cubicBezTo>
                  <a:cubicBezTo>
                    <a:pt x="1222" y="214"/>
                    <a:pt x="1224" y="208"/>
                    <a:pt x="1229" y="201"/>
                  </a:cubicBezTo>
                  <a:cubicBezTo>
                    <a:pt x="1241" y="185"/>
                    <a:pt x="1249" y="166"/>
                    <a:pt x="1250" y="146"/>
                  </a:cubicBezTo>
                  <a:cubicBezTo>
                    <a:pt x="1250" y="138"/>
                    <a:pt x="1249" y="130"/>
                    <a:pt x="1241" y="127"/>
                  </a:cubicBezTo>
                  <a:cubicBezTo>
                    <a:pt x="1238" y="126"/>
                    <a:pt x="1237" y="123"/>
                    <a:pt x="1237" y="121"/>
                  </a:cubicBezTo>
                  <a:cubicBezTo>
                    <a:pt x="1229" y="79"/>
                    <a:pt x="1204" y="48"/>
                    <a:pt x="1170" y="23"/>
                  </a:cubicBezTo>
                  <a:cubicBezTo>
                    <a:pt x="1155" y="12"/>
                    <a:pt x="1137" y="5"/>
                    <a:pt x="1118" y="0"/>
                  </a:cubicBezTo>
                  <a:cubicBezTo>
                    <a:pt x="1108" y="0"/>
                    <a:pt x="1098" y="0"/>
                    <a:pt x="1088" y="0"/>
                  </a:cubicBezTo>
                  <a:cubicBezTo>
                    <a:pt x="1088" y="1"/>
                    <a:pt x="1087" y="1"/>
                    <a:pt x="1086" y="1"/>
                  </a:cubicBezTo>
                  <a:cubicBezTo>
                    <a:pt x="1059" y="6"/>
                    <a:pt x="1036" y="20"/>
                    <a:pt x="1017" y="40"/>
                  </a:cubicBezTo>
                  <a:cubicBezTo>
                    <a:pt x="1007" y="51"/>
                    <a:pt x="1002" y="64"/>
                    <a:pt x="1008" y="78"/>
                  </a:cubicBezTo>
                  <a:cubicBezTo>
                    <a:pt x="1009" y="82"/>
                    <a:pt x="1008" y="83"/>
                    <a:pt x="1006" y="85"/>
                  </a:cubicBezTo>
                  <a:cubicBezTo>
                    <a:pt x="1001" y="91"/>
                    <a:pt x="998" y="98"/>
                    <a:pt x="996" y="105"/>
                  </a:cubicBezTo>
                  <a:cubicBezTo>
                    <a:pt x="995" y="110"/>
                    <a:pt x="993" y="113"/>
                    <a:pt x="989" y="114"/>
                  </a:cubicBezTo>
                  <a:cubicBezTo>
                    <a:pt x="975" y="118"/>
                    <a:pt x="961" y="123"/>
                    <a:pt x="947" y="128"/>
                  </a:cubicBezTo>
                  <a:cubicBezTo>
                    <a:pt x="944" y="129"/>
                    <a:pt x="942" y="129"/>
                    <a:pt x="939" y="128"/>
                  </a:cubicBezTo>
                  <a:cubicBezTo>
                    <a:pt x="926" y="122"/>
                    <a:pt x="912" y="119"/>
                    <a:pt x="898" y="116"/>
                  </a:cubicBezTo>
                  <a:cubicBezTo>
                    <a:pt x="839" y="105"/>
                    <a:pt x="783" y="106"/>
                    <a:pt x="728" y="138"/>
                  </a:cubicBezTo>
                  <a:cubicBezTo>
                    <a:pt x="654" y="180"/>
                    <a:pt x="599" y="238"/>
                    <a:pt x="565" y="314"/>
                  </a:cubicBezTo>
                  <a:cubicBezTo>
                    <a:pt x="551" y="345"/>
                    <a:pt x="535" y="373"/>
                    <a:pt x="509" y="396"/>
                  </a:cubicBezTo>
                  <a:cubicBezTo>
                    <a:pt x="495" y="407"/>
                    <a:pt x="489" y="424"/>
                    <a:pt x="487" y="442"/>
                  </a:cubicBezTo>
                  <a:cubicBezTo>
                    <a:pt x="487" y="445"/>
                    <a:pt x="487" y="448"/>
                    <a:pt x="484" y="452"/>
                  </a:cubicBezTo>
                  <a:cubicBezTo>
                    <a:pt x="457" y="494"/>
                    <a:pt x="441" y="540"/>
                    <a:pt x="428" y="588"/>
                  </a:cubicBezTo>
                  <a:cubicBezTo>
                    <a:pt x="418" y="624"/>
                    <a:pt x="412" y="661"/>
                    <a:pt x="404" y="697"/>
                  </a:cubicBezTo>
                  <a:cubicBezTo>
                    <a:pt x="389" y="756"/>
                    <a:pt x="373" y="816"/>
                    <a:pt x="358" y="875"/>
                  </a:cubicBezTo>
                  <a:cubicBezTo>
                    <a:pt x="348" y="916"/>
                    <a:pt x="338" y="956"/>
                    <a:pt x="314" y="991"/>
                  </a:cubicBezTo>
                  <a:cubicBezTo>
                    <a:pt x="292" y="1021"/>
                    <a:pt x="279" y="1055"/>
                    <a:pt x="272" y="1092"/>
                  </a:cubicBezTo>
                  <a:cubicBezTo>
                    <a:pt x="264" y="1134"/>
                    <a:pt x="253" y="1175"/>
                    <a:pt x="236" y="1215"/>
                  </a:cubicBezTo>
                  <a:cubicBezTo>
                    <a:pt x="220" y="1252"/>
                    <a:pt x="206" y="1290"/>
                    <a:pt x="196" y="1329"/>
                  </a:cubicBezTo>
                  <a:cubicBezTo>
                    <a:pt x="189" y="1351"/>
                    <a:pt x="183" y="1373"/>
                    <a:pt x="186" y="1396"/>
                  </a:cubicBezTo>
                  <a:cubicBezTo>
                    <a:pt x="188" y="1410"/>
                    <a:pt x="185" y="1420"/>
                    <a:pt x="179" y="1431"/>
                  </a:cubicBezTo>
                  <a:cubicBezTo>
                    <a:pt x="175" y="1438"/>
                    <a:pt x="171" y="1444"/>
                    <a:pt x="168" y="1451"/>
                  </a:cubicBezTo>
                  <a:cubicBezTo>
                    <a:pt x="159" y="1471"/>
                    <a:pt x="150" y="1493"/>
                    <a:pt x="166" y="1514"/>
                  </a:cubicBezTo>
                  <a:cubicBezTo>
                    <a:pt x="167" y="1514"/>
                    <a:pt x="166" y="1515"/>
                    <a:pt x="166" y="1515"/>
                  </a:cubicBezTo>
                  <a:cubicBezTo>
                    <a:pt x="111" y="1522"/>
                    <a:pt x="55" y="1529"/>
                    <a:pt x="0" y="1536"/>
                  </a:cubicBezTo>
                  <a:cubicBezTo>
                    <a:pt x="0" y="1537"/>
                    <a:pt x="0" y="1537"/>
                    <a:pt x="0" y="1538"/>
                  </a:cubicBezTo>
                  <a:cubicBezTo>
                    <a:pt x="526" y="1538"/>
                    <a:pt x="526" y="1538"/>
                    <a:pt x="526" y="1538"/>
                  </a:cubicBezTo>
                  <a:cubicBezTo>
                    <a:pt x="548" y="1528"/>
                    <a:pt x="572" y="1522"/>
                    <a:pt x="595" y="1518"/>
                  </a:cubicBezTo>
                  <a:close/>
                  <a:moveTo>
                    <a:pt x="1015" y="1452"/>
                  </a:moveTo>
                  <a:cubicBezTo>
                    <a:pt x="995" y="1465"/>
                    <a:pt x="973" y="1467"/>
                    <a:pt x="949" y="1465"/>
                  </a:cubicBezTo>
                  <a:cubicBezTo>
                    <a:pt x="924" y="1463"/>
                    <a:pt x="900" y="1459"/>
                    <a:pt x="877" y="1449"/>
                  </a:cubicBezTo>
                  <a:cubicBezTo>
                    <a:pt x="865" y="1444"/>
                    <a:pt x="852" y="1447"/>
                    <a:pt x="839" y="1447"/>
                  </a:cubicBezTo>
                  <a:cubicBezTo>
                    <a:pt x="835" y="1447"/>
                    <a:pt x="832" y="1448"/>
                    <a:pt x="828" y="1445"/>
                  </a:cubicBezTo>
                  <a:cubicBezTo>
                    <a:pt x="836" y="1441"/>
                    <a:pt x="844" y="1441"/>
                    <a:pt x="852" y="1439"/>
                  </a:cubicBezTo>
                  <a:cubicBezTo>
                    <a:pt x="866" y="1435"/>
                    <a:pt x="880" y="1438"/>
                    <a:pt x="893" y="1444"/>
                  </a:cubicBezTo>
                  <a:cubicBezTo>
                    <a:pt x="918" y="1455"/>
                    <a:pt x="943" y="1457"/>
                    <a:pt x="969" y="1453"/>
                  </a:cubicBezTo>
                  <a:cubicBezTo>
                    <a:pt x="981" y="1451"/>
                    <a:pt x="992" y="1449"/>
                    <a:pt x="1003" y="1443"/>
                  </a:cubicBezTo>
                  <a:cubicBezTo>
                    <a:pt x="998" y="1444"/>
                    <a:pt x="993" y="1445"/>
                    <a:pt x="988" y="1446"/>
                  </a:cubicBezTo>
                  <a:cubicBezTo>
                    <a:pt x="963" y="1451"/>
                    <a:pt x="938" y="1450"/>
                    <a:pt x="913" y="1442"/>
                  </a:cubicBezTo>
                  <a:cubicBezTo>
                    <a:pt x="908" y="1440"/>
                    <a:pt x="902" y="1437"/>
                    <a:pt x="897" y="1435"/>
                  </a:cubicBezTo>
                  <a:cubicBezTo>
                    <a:pt x="886" y="1428"/>
                    <a:pt x="873" y="1427"/>
                    <a:pt x="860" y="1427"/>
                  </a:cubicBezTo>
                  <a:cubicBezTo>
                    <a:pt x="839" y="1427"/>
                    <a:pt x="817" y="1428"/>
                    <a:pt x="796" y="1422"/>
                  </a:cubicBezTo>
                  <a:cubicBezTo>
                    <a:pt x="790" y="1420"/>
                    <a:pt x="785" y="1418"/>
                    <a:pt x="781" y="1411"/>
                  </a:cubicBezTo>
                  <a:cubicBezTo>
                    <a:pt x="785" y="1412"/>
                    <a:pt x="788" y="1412"/>
                    <a:pt x="791" y="1412"/>
                  </a:cubicBezTo>
                  <a:cubicBezTo>
                    <a:pt x="817" y="1415"/>
                    <a:pt x="840" y="1406"/>
                    <a:pt x="863" y="1397"/>
                  </a:cubicBezTo>
                  <a:cubicBezTo>
                    <a:pt x="873" y="1393"/>
                    <a:pt x="882" y="1388"/>
                    <a:pt x="892" y="1383"/>
                  </a:cubicBezTo>
                  <a:cubicBezTo>
                    <a:pt x="896" y="1381"/>
                    <a:pt x="900" y="1381"/>
                    <a:pt x="903" y="1385"/>
                  </a:cubicBezTo>
                  <a:cubicBezTo>
                    <a:pt x="915" y="1396"/>
                    <a:pt x="928" y="1407"/>
                    <a:pt x="932" y="1424"/>
                  </a:cubicBezTo>
                  <a:cubicBezTo>
                    <a:pt x="937" y="1419"/>
                    <a:pt x="938" y="1410"/>
                    <a:pt x="935" y="1404"/>
                  </a:cubicBezTo>
                  <a:cubicBezTo>
                    <a:pt x="934" y="1400"/>
                    <a:pt x="932" y="1397"/>
                    <a:pt x="930" y="1393"/>
                  </a:cubicBezTo>
                  <a:cubicBezTo>
                    <a:pt x="929" y="1391"/>
                    <a:pt x="928" y="1390"/>
                    <a:pt x="929" y="1388"/>
                  </a:cubicBezTo>
                  <a:cubicBezTo>
                    <a:pt x="930" y="1386"/>
                    <a:pt x="932" y="1385"/>
                    <a:pt x="934" y="1386"/>
                  </a:cubicBezTo>
                  <a:cubicBezTo>
                    <a:pt x="943" y="1389"/>
                    <a:pt x="952" y="1389"/>
                    <a:pt x="962" y="1390"/>
                  </a:cubicBezTo>
                  <a:cubicBezTo>
                    <a:pt x="966" y="1391"/>
                    <a:pt x="965" y="1393"/>
                    <a:pt x="965" y="1396"/>
                  </a:cubicBezTo>
                  <a:cubicBezTo>
                    <a:pt x="964" y="1402"/>
                    <a:pt x="958" y="1406"/>
                    <a:pt x="959" y="1415"/>
                  </a:cubicBezTo>
                  <a:cubicBezTo>
                    <a:pt x="964" y="1409"/>
                    <a:pt x="969" y="1405"/>
                    <a:pt x="973" y="1400"/>
                  </a:cubicBezTo>
                  <a:cubicBezTo>
                    <a:pt x="979" y="1392"/>
                    <a:pt x="988" y="1391"/>
                    <a:pt x="996" y="1395"/>
                  </a:cubicBezTo>
                  <a:cubicBezTo>
                    <a:pt x="1010" y="1400"/>
                    <a:pt x="1020" y="1410"/>
                    <a:pt x="1025" y="1424"/>
                  </a:cubicBezTo>
                  <a:cubicBezTo>
                    <a:pt x="1030" y="1436"/>
                    <a:pt x="1027" y="1444"/>
                    <a:pt x="1015" y="1452"/>
                  </a:cubicBezTo>
                  <a:close/>
                  <a:moveTo>
                    <a:pt x="801" y="1339"/>
                  </a:moveTo>
                  <a:cubicBezTo>
                    <a:pt x="800" y="1327"/>
                    <a:pt x="794" y="1318"/>
                    <a:pt x="788" y="1308"/>
                  </a:cubicBezTo>
                  <a:cubicBezTo>
                    <a:pt x="788" y="1308"/>
                    <a:pt x="788" y="1308"/>
                    <a:pt x="788" y="1308"/>
                  </a:cubicBezTo>
                  <a:cubicBezTo>
                    <a:pt x="780" y="1297"/>
                    <a:pt x="782" y="1284"/>
                    <a:pt x="783" y="1271"/>
                  </a:cubicBezTo>
                  <a:cubicBezTo>
                    <a:pt x="785" y="1260"/>
                    <a:pt x="787" y="1248"/>
                    <a:pt x="792" y="1236"/>
                  </a:cubicBezTo>
                  <a:cubicBezTo>
                    <a:pt x="793" y="1250"/>
                    <a:pt x="792" y="1262"/>
                    <a:pt x="791" y="1275"/>
                  </a:cubicBezTo>
                  <a:cubicBezTo>
                    <a:pt x="791" y="1278"/>
                    <a:pt x="791" y="1281"/>
                    <a:pt x="793" y="1283"/>
                  </a:cubicBezTo>
                  <a:cubicBezTo>
                    <a:pt x="793" y="1283"/>
                    <a:pt x="793" y="1283"/>
                    <a:pt x="793" y="1283"/>
                  </a:cubicBezTo>
                  <a:cubicBezTo>
                    <a:pt x="796" y="1288"/>
                    <a:pt x="799" y="1293"/>
                    <a:pt x="803" y="1297"/>
                  </a:cubicBezTo>
                  <a:cubicBezTo>
                    <a:pt x="804" y="1299"/>
                    <a:pt x="805" y="1301"/>
                    <a:pt x="808" y="1300"/>
                  </a:cubicBezTo>
                  <a:cubicBezTo>
                    <a:pt x="810" y="1300"/>
                    <a:pt x="809" y="1297"/>
                    <a:pt x="809" y="1295"/>
                  </a:cubicBezTo>
                  <a:cubicBezTo>
                    <a:pt x="809" y="1290"/>
                    <a:pt x="809" y="1285"/>
                    <a:pt x="809" y="1280"/>
                  </a:cubicBezTo>
                  <a:cubicBezTo>
                    <a:pt x="809" y="1259"/>
                    <a:pt x="807" y="1238"/>
                    <a:pt x="807" y="1216"/>
                  </a:cubicBezTo>
                  <a:cubicBezTo>
                    <a:pt x="808" y="1197"/>
                    <a:pt x="812" y="1178"/>
                    <a:pt x="815" y="1159"/>
                  </a:cubicBezTo>
                  <a:cubicBezTo>
                    <a:pt x="823" y="1119"/>
                    <a:pt x="834" y="1081"/>
                    <a:pt x="847" y="1042"/>
                  </a:cubicBezTo>
                  <a:cubicBezTo>
                    <a:pt x="852" y="1027"/>
                    <a:pt x="856" y="1011"/>
                    <a:pt x="872" y="1001"/>
                  </a:cubicBezTo>
                  <a:cubicBezTo>
                    <a:pt x="878" y="998"/>
                    <a:pt x="883" y="991"/>
                    <a:pt x="887" y="984"/>
                  </a:cubicBezTo>
                  <a:cubicBezTo>
                    <a:pt x="895" y="972"/>
                    <a:pt x="892" y="964"/>
                    <a:pt x="878" y="960"/>
                  </a:cubicBezTo>
                  <a:cubicBezTo>
                    <a:pt x="869" y="957"/>
                    <a:pt x="860" y="956"/>
                    <a:pt x="851" y="954"/>
                  </a:cubicBezTo>
                  <a:cubicBezTo>
                    <a:pt x="831" y="951"/>
                    <a:pt x="818" y="939"/>
                    <a:pt x="806" y="923"/>
                  </a:cubicBezTo>
                  <a:cubicBezTo>
                    <a:pt x="779" y="886"/>
                    <a:pt x="751" y="849"/>
                    <a:pt x="725" y="811"/>
                  </a:cubicBezTo>
                  <a:cubicBezTo>
                    <a:pt x="714" y="795"/>
                    <a:pt x="702" y="779"/>
                    <a:pt x="690" y="764"/>
                  </a:cubicBezTo>
                  <a:cubicBezTo>
                    <a:pt x="688" y="761"/>
                    <a:pt x="687" y="758"/>
                    <a:pt x="686" y="754"/>
                  </a:cubicBezTo>
                  <a:cubicBezTo>
                    <a:pt x="691" y="752"/>
                    <a:pt x="693" y="757"/>
                    <a:pt x="697" y="758"/>
                  </a:cubicBezTo>
                  <a:cubicBezTo>
                    <a:pt x="697" y="758"/>
                    <a:pt x="697" y="758"/>
                    <a:pt x="697" y="758"/>
                  </a:cubicBezTo>
                  <a:cubicBezTo>
                    <a:pt x="697" y="758"/>
                    <a:pt x="697" y="758"/>
                    <a:pt x="697" y="758"/>
                  </a:cubicBezTo>
                  <a:cubicBezTo>
                    <a:pt x="703" y="760"/>
                    <a:pt x="706" y="765"/>
                    <a:pt x="710" y="770"/>
                  </a:cubicBezTo>
                  <a:cubicBezTo>
                    <a:pt x="723" y="769"/>
                    <a:pt x="713" y="762"/>
                    <a:pt x="714" y="758"/>
                  </a:cubicBezTo>
                  <a:cubicBezTo>
                    <a:pt x="712" y="756"/>
                    <a:pt x="711" y="754"/>
                    <a:pt x="710" y="751"/>
                  </a:cubicBezTo>
                  <a:cubicBezTo>
                    <a:pt x="710" y="751"/>
                    <a:pt x="710" y="751"/>
                    <a:pt x="710" y="751"/>
                  </a:cubicBezTo>
                  <a:cubicBezTo>
                    <a:pt x="704" y="745"/>
                    <a:pt x="699" y="736"/>
                    <a:pt x="694" y="728"/>
                  </a:cubicBezTo>
                  <a:cubicBezTo>
                    <a:pt x="701" y="731"/>
                    <a:pt x="708" y="734"/>
                    <a:pt x="713" y="740"/>
                  </a:cubicBezTo>
                  <a:cubicBezTo>
                    <a:pt x="736" y="756"/>
                    <a:pt x="759" y="771"/>
                    <a:pt x="781" y="787"/>
                  </a:cubicBezTo>
                  <a:cubicBezTo>
                    <a:pt x="796" y="798"/>
                    <a:pt x="811" y="808"/>
                    <a:pt x="826" y="819"/>
                  </a:cubicBezTo>
                  <a:cubicBezTo>
                    <a:pt x="832" y="823"/>
                    <a:pt x="838" y="827"/>
                    <a:pt x="844" y="831"/>
                  </a:cubicBezTo>
                  <a:cubicBezTo>
                    <a:pt x="848" y="834"/>
                    <a:pt x="850" y="838"/>
                    <a:pt x="849" y="844"/>
                  </a:cubicBezTo>
                  <a:cubicBezTo>
                    <a:pt x="847" y="857"/>
                    <a:pt x="850" y="869"/>
                    <a:pt x="859" y="879"/>
                  </a:cubicBezTo>
                  <a:cubicBezTo>
                    <a:pt x="862" y="882"/>
                    <a:pt x="864" y="886"/>
                    <a:pt x="867" y="889"/>
                  </a:cubicBezTo>
                  <a:cubicBezTo>
                    <a:pt x="869" y="893"/>
                    <a:pt x="872" y="898"/>
                    <a:pt x="877" y="899"/>
                  </a:cubicBezTo>
                  <a:cubicBezTo>
                    <a:pt x="886" y="900"/>
                    <a:pt x="892" y="905"/>
                    <a:pt x="898" y="912"/>
                  </a:cubicBezTo>
                  <a:cubicBezTo>
                    <a:pt x="901" y="916"/>
                    <a:pt x="905" y="917"/>
                    <a:pt x="910" y="917"/>
                  </a:cubicBezTo>
                  <a:cubicBezTo>
                    <a:pt x="915" y="917"/>
                    <a:pt x="921" y="914"/>
                    <a:pt x="925" y="918"/>
                  </a:cubicBezTo>
                  <a:cubicBezTo>
                    <a:pt x="932" y="925"/>
                    <a:pt x="941" y="930"/>
                    <a:pt x="944" y="940"/>
                  </a:cubicBezTo>
                  <a:cubicBezTo>
                    <a:pt x="946" y="949"/>
                    <a:pt x="951" y="954"/>
                    <a:pt x="959" y="959"/>
                  </a:cubicBezTo>
                  <a:cubicBezTo>
                    <a:pt x="964" y="963"/>
                    <a:pt x="969" y="970"/>
                    <a:pt x="972" y="977"/>
                  </a:cubicBezTo>
                  <a:cubicBezTo>
                    <a:pt x="974" y="982"/>
                    <a:pt x="967" y="986"/>
                    <a:pt x="965" y="991"/>
                  </a:cubicBezTo>
                  <a:cubicBezTo>
                    <a:pt x="965" y="991"/>
                    <a:pt x="965" y="991"/>
                    <a:pt x="965" y="991"/>
                  </a:cubicBezTo>
                  <a:cubicBezTo>
                    <a:pt x="961" y="1000"/>
                    <a:pt x="953" y="1004"/>
                    <a:pt x="948" y="1010"/>
                  </a:cubicBezTo>
                  <a:cubicBezTo>
                    <a:pt x="945" y="1014"/>
                    <a:pt x="944" y="1016"/>
                    <a:pt x="950" y="1016"/>
                  </a:cubicBezTo>
                  <a:cubicBezTo>
                    <a:pt x="963" y="1008"/>
                    <a:pt x="976" y="1000"/>
                    <a:pt x="992" y="997"/>
                  </a:cubicBezTo>
                  <a:cubicBezTo>
                    <a:pt x="1004" y="995"/>
                    <a:pt x="1009" y="1000"/>
                    <a:pt x="1008" y="1012"/>
                  </a:cubicBezTo>
                  <a:cubicBezTo>
                    <a:pt x="1004" y="1033"/>
                    <a:pt x="997" y="1053"/>
                    <a:pt x="989" y="1073"/>
                  </a:cubicBezTo>
                  <a:cubicBezTo>
                    <a:pt x="976" y="1103"/>
                    <a:pt x="963" y="1133"/>
                    <a:pt x="950" y="1163"/>
                  </a:cubicBezTo>
                  <a:cubicBezTo>
                    <a:pt x="947" y="1169"/>
                    <a:pt x="944" y="1175"/>
                    <a:pt x="941" y="1181"/>
                  </a:cubicBezTo>
                  <a:cubicBezTo>
                    <a:pt x="941" y="1181"/>
                    <a:pt x="941" y="1181"/>
                    <a:pt x="941" y="1181"/>
                  </a:cubicBezTo>
                  <a:cubicBezTo>
                    <a:pt x="939" y="1192"/>
                    <a:pt x="935" y="1201"/>
                    <a:pt x="929" y="1211"/>
                  </a:cubicBezTo>
                  <a:cubicBezTo>
                    <a:pt x="930" y="1194"/>
                    <a:pt x="930" y="1178"/>
                    <a:pt x="938" y="1163"/>
                  </a:cubicBezTo>
                  <a:cubicBezTo>
                    <a:pt x="942" y="1146"/>
                    <a:pt x="948" y="1129"/>
                    <a:pt x="953" y="1113"/>
                  </a:cubicBezTo>
                  <a:cubicBezTo>
                    <a:pt x="959" y="1094"/>
                    <a:pt x="966" y="1076"/>
                    <a:pt x="970" y="1056"/>
                  </a:cubicBezTo>
                  <a:cubicBezTo>
                    <a:pt x="967" y="1061"/>
                    <a:pt x="964" y="1065"/>
                    <a:pt x="962" y="1069"/>
                  </a:cubicBezTo>
                  <a:cubicBezTo>
                    <a:pt x="945" y="1104"/>
                    <a:pt x="926" y="1138"/>
                    <a:pt x="913" y="1175"/>
                  </a:cubicBezTo>
                  <a:cubicBezTo>
                    <a:pt x="905" y="1198"/>
                    <a:pt x="904" y="1220"/>
                    <a:pt x="906" y="1244"/>
                  </a:cubicBezTo>
                  <a:cubicBezTo>
                    <a:pt x="908" y="1265"/>
                    <a:pt x="907" y="1286"/>
                    <a:pt x="902" y="1306"/>
                  </a:cubicBezTo>
                  <a:cubicBezTo>
                    <a:pt x="898" y="1320"/>
                    <a:pt x="889" y="1328"/>
                    <a:pt x="878" y="1335"/>
                  </a:cubicBezTo>
                  <a:cubicBezTo>
                    <a:pt x="876" y="1337"/>
                    <a:pt x="873" y="1338"/>
                    <a:pt x="873" y="1340"/>
                  </a:cubicBezTo>
                  <a:cubicBezTo>
                    <a:pt x="873" y="1344"/>
                    <a:pt x="877" y="1342"/>
                    <a:pt x="878" y="1344"/>
                  </a:cubicBezTo>
                  <a:cubicBezTo>
                    <a:pt x="882" y="1347"/>
                    <a:pt x="889" y="1347"/>
                    <a:pt x="889" y="1352"/>
                  </a:cubicBezTo>
                  <a:cubicBezTo>
                    <a:pt x="889" y="1357"/>
                    <a:pt x="882" y="1358"/>
                    <a:pt x="878" y="1360"/>
                  </a:cubicBezTo>
                  <a:cubicBezTo>
                    <a:pt x="849" y="1370"/>
                    <a:pt x="820" y="1376"/>
                    <a:pt x="790" y="1380"/>
                  </a:cubicBezTo>
                  <a:cubicBezTo>
                    <a:pt x="773" y="1383"/>
                    <a:pt x="771" y="1380"/>
                    <a:pt x="771" y="1364"/>
                  </a:cubicBezTo>
                  <a:cubicBezTo>
                    <a:pt x="771" y="1349"/>
                    <a:pt x="777" y="1344"/>
                    <a:pt x="792" y="1347"/>
                  </a:cubicBezTo>
                  <a:cubicBezTo>
                    <a:pt x="800" y="1348"/>
                    <a:pt x="801" y="1346"/>
                    <a:pt x="801" y="1339"/>
                  </a:cubicBezTo>
                  <a:close/>
                  <a:moveTo>
                    <a:pt x="718" y="712"/>
                  </a:moveTo>
                  <a:cubicBezTo>
                    <a:pt x="720" y="709"/>
                    <a:pt x="722" y="704"/>
                    <a:pt x="726" y="703"/>
                  </a:cubicBezTo>
                  <a:cubicBezTo>
                    <a:pt x="728" y="704"/>
                    <a:pt x="731" y="704"/>
                    <a:pt x="732" y="706"/>
                  </a:cubicBezTo>
                  <a:cubicBezTo>
                    <a:pt x="752" y="720"/>
                    <a:pt x="772" y="734"/>
                    <a:pt x="792" y="748"/>
                  </a:cubicBezTo>
                  <a:cubicBezTo>
                    <a:pt x="814" y="763"/>
                    <a:pt x="835" y="780"/>
                    <a:pt x="858" y="794"/>
                  </a:cubicBezTo>
                  <a:cubicBezTo>
                    <a:pt x="867" y="799"/>
                    <a:pt x="868" y="808"/>
                    <a:pt x="859" y="814"/>
                  </a:cubicBezTo>
                  <a:cubicBezTo>
                    <a:pt x="856" y="817"/>
                    <a:pt x="854" y="814"/>
                    <a:pt x="852" y="813"/>
                  </a:cubicBezTo>
                  <a:cubicBezTo>
                    <a:pt x="826" y="795"/>
                    <a:pt x="801" y="776"/>
                    <a:pt x="775" y="758"/>
                  </a:cubicBezTo>
                  <a:cubicBezTo>
                    <a:pt x="757" y="745"/>
                    <a:pt x="740" y="733"/>
                    <a:pt x="722" y="720"/>
                  </a:cubicBezTo>
                  <a:cubicBezTo>
                    <a:pt x="719" y="718"/>
                    <a:pt x="716" y="717"/>
                    <a:pt x="718" y="712"/>
                  </a:cubicBezTo>
                  <a:close/>
                  <a:moveTo>
                    <a:pt x="891" y="791"/>
                  </a:moveTo>
                  <a:cubicBezTo>
                    <a:pt x="886" y="764"/>
                    <a:pt x="884" y="736"/>
                    <a:pt x="880" y="709"/>
                  </a:cubicBezTo>
                  <a:cubicBezTo>
                    <a:pt x="880" y="706"/>
                    <a:pt x="881" y="704"/>
                    <a:pt x="878" y="702"/>
                  </a:cubicBezTo>
                  <a:cubicBezTo>
                    <a:pt x="877" y="714"/>
                    <a:pt x="876" y="726"/>
                    <a:pt x="874" y="738"/>
                  </a:cubicBezTo>
                  <a:cubicBezTo>
                    <a:pt x="851" y="688"/>
                    <a:pt x="819" y="643"/>
                    <a:pt x="806" y="588"/>
                  </a:cubicBezTo>
                  <a:cubicBezTo>
                    <a:pt x="816" y="596"/>
                    <a:pt x="825" y="603"/>
                    <a:pt x="834" y="611"/>
                  </a:cubicBezTo>
                  <a:cubicBezTo>
                    <a:pt x="834" y="606"/>
                    <a:pt x="831" y="604"/>
                    <a:pt x="830" y="601"/>
                  </a:cubicBezTo>
                  <a:cubicBezTo>
                    <a:pt x="824" y="593"/>
                    <a:pt x="817" y="585"/>
                    <a:pt x="812" y="576"/>
                  </a:cubicBezTo>
                  <a:cubicBezTo>
                    <a:pt x="803" y="562"/>
                    <a:pt x="801" y="547"/>
                    <a:pt x="805" y="532"/>
                  </a:cubicBezTo>
                  <a:cubicBezTo>
                    <a:pt x="808" y="521"/>
                    <a:pt x="810" y="511"/>
                    <a:pt x="812" y="501"/>
                  </a:cubicBezTo>
                  <a:cubicBezTo>
                    <a:pt x="813" y="495"/>
                    <a:pt x="813" y="488"/>
                    <a:pt x="809" y="482"/>
                  </a:cubicBezTo>
                  <a:cubicBezTo>
                    <a:pt x="805" y="491"/>
                    <a:pt x="804" y="500"/>
                    <a:pt x="800" y="508"/>
                  </a:cubicBezTo>
                  <a:cubicBezTo>
                    <a:pt x="781" y="462"/>
                    <a:pt x="769" y="415"/>
                    <a:pt x="774" y="365"/>
                  </a:cubicBezTo>
                  <a:cubicBezTo>
                    <a:pt x="777" y="380"/>
                    <a:pt x="780" y="396"/>
                    <a:pt x="783" y="412"/>
                  </a:cubicBezTo>
                  <a:cubicBezTo>
                    <a:pt x="787" y="428"/>
                    <a:pt x="792" y="444"/>
                    <a:pt x="799" y="459"/>
                  </a:cubicBezTo>
                  <a:cubicBezTo>
                    <a:pt x="800" y="446"/>
                    <a:pt x="798" y="433"/>
                    <a:pt x="797" y="421"/>
                  </a:cubicBezTo>
                  <a:cubicBezTo>
                    <a:pt x="796" y="405"/>
                    <a:pt x="794" y="389"/>
                    <a:pt x="794" y="374"/>
                  </a:cubicBezTo>
                  <a:cubicBezTo>
                    <a:pt x="794" y="369"/>
                    <a:pt x="795" y="366"/>
                    <a:pt x="801" y="367"/>
                  </a:cubicBezTo>
                  <a:cubicBezTo>
                    <a:pt x="829" y="372"/>
                    <a:pt x="857" y="377"/>
                    <a:pt x="885" y="382"/>
                  </a:cubicBezTo>
                  <a:cubicBezTo>
                    <a:pt x="890" y="382"/>
                    <a:pt x="892" y="385"/>
                    <a:pt x="894" y="389"/>
                  </a:cubicBezTo>
                  <a:cubicBezTo>
                    <a:pt x="901" y="405"/>
                    <a:pt x="902" y="422"/>
                    <a:pt x="901" y="440"/>
                  </a:cubicBezTo>
                  <a:cubicBezTo>
                    <a:pt x="899" y="466"/>
                    <a:pt x="899" y="492"/>
                    <a:pt x="905" y="517"/>
                  </a:cubicBezTo>
                  <a:cubicBezTo>
                    <a:pt x="908" y="529"/>
                    <a:pt x="914" y="540"/>
                    <a:pt x="918" y="552"/>
                  </a:cubicBezTo>
                  <a:cubicBezTo>
                    <a:pt x="929" y="585"/>
                    <a:pt x="932" y="619"/>
                    <a:pt x="932" y="653"/>
                  </a:cubicBezTo>
                  <a:cubicBezTo>
                    <a:pt x="933" y="681"/>
                    <a:pt x="935" y="709"/>
                    <a:pt x="947" y="736"/>
                  </a:cubicBezTo>
                  <a:cubicBezTo>
                    <a:pt x="942" y="735"/>
                    <a:pt x="941" y="730"/>
                    <a:pt x="936" y="728"/>
                  </a:cubicBezTo>
                  <a:cubicBezTo>
                    <a:pt x="942" y="740"/>
                    <a:pt x="947" y="751"/>
                    <a:pt x="953" y="762"/>
                  </a:cubicBezTo>
                  <a:cubicBezTo>
                    <a:pt x="960" y="774"/>
                    <a:pt x="961" y="786"/>
                    <a:pt x="956" y="799"/>
                  </a:cubicBezTo>
                  <a:cubicBezTo>
                    <a:pt x="954" y="804"/>
                    <a:pt x="953" y="811"/>
                    <a:pt x="951" y="817"/>
                  </a:cubicBezTo>
                  <a:cubicBezTo>
                    <a:pt x="954" y="816"/>
                    <a:pt x="956" y="814"/>
                    <a:pt x="958" y="813"/>
                  </a:cubicBezTo>
                  <a:cubicBezTo>
                    <a:pt x="959" y="812"/>
                    <a:pt x="961" y="812"/>
                    <a:pt x="962" y="814"/>
                  </a:cubicBezTo>
                  <a:cubicBezTo>
                    <a:pt x="968" y="825"/>
                    <a:pt x="977" y="834"/>
                    <a:pt x="982" y="846"/>
                  </a:cubicBezTo>
                  <a:cubicBezTo>
                    <a:pt x="982" y="847"/>
                    <a:pt x="982" y="848"/>
                    <a:pt x="983" y="849"/>
                  </a:cubicBezTo>
                  <a:cubicBezTo>
                    <a:pt x="982" y="849"/>
                    <a:pt x="981" y="849"/>
                    <a:pt x="981" y="849"/>
                  </a:cubicBezTo>
                  <a:cubicBezTo>
                    <a:pt x="971" y="842"/>
                    <a:pt x="971" y="842"/>
                    <a:pt x="966" y="854"/>
                  </a:cubicBezTo>
                  <a:cubicBezTo>
                    <a:pt x="961" y="868"/>
                    <a:pt x="955" y="883"/>
                    <a:pt x="946" y="895"/>
                  </a:cubicBezTo>
                  <a:cubicBezTo>
                    <a:pt x="940" y="905"/>
                    <a:pt x="937" y="906"/>
                    <a:pt x="928" y="898"/>
                  </a:cubicBezTo>
                  <a:cubicBezTo>
                    <a:pt x="924" y="894"/>
                    <a:pt x="920" y="895"/>
                    <a:pt x="917" y="896"/>
                  </a:cubicBezTo>
                  <a:cubicBezTo>
                    <a:pt x="910" y="897"/>
                    <a:pt x="904" y="896"/>
                    <a:pt x="901" y="889"/>
                  </a:cubicBezTo>
                  <a:cubicBezTo>
                    <a:pt x="900" y="888"/>
                    <a:pt x="899" y="886"/>
                    <a:pt x="898" y="886"/>
                  </a:cubicBezTo>
                  <a:cubicBezTo>
                    <a:pt x="887" y="884"/>
                    <a:pt x="882" y="874"/>
                    <a:pt x="874" y="867"/>
                  </a:cubicBezTo>
                  <a:cubicBezTo>
                    <a:pt x="867" y="860"/>
                    <a:pt x="864" y="852"/>
                    <a:pt x="866" y="841"/>
                  </a:cubicBezTo>
                  <a:cubicBezTo>
                    <a:pt x="870" y="826"/>
                    <a:pt x="879" y="813"/>
                    <a:pt x="888" y="800"/>
                  </a:cubicBezTo>
                  <a:cubicBezTo>
                    <a:pt x="890" y="798"/>
                    <a:pt x="891" y="795"/>
                    <a:pt x="891" y="791"/>
                  </a:cubicBezTo>
                  <a:close/>
                  <a:moveTo>
                    <a:pt x="748" y="290"/>
                  </a:moveTo>
                  <a:cubicBezTo>
                    <a:pt x="748" y="284"/>
                    <a:pt x="750" y="283"/>
                    <a:pt x="756" y="285"/>
                  </a:cubicBezTo>
                  <a:cubicBezTo>
                    <a:pt x="766" y="287"/>
                    <a:pt x="777" y="290"/>
                    <a:pt x="787" y="293"/>
                  </a:cubicBezTo>
                  <a:cubicBezTo>
                    <a:pt x="789" y="294"/>
                    <a:pt x="792" y="295"/>
                    <a:pt x="793" y="297"/>
                  </a:cubicBezTo>
                  <a:cubicBezTo>
                    <a:pt x="803" y="314"/>
                    <a:pt x="815" y="331"/>
                    <a:pt x="827" y="348"/>
                  </a:cubicBezTo>
                  <a:cubicBezTo>
                    <a:pt x="828" y="348"/>
                    <a:pt x="828" y="350"/>
                    <a:pt x="828" y="352"/>
                  </a:cubicBezTo>
                  <a:cubicBezTo>
                    <a:pt x="816" y="352"/>
                    <a:pt x="804" y="347"/>
                    <a:pt x="793" y="345"/>
                  </a:cubicBezTo>
                  <a:cubicBezTo>
                    <a:pt x="781" y="343"/>
                    <a:pt x="769" y="339"/>
                    <a:pt x="756" y="337"/>
                  </a:cubicBezTo>
                  <a:cubicBezTo>
                    <a:pt x="751" y="335"/>
                    <a:pt x="748" y="333"/>
                    <a:pt x="748" y="327"/>
                  </a:cubicBezTo>
                  <a:cubicBezTo>
                    <a:pt x="749" y="315"/>
                    <a:pt x="748" y="302"/>
                    <a:pt x="748" y="290"/>
                  </a:cubicBezTo>
                  <a:close/>
                  <a:moveTo>
                    <a:pt x="814" y="302"/>
                  </a:moveTo>
                  <a:cubicBezTo>
                    <a:pt x="831" y="304"/>
                    <a:pt x="845" y="310"/>
                    <a:pt x="860" y="314"/>
                  </a:cubicBezTo>
                  <a:cubicBezTo>
                    <a:pt x="862" y="314"/>
                    <a:pt x="864" y="315"/>
                    <a:pt x="866" y="315"/>
                  </a:cubicBezTo>
                  <a:cubicBezTo>
                    <a:pt x="881" y="318"/>
                    <a:pt x="884" y="321"/>
                    <a:pt x="885" y="336"/>
                  </a:cubicBezTo>
                  <a:cubicBezTo>
                    <a:pt x="886" y="344"/>
                    <a:pt x="887" y="351"/>
                    <a:pt x="887" y="358"/>
                  </a:cubicBezTo>
                  <a:cubicBezTo>
                    <a:pt x="887" y="365"/>
                    <a:pt x="884" y="366"/>
                    <a:pt x="879" y="365"/>
                  </a:cubicBezTo>
                  <a:cubicBezTo>
                    <a:pt x="870" y="364"/>
                    <a:pt x="864" y="357"/>
                    <a:pt x="858" y="352"/>
                  </a:cubicBezTo>
                  <a:cubicBezTo>
                    <a:pt x="842" y="337"/>
                    <a:pt x="828" y="321"/>
                    <a:pt x="814" y="302"/>
                  </a:cubicBezTo>
                  <a:close/>
                  <a:moveTo>
                    <a:pt x="1016" y="926"/>
                  </a:moveTo>
                  <a:cubicBezTo>
                    <a:pt x="1002" y="933"/>
                    <a:pt x="995" y="944"/>
                    <a:pt x="988" y="957"/>
                  </a:cubicBezTo>
                  <a:cubicBezTo>
                    <a:pt x="987" y="958"/>
                    <a:pt x="986" y="960"/>
                    <a:pt x="984" y="960"/>
                  </a:cubicBezTo>
                  <a:cubicBezTo>
                    <a:pt x="978" y="960"/>
                    <a:pt x="974" y="954"/>
                    <a:pt x="977" y="949"/>
                  </a:cubicBezTo>
                  <a:cubicBezTo>
                    <a:pt x="985" y="936"/>
                    <a:pt x="995" y="924"/>
                    <a:pt x="1009" y="916"/>
                  </a:cubicBezTo>
                  <a:cubicBezTo>
                    <a:pt x="1012" y="914"/>
                    <a:pt x="1015" y="913"/>
                    <a:pt x="1018" y="917"/>
                  </a:cubicBezTo>
                  <a:cubicBezTo>
                    <a:pt x="1019" y="921"/>
                    <a:pt x="1020" y="925"/>
                    <a:pt x="1016" y="926"/>
                  </a:cubicBezTo>
                  <a:close/>
                  <a:moveTo>
                    <a:pt x="1019" y="934"/>
                  </a:moveTo>
                  <a:cubicBezTo>
                    <a:pt x="1022" y="932"/>
                    <a:pt x="1025" y="931"/>
                    <a:pt x="1028" y="934"/>
                  </a:cubicBezTo>
                  <a:cubicBezTo>
                    <a:pt x="1030" y="937"/>
                    <a:pt x="1028" y="940"/>
                    <a:pt x="1026" y="941"/>
                  </a:cubicBezTo>
                  <a:cubicBezTo>
                    <a:pt x="1015" y="949"/>
                    <a:pt x="1009" y="959"/>
                    <a:pt x="1004" y="970"/>
                  </a:cubicBezTo>
                  <a:cubicBezTo>
                    <a:pt x="1003" y="972"/>
                    <a:pt x="1002" y="974"/>
                    <a:pt x="1000" y="975"/>
                  </a:cubicBezTo>
                  <a:cubicBezTo>
                    <a:pt x="996" y="975"/>
                    <a:pt x="993" y="968"/>
                    <a:pt x="995" y="964"/>
                  </a:cubicBezTo>
                  <a:cubicBezTo>
                    <a:pt x="1002" y="953"/>
                    <a:pt x="1007" y="941"/>
                    <a:pt x="1019" y="934"/>
                  </a:cubicBezTo>
                  <a:close/>
                  <a:moveTo>
                    <a:pt x="1002" y="912"/>
                  </a:moveTo>
                  <a:cubicBezTo>
                    <a:pt x="991" y="921"/>
                    <a:pt x="980" y="930"/>
                    <a:pt x="972" y="942"/>
                  </a:cubicBezTo>
                  <a:cubicBezTo>
                    <a:pt x="971" y="943"/>
                    <a:pt x="971" y="943"/>
                    <a:pt x="970" y="944"/>
                  </a:cubicBezTo>
                  <a:cubicBezTo>
                    <a:pt x="965" y="944"/>
                    <a:pt x="961" y="938"/>
                    <a:pt x="963" y="934"/>
                  </a:cubicBezTo>
                  <a:cubicBezTo>
                    <a:pt x="971" y="920"/>
                    <a:pt x="982" y="909"/>
                    <a:pt x="997" y="903"/>
                  </a:cubicBezTo>
                  <a:cubicBezTo>
                    <a:pt x="1000" y="902"/>
                    <a:pt x="1003" y="902"/>
                    <a:pt x="1005" y="905"/>
                  </a:cubicBezTo>
                  <a:cubicBezTo>
                    <a:pt x="1007" y="908"/>
                    <a:pt x="1005" y="910"/>
                    <a:pt x="1002" y="912"/>
                  </a:cubicBezTo>
                  <a:close/>
                  <a:moveTo>
                    <a:pt x="984" y="900"/>
                  </a:moveTo>
                  <a:cubicBezTo>
                    <a:pt x="975" y="908"/>
                    <a:pt x="966" y="915"/>
                    <a:pt x="956" y="923"/>
                  </a:cubicBezTo>
                  <a:cubicBezTo>
                    <a:pt x="956" y="923"/>
                    <a:pt x="955" y="923"/>
                    <a:pt x="955" y="924"/>
                  </a:cubicBezTo>
                  <a:cubicBezTo>
                    <a:pt x="951" y="923"/>
                    <a:pt x="949" y="920"/>
                    <a:pt x="951" y="916"/>
                  </a:cubicBezTo>
                  <a:cubicBezTo>
                    <a:pt x="953" y="910"/>
                    <a:pt x="973" y="895"/>
                    <a:pt x="981" y="894"/>
                  </a:cubicBezTo>
                  <a:cubicBezTo>
                    <a:pt x="982" y="894"/>
                    <a:pt x="984" y="894"/>
                    <a:pt x="985" y="896"/>
                  </a:cubicBezTo>
                  <a:cubicBezTo>
                    <a:pt x="985" y="897"/>
                    <a:pt x="985" y="899"/>
                    <a:pt x="984" y="900"/>
                  </a:cubicBezTo>
                  <a:close/>
                  <a:moveTo>
                    <a:pt x="1213" y="1368"/>
                  </a:moveTo>
                  <a:cubicBezTo>
                    <a:pt x="1206" y="1356"/>
                    <a:pt x="1195" y="1346"/>
                    <a:pt x="1200" y="1331"/>
                  </a:cubicBezTo>
                  <a:cubicBezTo>
                    <a:pt x="1210" y="1341"/>
                    <a:pt x="1214" y="1353"/>
                    <a:pt x="1213" y="1368"/>
                  </a:cubicBezTo>
                  <a:close/>
                  <a:moveTo>
                    <a:pt x="1198" y="1305"/>
                  </a:moveTo>
                  <a:cubicBezTo>
                    <a:pt x="1193" y="1309"/>
                    <a:pt x="1191" y="1313"/>
                    <a:pt x="1190" y="1319"/>
                  </a:cubicBezTo>
                  <a:cubicBezTo>
                    <a:pt x="1190" y="1327"/>
                    <a:pt x="1189" y="1335"/>
                    <a:pt x="1189" y="1343"/>
                  </a:cubicBezTo>
                  <a:cubicBezTo>
                    <a:pt x="1189" y="1345"/>
                    <a:pt x="1188" y="1347"/>
                    <a:pt x="1189" y="1348"/>
                  </a:cubicBezTo>
                  <a:cubicBezTo>
                    <a:pt x="1195" y="1356"/>
                    <a:pt x="1188" y="1357"/>
                    <a:pt x="1184" y="1360"/>
                  </a:cubicBezTo>
                  <a:cubicBezTo>
                    <a:pt x="1153" y="1376"/>
                    <a:pt x="1122" y="1392"/>
                    <a:pt x="1093" y="1412"/>
                  </a:cubicBezTo>
                  <a:cubicBezTo>
                    <a:pt x="1080" y="1422"/>
                    <a:pt x="1064" y="1427"/>
                    <a:pt x="1049" y="1438"/>
                  </a:cubicBezTo>
                  <a:cubicBezTo>
                    <a:pt x="1048" y="1419"/>
                    <a:pt x="1041" y="1404"/>
                    <a:pt x="1030" y="1391"/>
                  </a:cubicBezTo>
                  <a:cubicBezTo>
                    <a:pt x="1020" y="1379"/>
                    <a:pt x="1007" y="1375"/>
                    <a:pt x="993" y="1374"/>
                  </a:cubicBezTo>
                  <a:cubicBezTo>
                    <a:pt x="977" y="1373"/>
                    <a:pt x="961" y="1374"/>
                    <a:pt x="945" y="1371"/>
                  </a:cubicBezTo>
                  <a:cubicBezTo>
                    <a:pt x="935" y="1369"/>
                    <a:pt x="927" y="1365"/>
                    <a:pt x="919" y="1360"/>
                  </a:cubicBezTo>
                  <a:cubicBezTo>
                    <a:pt x="915" y="1357"/>
                    <a:pt x="914" y="1354"/>
                    <a:pt x="916" y="1350"/>
                  </a:cubicBezTo>
                  <a:cubicBezTo>
                    <a:pt x="930" y="1309"/>
                    <a:pt x="945" y="1269"/>
                    <a:pt x="960" y="1228"/>
                  </a:cubicBezTo>
                  <a:cubicBezTo>
                    <a:pt x="985" y="1155"/>
                    <a:pt x="1009" y="1082"/>
                    <a:pt x="1023" y="1006"/>
                  </a:cubicBezTo>
                  <a:cubicBezTo>
                    <a:pt x="1024" y="1002"/>
                    <a:pt x="1025" y="1000"/>
                    <a:pt x="1029" y="998"/>
                  </a:cubicBezTo>
                  <a:cubicBezTo>
                    <a:pt x="1036" y="995"/>
                    <a:pt x="1043" y="990"/>
                    <a:pt x="1048" y="985"/>
                  </a:cubicBezTo>
                  <a:cubicBezTo>
                    <a:pt x="1053" y="980"/>
                    <a:pt x="1056" y="981"/>
                    <a:pt x="1061" y="984"/>
                  </a:cubicBezTo>
                  <a:cubicBezTo>
                    <a:pt x="1098" y="1011"/>
                    <a:pt x="1135" y="1037"/>
                    <a:pt x="1172" y="1063"/>
                  </a:cubicBezTo>
                  <a:cubicBezTo>
                    <a:pt x="1218" y="1095"/>
                    <a:pt x="1264" y="1128"/>
                    <a:pt x="1310" y="1160"/>
                  </a:cubicBezTo>
                  <a:cubicBezTo>
                    <a:pt x="1316" y="1164"/>
                    <a:pt x="1315" y="1172"/>
                    <a:pt x="1323" y="1175"/>
                  </a:cubicBezTo>
                  <a:cubicBezTo>
                    <a:pt x="1324" y="1176"/>
                    <a:pt x="1322" y="1178"/>
                    <a:pt x="1321" y="1179"/>
                  </a:cubicBezTo>
                  <a:cubicBezTo>
                    <a:pt x="1284" y="1226"/>
                    <a:pt x="1245" y="1269"/>
                    <a:pt x="1198" y="1305"/>
                  </a:cubicBezTo>
                  <a:close/>
                  <a:moveTo>
                    <a:pt x="1357" y="1207"/>
                  </a:moveTo>
                  <a:cubicBezTo>
                    <a:pt x="1328" y="1249"/>
                    <a:pt x="1295" y="1290"/>
                    <a:pt x="1260" y="1328"/>
                  </a:cubicBezTo>
                  <a:cubicBezTo>
                    <a:pt x="1250" y="1338"/>
                    <a:pt x="1240" y="1349"/>
                    <a:pt x="1230" y="1359"/>
                  </a:cubicBezTo>
                  <a:cubicBezTo>
                    <a:pt x="1227" y="1361"/>
                    <a:pt x="1226" y="1366"/>
                    <a:pt x="1222" y="1364"/>
                  </a:cubicBezTo>
                  <a:cubicBezTo>
                    <a:pt x="1219" y="1363"/>
                    <a:pt x="1221" y="1358"/>
                    <a:pt x="1220" y="1353"/>
                  </a:cubicBezTo>
                  <a:cubicBezTo>
                    <a:pt x="1219" y="1350"/>
                    <a:pt x="1222" y="1347"/>
                    <a:pt x="1225" y="1344"/>
                  </a:cubicBezTo>
                  <a:cubicBezTo>
                    <a:pt x="1269" y="1299"/>
                    <a:pt x="1310" y="1251"/>
                    <a:pt x="1345" y="1199"/>
                  </a:cubicBezTo>
                  <a:cubicBezTo>
                    <a:pt x="1348" y="1195"/>
                    <a:pt x="1350" y="1192"/>
                    <a:pt x="1355" y="1196"/>
                  </a:cubicBezTo>
                  <a:cubicBezTo>
                    <a:pt x="1360" y="1200"/>
                    <a:pt x="1360" y="1202"/>
                    <a:pt x="1357" y="1207"/>
                  </a:cubicBezTo>
                  <a:close/>
                  <a:moveTo>
                    <a:pt x="1388" y="1131"/>
                  </a:moveTo>
                  <a:cubicBezTo>
                    <a:pt x="1399" y="1112"/>
                    <a:pt x="1410" y="1092"/>
                    <a:pt x="1420" y="1072"/>
                  </a:cubicBezTo>
                  <a:cubicBezTo>
                    <a:pt x="1441" y="1028"/>
                    <a:pt x="1456" y="982"/>
                    <a:pt x="1463" y="933"/>
                  </a:cubicBezTo>
                  <a:cubicBezTo>
                    <a:pt x="1464" y="928"/>
                    <a:pt x="1465" y="923"/>
                    <a:pt x="1466" y="918"/>
                  </a:cubicBezTo>
                  <a:cubicBezTo>
                    <a:pt x="1466" y="946"/>
                    <a:pt x="1461" y="972"/>
                    <a:pt x="1455" y="998"/>
                  </a:cubicBezTo>
                  <a:cubicBezTo>
                    <a:pt x="1443" y="1047"/>
                    <a:pt x="1423" y="1092"/>
                    <a:pt x="1400" y="1136"/>
                  </a:cubicBezTo>
                  <a:cubicBezTo>
                    <a:pt x="1397" y="1141"/>
                    <a:pt x="1395" y="1145"/>
                    <a:pt x="1388" y="1140"/>
                  </a:cubicBezTo>
                  <a:cubicBezTo>
                    <a:pt x="1384" y="1136"/>
                    <a:pt x="1387" y="1134"/>
                    <a:pt x="1388" y="1131"/>
                  </a:cubicBezTo>
                  <a:close/>
                  <a:moveTo>
                    <a:pt x="1351" y="1155"/>
                  </a:moveTo>
                  <a:cubicBezTo>
                    <a:pt x="1353" y="1152"/>
                    <a:pt x="1355" y="1151"/>
                    <a:pt x="1358" y="1153"/>
                  </a:cubicBezTo>
                  <a:cubicBezTo>
                    <a:pt x="1369" y="1160"/>
                    <a:pt x="1380" y="1167"/>
                    <a:pt x="1390" y="1174"/>
                  </a:cubicBezTo>
                  <a:cubicBezTo>
                    <a:pt x="1392" y="1175"/>
                    <a:pt x="1394" y="1176"/>
                    <a:pt x="1394" y="1179"/>
                  </a:cubicBezTo>
                  <a:cubicBezTo>
                    <a:pt x="1394" y="1183"/>
                    <a:pt x="1382" y="1198"/>
                    <a:pt x="1378" y="1198"/>
                  </a:cubicBezTo>
                  <a:cubicBezTo>
                    <a:pt x="1376" y="1199"/>
                    <a:pt x="1374" y="1198"/>
                    <a:pt x="1372" y="1196"/>
                  </a:cubicBezTo>
                  <a:cubicBezTo>
                    <a:pt x="1361" y="1189"/>
                    <a:pt x="1349" y="1182"/>
                    <a:pt x="1338" y="1174"/>
                  </a:cubicBezTo>
                  <a:cubicBezTo>
                    <a:pt x="1334" y="1172"/>
                    <a:pt x="1335" y="1171"/>
                    <a:pt x="1338" y="1168"/>
                  </a:cubicBezTo>
                  <a:cubicBezTo>
                    <a:pt x="1343" y="1164"/>
                    <a:pt x="1347" y="1159"/>
                    <a:pt x="1351" y="1155"/>
                  </a:cubicBezTo>
                  <a:close/>
                  <a:moveTo>
                    <a:pt x="1074" y="953"/>
                  </a:moveTo>
                  <a:cubicBezTo>
                    <a:pt x="1076" y="947"/>
                    <a:pt x="1081" y="951"/>
                    <a:pt x="1083" y="953"/>
                  </a:cubicBezTo>
                  <a:cubicBezTo>
                    <a:pt x="1097" y="962"/>
                    <a:pt x="1111" y="972"/>
                    <a:pt x="1124" y="981"/>
                  </a:cubicBezTo>
                  <a:cubicBezTo>
                    <a:pt x="1154" y="1002"/>
                    <a:pt x="1184" y="1023"/>
                    <a:pt x="1214" y="1044"/>
                  </a:cubicBezTo>
                  <a:cubicBezTo>
                    <a:pt x="1235" y="1058"/>
                    <a:pt x="1255" y="1074"/>
                    <a:pt x="1276" y="1088"/>
                  </a:cubicBezTo>
                  <a:cubicBezTo>
                    <a:pt x="1297" y="1102"/>
                    <a:pt x="1317" y="1117"/>
                    <a:pt x="1337" y="1131"/>
                  </a:cubicBezTo>
                  <a:cubicBezTo>
                    <a:pt x="1340" y="1133"/>
                    <a:pt x="1343" y="1135"/>
                    <a:pt x="1344" y="1138"/>
                  </a:cubicBezTo>
                  <a:cubicBezTo>
                    <a:pt x="1342" y="1144"/>
                    <a:pt x="1340" y="1149"/>
                    <a:pt x="1335" y="1153"/>
                  </a:cubicBezTo>
                  <a:cubicBezTo>
                    <a:pt x="1333" y="1155"/>
                    <a:pt x="1332" y="1154"/>
                    <a:pt x="1330" y="1153"/>
                  </a:cubicBezTo>
                  <a:cubicBezTo>
                    <a:pt x="1311" y="1139"/>
                    <a:pt x="1292" y="1126"/>
                    <a:pt x="1273" y="1112"/>
                  </a:cubicBezTo>
                  <a:cubicBezTo>
                    <a:pt x="1261" y="1104"/>
                    <a:pt x="1249" y="1095"/>
                    <a:pt x="1236" y="1086"/>
                  </a:cubicBezTo>
                  <a:cubicBezTo>
                    <a:pt x="1218" y="1074"/>
                    <a:pt x="1201" y="1061"/>
                    <a:pt x="1183" y="1048"/>
                  </a:cubicBezTo>
                  <a:cubicBezTo>
                    <a:pt x="1167" y="1037"/>
                    <a:pt x="1150" y="1025"/>
                    <a:pt x="1134" y="1014"/>
                  </a:cubicBezTo>
                  <a:cubicBezTo>
                    <a:pt x="1119" y="1003"/>
                    <a:pt x="1104" y="992"/>
                    <a:pt x="1090" y="982"/>
                  </a:cubicBezTo>
                  <a:cubicBezTo>
                    <a:pt x="1084" y="977"/>
                    <a:pt x="1078" y="973"/>
                    <a:pt x="1072" y="969"/>
                  </a:cubicBezTo>
                  <a:cubicBezTo>
                    <a:pt x="1062" y="963"/>
                    <a:pt x="1072" y="958"/>
                    <a:pt x="1074" y="953"/>
                  </a:cubicBezTo>
                  <a:close/>
                  <a:moveTo>
                    <a:pt x="1042" y="833"/>
                  </a:moveTo>
                  <a:cubicBezTo>
                    <a:pt x="1045" y="840"/>
                    <a:pt x="1049" y="847"/>
                    <a:pt x="1051" y="855"/>
                  </a:cubicBezTo>
                  <a:cubicBezTo>
                    <a:pt x="1053" y="860"/>
                    <a:pt x="1051" y="861"/>
                    <a:pt x="1047" y="859"/>
                  </a:cubicBezTo>
                  <a:cubicBezTo>
                    <a:pt x="1043" y="858"/>
                    <a:pt x="1040" y="856"/>
                    <a:pt x="1036" y="857"/>
                  </a:cubicBezTo>
                  <a:cubicBezTo>
                    <a:pt x="1037" y="862"/>
                    <a:pt x="1041" y="864"/>
                    <a:pt x="1044" y="867"/>
                  </a:cubicBezTo>
                  <a:cubicBezTo>
                    <a:pt x="1067" y="889"/>
                    <a:pt x="1070" y="921"/>
                    <a:pt x="1054" y="948"/>
                  </a:cubicBezTo>
                  <a:cubicBezTo>
                    <a:pt x="1046" y="963"/>
                    <a:pt x="1034" y="973"/>
                    <a:pt x="1020" y="981"/>
                  </a:cubicBezTo>
                  <a:cubicBezTo>
                    <a:pt x="1018" y="983"/>
                    <a:pt x="1016" y="986"/>
                    <a:pt x="1013" y="983"/>
                  </a:cubicBezTo>
                  <a:cubicBezTo>
                    <a:pt x="1011" y="981"/>
                    <a:pt x="1010" y="978"/>
                    <a:pt x="1011" y="975"/>
                  </a:cubicBezTo>
                  <a:cubicBezTo>
                    <a:pt x="1013" y="971"/>
                    <a:pt x="1015" y="968"/>
                    <a:pt x="1017" y="965"/>
                  </a:cubicBezTo>
                  <a:cubicBezTo>
                    <a:pt x="1022" y="957"/>
                    <a:pt x="1028" y="950"/>
                    <a:pt x="1034" y="944"/>
                  </a:cubicBezTo>
                  <a:cubicBezTo>
                    <a:pt x="1039" y="939"/>
                    <a:pt x="1040" y="934"/>
                    <a:pt x="1038" y="928"/>
                  </a:cubicBezTo>
                  <a:cubicBezTo>
                    <a:pt x="1036" y="923"/>
                    <a:pt x="1035" y="918"/>
                    <a:pt x="1036" y="912"/>
                  </a:cubicBezTo>
                  <a:cubicBezTo>
                    <a:pt x="1036" y="911"/>
                    <a:pt x="1036" y="908"/>
                    <a:pt x="1035" y="907"/>
                  </a:cubicBezTo>
                  <a:cubicBezTo>
                    <a:pt x="1030" y="901"/>
                    <a:pt x="1026" y="894"/>
                    <a:pt x="1021" y="886"/>
                  </a:cubicBezTo>
                  <a:cubicBezTo>
                    <a:pt x="1017" y="894"/>
                    <a:pt x="1020" y="900"/>
                    <a:pt x="1023" y="909"/>
                  </a:cubicBezTo>
                  <a:cubicBezTo>
                    <a:pt x="1017" y="902"/>
                    <a:pt x="1012" y="898"/>
                    <a:pt x="1005" y="897"/>
                  </a:cubicBezTo>
                  <a:cubicBezTo>
                    <a:pt x="1002" y="896"/>
                    <a:pt x="1001" y="894"/>
                    <a:pt x="1000" y="892"/>
                  </a:cubicBezTo>
                  <a:cubicBezTo>
                    <a:pt x="995" y="885"/>
                    <a:pt x="989" y="880"/>
                    <a:pt x="981" y="882"/>
                  </a:cubicBezTo>
                  <a:cubicBezTo>
                    <a:pt x="975" y="882"/>
                    <a:pt x="975" y="879"/>
                    <a:pt x="976" y="876"/>
                  </a:cubicBezTo>
                  <a:cubicBezTo>
                    <a:pt x="978" y="864"/>
                    <a:pt x="987" y="855"/>
                    <a:pt x="999" y="853"/>
                  </a:cubicBezTo>
                  <a:cubicBezTo>
                    <a:pt x="1001" y="853"/>
                    <a:pt x="1004" y="852"/>
                    <a:pt x="1008" y="852"/>
                  </a:cubicBezTo>
                  <a:cubicBezTo>
                    <a:pt x="996" y="844"/>
                    <a:pt x="993" y="831"/>
                    <a:pt x="987" y="821"/>
                  </a:cubicBezTo>
                  <a:cubicBezTo>
                    <a:pt x="976" y="802"/>
                    <a:pt x="980" y="779"/>
                    <a:pt x="971" y="760"/>
                  </a:cubicBezTo>
                  <a:cubicBezTo>
                    <a:pt x="968" y="753"/>
                    <a:pt x="967" y="745"/>
                    <a:pt x="965" y="738"/>
                  </a:cubicBezTo>
                  <a:cubicBezTo>
                    <a:pt x="951" y="703"/>
                    <a:pt x="952" y="666"/>
                    <a:pt x="950" y="629"/>
                  </a:cubicBezTo>
                  <a:cubicBezTo>
                    <a:pt x="948" y="595"/>
                    <a:pt x="942" y="561"/>
                    <a:pt x="928" y="530"/>
                  </a:cubicBezTo>
                  <a:cubicBezTo>
                    <a:pt x="926" y="526"/>
                    <a:pt x="927" y="524"/>
                    <a:pt x="931" y="522"/>
                  </a:cubicBezTo>
                  <a:cubicBezTo>
                    <a:pt x="938" y="520"/>
                    <a:pt x="944" y="517"/>
                    <a:pt x="951" y="514"/>
                  </a:cubicBezTo>
                  <a:cubicBezTo>
                    <a:pt x="949" y="529"/>
                    <a:pt x="948" y="544"/>
                    <a:pt x="952" y="557"/>
                  </a:cubicBezTo>
                  <a:cubicBezTo>
                    <a:pt x="954" y="546"/>
                    <a:pt x="954" y="535"/>
                    <a:pt x="959" y="524"/>
                  </a:cubicBezTo>
                  <a:cubicBezTo>
                    <a:pt x="966" y="508"/>
                    <a:pt x="984" y="497"/>
                    <a:pt x="1001" y="497"/>
                  </a:cubicBezTo>
                  <a:cubicBezTo>
                    <a:pt x="1010" y="498"/>
                    <a:pt x="1018" y="499"/>
                    <a:pt x="1027" y="499"/>
                  </a:cubicBezTo>
                  <a:cubicBezTo>
                    <a:pt x="1032" y="499"/>
                    <a:pt x="1033" y="500"/>
                    <a:pt x="1032" y="505"/>
                  </a:cubicBezTo>
                  <a:cubicBezTo>
                    <a:pt x="1027" y="526"/>
                    <a:pt x="1022" y="547"/>
                    <a:pt x="1020" y="568"/>
                  </a:cubicBezTo>
                  <a:cubicBezTo>
                    <a:pt x="1018" y="580"/>
                    <a:pt x="1020" y="591"/>
                    <a:pt x="1018" y="603"/>
                  </a:cubicBezTo>
                  <a:cubicBezTo>
                    <a:pt x="1016" y="614"/>
                    <a:pt x="1013" y="615"/>
                    <a:pt x="1004" y="609"/>
                  </a:cubicBezTo>
                  <a:cubicBezTo>
                    <a:pt x="999" y="606"/>
                    <a:pt x="994" y="604"/>
                    <a:pt x="986" y="603"/>
                  </a:cubicBezTo>
                  <a:cubicBezTo>
                    <a:pt x="995" y="614"/>
                    <a:pt x="1004" y="624"/>
                    <a:pt x="1013" y="634"/>
                  </a:cubicBezTo>
                  <a:cubicBezTo>
                    <a:pt x="1018" y="627"/>
                    <a:pt x="1019" y="619"/>
                    <a:pt x="1021" y="611"/>
                  </a:cubicBezTo>
                  <a:cubicBezTo>
                    <a:pt x="1041" y="660"/>
                    <a:pt x="1035" y="711"/>
                    <a:pt x="1032" y="763"/>
                  </a:cubicBezTo>
                  <a:cubicBezTo>
                    <a:pt x="1026" y="751"/>
                    <a:pt x="1021" y="739"/>
                    <a:pt x="1014" y="726"/>
                  </a:cubicBezTo>
                  <a:cubicBezTo>
                    <a:pt x="1014" y="736"/>
                    <a:pt x="1017" y="744"/>
                    <a:pt x="1019" y="751"/>
                  </a:cubicBezTo>
                  <a:cubicBezTo>
                    <a:pt x="1026" y="779"/>
                    <a:pt x="1033" y="806"/>
                    <a:pt x="1042" y="833"/>
                  </a:cubicBezTo>
                  <a:close/>
                  <a:moveTo>
                    <a:pt x="1061" y="399"/>
                  </a:moveTo>
                  <a:cubicBezTo>
                    <a:pt x="1053" y="422"/>
                    <a:pt x="1047" y="446"/>
                    <a:pt x="1041" y="469"/>
                  </a:cubicBezTo>
                  <a:cubicBezTo>
                    <a:pt x="1039" y="476"/>
                    <a:pt x="1036" y="479"/>
                    <a:pt x="1028" y="476"/>
                  </a:cubicBezTo>
                  <a:cubicBezTo>
                    <a:pt x="1028" y="476"/>
                    <a:pt x="1027" y="476"/>
                    <a:pt x="1026" y="476"/>
                  </a:cubicBezTo>
                  <a:cubicBezTo>
                    <a:pt x="1011" y="474"/>
                    <a:pt x="1011" y="474"/>
                    <a:pt x="1013" y="459"/>
                  </a:cubicBezTo>
                  <a:cubicBezTo>
                    <a:pt x="1013" y="459"/>
                    <a:pt x="1013" y="459"/>
                    <a:pt x="1013" y="459"/>
                  </a:cubicBezTo>
                  <a:cubicBezTo>
                    <a:pt x="1013" y="459"/>
                    <a:pt x="1013" y="459"/>
                    <a:pt x="1013" y="459"/>
                  </a:cubicBezTo>
                  <a:cubicBezTo>
                    <a:pt x="1012" y="457"/>
                    <a:pt x="1012" y="455"/>
                    <a:pt x="1013" y="452"/>
                  </a:cubicBezTo>
                  <a:cubicBezTo>
                    <a:pt x="1015" y="447"/>
                    <a:pt x="1014" y="444"/>
                    <a:pt x="1007" y="444"/>
                  </a:cubicBezTo>
                  <a:cubicBezTo>
                    <a:pt x="1003" y="449"/>
                    <a:pt x="1004" y="457"/>
                    <a:pt x="998" y="463"/>
                  </a:cubicBezTo>
                  <a:cubicBezTo>
                    <a:pt x="998" y="455"/>
                    <a:pt x="997" y="449"/>
                    <a:pt x="998" y="443"/>
                  </a:cubicBezTo>
                  <a:cubicBezTo>
                    <a:pt x="999" y="430"/>
                    <a:pt x="999" y="417"/>
                    <a:pt x="999" y="404"/>
                  </a:cubicBezTo>
                  <a:cubicBezTo>
                    <a:pt x="999" y="403"/>
                    <a:pt x="999" y="401"/>
                    <a:pt x="1001" y="400"/>
                  </a:cubicBezTo>
                  <a:cubicBezTo>
                    <a:pt x="1001" y="396"/>
                    <a:pt x="1001" y="393"/>
                    <a:pt x="1001" y="389"/>
                  </a:cubicBezTo>
                  <a:cubicBezTo>
                    <a:pt x="1001" y="389"/>
                    <a:pt x="1000" y="388"/>
                    <a:pt x="999" y="387"/>
                  </a:cubicBezTo>
                  <a:cubicBezTo>
                    <a:pt x="997" y="392"/>
                    <a:pt x="995" y="396"/>
                    <a:pt x="994" y="401"/>
                  </a:cubicBezTo>
                  <a:cubicBezTo>
                    <a:pt x="990" y="421"/>
                    <a:pt x="985" y="440"/>
                    <a:pt x="979" y="459"/>
                  </a:cubicBezTo>
                  <a:cubicBezTo>
                    <a:pt x="977" y="466"/>
                    <a:pt x="972" y="470"/>
                    <a:pt x="967" y="473"/>
                  </a:cubicBezTo>
                  <a:cubicBezTo>
                    <a:pt x="954" y="482"/>
                    <a:pt x="941" y="491"/>
                    <a:pt x="927" y="498"/>
                  </a:cubicBezTo>
                  <a:cubicBezTo>
                    <a:pt x="921" y="501"/>
                    <a:pt x="919" y="499"/>
                    <a:pt x="919" y="493"/>
                  </a:cubicBezTo>
                  <a:cubicBezTo>
                    <a:pt x="917" y="477"/>
                    <a:pt x="918" y="460"/>
                    <a:pt x="920" y="444"/>
                  </a:cubicBezTo>
                  <a:cubicBezTo>
                    <a:pt x="922" y="436"/>
                    <a:pt x="928" y="430"/>
                    <a:pt x="932" y="424"/>
                  </a:cubicBezTo>
                  <a:cubicBezTo>
                    <a:pt x="945" y="404"/>
                    <a:pt x="960" y="387"/>
                    <a:pt x="977" y="371"/>
                  </a:cubicBezTo>
                  <a:cubicBezTo>
                    <a:pt x="990" y="358"/>
                    <a:pt x="1007" y="348"/>
                    <a:pt x="1022" y="337"/>
                  </a:cubicBezTo>
                  <a:cubicBezTo>
                    <a:pt x="1025" y="334"/>
                    <a:pt x="1028" y="335"/>
                    <a:pt x="1031" y="336"/>
                  </a:cubicBezTo>
                  <a:cubicBezTo>
                    <a:pt x="1038" y="339"/>
                    <a:pt x="1044" y="339"/>
                    <a:pt x="1050" y="336"/>
                  </a:cubicBezTo>
                  <a:cubicBezTo>
                    <a:pt x="1054" y="334"/>
                    <a:pt x="1056" y="335"/>
                    <a:pt x="1058" y="340"/>
                  </a:cubicBezTo>
                  <a:cubicBezTo>
                    <a:pt x="1066" y="359"/>
                    <a:pt x="1067" y="378"/>
                    <a:pt x="1061" y="399"/>
                  </a:cubicBezTo>
                  <a:close/>
                  <a:moveTo>
                    <a:pt x="1206" y="256"/>
                  </a:moveTo>
                  <a:cubicBezTo>
                    <a:pt x="1185" y="256"/>
                    <a:pt x="1169" y="248"/>
                    <a:pt x="1155" y="234"/>
                  </a:cubicBezTo>
                  <a:cubicBezTo>
                    <a:pt x="1137" y="218"/>
                    <a:pt x="1124" y="198"/>
                    <a:pt x="1109" y="179"/>
                  </a:cubicBezTo>
                  <a:cubicBezTo>
                    <a:pt x="1105" y="173"/>
                    <a:pt x="1101" y="167"/>
                    <a:pt x="1096" y="161"/>
                  </a:cubicBezTo>
                  <a:cubicBezTo>
                    <a:pt x="1115" y="175"/>
                    <a:pt x="1132" y="189"/>
                    <a:pt x="1152" y="202"/>
                  </a:cubicBezTo>
                  <a:cubicBezTo>
                    <a:pt x="1164" y="210"/>
                    <a:pt x="1177" y="217"/>
                    <a:pt x="1193" y="218"/>
                  </a:cubicBezTo>
                  <a:cubicBezTo>
                    <a:pt x="1195" y="219"/>
                    <a:pt x="1197" y="220"/>
                    <a:pt x="1198" y="222"/>
                  </a:cubicBezTo>
                  <a:cubicBezTo>
                    <a:pt x="1203" y="231"/>
                    <a:pt x="1207" y="239"/>
                    <a:pt x="1211" y="248"/>
                  </a:cubicBezTo>
                  <a:cubicBezTo>
                    <a:pt x="1213" y="254"/>
                    <a:pt x="1211" y="256"/>
                    <a:pt x="1206" y="256"/>
                  </a:cubicBezTo>
                  <a:close/>
                  <a:moveTo>
                    <a:pt x="1234" y="137"/>
                  </a:moveTo>
                  <a:cubicBezTo>
                    <a:pt x="1238" y="138"/>
                    <a:pt x="1238" y="142"/>
                    <a:pt x="1238" y="146"/>
                  </a:cubicBezTo>
                  <a:cubicBezTo>
                    <a:pt x="1237" y="166"/>
                    <a:pt x="1228" y="183"/>
                    <a:pt x="1214" y="198"/>
                  </a:cubicBezTo>
                  <a:cubicBezTo>
                    <a:pt x="1211" y="201"/>
                    <a:pt x="1208" y="203"/>
                    <a:pt x="1203" y="201"/>
                  </a:cubicBezTo>
                  <a:cubicBezTo>
                    <a:pt x="1199" y="199"/>
                    <a:pt x="1200" y="195"/>
                    <a:pt x="1200" y="190"/>
                  </a:cubicBezTo>
                  <a:cubicBezTo>
                    <a:pt x="1202" y="171"/>
                    <a:pt x="1210" y="153"/>
                    <a:pt x="1225" y="140"/>
                  </a:cubicBezTo>
                  <a:cubicBezTo>
                    <a:pt x="1227" y="137"/>
                    <a:pt x="1230" y="135"/>
                    <a:pt x="1234" y="137"/>
                  </a:cubicBezTo>
                  <a:close/>
                  <a:moveTo>
                    <a:pt x="1225" y="130"/>
                  </a:moveTo>
                  <a:cubicBezTo>
                    <a:pt x="1204" y="150"/>
                    <a:pt x="1197" y="165"/>
                    <a:pt x="1191" y="199"/>
                  </a:cubicBezTo>
                  <a:cubicBezTo>
                    <a:pt x="1184" y="198"/>
                    <a:pt x="1180" y="194"/>
                    <a:pt x="1181" y="186"/>
                  </a:cubicBezTo>
                  <a:cubicBezTo>
                    <a:pt x="1184" y="164"/>
                    <a:pt x="1193" y="145"/>
                    <a:pt x="1208" y="129"/>
                  </a:cubicBezTo>
                  <a:cubicBezTo>
                    <a:pt x="1213" y="124"/>
                    <a:pt x="1219" y="123"/>
                    <a:pt x="1225" y="130"/>
                  </a:cubicBezTo>
                  <a:close/>
                  <a:moveTo>
                    <a:pt x="1135" y="31"/>
                  </a:moveTo>
                  <a:cubicBezTo>
                    <a:pt x="1168" y="46"/>
                    <a:pt x="1196" y="67"/>
                    <a:pt x="1211" y="101"/>
                  </a:cubicBezTo>
                  <a:cubicBezTo>
                    <a:pt x="1212" y="102"/>
                    <a:pt x="1213" y="104"/>
                    <a:pt x="1214" y="106"/>
                  </a:cubicBezTo>
                  <a:cubicBezTo>
                    <a:pt x="1216" y="112"/>
                    <a:pt x="1216" y="116"/>
                    <a:pt x="1208" y="118"/>
                  </a:cubicBezTo>
                  <a:cubicBezTo>
                    <a:pt x="1200" y="119"/>
                    <a:pt x="1196" y="126"/>
                    <a:pt x="1190" y="131"/>
                  </a:cubicBezTo>
                  <a:cubicBezTo>
                    <a:pt x="1177" y="75"/>
                    <a:pt x="1142" y="41"/>
                    <a:pt x="1082" y="24"/>
                  </a:cubicBezTo>
                  <a:cubicBezTo>
                    <a:pt x="1100" y="21"/>
                    <a:pt x="1118" y="23"/>
                    <a:pt x="1135" y="31"/>
                  </a:cubicBezTo>
                  <a:close/>
                  <a:moveTo>
                    <a:pt x="1029" y="61"/>
                  </a:moveTo>
                  <a:cubicBezTo>
                    <a:pt x="1050" y="30"/>
                    <a:pt x="1071" y="23"/>
                    <a:pt x="1104" y="39"/>
                  </a:cubicBezTo>
                  <a:cubicBezTo>
                    <a:pt x="1141" y="56"/>
                    <a:pt x="1166" y="83"/>
                    <a:pt x="1176" y="123"/>
                  </a:cubicBezTo>
                  <a:cubicBezTo>
                    <a:pt x="1177" y="127"/>
                    <a:pt x="1178" y="132"/>
                    <a:pt x="1178" y="136"/>
                  </a:cubicBezTo>
                  <a:cubicBezTo>
                    <a:pt x="1178" y="142"/>
                    <a:pt x="1177" y="146"/>
                    <a:pt x="1175" y="151"/>
                  </a:cubicBezTo>
                  <a:cubicBezTo>
                    <a:pt x="1171" y="160"/>
                    <a:pt x="1169" y="169"/>
                    <a:pt x="1168" y="178"/>
                  </a:cubicBezTo>
                  <a:cubicBezTo>
                    <a:pt x="1167" y="185"/>
                    <a:pt x="1164" y="186"/>
                    <a:pt x="1158" y="183"/>
                  </a:cubicBezTo>
                  <a:cubicBezTo>
                    <a:pt x="1141" y="173"/>
                    <a:pt x="1124" y="163"/>
                    <a:pt x="1107" y="152"/>
                  </a:cubicBezTo>
                  <a:cubicBezTo>
                    <a:pt x="1087" y="138"/>
                    <a:pt x="1068" y="123"/>
                    <a:pt x="1051" y="106"/>
                  </a:cubicBezTo>
                  <a:cubicBezTo>
                    <a:pt x="1041" y="97"/>
                    <a:pt x="1033" y="87"/>
                    <a:pt x="1028" y="75"/>
                  </a:cubicBezTo>
                  <a:cubicBezTo>
                    <a:pt x="1026" y="70"/>
                    <a:pt x="1026" y="66"/>
                    <a:pt x="1029" y="61"/>
                  </a:cubicBezTo>
                  <a:close/>
                  <a:moveTo>
                    <a:pt x="1009" y="154"/>
                  </a:moveTo>
                  <a:cubicBezTo>
                    <a:pt x="1013" y="168"/>
                    <a:pt x="1014" y="181"/>
                    <a:pt x="1029" y="186"/>
                  </a:cubicBezTo>
                  <a:cubicBezTo>
                    <a:pt x="1028" y="184"/>
                    <a:pt x="1026" y="181"/>
                    <a:pt x="1025" y="179"/>
                  </a:cubicBezTo>
                  <a:cubicBezTo>
                    <a:pt x="1018" y="164"/>
                    <a:pt x="1021" y="148"/>
                    <a:pt x="1032" y="136"/>
                  </a:cubicBezTo>
                  <a:cubicBezTo>
                    <a:pt x="1040" y="127"/>
                    <a:pt x="1042" y="127"/>
                    <a:pt x="1054" y="133"/>
                  </a:cubicBezTo>
                  <a:cubicBezTo>
                    <a:pt x="1053" y="136"/>
                    <a:pt x="1050" y="135"/>
                    <a:pt x="1048" y="136"/>
                  </a:cubicBezTo>
                  <a:cubicBezTo>
                    <a:pt x="1046" y="136"/>
                    <a:pt x="1044" y="137"/>
                    <a:pt x="1040" y="138"/>
                  </a:cubicBezTo>
                  <a:cubicBezTo>
                    <a:pt x="1049" y="139"/>
                    <a:pt x="1047" y="143"/>
                    <a:pt x="1045" y="147"/>
                  </a:cubicBezTo>
                  <a:cubicBezTo>
                    <a:pt x="1039" y="156"/>
                    <a:pt x="1039" y="158"/>
                    <a:pt x="1042" y="170"/>
                  </a:cubicBezTo>
                  <a:cubicBezTo>
                    <a:pt x="1047" y="167"/>
                    <a:pt x="1050" y="164"/>
                    <a:pt x="1048" y="158"/>
                  </a:cubicBezTo>
                  <a:cubicBezTo>
                    <a:pt x="1047" y="154"/>
                    <a:pt x="1048" y="150"/>
                    <a:pt x="1054" y="149"/>
                  </a:cubicBezTo>
                  <a:cubicBezTo>
                    <a:pt x="1059" y="149"/>
                    <a:pt x="1059" y="144"/>
                    <a:pt x="1061" y="141"/>
                  </a:cubicBezTo>
                  <a:cubicBezTo>
                    <a:pt x="1062" y="139"/>
                    <a:pt x="1062" y="136"/>
                    <a:pt x="1066" y="138"/>
                  </a:cubicBezTo>
                  <a:cubicBezTo>
                    <a:pt x="1069" y="140"/>
                    <a:pt x="1070" y="141"/>
                    <a:pt x="1069" y="144"/>
                  </a:cubicBezTo>
                  <a:cubicBezTo>
                    <a:pt x="1067" y="150"/>
                    <a:pt x="1063" y="156"/>
                    <a:pt x="1060" y="161"/>
                  </a:cubicBezTo>
                  <a:cubicBezTo>
                    <a:pt x="1055" y="168"/>
                    <a:pt x="1051" y="175"/>
                    <a:pt x="1046" y="182"/>
                  </a:cubicBezTo>
                  <a:cubicBezTo>
                    <a:pt x="1044" y="185"/>
                    <a:pt x="1044" y="188"/>
                    <a:pt x="1048" y="191"/>
                  </a:cubicBezTo>
                  <a:cubicBezTo>
                    <a:pt x="1063" y="206"/>
                    <a:pt x="1062" y="206"/>
                    <a:pt x="1079" y="193"/>
                  </a:cubicBezTo>
                  <a:cubicBezTo>
                    <a:pt x="1091" y="184"/>
                    <a:pt x="1091" y="184"/>
                    <a:pt x="1100" y="197"/>
                  </a:cubicBezTo>
                  <a:cubicBezTo>
                    <a:pt x="1103" y="201"/>
                    <a:pt x="1106" y="205"/>
                    <a:pt x="1109" y="210"/>
                  </a:cubicBezTo>
                  <a:cubicBezTo>
                    <a:pt x="1110" y="212"/>
                    <a:pt x="1115" y="214"/>
                    <a:pt x="1109" y="216"/>
                  </a:cubicBezTo>
                  <a:cubicBezTo>
                    <a:pt x="1106" y="217"/>
                    <a:pt x="1110" y="220"/>
                    <a:pt x="1111" y="222"/>
                  </a:cubicBezTo>
                  <a:cubicBezTo>
                    <a:pt x="1113" y="226"/>
                    <a:pt x="1120" y="227"/>
                    <a:pt x="1118" y="232"/>
                  </a:cubicBezTo>
                  <a:cubicBezTo>
                    <a:pt x="1116" y="236"/>
                    <a:pt x="1111" y="237"/>
                    <a:pt x="1107" y="240"/>
                  </a:cubicBezTo>
                  <a:cubicBezTo>
                    <a:pt x="1107" y="240"/>
                    <a:pt x="1106" y="241"/>
                    <a:pt x="1103" y="243"/>
                  </a:cubicBezTo>
                  <a:cubicBezTo>
                    <a:pt x="1113" y="242"/>
                    <a:pt x="1120" y="242"/>
                    <a:pt x="1127" y="240"/>
                  </a:cubicBezTo>
                  <a:cubicBezTo>
                    <a:pt x="1135" y="238"/>
                    <a:pt x="1139" y="241"/>
                    <a:pt x="1144" y="246"/>
                  </a:cubicBezTo>
                  <a:cubicBezTo>
                    <a:pt x="1146" y="248"/>
                    <a:pt x="1146" y="250"/>
                    <a:pt x="1144" y="252"/>
                  </a:cubicBezTo>
                  <a:cubicBezTo>
                    <a:pt x="1137" y="262"/>
                    <a:pt x="1131" y="272"/>
                    <a:pt x="1125" y="283"/>
                  </a:cubicBezTo>
                  <a:cubicBezTo>
                    <a:pt x="1121" y="289"/>
                    <a:pt x="1116" y="289"/>
                    <a:pt x="1111" y="283"/>
                  </a:cubicBezTo>
                  <a:cubicBezTo>
                    <a:pt x="1107" y="280"/>
                    <a:pt x="1105" y="276"/>
                    <a:pt x="1100" y="274"/>
                  </a:cubicBezTo>
                  <a:cubicBezTo>
                    <a:pt x="1095" y="272"/>
                    <a:pt x="1096" y="264"/>
                    <a:pt x="1101" y="261"/>
                  </a:cubicBezTo>
                  <a:cubicBezTo>
                    <a:pt x="1102" y="260"/>
                    <a:pt x="1105" y="259"/>
                    <a:pt x="1107" y="258"/>
                  </a:cubicBezTo>
                  <a:cubicBezTo>
                    <a:pt x="1096" y="255"/>
                    <a:pt x="1088" y="262"/>
                    <a:pt x="1090" y="273"/>
                  </a:cubicBezTo>
                  <a:cubicBezTo>
                    <a:pt x="1092" y="280"/>
                    <a:pt x="1088" y="288"/>
                    <a:pt x="1083" y="291"/>
                  </a:cubicBezTo>
                  <a:cubicBezTo>
                    <a:pt x="1081" y="293"/>
                    <a:pt x="1079" y="291"/>
                    <a:pt x="1078" y="290"/>
                  </a:cubicBezTo>
                  <a:cubicBezTo>
                    <a:pt x="1076" y="289"/>
                    <a:pt x="1074" y="287"/>
                    <a:pt x="1072" y="286"/>
                  </a:cubicBezTo>
                  <a:cubicBezTo>
                    <a:pt x="1071" y="285"/>
                    <a:pt x="1069" y="284"/>
                    <a:pt x="1067" y="283"/>
                  </a:cubicBezTo>
                  <a:cubicBezTo>
                    <a:pt x="1066" y="284"/>
                    <a:pt x="1066" y="284"/>
                    <a:pt x="1066" y="284"/>
                  </a:cubicBezTo>
                  <a:cubicBezTo>
                    <a:pt x="1068" y="292"/>
                    <a:pt x="1069" y="299"/>
                    <a:pt x="1059" y="303"/>
                  </a:cubicBezTo>
                  <a:cubicBezTo>
                    <a:pt x="1054" y="304"/>
                    <a:pt x="1051" y="309"/>
                    <a:pt x="1048" y="312"/>
                  </a:cubicBezTo>
                  <a:cubicBezTo>
                    <a:pt x="1042" y="316"/>
                    <a:pt x="1037" y="316"/>
                    <a:pt x="1033" y="310"/>
                  </a:cubicBezTo>
                  <a:cubicBezTo>
                    <a:pt x="1022" y="292"/>
                    <a:pt x="1012" y="273"/>
                    <a:pt x="1006" y="253"/>
                  </a:cubicBezTo>
                  <a:cubicBezTo>
                    <a:pt x="1003" y="241"/>
                    <a:pt x="1007" y="229"/>
                    <a:pt x="1013" y="218"/>
                  </a:cubicBezTo>
                  <a:cubicBezTo>
                    <a:pt x="1015" y="212"/>
                    <a:pt x="1019" y="207"/>
                    <a:pt x="1019" y="200"/>
                  </a:cubicBezTo>
                  <a:cubicBezTo>
                    <a:pt x="1012" y="204"/>
                    <a:pt x="1009" y="211"/>
                    <a:pt x="1003" y="218"/>
                  </a:cubicBezTo>
                  <a:cubicBezTo>
                    <a:pt x="1000" y="196"/>
                    <a:pt x="999" y="175"/>
                    <a:pt x="1009" y="154"/>
                  </a:cubicBezTo>
                  <a:close/>
                  <a:moveTo>
                    <a:pt x="1001" y="303"/>
                  </a:moveTo>
                  <a:cubicBezTo>
                    <a:pt x="1005" y="310"/>
                    <a:pt x="1008" y="316"/>
                    <a:pt x="1012" y="320"/>
                  </a:cubicBezTo>
                  <a:cubicBezTo>
                    <a:pt x="1015" y="323"/>
                    <a:pt x="1014" y="324"/>
                    <a:pt x="1011" y="326"/>
                  </a:cubicBezTo>
                  <a:cubicBezTo>
                    <a:pt x="1001" y="334"/>
                    <a:pt x="991" y="342"/>
                    <a:pt x="982" y="351"/>
                  </a:cubicBezTo>
                  <a:cubicBezTo>
                    <a:pt x="989" y="336"/>
                    <a:pt x="995" y="320"/>
                    <a:pt x="1001" y="303"/>
                  </a:cubicBezTo>
                  <a:close/>
                  <a:moveTo>
                    <a:pt x="525" y="407"/>
                  </a:moveTo>
                  <a:cubicBezTo>
                    <a:pt x="542" y="392"/>
                    <a:pt x="563" y="385"/>
                    <a:pt x="585" y="383"/>
                  </a:cubicBezTo>
                  <a:cubicBezTo>
                    <a:pt x="620" y="380"/>
                    <a:pt x="655" y="381"/>
                    <a:pt x="690" y="380"/>
                  </a:cubicBezTo>
                  <a:cubicBezTo>
                    <a:pt x="707" y="379"/>
                    <a:pt x="723" y="378"/>
                    <a:pt x="739" y="376"/>
                  </a:cubicBezTo>
                  <a:cubicBezTo>
                    <a:pt x="730" y="374"/>
                    <a:pt x="721" y="372"/>
                    <a:pt x="713" y="370"/>
                  </a:cubicBezTo>
                  <a:cubicBezTo>
                    <a:pt x="670" y="363"/>
                    <a:pt x="628" y="356"/>
                    <a:pt x="586" y="348"/>
                  </a:cubicBezTo>
                  <a:cubicBezTo>
                    <a:pt x="584" y="348"/>
                    <a:pt x="583" y="348"/>
                    <a:pt x="582" y="347"/>
                  </a:cubicBezTo>
                  <a:cubicBezTo>
                    <a:pt x="572" y="344"/>
                    <a:pt x="572" y="344"/>
                    <a:pt x="577" y="335"/>
                  </a:cubicBezTo>
                  <a:cubicBezTo>
                    <a:pt x="591" y="312"/>
                    <a:pt x="605" y="289"/>
                    <a:pt x="620" y="268"/>
                  </a:cubicBezTo>
                  <a:cubicBezTo>
                    <a:pt x="638" y="242"/>
                    <a:pt x="654" y="215"/>
                    <a:pt x="681" y="197"/>
                  </a:cubicBezTo>
                  <a:cubicBezTo>
                    <a:pt x="703" y="182"/>
                    <a:pt x="725" y="169"/>
                    <a:pt x="748" y="157"/>
                  </a:cubicBezTo>
                  <a:cubicBezTo>
                    <a:pt x="762" y="151"/>
                    <a:pt x="775" y="142"/>
                    <a:pt x="789" y="136"/>
                  </a:cubicBezTo>
                  <a:cubicBezTo>
                    <a:pt x="793" y="135"/>
                    <a:pt x="797" y="134"/>
                    <a:pt x="801" y="134"/>
                  </a:cubicBezTo>
                  <a:cubicBezTo>
                    <a:pt x="834" y="133"/>
                    <a:pt x="868" y="134"/>
                    <a:pt x="902" y="139"/>
                  </a:cubicBezTo>
                  <a:cubicBezTo>
                    <a:pt x="905" y="139"/>
                    <a:pt x="908" y="139"/>
                    <a:pt x="912" y="139"/>
                  </a:cubicBezTo>
                  <a:cubicBezTo>
                    <a:pt x="912" y="139"/>
                    <a:pt x="912" y="139"/>
                    <a:pt x="912" y="139"/>
                  </a:cubicBezTo>
                  <a:cubicBezTo>
                    <a:pt x="912" y="139"/>
                    <a:pt x="912" y="139"/>
                    <a:pt x="912" y="139"/>
                  </a:cubicBezTo>
                  <a:cubicBezTo>
                    <a:pt x="920" y="138"/>
                    <a:pt x="924" y="142"/>
                    <a:pt x="926" y="149"/>
                  </a:cubicBezTo>
                  <a:cubicBezTo>
                    <a:pt x="928" y="157"/>
                    <a:pt x="930" y="164"/>
                    <a:pt x="932" y="172"/>
                  </a:cubicBezTo>
                  <a:cubicBezTo>
                    <a:pt x="933" y="175"/>
                    <a:pt x="934" y="178"/>
                    <a:pt x="938" y="175"/>
                  </a:cubicBezTo>
                  <a:cubicBezTo>
                    <a:pt x="940" y="168"/>
                    <a:pt x="941" y="160"/>
                    <a:pt x="944" y="153"/>
                  </a:cubicBezTo>
                  <a:cubicBezTo>
                    <a:pt x="947" y="147"/>
                    <a:pt x="951" y="144"/>
                    <a:pt x="958" y="145"/>
                  </a:cubicBezTo>
                  <a:cubicBezTo>
                    <a:pt x="958" y="145"/>
                    <a:pt x="958" y="145"/>
                    <a:pt x="958" y="145"/>
                  </a:cubicBezTo>
                  <a:cubicBezTo>
                    <a:pt x="965" y="140"/>
                    <a:pt x="973" y="140"/>
                    <a:pt x="979" y="134"/>
                  </a:cubicBezTo>
                  <a:cubicBezTo>
                    <a:pt x="981" y="133"/>
                    <a:pt x="983" y="132"/>
                    <a:pt x="985" y="133"/>
                  </a:cubicBezTo>
                  <a:cubicBezTo>
                    <a:pt x="987" y="135"/>
                    <a:pt x="986" y="138"/>
                    <a:pt x="986" y="140"/>
                  </a:cubicBezTo>
                  <a:cubicBezTo>
                    <a:pt x="982" y="158"/>
                    <a:pt x="981" y="177"/>
                    <a:pt x="981" y="195"/>
                  </a:cubicBezTo>
                  <a:cubicBezTo>
                    <a:pt x="981" y="214"/>
                    <a:pt x="984" y="233"/>
                    <a:pt x="987" y="252"/>
                  </a:cubicBezTo>
                  <a:cubicBezTo>
                    <a:pt x="988" y="258"/>
                    <a:pt x="988" y="263"/>
                    <a:pt x="980" y="266"/>
                  </a:cubicBezTo>
                  <a:cubicBezTo>
                    <a:pt x="972" y="269"/>
                    <a:pt x="964" y="274"/>
                    <a:pt x="956" y="278"/>
                  </a:cubicBezTo>
                  <a:cubicBezTo>
                    <a:pt x="953" y="279"/>
                    <a:pt x="950" y="280"/>
                    <a:pt x="948" y="276"/>
                  </a:cubicBezTo>
                  <a:cubicBezTo>
                    <a:pt x="948" y="276"/>
                    <a:pt x="948" y="276"/>
                    <a:pt x="948" y="276"/>
                  </a:cubicBezTo>
                  <a:cubicBezTo>
                    <a:pt x="948" y="276"/>
                    <a:pt x="948" y="276"/>
                    <a:pt x="948" y="276"/>
                  </a:cubicBezTo>
                  <a:cubicBezTo>
                    <a:pt x="945" y="273"/>
                    <a:pt x="944" y="270"/>
                    <a:pt x="946" y="266"/>
                  </a:cubicBezTo>
                  <a:cubicBezTo>
                    <a:pt x="946" y="263"/>
                    <a:pt x="946" y="260"/>
                    <a:pt x="946" y="257"/>
                  </a:cubicBezTo>
                  <a:cubicBezTo>
                    <a:pt x="946" y="256"/>
                    <a:pt x="945" y="255"/>
                    <a:pt x="944" y="255"/>
                  </a:cubicBezTo>
                  <a:cubicBezTo>
                    <a:pt x="942" y="255"/>
                    <a:pt x="942" y="256"/>
                    <a:pt x="942" y="257"/>
                  </a:cubicBezTo>
                  <a:cubicBezTo>
                    <a:pt x="941" y="263"/>
                    <a:pt x="937" y="268"/>
                    <a:pt x="938" y="275"/>
                  </a:cubicBezTo>
                  <a:cubicBezTo>
                    <a:pt x="938" y="281"/>
                    <a:pt x="939" y="288"/>
                    <a:pt x="938" y="295"/>
                  </a:cubicBezTo>
                  <a:cubicBezTo>
                    <a:pt x="938" y="302"/>
                    <a:pt x="940" y="302"/>
                    <a:pt x="947" y="300"/>
                  </a:cubicBezTo>
                  <a:cubicBezTo>
                    <a:pt x="952" y="298"/>
                    <a:pt x="959" y="298"/>
                    <a:pt x="965" y="298"/>
                  </a:cubicBezTo>
                  <a:cubicBezTo>
                    <a:pt x="967" y="297"/>
                    <a:pt x="970" y="296"/>
                    <a:pt x="972" y="296"/>
                  </a:cubicBezTo>
                  <a:cubicBezTo>
                    <a:pt x="975" y="295"/>
                    <a:pt x="979" y="292"/>
                    <a:pt x="982" y="295"/>
                  </a:cubicBezTo>
                  <a:cubicBezTo>
                    <a:pt x="984" y="298"/>
                    <a:pt x="983" y="302"/>
                    <a:pt x="982" y="306"/>
                  </a:cubicBezTo>
                  <a:cubicBezTo>
                    <a:pt x="976" y="324"/>
                    <a:pt x="967" y="341"/>
                    <a:pt x="958" y="358"/>
                  </a:cubicBezTo>
                  <a:cubicBezTo>
                    <a:pt x="949" y="372"/>
                    <a:pt x="940" y="387"/>
                    <a:pt x="931" y="401"/>
                  </a:cubicBezTo>
                  <a:cubicBezTo>
                    <a:pt x="931" y="401"/>
                    <a:pt x="931" y="401"/>
                    <a:pt x="931" y="401"/>
                  </a:cubicBezTo>
                  <a:cubicBezTo>
                    <a:pt x="931" y="401"/>
                    <a:pt x="931" y="401"/>
                    <a:pt x="931" y="401"/>
                  </a:cubicBezTo>
                  <a:cubicBezTo>
                    <a:pt x="931" y="403"/>
                    <a:pt x="932" y="404"/>
                    <a:pt x="931" y="405"/>
                  </a:cubicBezTo>
                  <a:cubicBezTo>
                    <a:pt x="928" y="409"/>
                    <a:pt x="928" y="416"/>
                    <a:pt x="921" y="415"/>
                  </a:cubicBezTo>
                  <a:cubicBezTo>
                    <a:pt x="919" y="415"/>
                    <a:pt x="917" y="400"/>
                    <a:pt x="919" y="398"/>
                  </a:cubicBezTo>
                  <a:cubicBezTo>
                    <a:pt x="922" y="393"/>
                    <a:pt x="921" y="391"/>
                    <a:pt x="915" y="390"/>
                  </a:cubicBezTo>
                  <a:cubicBezTo>
                    <a:pt x="907" y="388"/>
                    <a:pt x="905" y="381"/>
                    <a:pt x="906" y="374"/>
                  </a:cubicBezTo>
                  <a:cubicBezTo>
                    <a:pt x="907" y="363"/>
                    <a:pt x="905" y="352"/>
                    <a:pt x="910" y="342"/>
                  </a:cubicBezTo>
                  <a:cubicBezTo>
                    <a:pt x="912" y="336"/>
                    <a:pt x="906" y="332"/>
                    <a:pt x="905" y="327"/>
                  </a:cubicBezTo>
                  <a:cubicBezTo>
                    <a:pt x="902" y="317"/>
                    <a:pt x="904" y="307"/>
                    <a:pt x="905" y="297"/>
                  </a:cubicBezTo>
                  <a:cubicBezTo>
                    <a:pt x="907" y="277"/>
                    <a:pt x="905" y="258"/>
                    <a:pt x="905" y="239"/>
                  </a:cubicBezTo>
                  <a:cubicBezTo>
                    <a:pt x="905" y="235"/>
                    <a:pt x="905" y="231"/>
                    <a:pt x="904" y="226"/>
                  </a:cubicBezTo>
                  <a:cubicBezTo>
                    <a:pt x="903" y="221"/>
                    <a:pt x="902" y="216"/>
                    <a:pt x="905" y="211"/>
                  </a:cubicBezTo>
                  <a:cubicBezTo>
                    <a:pt x="905" y="211"/>
                    <a:pt x="905" y="211"/>
                    <a:pt x="905" y="211"/>
                  </a:cubicBezTo>
                  <a:cubicBezTo>
                    <a:pt x="905" y="211"/>
                    <a:pt x="905" y="211"/>
                    <a:pt x="905" y="211"/>
                  </a:cubicBezTo>
                  <a:cubicBezTo>
                    <a:pt x="902" y="190"/>
                    <a:pt x="893" y="172"/>
                    <a:pt x="879" y="156"/>
                  </a:cubicBezTo>
                  <a:cubicBezTo>
                    <a:pt x="890" y="195"/>
                    <a:pt x="896" y="234"/>
                    <a:pt x="884" y="275"/>
                  </a:cubicBezTo>
                  <a:cubicBezTo>
                    <a:pt x="866" y="253"/>
                    <a:pt x="848" y="233"/>
                    <a:pt x="831" y="213"/>
                  </a:cubicBezTo>
                  <a:cubicBezTo>
                    <a:pt x="831" y="213"/>
                    <a:pt x="831" y="213"/>
                    <a:pt x="831" y="213"/>
                  </a:cubicBezTo>
                  <a:cubicBezTo>
                    <a:pt x="831" y="213"/>
                    <a:pt x="831" y="213"/>
                    <a:pt x="831" y="213"/>
                  </a:cubicBezTo>
                  <a:cubicBezTo>
                    <a:pt x="830" y="212"/>
                    <a:pt x="828" y="211"/>
                    <a:pt x="827" y="210"/>
                  </a:cubicBezTo>
                  <a:cubicBezTo>
                    <a:pt x="825" y="209"/>
                    <a:pt x="824" y="209"/>
                    <a:pt x="822" y="210"/>
                  </a:cubicBezTo>
                  <a:cubicBezTo>
                    <a:pt x="821" y="211"/>
                    <a:pt x="822" y="213"/>
                    <a:pt x="822" y="214"/>
                  </a:cubicBezTo>
                  <a:cubicBezTo>
                    <a:pt x="826" y="220"/>
                    <a:pt x="829" y="226"/>
                    <a:pt x="831" y="233"/>
                  </a:cubicBezTo>
                  <a:cubicBezTo>
                    <a:pt x="841" y="253"/>
                    <a:pt x="854" y="272"/>
                    <a:pt x="867" y="291"/>
                  </a:cubicBezTo>
                  <a:cubicBezTo>
                    <a:pt x="863" y="293"/>
                    <a:pt x="859" y="291"/>
                    <a:pt x="855" y="291"/>
                  </a:cubicBezTo>
                  <a:cubicBezTo>
                    <a:pt x="837" y="286"/>
                    <a:pt x="819" y="283"/>
                    <a:pt x="801" y="279"/>
                  </a:cubicBezTo>
                  <a:cubicBezTo>
                    <a:pt x="797" y="278"/>
                    <a:pt x="795" y="276"/>
                    <a:pt x="793" y="272"/>
                  </a:cubicBezTo>
                  <a:cubicBezTo>
                    <a:pt x="783" y="257"/>
                    <a:pt x="774" y="242"/>
                    <a:pt x="765" y="227"/>
                  </a:cubicBezTo>
                  <a:cubicBezTo>
                    <a:pt x="764" y="225"/>
                    <a:pt x="763" y="223"/>
                    <a:pt x="760" y="222"/>
                  </a:cubicBezTo>
                  <a:cubicBezTo>
                    <a:pt x="764" y="235"/>
                    <a:pt x="768" y="247"/>
                    <a:pt x="774" y="258"/>
                  </a:cubicBezTo>
                  <a:cubicBezTo>
                    <a:pt x="776" y="263"/>
                    <a:pt x="781" y="269"/>
                    <a:pt x="778" y="273"/>
                  </a:cubicBezTo>
                  <a:cubicBezTo>
                    <a:pt x="775" y="277"/>
                    <a:pt x="769" y="272"/>
                    <a:pt x="764" y="271"/>
                  </a:cubicBezTo>
                  <a:cubicBezTo>
                    <a:pt x="756" y="270"/>
                    <a:pt x="752" y="266"/>
                    <a:pt x="750" y="258"/>
                  </a:cubicBezTo>
                  <a:cubicBezTo>
                    <a:pt x="748" y="244"/>
                    <a:pt x="746" y="229"/>
                    <a:pt x="740" y="216"/>
                  </a:cubicBezTo>
                  <a:cubicBezTo>
                    <a:pt x="739" y="214"/>
                    <a:pt x="739" y="212"/>
                    <a:pt x="738" y="210"/>
                  </a:cubicBezTo>
                  <a:cubicBezTo>
                    <a:pt x="737" y="208"/>
                    <a:pt x="736" y="207"/>
                    <a:pt x="735" y="207"/>
                  </a:cubicBezTo>
                  <a:cubicBezTo>
                    <a:pt x="733" y="208"/>
                    <a:pt x="733" y="209"/>
                    <a:pt x="733" y="211"/>
                  </a:cubicBezTo>
                  <a:cubicBezTo>
                    <a:pt x="733" y="212"/>
                    <a:pt x="733" y="213"/>
                    <a:pt x="733" y="214"/>
                  </a:cubicBezTo>
                  <a:cubicBezTo>
                    <a:pt x="733" y="250"/>
                    <a:pt x="732" y="287"/>
                    <a:pt x="730" y="323"/>
                  </a:cubicBezTo>
                  <a:cubicBezTo>
                    <a:pt x="729" y="332"/>
                    <a:pt x="729" y="342"/>
                    <a:pt x="728" y="352"/>
                  </a:cubicBezTo>
                  <a:cubicBezTo>
                    <a:pt x="728" y="357"/>
                    <a:pt x="730" y="360"/>
                    <a:pt x="736" y="360"/>
                  </a:cubicBezTo>
                  <a:cubicBezTo>
                    <a:pt x="749" y="360"/>
                    <a:pt x="749" y="361"/>
                    <a:pt x="750" y="373"/>
                  </a:cubicBezTo>
                  <a:cubicBezTo>
                    <a:pt x="752" y="396"/>
                    <a:pt x="752" y="418"/>
                    <a:pt x="757" y="440"/>
                  </a:cubicBezTo>
                  <a:cubicBezTo>
                    <a:pt x="759" y="450"/>
                    <a:pt x="761" y="460"/>
                    <a:pt x="765" y="470"/>
                  </a:cubicBezTo>
                  <a:cubicBezTo>
                    <a:pt x="768" y="476"/>
                    <a:pt x="766" y="477"/>
                    <a:pt x="759" y="476"/>
                  </a:cubicBezTo>
                  <a:cubicBezTo>
                    <a:pt x="749" y="474"/>
                    <a:pt x="739" y="472"/>
                    <a:pt x="728" y="473"/>
                  </a:cubicBezTo>
                  <a:cubicBezTo>
                    <a:pt x="728" y="476"/>
                    <a:pt x="730" y="476"/>
                    <a:pt x="732" y="476"/>
                  </a:cubicBezTo>
                  <a:cubicBezTo>
                    <a:pt x="743" y="481"/>
                    <a:pt x="753" y="486"/>
                    <a:pt x="765" y="490"/>
                  </a:cubicBezTo>
                  <a:cubicBezTo>
                    <a:pt x="776" y="493"/>
                    <a:pt x="777" y="504"/>
                    <a:pt x="779" y="514"/>
                  </a:cubicBezTo>
                  <a:cubicBezTo>
                    <a:pt x="781" y="523"/>
                    <a:pt x="775" y="526"/>
                    <a:pt x="768" y="529"/>
                  </a:cubicBezTo>
                  <a:cubicBezTo>
                    <a:pt x="758" y="535"/>
                    <a:pt x="748" y="541"/>
                    <a:pt x="738" y="547"/>
                  </a:cubicBezTo>
                  <a:cubicBezTo>
                    <a:pt x="726" y="555"/>
                    <a:pt x="714" y="554"/>
                    <a:pt x="702" y="550"/>
                  </a:cubicBezTo>
                  <a:cubicBezTo>
                    <a:pt x="686" y="545"/>
                    <a:pt x="672" y="536"/>
                    <a:pt x="657" y="530"/>
                  </a:cubicBezTo>
                  <a:cubicBezTo>
                    <a:pt x="657" y="530"/>
                    <a:pt x="657" y="530"/>
                    <a:pt x="657" y="530"/>
                  </a:cubicBezTo>
                  <a:cubicBezTo>
                    <a:pt x="657" y="530"/>
                    <a:pt x="657" y="530"/>
                    <a:pt x="657" y="530"/>
                  </a:cubicBezTo>
                  <a:cubicBezTo>
                    <a:pt x="638" y="523"/>
                    <a:pt x="619" y="513"/>
                    <a:pt x="600" y="504"/>
                  </a:cubicBezTo>
                  <a:cubicBezTo>
                    <a:pt x="591" y="499"/>
                    <a:pt x="581" y="494"/>
                    <a:pt x="573" y="488"/>
                  </a:cubicBezTo>
                  <a:cubicBezTo>
                    <a:pt x="588" y="490"/>
                    <a:pt x="603" y="494"/>
                    <a:pt x="618" y="500"/>
                  </a:cubicBezTo>
                  <a:cubicBezTo>
                    <a:pt x="618" y="500"/>
                    <a:pt x="619" y="500"/>
                    <a:pt x="619" y="501"/>
                  </a:cubicBezTo>
                  <a:cubicBezTo>
                    <a:pt x="619" y="501"/>
                    <a:pt x="619" y="501"/>
                    <a:pt x="619" y="501"/>
                  </a:cubicBezTo>
                  <a:cubicBezTo>
                    <a:pt x="619" y="501"/>
                    <a:pt x="619" y="501"/>
                    <a:pt x="619" y="501"/>
                  </a:cubicBezTo>
                  <a:cubicBezTo>
                    <a:pt x="635" y="503"/>
                    <a:pt x="649" y="508"/>
                    <a:pt x="664" y="512"/>
                  </a:cubicBezTo>
                  <a:cubicBezTo>
                    <a:pt x="672" y="513"/>
                    <a:pt x="679" y="515"/>
                    <a:pt x="687" y="516"/>
                  </a:cubicBezTo>
                  <a:cubicBezTo>
                    <a:pt x="687" y="516"/>
                    <a:pt x="687" y="516"/>
                    <a:pt x="687" y="516"/>
                  </a:cubicBezTo>
                  <a:cubicBezTo>
                    <a:pt x="687" y="516"/>
                    <a:pt x="687" y="516"/>
                    <a:pt x="687" y="516"/>
                  </a:cubicBezTo>
                  <a:cubicBezTo>
                    <a:pt x="688" y="513"/>
                    <a:pt x="689" y="511"/>
                    <a:pt x="687" y="509"/>
                  </a:cubicBezTo>
                  <a:cubicBezTo>
                    <a:pt x="658" y="499"/>
                    <a:pt x="629" y="487"/>
                    <a:pt x="600" y="476"/>
                  </a:cubicBezTo>
                  <a:cubicBezTo>
                    <a:pt x="579" y="468"/>
                    <a:pt x="558" y="461"/>
                    <a:pt x="537" y="451"/>
                  </a:cubicBezTo>
                  <a:cubicBezTo>
                    <a:pt x="532" y="449"/>
                    <a:pt x="528" y="446"/>
                    <a:pt x="524" y="442"/>
                  </a:cubicBezTo>
                  <a:cubicBezTo>
                    <a:pt x="512" y="431"/>
                    <a:pt x="513" y="418"/>
                    <a:pt x="525" y="407"/>
                  </a:cubicBezTo>
                  <a:close/>
                  <a:moveTo>
                    <a:pt x="777" y="576"/>
                  </a:moveTo>
                  <a:cubicBezTo>
                    <a:pt x="778" y="582"/>
                    <a:pt x="772" y="580"/>
                    <a:pt x="768" y="579"/>
                  </a:cubicBezTo>
                  <a:cubicBezTo>
                    <a:pt x="762" y="576"/>
                    <a:pt x="756" y="573"/>
                    <a:pt x="750" y="571"/>
                  </a:cubicBezTo>
                  <a:cubicBezTo>
                    <a:pt x="747" y="569"/>
                    <a:pt x="742" y="570"/>
                    <a:pt x="742" y="566"/>
                  </a:cubicBezTo>
                  <a:cubicBezTo>
                    <a:pt x="743" y="563"/>
                    <a:pt x="746" y="560"/>
                    <a:pt x="750" y="560"/>
                  </a:cubicBezTo>
                  <a:cubicBezTo>
                    <a:pt x="753" y="558"/>
                    <a:pt x="754" y="555"/>
                    <a:pt x="758" y="555"/>
                  </a:cubicBezTo>
                  <a:cubicBezTo>
                    <a:pt x="758" y="555"/>
                    <a:pt x="758" y="555"/>
                    <a:pt x="758" y="555"/>
                  </a:cubicBezTo>
                  <a:cubicBezTo>
                    <a:pt x="762" y="548"/>
                    <a:pt x="769" y="547"/>
                    <a:pt x="774" y="543"/>
                  </a:cubicBezTo>
                  <a:cubicBezTo>
                    <a:pt x="777" y="541"/>
                    <a:pt x="778" y="543"/>
                    <a:pt x="778" y="545"/>
                  </a:cubicBezTo>
                  <a:cubicBezTo>
                    <a:pt x="778" y="556"/>
                    <a:pt x="777" y="566"/>
                    <a:pt x="777" y="576"/>
                  </a:cubicBezTo>
                  <a:close/>
                  <a:moveTo>
                    <a:pt x="284" y="1508"/>
                  </a:moveTo>
                  <a:cubicBezTo>
                    <a:pt x="268" y="1514"/>
                    <a:pt x="252" y="1518"/>
                    <a:pt x="235" y="1519"/>
                  </a:cubicBezTo>
                  <a:cubicBezTo>
                    <a:pt x="221" y="1520"/>
                    <a:pt x="208" y="1517"/>
                    <a:pt x="196" y="1511"/>
                  </a:cubicBezTo>
                  <a:cubicBezTo>
                    <a:pt x="178" y="1502"/>
                    <a:pt x="179" y="1486"/>
                    <a:pt x="187" y="1469"/>
                  </a:cubicBezTo>
                  <a:cubicBezTo>
                    <a:pt x="193" y="1458"/>
                    <a:pt x="204" y="1450"/>
                    <a:pt x="206" y="1437"/>
                  </a:cubicBezTo>
                  <a:cubicBezTo>
                    <a:pt x="206" y="1432"/>
                    <a:pt x="208" y="1428"/>
                    <a:pt x="208" y="1423"/>
                  </a:cubicBezTo>
                  <a:cubicBezTo>
                    <a:pt x="208" y="1416"/>
                    <a:pt x="212" y="1414"/>
                    <a:pt x="219" y="1414"/>
                  </a:cubicBezTo>
                  <a:cubicBezTo>
                    <a:pt x="223" y="1414"/>
                    <a:pt x="228" y="1412"/>
                    <a:pt x="232" y="1412"/>
                  </a:cubicBezTo>
                  <a:cubicBezTo>
                    <a:pt x="236" y="1412"/>
                    <a:pt x="239" y="1411"/>
                    <a:pt x="241" y="1415"/>
                  </a:cubicBezTo>
                  <a:cubicBezTo>
                    <a:pt x="242" y="1419"/>
                    <a:pt x="244" y="1423"/>
                    <a:pt x="241" y="1427"/>
                  </a:cubicBezTo>
                  <a:cubicBezTo>
                    <a:pt x="236" y="1435"/>
                    <a:pt x="227" y="1439"/>
                    <a:pt x="223" y="1450"/>
                  </a:cubicBezTo>
                  <a:cubicBezTo>
                    <a:pt x="239" y="1440"/>
                    <a:pt x="255" y="1435"/>
                    <a:pt x="272" y="1446"/>
                  </a:cubicBezTo>
                  <a:cubicBezTo>
                    <a:pt x="268" y="1437"/>
                    <a:pt x="268" y="1428"/>
                    <a:pt x="270" y="1420"/>
                  </a:cubicBezTo>
                  <a:cubicBezTo>
                    <a:pt x="271" y="1412"/>
                    <a:pt x="273" y="1405"/>
                    <a:pt x="283" y="1407"/>
                  </a:cubicBezTo>
                  <a:cubicBezTo>
                    <a:pt x="284" y="1407"/>
                    <a:pt x="286" y="1406"/>
                    <a:pt x="287" y="1406"/>
                  </a:cubicBezTo>
                  <a:cubicBezTo>
                    <a:pt x="291" y="1406"/>
                    <a:pt x="296" y="1404"/>
                    <a:pt x="298" y="1407"/>
                  </a:cubicBezTo>
                  <a:cubicBezTo>
                    <a:pt x="300" y="1410"/>
                    <a:pt x="296" y="1413"/>
                    <a:pt x="294" y="1416"/>
                  </a:cubicBezTo>
                  <a:cubicBezTo>
                    <a:pt x="289" y="1425"/>
                    <a:pt x="284" y="1433"/>
                    <a:pt x="284" y="1443"/>
                  </a:cubicBezTo>
                  <a:cubicBezTo>
                    <a:pt x="284" y="1447"/>
                    <a:pt x="285" y="1451"/>
                    <a:pt x="287" y="1455"/>
                  </a:cubicBezTo>
                  <a:cubicBezTo>
                    <a:pt x="296" y="1470"/>
                    <a:pt x="294" y="1481"/>
                    <a:pt x="282" y="1499"/>
                  </a:cubicBezTo>
                  <a:cubicBezTo>
                    <a:pt x="295" y="1492"/>
                    <a:pt x="300" y="1481"/>
                    <a:pt x="297" y="1467"/>
                  </a:cubicBezTo>
                  <a:cubicBezTo>
                    <a:pt x="295" y="1459"/>
                    <a:pt x="292" y="1451"/>
                    <a:pt x="292" y="1443"/>
                  </a:cubicBezTo>
                  <a:cubicBezTo>
                    <a:pt x="293" y="1436"/>
                    <a:pt x="295" y="1431"/>
                    <a:pt x="302" y="1427"/>
                  </a:cubicBezTo>
                  <a:cubicBezTo>
                    <a:pt x="301" y="1432"/>
                    <a:pt x="300" y="1436"/>
                    <a:pt x="299" y="1440"/>
                  </a:cubicBezTo>
                  <a:cubicBezTo>
                    <a:pt x="297" y="1449"/>
                    <a:pt x="303" y="1455"/>
                    <a:pt x="306" y="1462"/>
                  </a:cubicBezTo>
                  <a:cubicBezTo>
                    <a:pt x="313" y="1483"/>
                    <a:pt x="305" y="1499"/>
                    <a:pt x="284" y="1508"/>
                  </a:cubicBezTo>
                  <a:close/>
                  <a:moveTo>
                    <a:pt x="289" y="1382"/>
                  </a:moveTo>
                  <a:cubicBezTo>
                    <a:pt x="276" y="1383"/>
                    <a:pt x="264" y="1385"/>
                    <a:pt x="251" y="1387"/>
                  </a:cubicBezTo>
                  <a:cubicBezTo>
                    <a:pt x="245" y="1388"/>
                    <a:pt x="239" y="1387"/>
                    <a:pt x="233" y="1384"/>
                  </a:cubicBezTo>
                  <a:cubicBezTo>
                    <a:pt x="225" y="1379"/>
                    <a:pt x="224" y="1375"/>
                    <a:pt x="228" y="1366"/>
                  </a:cubicBezTo>
                  <a:cubicBezTo>
                    <a:pt x="233" y="1358"/>
                    <a:pt x="240" y="1351"/>
                    <a:pt x="247" y="1343"/>
                  </a:cubicBezTo>
                  <a:cubicBezTo>
                    <a:pt x="274" y="1312"/>
                    <a:pt x="303" y="1283"/>
                    <a:pt x="332" y="1254"/>
                  </a:cubicBezTo>
                  <a:cubicBezTo>
                    <a:pt x="346" y="1241"/>
                    <a:pt x="359" y="1228"/>
                    <a:pt x="372" y="1216"/>
                  </a:cubicBezTo>
                  <a:cubicBezTo>
                    <a:pt x="372" y="1216"/>
                    <a:pt x="372" y="1216"/>
                    <a:pt x="372" y="1216"/>
                  </a:cubicBezTo>
                  <a:cubicBezTo>
                    <a:pt x="372" y="1216"/>
                    <a:pt x="372" y="1216"/>
                    <a:pt x="372" y="1216"/>
                  </a:cubicBezTo>
                  <a:cubicBezTo>
                    <a:pt x="372" y="1212"/>
                    <a:pt x="380" y="1211"/>
                    <a:pt x="376" y="1207"/>
                  </a:cubicBezTo>
                  <a:cubicBezTo>
                    <a:pt x="372" y="1203"/>
                    <a:pt x="370" y="1210"/>
                    <a:pt x="367" y="1211"/>
                  </a:cubicBezTo>
                  <a:cubicBezTo>
                    <a:pt x="364" y="1212"/>
                    <a:pt x="362" y="1216"/>
                    <a:pt x="358" y="1215"/>
                  </a:cubicBezTo>
                  <a:cubicBezTo>
                    <a:pt x="341" y="1229"/>
                    <a:pt x="324" y="1242"/>
                    <a:pt x="306" y="1256"/>
                  </a:cubicBezTo>
                  <a:cubicBezTo>
                    <a:pt x="279" y="1277"/>
                    <a:pt x="252" y="1298"/>
                    <a:pt x="225" y="1320"/>
                  </a:cubicBezTo>
                  <a:cubicBezTo>
                    <a:pt x="224" y="1320"/>
                    <a:pt x="224" y="1320"/>
                    <a:pt x="222" y="1321"/>
                  </a:cubicBezTo>
                  <a:cubicBezTo>
                    <a:pt x="223" y="1311"/>
                    <a:pt x="230" y="1304"/>
                    <a:pt x="234" y="1297"/>
                  </a:cubicBezTo>
                  <a:cubicBezTo>
                    <a:pt x="249" y="1274"/>
                    <a:pt x="257" y="1248"/>
                    <a:pt x="266" y="1222"/>
                  </a:cubicBezTo>
                  <a:cubicBezTo>
                    <a:pt x="282" y="1172"/>
                    <a:pt x="294" y="1121"/>
                    <a:pt x="311" y="1072"/>
                  </a:cubicBezTo>
                  <a:cubicBezTo>
                    <a:pt x="319" y="1049"/>
                    <a:pt x="329" y="1026"/>
                    <a:pt x="340" y="1005"/>
                  </a:cubicBezTo>
                  <a:cubicBezTo>
                    <a:pt x="350" y="986"/>
                    <a:pt x="357" y="967"/>
                    <a:pt x="364" y="946"/>
                  </a:cubicBezTo>
                  <a:cubicBezTo>
                    <a:pt x="372" y="919"/>
                    <a:pt x="378" y="891"/>
                    <a:pt x="386" y="864"/>
                  </a:cubicBezTo>
                  <a:cubicBezTo>
                    <a:pt x="393" y="838"/>
                    <a:pt x="408" y="815"/>
                    <a:pt x="424" y="794"/>
                  </a:cubicBezTo>
                  <a:cubicBezTo>
                    <a:pt x="430" y="786"/>
                    <a:pt x="436" y="778"/>
                    <a:pt x="439" y="769"/>
                  </a:cubicBezTo>
                  <a:cubicBezTo>
                    <a:pt x="441" y="763"/>
                    <a:pt x="444" y="757"/>
                    <a:pt x="439" y="753"/>
                  </a:cubicBezTo>
                  <a:cubicBezTo>
                    <a:pt x="434" y="749"/>
                    <a:pt x="427" y="752"/>
                    <a:pt x="422" y="755"/>
                  </a:cubicBezTo>
                  <a:cubicBezTo>
                    <a:pt x="418" y="757"/>
                    <a:pt x="415" y="760"/>
                    <a:pt x="411" y="762"/>
                  </a:cubicBezTo>
                  <a:cubicBezTo>
                    <a:pt x="407" y="766"/>
                    <a:pt x="406" y="764"/>
                    <a:pt x="406" y="760"/>
                  </a:cubicBezTo>
                  <a:cubicBezTo>
                    <a:pt x="408" y="750"/>
                    <a:pt x="410" y="741"/>
                    <a:pt x="412" y="731"/>
                  </a:cubicBezTo>
                  <a:cubicBezTo>
                    <a:pt x="418" y="706"/>
                    <a:pt x="426" y="681"/>
                    <a:pt x="437" y="657"/>
                  </a:cubicBezTo>
                  <a:cubicBezTo>
                    <a:pt x="449" y="631"/>
                    <a:pt x="464" y="605"/>
                    <a:pt x="481" y="580"/>
                  </a:cubicBezTo>
                  <a:cubicBezTo>
                    <a:pt x="493" y="561"/>
                    <a:pt x="507" y="543"/>
                    <a:pt x="520" y="524"/>
                  </a:cubicBezTo>
                  <a:cubicBezTo>
                    <a:pt x="520" y="524"/>
                    <a:pt x="521" y="523"/>
                    <a:pt x="522" y="520"/>
                  </a:cubicBezTo>
                  <a:cubicBezTo>
                    <a:pt x="490" y="538"/>
                    <a:pt x="476" y="570"/>
                    <a:pt x="452" y="595"/>
                  </a:cubicBezTo>
                  <a:cubicBezTo>
                    <a:pt x="454" y="573"/>
                    <a:pt x="462" y="555"/>
                    <a:pt x="469" y="537"/>
                  </a:cubicBezTo>
                  <a:cubicBezTo>
                    <a:pt x="475" y="523"/>
                    <a:pt x="481" y="510"/>
                    <a:pt x="489" y="497"/>
                  </a:cubicBezTo>
                  <a:cubicBezTo>
                    <a:pt x="495" y="487"/>
                    <a:pt x="498" y="487"/>
                    <a:pt x="507" y="493"/>
                  </a:cubicBezTo>
                  <a:cubicBezTo>
                    <a:pt x="536" y="514"/>
                    <a:pt x="559" y="540"/>
                    <a:pt x="583" y="565"/>
                  </a:cubicBezTo>
                  <a:cubicBezTo>
                    <a:pt x="600" y="584"/>
                    <a:pt x="619" y="601"/>
                    <a:pt x="641" y="615"/>
                  </a:cubicBezTo>
                  <a:cubicBezTo>
                    <a:pt x="641" y="615"/>
                    <a:pt x="641" y="615"/>
                    <a:pt x="641" y="615"/>
                  </a:cubicBezTo>
                  <a:cubicBezTo>
                    <a:pt x="641" y="615"/>
                    <a:pt x="641" y="615"/>
                    <a:pt x="641" y="615"/>
                  </a:cubicBezTo>
                  <a:cubicBezTo>
                    <a:pt x="647" y="615"/>
                    <a:pt x="647" y="612"/>
                    <a:pt x="644" y="608"/>
                  </a:cubicBezTo>
                  <a:cubicBezTo>
                    <a:pt x="623" y="580"/>
                    <a:pt x="601" y="552"/>
                    <a:pt x="580" y="524"/>
                  </a:cubicBezTo>
                  <a:cubicBezTo>
                    <a:pt x="589" y="526"/>
                    <a:pt x="597" y="529"/>
                    <a:pt x="605" y="533"/>
                  </a:cubicBezTo>
                  <a:cubicBezTo>
                    <a:pt x="629" y="545"/>
                    <a:pt x="655" y="554"/>
                    <a:pt x="681" y="563"/>
                  </a:cubicBezTo>
                  <a:cubicBezTo>
                    <a:pt x="712" y="574"/>
                    <a:pt x="743" y="583"/>
                    <a:pt x="774" y="592"/>
                  </a:cubicBezTo>
                  <a:cubicBezTo>
                    <a:pt x="782" y="594"/>
                    <a:pt x="780" y="602"/>
                    <a:pt x="783" y="608"/>
                  </a:cubicBezTo>
                  <a:cubicBezTo>
                    <a:pt x="783" y="608"/>
                    <a:pt x="783" y="608"/>
                    <a:pt x="783" y="608"/>
                  </a:cubicBezTo>
                  <a:cubicBezTo>
                    <a:pt x="788" y="612"/>
                    <a:pt x="788" y="618"/>
                    <a:pt x="792" y="623"/>
                  </a:cubicBezTo>
                  <a:cubicBezTo>
                    <a:pt x="794" y="625"/>
                    <a:pt x="791" y="627"/>
                    <a:pt x="789" y="628"/>
                  </a:cubicBezTo>
                  <a:cubicBezTo>
                    <a:pt x="778" y="636"/>
                    <a:pt x="766" y="644"/>
                    <a:pt x="753" y="649"/>
                  </a:cubicBezTo>
                  <a:cubicBezTo>
                    <a:pt x="753" y="649"/>
                    <a:pt x="753" y="649"/>
                    <a:pt x="753" y="649"/>
                  </a:cubicBezTo>
                  <a:cubicBezTo>
                    <a:pt x="738" y="657"/>
                    <a:pt x="722" y="665"/>
                    <a:pt x="707" y="672"/>
                  </a:cubicBezTo>
                  <a:cubicBezTo>
                    <a:pt x="707" y="672"/>
                    <a:pt x="707" y="672"/>
                    <a:pt x="707" y="672"/>
                  </a:cubicBezTo>
                  <a:cubicBezTo>
                    <a:pt x="706" y="673"/>
                    <a:pt x="704" y="675"/>
                    <a:pt x="705" y="675"/>
                  </a:cubicBezTo>
                  <a:cubicBezTo>
                    <a:pt x="705" y="678"/>
                    <a:pt x="708" y="677"/>
                    <a:pt x="709" y="677"/>
                  </a:cubicBezTo>
                  <a:cubicBezTo>
                    <a:pt x="717" y="673"/>
                    <a:pt x="725" y="674"/>
                    <a:pt x="733" y="672"/>
                  </a:cubicBezTo>
                  <a:cubicBezTo>
                    <a:pt x="753" y="666"/>
                    <a:pt x="772" y="659"/>
                    <a:pt x="790" y="648"/>
                  </a:cubicBezTo>
                  <a:cubicBezTo>
                    <a:pt x="793" y="646"/>
                    <a:pt x="796" y="639"/>
                    <a:pt x="801" y="643"/>
                  </a:cubicBezTo>
                  <a:cubicBezTo>
                    <a:pt x="804" y="646"/>
                    <a:pt x="805" y="651"/>
                    <a:pt x="807" y="655"/>
                  </a:cubicBezTo>
                  <a:cubicBezTo>
                    <a:pt x="810" y="661"/>
                    <a:pt x="813" y="667"/>
                    <a:pt x="816" y="674"/>
                  </a:cubicBezTo>
                  <a:cubicBezTo>
                    <a:pt x="820" y="683"/>
                    <a:pt x="815" y="689"/>
                    <a:pt x="806" y="689"/>
                  </a:cubicBezTo>
                  <a:cubicBezTo>
                    <a:pt x="800" y="689"/>
                    <a:pt x="794" y="690"/>
                    <a:pt x="787" y="691"/>
                  </a:cubicBezTo>
                  <a:cubicBezTo>
                    <a:pt x="828" y="707"/>
                    <a:pt x="846" y="743"/>
                    <a:pt x="867" y="780"/>
                  </a:cubicBezTo>
                  <a:cubicBezTo>
                    <a:pt x="858" y="775"/>
                    <a:pt x="851" y="769"/>
                    <a:pt x="844" y="764"/>
                  </a:cubicBezTo>
                  <a:cubicBezTo>
                    <a:pt x="812" y="743"/>
                    <a:pt x="780" y="720"/>
                    <a:pt x="749" y="698"/>
                  </a:cubicBezTo>
                  <a:cubicBezTo>
                    <a:pt x="748" y="697"/>
                    <a:pt x="747" y="696"/>
                    <a:pt x="746" y="695"/>
                  </a:cubicBezTo>
                  <a:cubicBezTo>
                    <a:pt x="746" y="695"/>
                    <a:pt x="746" y="695"/>
                    <a:pt x="746" y="695"/>
                  </a:cubicBezTo>
                  <a:cubicBezTo>
                    <a:pt x="739" y="694"/>
                    <a:pt x="735" y="689"/>
                    <a:pt x="730" y="684"/>
                  </a:cubicBezTo>
                  <a:cubicBezTo>
                    <a:pt x="730" y="684"/>
                    <a:pt x="730" y="684"/>
                    <a:pt x="730" y="684"/>
                  </a:cubicBezTo>
                  <a:cubicBezTo>
                    <a:pt x="730" y="684"/>
                    <a:pt x="730" y="684"/>
                    <a:pt x="730" y="684"/>
                  </a:cubicBezTo>
                  <a:cubicBezTo>
                    <a:pt x="722" y="681"/>
                    <a:pt x="717" y="684"/>
                    <a:pt x="711" y="690"/>
                  </a:cubicBezTo>
                  <a:cubicBezTo>
                    <a:pt x="708" y="693"/>
                    <a:pt x="705" y="698"/>
                    <a:pt x="700" y="700"/>
                  </a:cubicBezTo>
                  <a:cubicBezTo>
                    <a:pt x="700" y="700"/>
                    <a:pt x="700" y="700"/>
                    <a:pt x="700" y="700"/>
                  </a:cubicBezTo>
                  <a:cubicBezTo>
                    <a:pt x="700" y="700"/>
                    <a:pt x="700" y="700"/>
                    <a:pt x="700" y="700"/>
                  </a:cubicBezTo>
                  <a:cubicBezTo>
                    <a:pt x="696" y="706"/>
                    <a:pt x="694" y="713"/>
                    <a:pt x="691" y="721"/>
                  </a:cubicBezTo>
                  <a:cubicBezTo>
                    <a:pt x="677" y="704"/>
                    <a:pt x="670" y="683"/>
                    <a:pt x="658" y="663"/>
                  </a:cubicBezTo>
                  <a:cubicBezTo>
                    <a:pt x="657" y="675"/>
                    <a:pt x="656" y="686"/>
                    <a:pt x="654" y="697"/>
                  </a:cubicBezTo>
                  <a:cubicBezTo>
                    <a:pt x="651" y="721"/>
                    <a:pt x="642" y="743"/>
                    <a:pt x="631" y="764"/>
                  </a:cubicBezTo>
                  <a:cubicBezTo>
                    <a:pt x="614" y="798"/>
                    <a:pt x="597" y="832"/>
                    <a:pt x="580" y="866"/>
                  </a:cubicBezTo>
                  <a:cubicBezTo>
                    <a:pt x="572" y="883"/>
                    <a:pt x="563" y="899"/>
                    <a:pt x="555" y="915"/>
                  </a:cubicBezTo>
                  <a:cubicBezTo>
                    <a:pt x="554" y="922"/>
                    <a:pt x="549" y="928"/>
                    <a:pt x="543" y="936"/>
                  </a:cubicBezTo>
                  <a:cubicBezTo>
                    <a:pt x="543" y="927"/>
                    <a:pt x="543" y="921"/>
                    <a:pt x="543" y="915"/>
                  </a:cubicBezTo>
                  <a:cubicBezTo>
                    <a:pt x="544" y="894"/>
                    <a:pt x="541" y="874"/>
                    <a:pt x="538" y="854"/>
                  </a:cubicBezTo>
                  <a:cubicBezTo>
                    <a:pt x="536" y="852"/>
                    <a:pt x="538" y="846"/>
                    <a:pt x="535" y="847"/>
                  </a:cubicBezTo>
                  <a:cubicBezTo>
                    <a:pt x="531" y="847"/>
                    <a:pt x="532" y="852"/>
                    <a:pt x="532" y="855"/>
                  </a:cubicBezTo>
                  <a:cubicBezTo>
                    <a:pt x="529" y="896"/>
                    <a:pt x="523" y="936"/>
                    <a:pt x="508" y="975"/>
                  </a:cubicBezTo>
                  <a:cubicBezTo>
                    <a:pt x="502" y="990"/>
                    <a:pt x="494" y="1004"/>
                    <a:pt x="485" y="1017"/>
                  </a:cubicBezTo>
                  <a:cubicBezTo>
                    <a:pt x="469" y="1042"/>
                    <a:pt x="449" y="1062"/>
                    <a:pt x="429" y="1083"/>
                  </a:cubicBezTo>
                  <a:cubicBezTo>
                    <a:pt x="428" y="1084"/>
                    <a:pt x="428" y="1085"/>
                    <a:pt x="427" y="1087"/>
                  </a:cubicBezTo>
                  <a:cubicBezTo>
                    <a:pt x="448" y="1079"/>
                    <a:pt x="468" y="1070"/>
                    <a:pt x="486" y="1057"/>
                  </a:cubicBezTo>
                  <a:cubicBezTo>
                    <a:pt x="486" y="1057"/>
                    <a:pt x="486" y="1057"/>
                    <a:pt x="486" y="1057"/>
                  </a:cubicBezTo>
                  <a:cubicBezTo>
                    <a:pt x="489" y="1052"/>
                    <a:pt x="496" y="1051"/>
                    <a:pt x="499" y="1046"/>
                  </a:cubicBezTo>
                  <a:cubicBezTo>
                    <a:pt x="497" y="1055"/>
                    <a:pt x="495" y="1065"/>
                    <a:pt x="489" y="1072"/>
                  </a:cubicBezTo>
                  <a:cubicBezTo>
                    <a:pt x="470" y="1118"/>
                    <a:pt x="446" y="1160"/>
                    <a:pt x="420" y="1202"/>
                  </a:cubicBezTo>
                  <a:cubicBezTo>
                    <a:pt x="408" y="1221"/>
                    <a:pt x="400" y="1242"/>
                    <a:pt x="391" y="1262"/>
                  </a:cubicBezTo>
                  <a:cubicBezTo>
                    <a:pt x="376" y="1291"/>
                    <a:pt x="359" y="1317"/>
                    <a:pt x="336" y="1340"/>
                  </a:cubicBezTo>
                  <a:cubicBezTo>
                    <a:pt x="334" y="1342"/>
                    <a:pt x="330" y="1344"/>
                    <a:pt x="332" y="1347"/>
                  </a:cubicBezTo>
                  <a:cubicBezTo>
                    <a:pt x="333" y="1349"/>
                    <a:pt x="337" y="1348"/>
                    <a:pt x="340" y="1348"/>
                  </a:cubicBezTo>
                  <a:cubicBezTo>
                    <a:pt x="346" y="1347"/>
                    <a:pt x="352" y="1347"/>
                    <a:pt x="358" y="1346"/>
                  </a:cubicBezTo>
                  <a:cubicBezTo>
                    <a:pt x="364" y="1346"/>
                    <a:pt x="367" y="1349"/>
                    <a:pt x="365" y="1354"/>
                  </a:cubicBezTo>
                  <a:cubicBezTo>
                    <a:pt x="362" y="1363"/>
                    <a:pt x="358" y="1371"/>
                    <a:pt x="352" y="1379"/>
                  </a:cubicBezTo>
                  <a:cubicBezTo>
                    <a:pt x="351" y="1381"/>
                    <a:pt x="349" y="1382"/>
                    <a:pt x="345" y="1382"/>
                  </a:cubicBezTo>
                  <a:cubicBezTo>
                    <a:pt x="327" y="1377"/>
                    <a:pt x="308" y="1379"/>
                    <a:pt x="289" y="1382"/>
                  </a:cubicBezTo>
                  <a:close/>
                  <a:moveTo>
                    <a:pt x="406" y="1513"/>
                  </a:moveTo>
                  <a:cubicBezTo>
                    <a:pt x="384" y="1508"/>
                    <a:pt x="362" y="1503"/>
                    <a:pt x="339" y="1502"/>
                  </a:cubicBezTo>
                  <a:cubicBezTo>
                    <a:pt x="338" y="1502"/>
                    <a:pt x="337" y="1502"/>
                    <a:pt x="336" y="1501"/>
                  </a:cubicBezTo>
                  <a:cubicBezTo>
                    <a:pt x="345" y="1487"/>
                    <a:pt x="342" y="1473"/>
                    <a:pt x="336" y="1458"/>
                  </a:cubicBezTo>
                  <a:cubicBezTo>
                    <a:pt x="335" y="1456"/>
                    <a:pt x="335" y="1454"/>
                    <a:pt x="334" y="1452"/>
                  </a:cubicBezTo>
                  <a:cubicBezTo>
                    <a:pt x="328" y="1442"/>
                    <a:pt x="327" y="1433"/>
                    <a:pt x="336" y="1424"/>
                  </a:cubicBezTo>
                  <a:cubicBezTo>
                    <a:pt x="340" y="1420"/>
                    <a:pt x="343" y="1415"/>
                    <a:pt x="343" y="1409"/>
                  </a:cubicBezTo>
                  <a:cubicBezTo>
                    <a:pt x="343" y="1404"/>
                    <a:pt x="346" y="1403"/>
                    <a:pt x="350" y="1404"/>
                  </a:cubicBezTo>
                  <a:cubicBezTo>
                    <a:pt x="358" y="1406"/>
                    <a:pt x="361" y="1401"/>
                    <a:pt x="364" y="1395"/>
                  </a:cubicBezTo>
                  <a:cubicBezTo>
                    <a:pt x="388" y="1342"/>
                    <a:pt x="408" y="1286"/>
                    <a:pt x="435" y="1235"/>
                  </a:cubicBezTo>
                  <a:cubicBezTo>
                    <a:pt x="464" y="1179"/>
                    <a:pt x="488" y="1122"/>
                    <a:pt x="513" y="1064"/>
                  </a:cubicBezTo>
                  <a:cubicBezTo>
                    <a:pt x="529" y="1029"/>
                    <a:pt x="547" y="996"/>
                    <a:pt x="565" y="962"/>
                  </a:cubicBezTo>
                  <a:cubicBezTo>
                    <a:pt x="587" y="922"/>
                    <a:pt x="604" y="879"/>
                    <a:pt x="624" y="837"/>
                  </a:cubicBezTo>
                  <a:cubicBezTo>
                    <a:pt x="634" y="815"/>
                    <a:pt x="645" y="793"/>
                    <a:pt x="658" y="771"/>
                  </a:cubicBezTo>
                  <a:cubicBezTo>
                    <a:pt x="708" y="830"/>
                    <a:pt x="757" y="890"/>
                    <a:pt x="795" y="957"/>
                  </a:cubicBezTo>
                  <a:cubicBezTo>
                    <a:pt x="804" y="973"/>
                    <a:pt x="812" y="990"/>
                    <a:pt x="820" y="1006"/>
                  </a:cubicBezTo>
                  <a:cubicBezTo>
                    <a:pt x="828" y="1023"/>
                    <a:pt x="825" y="1040"/>
                    <a:pt x="822" y="1057"/>
                  </a:cubicBezTo>
                  <a:cubicBezTo>
                    <a:pt x="815" y="1090"/>
                    <a:pt x="803" y="1122"/>
                    <a:pt x="794" y="1155"/>
                  </a:cubicBezTo>
                  <a:cubicBezTo>
                    <a:pt x="779" y="1208"/>
                    <a:pt x="765" y="1261"/>
                    <a:pt x="761" y="1316"/>
                  </a:cubicBezTo>
                  <a:cubicBezTo>
                    <a:pt x="759" y="1339"/>
                    <a:pt x="755" y="1361"/>
                    <a:pt x="750" y="1383"/>
                  </a:cubicBezTo>
                  <a:cubicBezTo>
                    <a:pt x="748" y="1392"/>
                    <a:pt x="753" y="1399"/>
                    <a:pt x="751" y="1408"/>
                  </a:cubicBezTo>
                  <a:cubicBezTo>
                    <a:pt x="748" y="1420"/>
                    <a:pt x="747" y="1434"/>
                    <a:pt x="748" y="1447"/>
                  </a:cubicBezTo>
                  <a:cubicBezTo>
                    <a:pt x="748" y="1451"/>
                    <a:pt x="749" y="1453"/>
                    <a:pt x="752" y="1455"/>
                  </a:cubicBezTo>
                  <a:cubicBezTo>
                    <a:pt x="760" y="1461"/>
                    <a:pt x="768" y="1467"/>
                    <a:pt x="777" y="1473"/>
                  </a:cubicBezTo>
                  <a:cubicBezTo>
                    <a:pt x="751" y="1484"/>
                    <a:pt x="726" y="1495"/>
                    <a:pt x="697" y="1491"/>
                  </a:cubicBezTo>
                  <a:cubicBezTo>
                    <a:pt x="658" y="1487"/>
                    <a:pt x="619" y="1488"/>
                    <a:pt x="580" y="1495"/>
                  </a:cubicBezTo>
                  <a:cubicBezTo>
                    <a:pt x="557" y="1499"/>
                    <a:pt x="534" y="1507"/>
                    <a:pt x="511" y="1513"/>
                  </a:cubicBezTo>
                  <a:cubicBezTo>
                    <a:pt x="476" y="1522"/>
                    <a:pt x="441" y="1520"/>
                    <a:pt x="406" y="1513"/>
                  </a:cubicBezTo>
                  <a:close/>
                </a:path>
              </a:pathLst>
            </a:custGeom>
            <a:solidFill>
              <a:srgbClr val="241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9720263" y="6769100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241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2990513" y="6656388"/>
              <a:ext cx="2298700" cy="2452688"/>
            </a:xfrm>
            <a:custGeom>
              <a:avLst/>
              <a:gdLst>
                <a:gd name="T0" fmla="*/ 554 w 612"/>
                <a:gd name="T1" fmla="*/ 537 h 653"/>
                <a:gd name="T2" fmla="*/ 482 w 612"/>
                <a:gd name="T3" fmla="*/ 488 h 653"/>
                <a:gd name="T4" fmla="*/ 418 w 612"/>
                <a:gd name="T5" fmla="*/ 434 h 653"/>
                <a:gd name="T6" fmla="*/ 394 w 612"/>
                <a:gd name="T7" fmla="*/ 367 h 653"/>
                <a:gd name="T8" fmla="*/ 476 w 612"/>
                <a:gd name="T9" fmla="*/ 461 h 653"/>
                <a:gd name="T10" fmla="*/ 605 w 612"/>
                <a:gd name="T11" fmla="*/ 538 h 653"/>
                <a:gd name="T12" fmla="*/ 612 w 612"/>
                <a:gd name="T13" fmla="*/ 410 h 653"/>
                <a:gd name="T14" fmla="*/ 504 w 612"/>
                <a:gd name="T15" fmla="*/ 342 h 653"/>
                <a:gd name="T16" fmla="*/ 488 w 612"/>
                <a:gd name="T17" fmla="*/ 318 h 653"/>
                <a:gd name="T18" fmla="*/ 465 w 612"/>
                <a:gd name="T19" fmla="*/ 287 h 653"/>
                <a:gd name="T20" fmla="*/ 589 w 612"/>
                <a:gd name="T21" fmla="*/ 375 h 653"/>
                <a:gd name="T22" fmla="*/ 612 w 612"/>
                <a:gd name="T23" fmla="*/ 215 h 653"/>
                <a:gd name="T24" fmla="*/ 534 w 612"/>
                <a:gd name="T25" fmla="*/ 172 h 653"/>
                <a:gd name="T26" fmla="*/ 485 w 612"/>
                <a:gd name="T27" fmla="*/ 124 h 653"/>
                <a:gd name="T28" fmla="*/ 441 w 612"/>
                <a:gd name="T29" fmla="*/ 123 h 653"/>
                <a:gd name="T30" fmla="*/ 433 w 612"/>
                <a:gd name="T31" fmla="*/ 133 h 653"/>
                <a:gd name="T32" fmla="*/ 432 w 612"/>
                <a:gd name="T33" fmla="*/ 133 h 653"/>
                <a:gd name="T34" fmla="*/ 385 w 612"/>
                <a:gd name="T35" fmla="*/ 37 h 653"/>
                <a:gd name="T36" fmla="*/ 337 w 612"/>
                <a:gd name="T37" fmla="*/ 11 h 653"/>
                <a:gd name="T38" fmla="*/ 337 w 612"/>
                <a:gd name="T39" fmla="*/ 79 h 653"/>
                <a:gd name="T40" fmla="*/ 374 w 612"/>
                <a:gd name="T41" fmla="*/ 146 h 653"/>
                <a:gd name="T42" fmla="*/ 321 w 612"/>
                <a:gd name="T43" fmla="*/ 157 h 653"/>
                <a:gd name="T44" fmla="*/ 348 w 612"/>
                <a:gd name="T45" fmla="*/ 198 h 653"/>
                <a:gd name="T46" fmla="*/ 421 w 612"/>
                <a:gd name="T47" fmla="*/ 240 h 653"/>
                <a:gd name="T48" fmla="*/ 492 w 612"/>
                <a:gd name="T49" fmla="*/ 258 h 653"/>
                <a:gd name="T50" fmla="*/ 491 w 612"/>
                <a:gd name="T51" fmla="*/ 266 h 653"/>
                <a:gd name="T52" fmla="*/ 467 w 612"/>
                <a:gd name="T53" fmla="*/ 267 h 653"/>
                <a:gd name="T54" fmla="*/ 367 w 612"/>
                <a:gd name="T55" fmla="*/ 254 h 653"/>
                <a:gd name="T56" fmla="*/ 327 w 612"/>
                <a:gd name="T57" fmla="*/ 212 h 653"/>
                <a:gd name="T58" fmla="*/ 238 w 612"/>
                <a:gd name="T59" fmla="*/ 171 h 653"/>
                <a:gd name="T60" fmla="*/ 202 w 612"/>
                <a:gd name="T61" fmla="*/ 179 h 653"/>
                <a:gd name="T62" fmla="*/ 205 w 612"/>
                <a:gd name="T63" fmla="*/ 224 h 653"/>
                <a:gd name="T64" fmla="*/ 237 w 612"/>
                <a:gd name="T65" fmla="*/ 338 h 653"/>
                <a:gd name="T66" fmla="*/ 299 w 612"/>
                <a:gd name="T67" fmla="*/ 396 h 653"/>
                <a:gd name="T68" fmla="*/ 323 w 612"/>
                <a:gd name="T69" fmla="*/ 416 h 653"/>
                <a:gd name="T70" fmla="*/ 327 w 612"/>
                <a:gd name="T71" fmla="*/ 425 h 653"/>
                <a:gd name="T72" fmla="*/ 317 w 612"/>
                <a:gd name="T73" fmla="*/ 424 h 653"/>
                <a:gd name="T74" fmla="*/ 260 w 612"/>
                <a:gd name="T75" fmla="*/ 395 h 653"/>
                <a:gd name="T76" fmla="*/ 235 w 612"/>
                <a:gd name="T77" fmla="*/ 406 h 653"/>
                <a:gd name="T78" fmla="*/ 270 w 612"/>
                <a:gd name="T79" fmla="*/ 484 h 653"/>
                <a:gd name="T80" fmla="*/ 331 w 612"/>
                <a:gd name="T81" fmla="*/ 507 h 653"/>
                <a:gd name="T82" fmla="*/ 333 w 612"/>
                <a:gd name="T83" fmla="*/ 512 h 653"/>
                <a:gd name="T84" fmla="*/ 333 w 612"/>
                <a:gd name="T85" fmla="*/ 512 h 653"/>
                <a:gd name="T86" fmla="*/ 266 w 612"/>
                <a:gd name="T87" fmla="*/ 511 h 653"/>
                <a:gd name="T88" fmla="*/ 199 w 612"/>
                <a:gd name="T89" fmla="*/ 398 h 653"/>
                <a:gd name="T90" fmla="*/ 178 w 612"/>
                <a:gd name="T91" fmla="*/ 325 h 653"/>
                <a:gd name="T92" fmla="*/ 188 w 612"/>
                <a:gd name="T93" fmla="*/ 280 h 653"/>
                <a:gd name="T94" fmla="*/ 171 w 612"/>
                <a:gd name="T95" fmla="*/ 237 h 653"/>
                <a:gd name="T96" fmla="*/ 131 w 612"/>
                <a:gd name="T97" fmla="*/ 290 h 653"/>
                <a:gd name="T98" fmla="*/ 66 w 612"/>
                <a:gd name="T99" fmla="*/ 319 h 653"/>
                <a:gd name="T100" fmla="*/ 16 w 612"/>
                <a:gd name="T101" fmla="*/ 554 h 653"/>
                <a:gd name="T102" fmla="*/ 393 w 612"/>
                <a:gd name="T103" fmla="*/ 653 h 653"/>
                <a:gd name="T104" fmla="*/ 408 w 612"/>
                <a:gd name="T105" fmla="*/ 650 h 653"/>
                <a:gd name="T106" fmla="*/ 612 w 612"/>
                <a:gd name="T107" fmla="*/ 653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2" h="653">
                  <a:moveTo>
                    <a:pt x="612" y="573"/>
                  </a:moveTo>
                  <a:cubicBezTo>
                    <a:pt x="593" y="561"/>
                    <a:pt x="574" y="549"/>
                    <a:pt x="554" y="537"/>
                  </a:cubicBezTo>
                  <a:cubicBezTo>
                    <a:pt x="542" y="530"/>
                    <a:pt x="533" y="520"/>
                    <a:pt x="523" y="510"/>
                  </a:cubicBezTo>
                  <a:cubicBezTo>
                    <a:pt x="512" y="498"/>
                    <a:pt x="499" y="489"/>
                    <a:pt x="482" y="488"/>
                  </a:cubicBezTo>
                  <a:cubicBezTo>
                    <a:pt x="472" y="488"/>
                    <a:pt x="464" y="482"/>
                    <a:pt x="457" y="475"/>
                  </a:cubicBezTo>
                  <a:cubicBezTo>
                    <a:pt x="444" y="461"/>
                    <a:pt x="431" y="447"/>
                    <a:pt x="418" y="434"/>
                  </a:cubicBezTo>
                  <a:cubicBezTo>
                    <a:pt x="411" y="427"/>
                    <a:pt x="407" y="420"/>
                    <a:pt x="404" y="410"/>
                  </a:cubicBezTo>
                  <a:cubicBezTo>
                    <a:pt x="401" y="396"/>
                    <a:pt x="396" y="382"/>
                    <a:pt x="394" y="367"/>
                  </a:cubicBezTo>
                  <a:cubicBezTo>
                    <a:pt x="399" y="375"/>
                    <a:pt x="405" y="382"/>
                    <a:pt x="409" y="391"/>
                  </a:cubicBezTo>
                  <a:cubicBezTo>
                    <a:pt x="425" y="421"/>
                    <a:pt x="451" y="441"/>
                    <a:pt x="476" y="461"/>
                  </a:cubicBezTo>
                  <a:cubicBezTo>
                    <a:pt x="492" y="473"/>
                    <a:pt x="511" y="480"/>
                    <a:pt x="530" y="489"/>
                  </a:cubicBezTo>
                  <a:cubicBezTo>
                    <a:pt x="557" y="502"/>
                    <a:pt x="583" y="518"/>
                    <a:pt x="605" y="538"/>
                  </a:cubicBezTo>
                  <a:cubicBezTo>
                    <a:pt x="607" y="540"/>
                    <a:pt x="610" y="542"/>
                    <a:pt x="612" y="544"/>
                  </a:cubicBezTo>
                  <a:cubicBezTo>
                    <a:pt x="612" y="499"/>
                    <a:pt x="612" y="454"/>
                    <a:pt x="612" y="410"/>
                  </a:cubicBezTo>
                  <a:cubicBezTo>
                    <a:pt x="596" y="401"/>
                    <a:pt x="580" y="392"/>
                    <a:pt x="562" y="384"/>
                  </a:cubicBezTo>
                  <a:cubicBezTo>
                    <a:pt x="540" y="375"/>
                    <a:pt x="523" y="358"/>
                    <a:pt x="504" y="342"/>
                  </a:cubicBezTo>
                  <a:cubicBezTo>
                    <a:pt x="499" y="337"/>
                    <a:pt x="494" y="333"/>
                    <a:pt x="489" y="329"/>
                  </a:cubicBezTo>
                  <a:cubicBezTo>
                    <a:pt x="485" y="325"/>
                    <a:pt x="484" y="323"/>
                    <a:pt x="488" y="318"/>
                  </a:cubicBezTo>
                  <a:cubicBezTo>
                    <a:pt x="495" y="309"/>
                    <a:pt x="495" y="309"/>
                    <a:pt x="485" y="302"/>
                  </a:cubicBezTo>
                  <a:cubicBezTo>
                    <a:pt x="478" y="297"/>
                    <a:pt x="471" y="292"/>
                    <a:pt x="465" y="287"/>
                  </a:cubicBezTo>
                  <a:cubicBezTo>
                    <a:pt x="491" y="294"/>
                    <a:pt x="517" y="300"/>
                    <a:pt x="536" y="321"/>
                  </a:cubicBezTo>
                  <a:cubicBezTo>
                    <a:pt x="553" y="339"/>
                    <a:pt x="572" y="357"/>
                    <a:pt x="589" y="375"/>
                  </a:cubicBezTo>
                  <a:cubicBezTo>
                    <a:pt x="596" y="382"/>
                    <a:pt x="604" y="388"/>
                    <a:pt x="612" y="393"/>
                  </a:cubicBezTo>
                  <a:cubicBezTo>
                    <a:pt x="612" y="334"/>
                    <a:pt x="612" y="274"/>
                    <a:pt x="612" y="215"/>
                  </a:cubicBezTo>
                  <a:cubicBezTo>
                    <a:pt x="604" y="214"/>
                    <a:pt x="597" y="209"/>
                    <a:pt x="590" y="205"/>
                  </a:cubicBezTo>
                  <a:cubicBezTo>
                    <a:pt x="571" y="194"/>
                    <a:pt x="552" y="183"/>
                    <a:pt x="534" y="172"/>
                  </a:cubicBezTo>
                  <a:cubicBezTo>
                    <a:pt x="530" y="169"/>
                    <a:pt x="527" y="167"/>
                    <a:pt x="524" y="163"/>
                  </a:cubicBezTo>
                  <a:cubicBezTo>
                    <a:pt x="512" y="149"/>
                    <a:pt x="499" y="136"/>
                    <a:pt x="485" y="124"/>
                  </a:cubicBezTo>
                  <a:cubicBezTo>
                    <a:pt x="474" y="115"/>
                    <a:pt x="465" y="104"/>
                    <a:pt x="454" y="94"/>
                  </a:cubicBezTo>
                  <a:cubicBezTo>
                    <a:pt x="450" y="104"/>
                    <a:pt x="446" y="114"/>
                    <a:pt x="441" y="123"/>
                  </a:cubicBezTo>
                  <a:cubicBezTo>
                    <a:pt x="440" y="125"/>
                    <a:pt x="439" y="126"/>
                    <a:pt x="438" y="128"/>
                  </a:cubicBezTo>
                  <a:cubicBezTo>
                    <a:pt x="437" y="130"/>
                    <a:pt x="436" y="133"/>
                    <a:pt x="433" y="133"/>
                  </a:cubicBezTo>
                  <a:cubicBezTo>
                    <a:pt x="433" y="133"/>
                    <a:pt x="433" y="134"/>
                    <a:pt x="433" y="134"/>
                  </a:cubicBezTo>
                  <a:cubicBezTo>
                    <a:pt x="432" y="134"/>
                    <a:pt x="432" y="133"/>
                    <a:pt x="432" y="133"/>
                  </a:cubicBezTo>
                  <a:cubicBezTo>
                    <a:pt x="429" y="133"/>
                    <a:pt x="428" y="130"/>
                    <a:pt x="428" y="128"/>
                  </a:cubicBezTo>
                  <a:cubicBezTo>
                    <a:pt x="416" y="96"/>
                    <a:pt x="399" y="68"/>
                    <a:pt x="385" y="37"/>
                  </a:cubicBezTo>
                  <a:cubicBezTo>
                    <a:pt x="382" y="31"/>
                    <a:pt x="379" y="27"/>
                    <a:pt x="373" y="25"/>
                  </a:cubicBezTo>
                  <a:cubicBezTo>
                    <a:pt x="361" y="20"/>
                    <a:pt x="349" y="15"/>
                    <a:pt x="337" y="11"/>
                  </a:cubicBezTo>
                  <a:cubicBezTo>
                    <a:pt x="330" y="8"/>
                    <a:pt x="322" y="5"/>
                    <a:pt x="313" y="0"/>
                  </a:cubicBezTo>
                  <a:cubicBezTo>
                    <a:pt x="323" y="27"/>
                    <a:pt x="324" y="54"/>
                    <a:pt x="337" y="79"/>
                  </a:cubicBezTo>
                  <a:cubicBezTo>
                    <a:pt x="338" y="80"/>
                    <a:pt x="339" y="82"/>
                    <a:pt x="341" y="83"/>
                  </a:cubicBezTo>
                  <a:cubicBezTo>
                    <a:pt x="357" y="102"/>
                    <a:pt x="366" y="123"/>
                    <a:pt x="374" y="146"/>
                  </a:cubicBezTo>
                  <a:cubicBezTo>
                    <a:pt x="377" y="157"/>
                    <a:pt x="376" y="159"/>
                    <a:pt x="365" y="159"/>
                  </a:cubicBezTo>
                  <a:cubicBezTo>
                    <a:pt x="351" y="159"/>
                    <a:pt x="337" y="160"/>
                    <a:pt x="321" y="157"/>
                  </a:cubicBezTo>
                  <a:cubicBezTo>
                    <a:pt x="330" y="170"/>
                    <a:pt x="337" y="182"/>
                    <a:pt x="345" y="194"/>
                  </a:cubicBezTo>
                  <a:cubicBezTo>
                    <a:pt x="346" y="195"/>
                    <a:pt x="347" y="197"/>
                    <a:pt x="348" y="198"/>
                  </a:cubicBezTo>
                  <a:cubicBezTo>
                    <a:pt x="355" y="212"/>
                    <a:pt x="365" y="220"/>
                    <a:pt x="380" y="224"/>
                  </a:cubicBezTo>
                  <a:cubicBezTo>
                    <a:pt x="395" y="227"/>
                    <a:pt x="407" y="235"/>
                    <a:pt x="421" y="240"/>
                  </a:cubicBezTo>
                  <a:cubicBezTo>
                    <a:pt x="439" y="247"/>
                    <a:pt x="457" y="253"/>
                    <a:pt x="476" y="254"/>
                  </a:cubicBezTo>
                  <a:cubicBezTo>
                    <a:pt x="481" y="255"/>
                    <a:pt x="487" y="256"/>
                    <a:pt x="492" y="258"/>
                  </a:cubicBezTo>
                  <a:cubicBezTo>
                    <a:pt x="494" y="259"/>
                    <a:pt x="497" y="260"/>
                    <a:pt x="497" y="263"/>
                  </a:cubicBezTo>
                  <a:cubicBezTo>
                    <a:pt x="496" y="266"/>
                    <a:pt x="493" y="266"/>
                    <a:pt x="491" y="266"/>
                  </a:cubicBezTo>
                  <a:cubicBezTo>
                    <a:pt x="489" y="267"/>
                    <a:pt x="487" y="267"/>
                    <a:pt x="485" y="267"/>
                  </a:cubicBezTo>
                  <a:cubicBezTo>
                    <a:pt x="479" y="267"/>
                    <a:pt x="473" y="267"/>
                    <a:pt x="467" y="267"/>
                  </a:cubicBezTo>
                  <a:cubicBezTo>
                    <a:pt x="451" y="267"/>
                    <a:pt x="435" y="267"/>
                    <a:pt x="420" y="261"/>
                  </a:cubicBezTo>
                  <a:cubicBezTo>
                    <a:pt x="403" y="254"/>
                    <a:pt x="385" y="252"/>
                    <a:pt x="367" y="254"/>
                  </a:cubicBezTo>
                  <a:cubicBezTo>
                    <a:pt x="361" y="255"/>
                    <a:pt x="358" y="252"/>
                    <a:pt x="356" y="247"/>
                  </a:cubicBezTo>
                  <a:cubicBezTo>
                    <a:pt x="348" y="234"/>
                    <a:pt x="338" y="223"/>
                    <a:pt x="327" y="212"/>
                  </a:cubicBezTo>
                  <a:cubicBezTo>
                    <a:pt x="315" y="201"/>
                    <a:pt x="300" y="193"/>
                    <a:pt x="284" y="187"/>
                  </a:cubicBezTo>
                  <a:cubicBezTo>
                    <a:pt x="269" y="182"/>
                    <a:pt x="253" y="176"/>
                    <a:pt x="238" y="171"/>
                  </a:cubicBezTo>
                  <a:cubicBezTo>
                    <a:pt x="230" y="168"/>
                    <a:pt x="221" y="166"/>
                    <a:pt x="212" y="167"/>
                  </a:cubicBezTo>
                  <a:cubicBezTo>
                    <a:pt x="204" y="169"/>
                    <a:pt x="202" y="171"/>
                    <a:pt x="202" y="179"/>
                  </a:cubicBezTo>
                  <a:cubicBezTo>
                    <a:pt x="202" y="192"/>
                    <a:pt x="203" y="205"/>
                    <a:pt x="204" y="218"/>
                  </a:cubicBezTo>
                  <a:cubicBezTo>
                    <a:pt x="204" y="220"/>
                    <a:pt x="205" y="222"/>
                    <a:pt x="205" y="224"/>
                  </a:cubicBezTo>
                  <a:cubicBezTo>
                    <a:pt x="203" y="242"/>
                    <a:pt x="209" y="258"/>
                    <a:pt x="216" y="274"/>
                  </a:cubicBezTo>
                  <a:cubicBezTo>
                    <a:pt x="225" y="294"/>
                    <a:pt x="233" y="315"/>
                    <a:pt x="237" y="338"/>
                  </a:cubicBezTo>
                  <a:cubicBezTo>
                    <a:pt x="238" y="345"/>
                    <a:pt x="243" y="350"/>
                    <a:pt x="248" y="355"/>
                  </a:cubicBezTo>
                  <a:cubicBezTo>
                    <a:pt x="262" y="372"/>
                    <a:pt x="281" y="384"/>
                    <a:pt x="299" y="396"/>
                  </a:cubicBezTo>
                  <a:cubicBezTo>
                    <a:pt x="307" y="402"/>
                    <a:pt x="314" y="408"/>
                    <a:pt x="321" y="414"/>
                  </a:cubicBezTo>
                  <a:cubicBezTo>
                    <a:pt x="322" y="414"/>
                    <a:pt x="322" y="415"/>
                    <a:pt x="323" y="416"/>
                  </a:cubicBezTo>
                  <a:cubicBezTo>
                    <a:pt x="325" y="418"/>
                    <a:pt x="328" y="421"/>
                    <a:pt x="326" y="424"/>
                  </a:cubicBezTo>
                  <a:cubicBezTo>
                    <a:pt x="327" y="424"/>
                    <a:pt x="327" y="425"/>
                    <a:pt x="327" y="425"/>
                  </a:cubicBezTo>
                  <a:cubicBezTo>
                    <a:pt x="327" y="425"/>
                    <a:pt x="326" y="425"/>
                    <a:pt x="326" y="425"/>
                  </a:cubicBezTo>
                  <a:cubicBezTo>
                    <a:pt x="323" y="428"/>
                    <a:pt x="320" y="426"/>
                    <a:pt x="317" y="424"/>
                  </a:cubicBezTo>
                  <a:cubicBezTo>
                    <a:pt x="307" y="419"/>
                    <a:pt x="298" y="414"/>
                    <a:pt x="289" y="409"/>
                  </a:cubicBezTo>
                  <a:cubicBezTo>
                    <a:pt x="280" y="403"/>
                    <a:pt x="270" y="399"/>
                    <a:pt x="260" y="395"/>
                  </a:cubicBezTo>
                  <a:cubicBezTo>
                    <a:pt x="257" y="394"/>
                    <a:pt x="254" y="393"/>
                    <a:pt x="251" y="393"/>
                  </a:cubicBezTo>
                  <a:cubicBezTo>
                    <a:pt x="237" y="391"/>
                    <a:pt x="234" y="393"/>
                    <a:pt x="235" y="406"/>
                  </a:cubicBezTo>
                  <a:cubicBezTo>
                    <a:pt x="235" y="419"/>
                    <a:pt x="234" y="432"/>
                    <a:pt x="236" y="445"/>
                  </a:cubicBezTo>
                  <a:cubicBezTo>
                    <a:pt x="238" y="467"/>
                    <a:pt x="250" y="478"/>
                    <a:pt x="270" y="484"/>
                  </a:cubicBezTo>
                  <a:cubicBezTo>
                    <a:pt x="286" y="488"/>
                    <a:pt x="302" y="491"/>
                    <a:pt x="318" y="498"/>
                  </a:cubicBezTo>
                  <a:cubicBezTo>
                    <a:pt x="323" y="500"/>
                    <a:pt x="327" y="503"/>
                    <a:pt x="331" y="507"/>
                  </a:cubicBezTo>
                  <a:cubicBezTo>
                    <a:pt x="332" y="508"/>
                    <a:pt x="334" y="510"/>
                    <a:pt x="333" y="512"/>
                  </a:cubicBezTo>
                  <a:cubicBezTo>
                    <a:pt x="333" y="512"/>
                    <a:pt x="333" y="512"/>
                    <a:pt x="333" y="512"/>
                  </a:cubicBezTo>
                  <a:cubicBezTo>
                    <a:pt x="333" y="512"/>
                    <a:pt x="334" y="512"/>
                    <a:pt x="334" y="513"/>
                  </a:cubicBezTo>
                  <a:cubicBezTo>
                    <a:pt x="334" y="513"/>
                    <a:pt x="333" y="512"/>
                    <a:pt x="333" y="512"/>
                  </a:cubicBezTo>
                  <a:cubicBezTo>
                    <a:pt x="332" y="514"/>
                    <a:pt x="330" y="513"/>
                    <a:pt x="328" y="513"/>
                  </a:cubicBezTo>
                  <a:cubicBezTo>
                    <a:pt x="308" y="509"/>
                    <a:pt x="287" y="511"/>
                    <a:pt x="266" y="511"/>
                  </a:cubicBezTo>
                  <a:cubicBezTo>
                    <a:pt x="232" y="511"/>
                    <a:pt x="211" y="492"/>
                    <a:pt x="205" y="456"/>
                  </a:cubicBezTo>
                  <a:cubicBezTo>
                    <a:pt x="203" y="437"/>
                    <a:pt x="203" y="417"/>
                    <a:pt x="199" y="398"/>
                  </a:cubicBezTo>
                  <a:cubicBezTo>
                    <a:pt x="195" y="381"/>
                    <a:pt x="191" y="365"/>
                    <a:pt x="181" y="350"/>
                  </a:cubicBezTo>
                  <a:cubicBezTo>
                    <a:pt x="176" y="342"/>
                    <a:pt x="175" y="334"/>
                    <a:pt x="178" y="325"/>
                  </a:cubicBezTo>
                  <a:cubicBezTo>
                    <a:pt x="181" y="315"/>
                    <a:pt x="182" y="305"/>
                    <a:pt x="186" y="296"/>
                  </a:cubicBezTo>
                  <a:cubicBezTo>
                    <a:pt x="189" y="291"/>
                    <a:pt x="188" y="285"/>
                    <a:pt x="188" y="280"/>
                  </a:cubicBezTo>
                  <a:cubicBezTo>
                    <a:pt x="185" y="263"/>
                    <a:pt x="181" y="246"/>
                    <a:pt x="176" y="229"/>
                  </a:cubicBezTo>
                  <a:cubicBezTo>
                    <a:pt x="173" y="231"/>
                    <a:pt x="172" y="234"/>
                    <a:pt x="171" y="237"/>
                  </a:cubicBezTo>
                  <a:cubicBezTo>
                    <a:pt x="167" y="248"/>
                    <a:pt x="161" y="259"/>
                    <a:pt x="155" y="270"/>
                  </a:cubicBezTo>
                  <a:cubicBezTo>
                    <a:pt x="150" y="280"/>
                    <a:pt x="142" y="287"/>
                    <a:pt x="131" y="290"/>
                  </a:cubicBezTo>
                  <a:cubicBezTo>
                    <a:pt x="122" y="293"/>
                    <a:pt x="113" y="294"/>
                    <a:pt x="103" y="295"/>
                  </a:cubicBezTo>
                  <a:cubicBezTo>
                    <a:pt x="86" y="296"/>
                    <a:pt x="74" y="302"/>
                    <a:pt x="66" y="319"/>
                  </a:cubicBezTo>
                  <a:cubicBezTo>
                    <a:pt x="56" y="342"/>
                    <a:pt x="50" y="367"/>
                    <a:pt x="45" y="392"/>
                  </a:cubicBezTo>
                  <a:cubicBezTo>
                    <a:pt x="35" y="446"/>
                    <a:pt x="27" y="500"/>
                    <a:pt x="16" y="554"/>
                  </a:cubicBezTo>
                  <a:cubicBezTo>
                    <a:pt x="10" y="587"/>
                    <a:pt x="5" y="620"/>
                    <a:pt x="0" y="653"/>
                  </a:cubicBezTo>
                  <a:cubicBezTo>
                    <a:pt x="393" y="653"/>
                    <a:pt x="393" y="653"/>
                    <a:pt x="393" y="653"/>
                  </a:cubicBezTo>
                  <a:cubicBezTo>
                    <a:pt x="386" y="636"/>
                    <a:pt x="381" y="618"/>
                    <a:pt x="379" y="599"/>
                  </a:cubicBezTo>
                  <a:cubicBezTo>
                    <a:pt x="387" y="617"/>
                    <a:pt x="398" y="633"/>
                    <a:pt x="408" y="650"/>
                  </a:cubicBezTo>
                  <a:cubicBezTo>
                    <a:pt x="409" y="651"/>
                    <a:pt x="410" y="652"/>
                    <a:pt x="410" y="653"/>
                  </a:cubicBezTo>
                  <a:cubicBezTo>
                    <a:pt x="612" y="653"/>
                    <a:pt x="612" y="653"/>
                    <a:pt x="612" y="653"/>
                  </a:cubicBezTo>
                  <a:cubicBezTo>
                    <a:pt x="612" y="627"/>
                    <a:pt x="612" y="600"/>
                    <a:pt x="612" y="573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3854113" y="8116888"/>
              <a:ext cx="390525" cy="461963"/>
            </a:xfrm>
            <a:custGeom>
              <a:avLst/>
              <a:gdLst>
                <a:gd name="T0" fmla="*/ 35 w 104"/>
                <a:gd name="T1" fmla="*/ 6 h 123"/>
                <a:gd name="T2" fmla="*/ 8 w 104"/>
                <a:gd name="T3" fmla="*/ 2 h 123"/>
                <a:gd name="T4" fmla="*/ 2 w 104"/>
                <a:gd name="T5" fmla="*/ 7 h 123"/>
                <a:gd name="T6" fmla="*/ 6 w 104"/>
                <a:gd name="T7" fmla="*/ 69 h 123"/>
                <a:gd name="T8" fmla="*/ 24 w 104"/>
                <a:gd name="T9" fmla="*/ 91 h 123"/>
                <a:gd name="T10" fmla="*/ 75 w 104"/>
                <a:gd name="T11" fmla="*/ 107 h 123"/>
                <a:gd name="T12" fmla="*/ 103 w 104"/>
                <a:gd name="T13" fmla="*/ 123 h 123"/>
                <a:gd name="T14" fmla="*/ 103 w 104"/>
                <a:gd name="T15" fmla="*/ 123 h 123"/>
                <a:gd name="T16" fmla="*/ 101 w 104"/>
                <a:gd name="T17" fmla="*/ 118 h 123"/>
                <a:gd name="T18" fmla="*/ 88 w 104"/>
                <a:gd name="T19" fmla="*/ 109 h 123"/>
                <a:gd name="T20" fmla="*/ 40 w 104"/>
                <a:gd name="T21" fmla="*/ 95 h 123"/>
                <a:gd name="T22" fmla="*/ 6 w 104"/>
                <a:gd name="T23" fmla="*/ 56 h 123"/>
                <a:gd name="T24" fmla="*/ 5 w 104"/>
                <a:gd name="T25" fmla="*/ 17 h 123"/>
                <a:gd name="T26" fmla="*/ 21 w 104"/>
                <a:gd name="T27" fmla="*/ 4 h 123"/>
                <a:gd name="T28" fmla="*/ 30 w 104"/>
                <a:gd name="T29" fmla="*/ 6 h 123"/>
                <a:gd name="T30" fmla="*/ 59 w 104"/>
                <a:gd name="T31" fmla="*/ 20 h 123"/>
                <a:gd name="T32" fmla="*/ 87 w 104"/>
                <a:gd name="T33" fmla="*/ 35 h 123"/>
                <a:gd name="T34" fmla="*/ 96 w 104"/>
                <a:gd name="T35" fmla="*/ 36 h 123"/>
                <a:gd name="T36" fmla="*/ 85 w 104"/>
                <a:gd name="T37" fmla="*/ 32 h 123"/>
                <a:gd name="T38" fmla="*/ 35 w 104"/>
                <a:gd name="T39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23">
                  <a:moveTo>
                    <a:pt x="35" y="6"/>
                  </a:moveTo>
                  <a:cubicBezTo>
                    <a:pt x="27" y="2"/>
                    <a:pt x="18" y="0"/>
                    <a:pt x="8" y="2"/>
                  </a:cubicBezTo>
                  <a:cubicBezTo>
                    <a:pt x="5" y="2"/>
                    <a:pt x="2" y="3"/>
                    <a:pt x="2" y="7"/>
                  </a:cubicBezTo>
                  <a:cubicBezTo>
                    <a:pt x="3" y="28"/>
                    <a:pt x="0" y="48"/>
                    <a:pt x="6" y="69"/>
                  </a:cubicBezTo>
                  <a:cubicBezTo>
                    <a:pt x="9" y="79"/>
                    <a:pt x="14" y="86"/>
                    <a:pt x="24" y="91"/>
                  </a:cubicBezTo>
                  <a:cubicBezTo>
                    <a:pt x="41" y="99"/>
                    <a:pt x="58" y="101"/>
                    <a:pt x="75" y="107"/>
                  </a:cubicBezTo>
                  <a:cubicBezTo>
                    <a:pt x="85" y="110"/>
                    <a:pt x="95" y="113"/>
                    <a:pt x="103" y="123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1"/>
                    <a:pt x="102" y="119"/>
                    <a:pt x="101" y="118"/>
                  </a:cubicBezTo>
                  <a:cubicBezTo>
                    <a:pt x="97" y="114"/>
                    <a:pt x="93" y="111"/>
                    <a:pt x="88" y="109"/>
                  </a:cubicBezTo>
                  <a:cubicBezTo>
                    <a:pt x="72" y="102"/>
                    <a:pt x="56" y="99"/>
                    <a:pt x="40" y="95"/>
                  </a:cubicBezTo>
                  <a:cubicBezTo>
                    <a:pt x="20" y="89"/>
                    <a:pt x="8" y="78"/>
                    <a:pt x="6" y="56"/>
                  </a:cubicBezTo>
                  <a:cubicBezTo>
                    <a:pt x="4" y="43"/>
                    <a:pt x="5" y="30"/>
                    <a:pt x="5" y="17"/>
                  </a:cubicBezTo>
                  <a:cubicBezTo>
                    <a:pt x="4" y="4"/>
                    <a:pt x="7" y="2"/>
                    <a:pt x="21" y="4"/>
                  </a:cubicBezTo>
                  <a:cubicBezTo>
                    <a:pt x="24" y="4"/>
                    <a:pt x="27" y="5"/>
                    <a:pt x="30" y="6"/>
                  </a:cubicBezTo>
                  <a:cubicBezTo>
                    <a:pt x="40" y="10"/>
                    <a:pt x="50" y="14"/>
                    <a:pt x="59" y="20"/>
                  </a:cubicBezTo>
                  <a:cubicBezTo>
                    <a:pt x="68" y="25"/>
                    <a:pt x="77" y="30"/>
                    <a:pt x="87" y="35"/>
                  </a:cubicBezTo>
                  <a:cubicBezTo>
                    <a:pt x="90" y="37"/>
                    <a:pt x="93" y="39"/>
                    <a:pt x="96" y="36"/>
                  </a:cubicBezTo>
                  <a:cubicBezTo>
                    <a:pt x="91" y="35"/>
                    <a:pt x="88" y="34"/>
                    <a:pt x="85" y="32"/>
                  </a:cubicBezTo>
                  <a:cubicBezTo>
                    <a:pt x="69" y="23"/>
                    <a:pt x="53" y="13"/>
                    <a:pt x="35" y="6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3738226" y="6640513"/>
              <a:ext cx="1119188" cy="1608138"/>
            </a:xfrm>
            <a:custGeom>
              <a:avLst/>
              <a:gdLst>
                <a:gd name="T0" fmla="*/ 181 w 298"/>
                <a:gd name="T1" fmla="*/ 30 h 428"/>
                <a:gd name="T2" fmla="*/ 122 w 298"/>
                <a:gd name="T3" fmla="*/ 40 h 428"/>
                <a:gd name="T4" fmla="*/ 174 w 298"/>
                <a:gd name="T5" fmla="*/ 153 h 428"/>
                <a:gd name="T6" fmla="*/ 116 w 298"/>
                <a:gd name="T7" fmla="*/ 158 h 428"/>
                <a:gd name="T8" fmla="*/ 171 w 298"/>
                <a:gd name="T9" fmla="*/ 227 h 428"/>
                <a:gd name="T10" fmla="*/ 280 w 298"/>
                <a:gd name="T11" fmla="*/ 262 h 428"/>
                <a:gd name="T12" fmla="*/ 289 w 298"/>
                <a:gd name="T13" fmla="*/ 268 h 428"/>
                <a:gd name="T14" fmla="*/ 232 w 298"/>
                <a:gd name="T15" fmla="*/ 266 h 428"/>
                <a:gd name="T16" fmla="*/ 159 w 298"/>
                <a:gd name="T17" fmla="*/ 251 h 428"/>
                <a:gd name="T18" fmla="*/ 35 w 298"/>
                <a:gd name="T19" fmla="*/ 171 h 428"/>
                <a:gd name="T20" fmla="*/ 1 w 298"/>
                <a:gd name="T21" fmla="*/ 186 h 428"/>
                <a:gd name="T22" fmla="*/ 6 w 298"/>
                <a:gd name="T23" fmla="*/ 258 h 428"/>
                <a:gd name="T24" fmla="*/ 48 w 298"/>
                <a:gd name="T25" fmla="*/ 362 h 428"/>
                <a:gd name="T26" fmla="*/ 108 w 298"/>
                <a:gd name="T27" fmla="*/ 409 h 428"/>
                <a:gd name="T28" fmla="*/ 124 w 298"/>
                <a:gd name="T29" fmla="*/ 420 h 428"/>
                <a:gd name="T30" fmla="*/ 100 w 298"/>
                <a:gd name="T31" fmla="*/ 400 h 428"/>
                <a:gd name="T32" fmla="*/ 38 w 298"/>
                <a:gd name="T33" fmla="*/ 342 h 428"/>
                <a:gd name="T34" fmla="*/ 6 w 298"/>
                <a:gd name="T35" fmla="*/ 228 h 428"/>
                <a:gd name="T36" fmla="*/ 3 w 298"/>
                <a:gd name="T37" fmla="*/ 183 h 428"/>
                <a:gd name="T38" fmla="*/ 39 w 298"/>
                <a:gd name="T39" fmla="*/ 175 h 428"/>
                <a:gd name="T40" fmla="*/ 128 w 298"/>
                <a:gd name="T41" fmla="*/ 216 h 428"/>
                <a:gd name="T42" fmla="*/ 168 w 298"/>
                <a:gd name="T43" fmla="*/ 258 h 428"/>
                <a:gd name="T44" fmla="*/ 268 w 298"/>
                <a:gd name="T45" fmla="*/ 271 h 428"/>
                <a:gd name="T46" fmla="*/ 292 w 298"/>
                <a:gd name="T47" fmla="*/ 270 h 428"/>
                <a:gd name="T48" fmla="*/ 293 w 298"/>
                <a:gd name="T49" fmla="*/ 262 h 428"/>
                <a:gd name="T50" fmla="*/ 222 w 298"/>
                <a:gd name="T51" fmla="*/ 244 h 428"/>
                <a:gd name="T52" fmla="*/ 149 w 298"/>
                <a:gd name="T53" fmla="*/ 202 h 428"/>
                <a:gd name="T54" fmla="*/ 122 w 298"/>
                <a:gd name="T55" fmla="*/ 161 h 428"/>
                <a:gd name="T56" fmla="*/ 175 w 298"/>
                <a:gd name="T57" fmla="*/ 150 h 428"/>
                <a:gd name="T58" fmla="*/ 138 w 298"/>
                <a:gd name="T59" fmla="*/ 83 h 428"/>
                <a:gd name="T60" fmla="*/ 138 w 298"/>
                <a:gd name="T61" fmla="*/ 15 h 428"/>
                <a:gd name="T62" fmla="*/ 186 w 298"/>
                <a:gd name="T63" fmla="*/ 41 h 428"/>
                <a:gd name="T64" fmla="*/ 233 w 298"/>
                <a:gd name="T65" fmla="*/ 137 h 428"/>
                <a:gd name="T66" fmla="*/ 186 w 298"/>
                <a:gd name="T67" fmla="*/ 35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8" h="428">
                  <a:moveTo>
                    <a:pt x="186" y="35"/>
                  </a:moveTo>
                  <a:cubicBezTo>
                    <a:pt x="185" y="33"/>
                    <a:pt x="183" y="31"/>
                    <a:pt x="181" y="30"/>
                  </a:cubicBezTo>
                  <a:cubicBezTo>
                    <a:pt x="159" y="18"/>
                    <a:pt x="134" y="13"/>
                    <a:pt x="110" y="0"/>
                  </a:cubicBezTo>
                  <a:cubicBezTo>
                    <a:pt x="116" y="14"/>
                    <a:pt x="119" y="27"/>
                    <a:pt x="122" y="40"/>
                  </a:cubicBezTo>
                  <a:cubicBezTo>
                    <a:pt x="126" y="57"/>
                    <a:pt x="129" y="75"/>
                    <a:pt x="141" y="89"/>
                  </a:cubicBezTo>
                  <a:cubicBezTo>
                    <a:pt x="157" y="108"/>
                    <a:pt x="166" y="130"/>
                    <a:pt x="174" y="153"/>
                  </a:cubicBezTo>
                  <a:cubicBezTo>
                    <a:pt x="176" y="161"/>
                    <a:pt x="174" y="162"/>
                    <a:pt x="168" y="161"/>
                  </a:cubicBezTo>
                  <a:cubicBezTo>
                    <a:pt x="151" y="161"/>
                    <a:pt x="135" y="162"/>
                    <a:pt x="116" y="158"/>
                  </a:cubicBezTo>
                  <a:cubicBezTo>
                    <a:pt x="132" y="177"/>
                    <a:pt x="142" y="196"/>
                    <a:pt x="154" y="214"/>
                  </a:cubicBezTo>
                  <a:cubicBezTo>
                    <a:pt x="158" y="220"/>
                    <a:pt x="163" y="225"/>
                    <a:pt x="171" y="227"/>
                  </a:cubicBezTo>
                  <a:cubicBezTo>
                    <a:pt x="179" y="229"/>
                    <a:pt x="187" y="232"/>
                    <a:pt x="195" y="235"/>
                  </a:cubicBezTo>
                  <a:cubicBezTo>
                    <a:pt x="223" y="247"/>
                    <a:pt x="250" y="259"/>
                    <a:pt x="280" y="262"/>
                  </a:cubicBezTo>
                  <a:cubicBezTo>
                    <a:pt x="286" y="262"/>
                    <a:pt x="292" y="263"/>
                    <a:pt x="297" y="266"/>
                  </a:cubicBezTo>
                  <a:cubicBezTo>
                    <a:pt x="294" y="269"/>
                    <a:pt x="291" y="268"/>
                    <a:pt x="289" y="268"/>
                  </a:cubicBezTo>
                  <a:cubicBezTo>
                    <a:pt x="274" y="269"/>
                    <a:pt x="260" y="268"/>
                    <a:pt x="245" y="269"/>
                  </a:cubicBezTo>
                  <a:cubicBezTo>
                    <a:pt x="240" y="269"/>
                    <a:pt x="236" y="268"/>
                    <a:pt x="232" y="266"/>
                  </a:cubicBezTo>
                  <a:cubicBezTo>
                    <a:pt x="212" y="258"/>
                    <a:pt x="191" y="254"/>
                    <a:pt x="169" y="256"/>
                  </a:cubicBezTo>
                  <a:cubicBezTo>
                    <a:pt x="164" y="256"/>
                    <a:pt x="162" y="255"/>
                    <a:pt x="159" y="251"/>
                  </a:cubicBezTo>
                  <a:cubicBezTo>
                    <a:pt x="146" y="229"/>
                    <a:pt x="130" y="210"/>
                    <a:pt x="107" y="199"/>
                  </a:cubicBezTo>
                  <a:cubicBezTo>
                    <a:pt x="84" y="187"/>
                    <a:pt x="59" y="180"/>
                    <a:pt x="35" y="171"/>
                  </a:cubicBezTo>
                  <a:cubicBezTo>
                    <a:pt x="30" y="169"/>
                    <a:pt x="25" y="169"/>
                    <a:pt x="20" y="168"/>
                  </a:cubicBezTo>
                  <a:cubicBezTo>
                    <a:pt x="5" y="167"/>
                    <a:pt x="0" y="171"/>
                    <a:pt x="1" y="186"/>
                  </a:cubicBezTo>
                  <a:cubicBezTo>
                    <a:pt x="1" y="206"/>
                    <a:pt x="4" y="226"/>
                    <a:pt x="4" y="246"/>
                  </a:cubicBezTo>
                  <a:cubicBezTo>
                    <a:pt x="3" y="250"/>
                    <a:pt x="4" y="254"/>
                    <a:pt x="6" y="258"/>
                  </a:cubicBezTo>
                  <a:cubicBezTo>
                    <a:pt x="17" y="283"/>
                    <a:pt x="28" y="308"/>
                    <a:pt x="34" y="335"/>
                  </a:cubicBezTo>
                  <a:cubicBezTo>
                    <a:pt x="36" y="346"/>
                    <a:pt x="41" y="354"/>
                    <a:pt x="48" y="362"/>
                  </a:cubicBezTo>
                  <a:cubicBezTo>
                    <a:pt x="51" y="365"/>
                    <a:pt x="54" y="368"/>
                    <a:pt x="58" y="371"/>
                  </a:cubicBezTo>
                  <a:cubicBezTo>
                    <a:pt x="73" y="386"/>
                    <a:pt x="91" y="396"/>
                    <a:pt x="108" y="409"/>
                  </a:cubicBezTo>
                  <a:cubicBezTo>
                    <a:pt x="114" y="414"/>
                    <a:pt x="122" y="419"/>
                    <a:pt x="127" y="428"/>
                  </a:cubicBezTo>
                  <a:cubicBezTo>
                    <a:pt x="129" y="425"/>
                    <a:pt x="126" y="422"/>
                    <a:pt x="124" y="420"/>
                  </a:cubicBezTo>
                  <a:cubicBezTo>
                    <a:pt x="123" y="419"/>
                    <a:pt x="123" y="418"/>
                    <a:pt x="122" y="418"/>
                  </a:cubicBezTo>
                  <a:cubicBezTo>
                    <a:pt x="115" y="412"/>
                    <a:pt x="108" y="406"/>
                    <a:pt x="100" y="400"/>
                  </a:cubicBezTo>
                  <a:cubicBezTo>
                    <a:pt x="82" y="388"/>
                    <a:pt x="63" y="376"/>
                    <a:pt x="49" y="359"/>
                  </a:cubicBezTo>
                  <a:cubicBezTo>
                    <a:pt x="44" y="354"/>
                    <a:pt x="39" y="349"/>
                    <a:pt x="38" y="342"/>
                  </a:cubicBezTo>
                  <a:cubicBezTo>
                    <a:pt x="34" y="319"/>
                    <a:pt x="26" y="298"/>
                    <a:pt x="17" y="278"/>
                  </a:cubicBezTo>
                  <a:cubicBezTo>
                    <a:pt x="10" y="262"/>
                    <a:pt x="4" y="246"/>
                    <a:pt x="6" y="228"/>
                  </a:cubicBezTo>
                  <a:cubicBezTo>
                    <a:pt x="6" y="226"/>
                    <a:pt x="5" y="224"/>
                    <a:pt x="5" y="222"/>
                  </a:cubicBezTo>
                  <a:cubicBezTo>
                    <a:pt x="4" y="209"/>
                    <a:pt x="3" y="196"/>
                    <a:pt x="3" y="183"/>
                  </a:cubicBezTo>
                  <a:cubicBezTo>
                    <a:pt x="3" y="175"/>
                    <a:pt x="5" y="173"/>
                    <a:pt x="13" y="171"/>
                  </a:cubicBezTo>
                  <a:cubicBezTo>
                    <a:pt x="22" y="170"/>
                    <a:pt x="31" y="172"/>
                    <a:pt x="39" y="175"/>
                  </a:cubicBezTo>
                  <a:cubicBezTo>
                    <a:pt x="54" y="180"/>
                    <a:pt x="70" y="186"/>
                    <a:pt x="85" y="191"/>
                  </a:cubicBezTo>
                  <a:cubicBezTo>
                    <a:pt x="101" y="197"/>
                    <a:pt x="116" y="205"/>
                    <a:pt x="128" y="216"/>
                  </a:cubicBezTo>
                  <a:cubicBezTo>
                    <a:pt x="139" y="227"/>
                    <a:pt x="149" y="238"/>
                    <a:pt x="157" y="251"/>
                  </a:cubicBezTo>
                  <a:cubicBezTo>
                    <a:pt x="159" y="256"/>
                    <a:pt x="162" y="259"/>
                    <a:pt x="168" y="258"/>
                  </a:cubicBezTo>
                  <a:cubicBezTo>
                    <a:pt x="186" y="256"/>
                    <a:pt x="204" y="258"/>
                    <a:pt x="221" y="265"/>
                  </a:cubicBezTo>
                  <a:cubicBezTo>
                    <a:pt x="236" y="271"/>
                    <a:pt x="252" y="271"/>
                    <a:pt x="268" y="271"/>
                  </a:cubicBezTo>
                  <a:cubicBezTo>
                    <a:pt x="274" y="271"/>
                    <a:pt x="280" y="271"/>
                    <a:pt x="286" y="271"/>
                  </a:cubicBezTo>
                  <a:cubicBezTo>
                    <a:pt x="288" y="271"/>
                    <a:pt x="290" y="271"/>
                    <a:pt x="292" y="270"/>
                  </a:cubicBezTo>
                  <a:cubicBezTo>
                    <a:pt x="294" y="270"/>
                    <a:pt x="297" y="270"/>
                    <a:pt x="298" y="267"/>
                  </a:cubicBezTo>
                  <a:cubicBezTo>
                    <a:pt x="298" y="264"/>
                    <a:pt x="295" y="263"/>
                    <a:pt x="293" y="262"/>
                  </a:cubicBezTo>
                  <a:cubicBezTo>
                    <a:pt x="288" y="260"/>
                    <a:pt x="282" y="259"/>
                    <a:pt x="277" y="258"/>
                  </a:cubicBezTo>
                  <a:cubicBezTo>
                    <a:pt x="258" y="257"/>
                    <a:pt x="240" y="251"/>
                    <a:pt x="222" y="244"/>
                  </a:cubicBezTo>
                  <a:cubicBezTo>
                    <a:pt x="208" y="239"/>
                    <a:pt x="196" y="231"/>
                    <a:pt x="181" y="228"/>
                  </a:cubicBezTo>
                  <a:cubicBezTo>
                    <a:pt x="166" y="224"/>
                    <a:pt x="156" y="216"/>
                    <a:pt x="149" y="202"/>
                  </a:cubicBezTo>
                  <a:cubicBezTo>
                    <a:pt x="148" y="201"/>
                    <a:pt x="147" y="199"/>
                    <a:pt x="146" y="198"/>
                  </a:cubicBezTo>
                  <a:cubicBezTo>
                    <a:pt x="138" y="186"/>
                    <a:pt x="131" y="174"/>
                    <a:pt x="122" y="161"/>
                  </a:cubicBezTo>
                  <a:cubicBezTo>
                    <a:pt x="138" y="164"/>
                    <a:pt x="152" y="163"/>
                    <a:pt x="166" y="163"/>
                  </a:cubicBezTo>
                  <a:cubicBezTo>
                    <a:pt x="177" y="163"/>
                    <a:pt x="178" y="161"/>
                    <a:pt x="175" y="150"/>
                  </a:cubicBezTo>
                  <a:cubicBezTo>
                    <a:pt x="167" y="127"/>
                    <a:pt x="158" y="106"/>
                    <a:pt x="142" y="87"/>
                  </a:cubicBezTo>
                  <a:cubicBezTo>
                    <a:pt x="140" y="86"/>
                    <a:pt x="139" y="84"/>
                    <a:pt x="138" y="83"/>
                  </a:cubicBezTo>
                  <a:cubicBezTo>
                    <a:pt x="125" y="58"/>
                    <a:pt x="124" y="31"/>
                    <a:pt x="114" y="4"/>
                  </a:cubicBezTo>
                  <a:cubicBezTo>
                    <a:pt x="123" y="9"/>
                    <a:pt x="131" y="12"/>
                    <a:pt x="138" y="15"/>
                  </a:cubicBezTo>
                  <a:cubicBezTo>
                    <a:pt x="150" y="19"/>
                    <a:pt x="162" y="24"/>
                    <a:pt x="174" y="29"/>
                  </a:cubicBezTo>
                  <a:cubicBezTo>
                    <a:pt x="180" y="31"/>
                    <a:pt x="183" y="35"/>
                    <a:pt x="186" y="41"/>
                  </a:cubicBezTo>
                  <a:cubicBezTo>
                    <a:pt x="200" y="72"/>
                    <a:pt x="217" y="100"/>
                    <a:pt x="229" y="132"/>
                  </a:cubicBezTo>
                  <a:cubicBezTo>
                    <a:pt x="229" y="134"/>
                    <a:pt x="230" y="137"/>
                    <a:pt x="233" y="137"/>
                  </a:cubicBezTo>
                  <a:cubicBezTo>
                    <a:pt x="230" y="128"/>
                    <a:pt x="227" y="121"/>
                    <a:pt x="224" y="115"/>
                  </a:cubicBezTo>
                  <a:cubicBezTo>
                    <a:pt x="211" y="88"/>
                    <a:pt x="199" y="62"/>
                    <a:pt x="186" y="35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4616113" y="6994525"/>
              <a:ext cx="673100" cy="468313"/>
            </a:xfrm>
            <a:custGeom>
              <a:avLst/>
              <a:gdLst>
                <a:gd name="T0" fmla="*/ 91 w 179"/>
                <a:gd name="T1" fmla="*/ 70 h 125"/>
                <a:gd name="T2" fmla="*/ 20 w 179"/>
                <a:gd name="T3" fmla="*/ 0 h 125"/>
                <a:gd name="T4" fmla="*/ 0 w 179"/>
                <a:gd name="T5" fmla="*/ 43 h 125"/>
                <a:gd name="T6" fmla="*/ 5 w 179"/>
                <a:gd name="T7" fmla="*/ 38 h 125"/>
                <a:gd name="T8" fmla="*/ 8 w 179"/>
                <a:gd name="T9" fmla="*/ 33 h 125"/>
                <a:gd name="T10" fmla="*/ 21 w 179"/>
                <a:gd name="T11" fmla="*/ 4 h 125"/>
                <a:gd name="T12" fmla="*/ 52 w 179"/>
                <a:gd name="T13" fmla="*/ 34 h 125"/>
                <a:gd name="T14" fmla="*/ 91 w 179"/>
                <a:gd name="T15" fmla="*/ 73 h 125"/>
                <a:gd name="T16" fmla="*/ 101 w 179"/>
                <a:gd name="T17" fmla="*/ 82 h 125"/>
                <a:gd name="T18" fmla="*/ 157 w 179"/>
                <a:gd name="T19" fmla="*/ 115 h 125"/>
                <a:gd name="T20" fmla="*/ 179 w 179"/>
                <a:gd name="T21" fmla="*/ 125 h 125"/>
                <a:gd name="T22" fmla="*/ 179 w 179"/>
                <a:gd name="T23" fmla="*/ 125 h 125"/>
                <a:gd name="T24" fmla="*/ 117 w 179"/>
                <a:gd name="T25" fmla="*/ 89 h 125"/>
                <a:gd name="T26" fmla="*/ 91 w 179"/>
                <a:gd name="T27" fmla="*/ 7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125">
                  <a:moveTo>
                    <a:pt x="91" y="70"/>
                  </a:moveTo>
                  <a:cubicBezTo>
                    <a:pt x="70" y="45"/>
                    <a:pt x="43" y="25"/>
                    <a:pt x="20" y="0"/>
                  </a:cubicBezTo>
                  <a:cubicBezTo>
                    <a:pt x="15" y="15"/>
                    <a:pt x="9" y="28"/>
                    <a:pt x="0" y="43"/>
                  </a:cubicBezTo>
                  <a:cubicBezTo>
                    <a:pt x="3" y="43"/>
                    <a:pt x="4" y="40"/>
                    <a:pt x="5" y="38"/>
                  </a:cubicBezTo>
                  <a:cubicBezTo>
                    <a:pt x="6" y="36"/>
                    <a:pt x="7" y="35"/>
                    <a:pt x="8" y="33"/>
                  </a:cubicBezTo>
                  <a:cubicBezTo>
                    <a:pt x="13" y="24"/>
                    <a:pt x="17" y="14"/>
                    <a:pt x="21" y="4"/>
                  </a:cubicBezTo>
                  <a:cubicBezTo>
                    <a:pt x="32" y="14"/>
                    <a:pt x="41" y="25"/>
                    <a:pt x="52" y="34"/>
                  </a:cubicBezTo>
                  <a:cubicBezTo>
                    <a:pt x="66" y="46"/>
                    <a:pt x="79" y="59"/>
                    <a:pt x="91" y="73"/>
                  </a:cubicBezTo>
                  <a:cubicBezTo>
                    <a:pt x="94" y="77"/>
                    <a:pt x="97" y="79"/>
                    <a:pt x="101" y="82"/>
                  </a:cubicBezTo>
                  <a:cubicBezTo>
                    <a:pt x="119" y="93"/>
                    <a:pt x="138" y="104"/>
                    <a:pt x="157" y="115"/>
                  </a:cubicBezTo>
                  <a:cubicBezTo>
                    <a:pt x="164" y="119"/>
                    <a:pt x="171" y="124"/>
                    <a:pt x="179" y="125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58" y="113"/>
                    <a:pt x="137" y="101"/>
                    <a:pt x="117" y="89"/>
                  </a:cubicBezTo>
                  <a:cubicBezTo>
                    <a:pt x="108" y="83"/>
                    <a:pt x="98" y="79"/>
                    <a:pt x="91" y="70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2982576" y="7493000"/>
              <a:ext cx="1258888" cy="1616075"/>
            </a:xfrm>
            <a:custGeom>
              <a:avLst/>
              <a:gdLst>
                <a:gd name="T0" fmla="*/ 294 w 335"/>
                <a:gd name="T1" fmla="*/ 286 h 430"/>
                <a:gd name="T2" fmla="*/ 262 w 335"/>
                <a:gd name="T3" fmla="*/ 286 h 430"/>
                <a:gd name="T4" fmla="*/ 215 w 335"/>
                <a:gd name="T5" fmla="*/ 252 h 430"/>
                <a:gd name="T6" fmla="*/ 208 w 335"/>
                <a:gd name="T7" fmla="*/ 215 h 430"/>
                <a:gd name="T8" fmla="*/ 184 w 335"/>
                <a:gd name="T9" fmla="*/ 123 h 430"/>
                <a:gd name="T10" fmla="*/ 181 w 335"/>
                <a:gd name="T11" fmla="*/ 110 h 430"/>
                <a:gd name="T12" fmla="*/ 190 w 335"/>
                <a:gd name="T13" fmla="*/ 75 h 430"/>
                <a:gd name="T14" fmla="*/ 192 w 335"/>
                <a:gd name="T15" fmla="*/ 59 h 430"/>
                <a:gd name="T16" fmla="*/ 186 w 335"/>
                <a:gd name="T17" fmla="*/ 27 h 430"/>
                <a:gd name="T18" fmla="*/ 178 w 335"/>
                <a:gd name="T19" fmla="*/ 0 h 430"/>
                <a:gd name="T20" fmla="*/ 155 w 335"/>
                <a:gd name="T21" fmla="*/ 46 h 430"/>
                <a:gd name="T22" fmla="*/ 130 w 335"/>
                <a:gd name="T23" fmla="*/ 66 h 430"/>
                <a:gd name="T24" fmla="*/ 105 w 335"/>
                <a:gd name="T25" fmla="*/ 69 h 430"/>
                <a:gd name="T26" fmla="*/ 67 w 335"/>
                <a:gd name="T27" fmla="*/ 94 h 430"/>
                <a:gd name="T28" fmla="*/ 49 w 335"/>
                <a:gd name="T29" fmla="*/ 148 h 430"/>
                <a:gd name="T30" fmla="*/ 28 w 335"/>
                <a:gd name="T31" fmla="*/ 270 h 430"/>
                <a:gd name="T32" fmla="*/ 15 w 335"/>
                <a:gd name="T33" fmla="*/ 339 h 430"/>
                <a:gd name="T34" fmla="*/ 0 w 335"/>
                <a:gd name="T35" fmla="*/ 430 h 430"/>
                <a:gd name="T36" fmla="*/ 2 w 335"/>
                <a:gd name="T37" fmla="*/ 430 h 430"/>
                <a:gd name="T38" fmla="*/ 18 w 335"/>
                <a:gd name="T39" fmla="*/ 331 h 430"/>
                <a:gd name="T40" fmla="*/ 47 w 335"/>
                <a:gd name="T41" fmla="*/ 169 h 430"/>
                <a:gd name="T42" fmla="*/ 68 w 335"/>
                <a:gd name="T43" fmla="*/ 96 h 430"/>
                <a:gd name="T44" fmla="*/ 105 w 335"/>
                <a:gd name="T45" fmla="*/ 72 h 430"/>
                <a:gd name="T46" fmla="*/ 133 w 335"/>
                <a:gd name="T47" fmla="*/ 67 h 430"/>
                <a:gd name="T48" fmla="*/ 157 w 335"/>
                <a:gd name="T49" fmla="*/ 47 h 430"/>
                <a:gd name="T50" fmla="*/ 173 w 335"/>
                <a:gd name="T51" fmla="*/ 14 h 430"/>
                <a:gd name="T52" fmla="*/ 178 w 335"/>
                <a:gd name="T53" fmla="*/ 6 h 430"/>
                <a:gd name="T54" fmla="*/ 190 w 335"/>
                <a:gd name="T55" fmla="*/ 57 h 430"/>
                <a:gd name="T56" fmla="*/ 188 w 335"/>
                <a:gd name="T57" fmla="*/ 73 h 430"/>
                <a:gd name="T58" fmla="*/ 180 w 335"/>
                <a:gd name="T59" fmla="*/ 102 h 430"/>
                <a:gd name="T60" fmla="*/ 183 w 335"/>
                <a:gd name="T61" fmla="*/ 127 h 430"/>
                <a:gd name="T62" fmla="*/ 201 w 335"/>
                <a:gd name="T63" fmla="*/ 175 h 430"/>
                <a:gd name="T64" fmla="*/ 207 w 335"/>
                <a:gd name="T65" fmla="*/ 233 h 430"/>
                <a:gd name="T66" fmla="*/ 268 w 335"/>
                <a:gd name="T67" fmla="*/ 288 h 430"/>
                <a:gd name="T68" fmla="*/ 330 w 335"/>
                <a:gd name="T69" fmla="*/ 290 h 430"/>
                <a:gd name="T70" fmla="*/ 335 w 335"/>
                <a:gd name="T71" fmla="*/ 289 h 430"/>
                <a:gd name="T72" fmla="*/ 294 w 335"/>
                <a:gd name="T73" fmla="*/ 28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5" h="430">
                  <a:moveTo>
                    <a:pt x="294" y="286"/>
                  </a:moveTo>
                  <a:cubicBezTo>
                    <a:pt x="284" y="286"/>
                    <a:pt x="273" y="287"/>
                    <a:pt x="262" y="286"/>
                  </a:cubicBezTo>
                  <a:cubicBezTo>
                    <a:pt x="240" y="284"/>
                    <a:pt x="223" y="274"/>
                    <a:pt x="215" y="252"/>
                  </a:cubicBezTo>
                  <a:cubicBezTo>
                    <a:pt x="210" y="240"/>
                    <a:pt x="209" y="228"/>
                    <a:pt x="208" y="215"/>
                  </a:cubicBezTo>
                  <a:cubicBezTo>
                    <a:pt x="206" y="183"/>
                    <a:pt x="202" y="151"/>
                    <a:pt x="184" y="123"/>
                  </a:cubicBezTo>
                  <a:cubicBezTo>
                    <a:pt x="181" y="119"/>
                    <a:pt x="179" y="115"/>
                    <a:pt x="181" y="110"/>
                  </a:cubicBezTo>
                  <a:cubicBezTo>
                    <a:pt x="183" y="98"/>
                    <a:pt x="185" y="86"/>
                    <a:pt x="190" y="75"/>
                  </a:cubicBezTo>
                  <a:cubicBezTo>
                    <a:pt x="192" y="70"/>
                    <a:pt x="193" y="65"/>
                    <a:pt x="192" y="59"/>
                  </a:cubicBezTo>
                  <a:cubicBezTo>
                    <a:pt x="191" y="48"/>
                    <a:pt x="189" y="38"/>
                    <a:pt x="186" y="27"/>
                  </a:cubicBezTo>
                  <a:cubicBezTo>
                    <a:pt x="184" y="18"/>
                    <a:pt x="183" y="9"/>
                    <a:pt x="178" y="0"/>
                  </a:cubicBezTo>
                  <a:cubicBezTo>
                    <a:pt x="170" y="16"/>
                    <a:pt x="163" y="31"/>
                    <a:pt x="155" y="46"/>
                  </a:cubicBezTo>
                  <a:cubicBezTo>
                    <a:pt x="150" y="57"/>
                    <a:pt x="141" y="64"/>
                    <a:pt x="130" y="66"/>
                  </a:cubicBezTo>
                  <a:cubicBezTo>
                    <a:pt x="122" y="68"/>
                    <a:pt x="113" y="69"/>
                    <a:pt x="105" y="69"/>
                  </a:cubicBezTo>
                  <a:cubicBezTo>
                    <a:pt x="88" y="71"/>
                    <a:pt x="74" y="77"/>
                    <a:pt x="67" y="94"/>
                  </a:cubicBezTo>
                  <a:cubicBezTo>
                    <a:pt x="59" y="112"/>
                    <a:pt x="54" y="130"/>
                    <a:pt x="49" y="148"/>
                  </a:cubicBezTo>
                  <a:cubicBezTo>
                    <a:pt x="40" y="188"/>
                    <a:pt x="35" y="229"/>
                    <a:pt x="28" y="270"/>
                  </a:cubicBezTo>
                  <a:cubicBezTo>
                    <a:pt x="24" y="293"/>
                    <a:pt x="18" y="316"/>
                    <a:pt x="15" y="339"/>
                  </a:cubicBezTo>
                  <a:cubicBezTo>
                    <a:pt x="10" y="370"/>
                    <a:pt x="5" y="400"/>
                    <a:pt x="0" y="430"/>
                  </a:cubicBezTo>
                  <a:cubicBezTo>
                    <a:pt x="2" y="430"/>
                    <a:pt x="2" y="430"/>
                    <a:pt x="2" y="430"/>
                  </a:cubicBezTo>
                  <a:cubicBezTo>
                    <a:pt x="7" y="397"/>
                    <a:pt x="12" y="364"/>
                    <a:pt x="18" y="331"/>
                  </a:cubicBezTo>
                  <a:cubicBezTo>
                    <a:pt x="29" y="277"/>
                    <a:pt x="37" y="223"/>
                    <a:pt x="47" y="169"/>
                  </a:cubicBezTo>
                  <a:cubicBezTo>
                    <a:pt x="52" y="144"/>
                    <a:pt x="58" y="119"/>
                    <a:pt x="68" y="96"/>
                  </a:cubicBezTo>
                  <a:cubicBezTo>
                    <a:pt x="76" y="79"/>
                    <a:pt x="88" y="73"/>
                    <a:pt x="105" y="72"/>
                  </a:cubicBezTo>
                  <a:cubicBezTo>
                    <a:pt x="115" y="71"/>
                    <a:pt x="124" y="70"/>
                    <a:pt x="133" y="67"/>
                  </a:cubicBezTo>
                  <a:cubicBezTo>
                    <a:pt x="144" y="64"/>
                    <a:pt x="152" y="57"/>
                    <a:pt x="157" y="47"/>
                  </a:cubicBezTo>
                  <a:cubicBezTo>
                    <a:pt x="163" y="36"/>
                    <a:pt x="169" y="25"/>
                    <a:pt x="173" y="14"/>
                  </a:cubicBezTo>
                  <a:cubicBezTo>
                    <a:pt x="174" y="11"/>
                    <a:pt x="175" y="8"/>
                    <a:pt x="178" y="6"/>
                  </a:cubicBezTo>
                  <a:cubicBezTo>
                    <a:pt x="183" y="23"/>
                    <a:pt x="187" y="40"/>
                    <a:pt x="190" y="57"/>
                  </a:cubicBezTo>
                  <a:cubicBezTo>
                    <a:pt x="190" y="62"/>
                    <a:pt x="191" y="68"/>
                    <a:pt x="188" y="73"/>
                  </a:cubicBezTo>
                  <a:cubicBezTo>
                    <a:pt x="184" y="82"/>
                    <a:pt x="183" y="92"/>
                    <a:pt x="180" y="102"/>
                  </a:cubicBezTo>
                  <a:cubicBezTo>
                    <a:pt x="177" y="111"/>
                    <a:pt x="178" y="119"/>
                    <a:pt x="183" y="127"/>
                  </a:cubicBezTo>
                  <a:cubicBezTo>
                    <a:pt x="193" y="142"/>
                    <a:pt x="197" y="158"/>
                    <a:pt x="201" y="175"/>
                  </a:cubicBezTo>
                  <a:cubicBezTo>
                    <a:pt x="205" y="194"/>
                    <a:pt x="205" y="214"/>
                    <a:pt x="207" y="233"/>
                  </a:cubicBezTo>
                  <a:cubicBezTo>
                    <a:pt x="213" y="269"/>
                    <a:pt x="234" y="288"/>
                    <a:pt x="268" y="288"/>
                  </a:cubicBezTo>
                  <a:cubicBezTo>
                    <a:pt x="289" y="288"/>
                    <a:pt x="310" y="286"/>
                    <a:pt x="330" y="290"/>
                  </a:cubicBezTo>
                  <a:cubicBezTo>
                    <a:pt x="332" y="290"/>
                    <a:pt x="334" y="291"/>
                    <a:pt x="335" y="289"/>
                  </a:cubicBezTo>
                  <a:cubicBezTo>
                    <a:pt x="320" y="284"/>
                    <a:pt x="307" y="286"/>
                    <a:pt x="294" y="286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2382501" y="8477250"/>
              <a:ext cx="552450" cy="631825"/>
            </a:xfrm>
            <a:custGeom>
              <a:avLst/>
              <a:gdLst>
                <a:gd name="T0" fmla="*/ 145 w 147"/>
                <a:gd name="T1" fmla="*/ 65 h 168"/>
                <a:gd name="T2" fmla="*/ 146 w 147"/>
                <a:gd name="T3" fmla="*/ 14 h 168"/>
                <a:gd name="T4" fmla="*/ 144 w 147"/>
                <a:gd name="T5" fmla="*/ 0 h 168"/>
                <a:gd name="T6" fmla="*/ 131 w 147"/>
                <a:gd name="T7" fmla="*/ 19 h 168"/>
                <a:gd name="T8" fmla="*/ 92 w 147"/>
                <a:gd name="T9" fmla="*/ 76 h 168"/>
                <a:gd name="T10" fmla="*/ 4 w 147"/>
                <a:gd name="T11" fmla="*/ 165 h 168"/>
                <a:gd name="T12" fmla="*/ 0 w 147"/>
                <a:gd name="T13" fmla="*/ 168 h 168"/>
                <a:gd name="T14" fmla="*/ 125 w 147"/>
                <a:gd name="T15" fmla="*/ 168 h 168"/>
                <a:gd name="T16" fmla="*/ 128 w 147"/>
                <a:gd name="T17" fmla="*/ 157 h 168"/>
                <a:gd name="T18" fmla="*/ 145 w 147"/>
                <a:gd name="T19" fmla="*/ 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68">
                  <a:moveTo>
                    <a:pt x="145" y="65"/>
                  </a:moveTo>
                  <a:cubicBezTo>
                    <a:pt x="147" y="48"/>
                    <a:pt x="146" y="31"/>
                    <a:pt x="146" y="14"/>
                  </a:cubicBezTo>
                  <a:cubicBezTo>
                    <a:pt x="146" y="10"/>
                    <a:pt x="146" y="5"/>
                    <a:pt x="144" y="0"/>
                  </a:cubicBezTo>
                  <a:cubicBezTo>
                    <a:pt x="139" y="6"/>
                    <a:pt x="135" y="13"/>
                    <a:pt x="131" y="19"/>
                  </a:cubicBezTo>
                  <a:cubicBezTo>
                    <a:pt x="119" y="39"/>
                    <a:pt x="108" y="59"/>
                    <a:pt x="92" y="76"/>
                  </a:cubicBezTo>
                  <a:cubicBezTo>
                    <a:pt x="63" y="106"/>
                    <a:pt x="39" y="141"/>
                    <a:pt x="4" y="165"/>
                  </a:cubicBezTo>
                  <a:cubicBezTo>
                    <a:pt x="3" y="166"/>
                    <a:pt x="1" y="167"/>
                    <a:pt x="0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6" y="164"/>
                    <a:pt x="127" y="161"/>
                    <a:pt x="128" y="157"/>
                  </a:cubicBezTo>
                  <a:cubicBezTo>
                    <a:pt x="138" y="127"/>
                    <a:pt x="140" y="96"/>
                    <a:pt x="145" y="65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1342688" y="8447088"/>
              <a:ext cx="1377950" cy="661988"/>
            </a:xfrm>
            <a:custGeom>
              <a:avLst/>
              <a:gdLst>
                <a:gd name="T0" fmla="*/ 271 w 367"/>
                <a:gd name="T1" fmla="*/ 162 h 176"/>
                <a:gd name="T2" fmla="*/ 329 w 367"/>
                <a:gd name="T3" fmla="*/ 81 h 176"/>
                <a:gd name="T4" fmla="*/ 351 w 367"/>
                <a:gd name="T5" fmla="*/ 39 h 176"/>
                <a:gd name="T6" fmla="*/ 367 w 367"/>
                <a:gd name="T7" fmla="*/ 0 h 176"/>
                <a:gd name="T8" fmla="*/ 326 w 367"/>
                <a:gd name="T9" fmla="*/ 6 h 176"/>
                <a:gd name="T10" fmla="*/ 272 w 367"/>
                <a:gd name="T11" fmla="*/ 11 h 176"/>
                <a:gd name="T12" fmla="*/ 239 w 367"/>
                <a:gd name="T13" fmla="*/ 24 h 176"/>
                <a:gd name="T14" fmla="*/ 227 w 367"/>
                <a:gd name="T15" fmla="*/ 25 h 176"/>
                <a:gd name="T16" fmla="*/ 214 w 367"/>
                <a:gd name="T17" fmla="*/ 23 h 176"/>
                <a:gd name="T18" fmla="*/ 107 w 367"/>
                <a:gd name="T19" fmla="*/ 106 h 176"/>
                <a:gd name="T20" fmla="*/ 96 w 367"/>
                <a:gd name="T21" fmla="*/ 126 h 176"/>
                <a:gd name="T22" fmla="*/ 85 w 367"/>
                <a:gd name="T23" fmla="*/ 132 h 176"/>
                <a:gd name="T24" fmla="*/ 69 w 367"/>
                <a:gd name="T25" fmla="*/ 130 h 176"/>
                <a:gd name="T26" fmla="*/ 11 w 367"/>
                <a:gd name="T27" fmla="*/ 143 h 176"/>
                <a:gd name="T28" fmla="*/ 4 w 367"/>
                <a:gd name="T29" fmla="*/ 166 h 176"/>
                <a:gd name="T30" fmla="*/ 9 w 367"/>
                <a:gd name="T31" fmla="*/ 176 h 176"/>
                <a:gd name="T32" fmla="*/ 264 w 367"/>
                <a:gd name="T33" fmla="*/ 176 h 176"/>
                <a:gd name="T34" fmla="*/ 265 w 367"/>
                <a:gd name="T35" fmla="*/ 175 h 176"/>
                <a:gd name="T36" fmla="*/ 271 w 367"/>
                <a:gd name="T37" fmla="*/ 16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7" h="176">
                  <a:moveTo>
                    <a:pt x="271" y="162"/>
                  </a:moveTo>
                  <a:cubicBezTo>
                    <a:pt x="288" y="133"/>
                    <a:pt x="309" y="108"/>
                    <a:pt x="329" y="81"/>
                  </a:cubicBezTo>
                  <a:cubicBezTo>
                    <a:pt x="338" y="68"/>
                    <a:pt x="345" y="53"/>
                    <a:pt x="351" y="39"/>
                  </a:cubicBezTo>
                  <a:cubicBezTo>
                    <a:pt x="356" y="26"/>
                    <a:pt x="361" y="13"/>
                    <a:pt x="367" y="0"/>
                  </a:cubicBezTo>
                  <a:cubicBezTo>
                    <a:pt x="353" y="3"/>
                    <a:pt x="340" y="6"/>
                    <a:pt x="326" y="6"/>
                  </a:cubicBezTo>
                  <a:cubicBezTo>
                    <a:pt x="308" y="8"/>
                    <a:pt x="290" y="9"/>
                    <a:pt x="272" y="11"/>
                  </a:cubicBezTo>
                  <a:cubicBezTo>
                    <a:pt x="259" y="12"/>
                    <a:pt x="247" y="13"/>
                    <a:pt x="239" y="24"/>
                  </a:cubicBezTo>
                  <a:cubicBezTo>
                    <a:pt x="235" y="28"/>
                    <a:pt x="231" y="29"/>
                    <a:pt x="227" y="25"/>
                  </a:cubicBezTo>
                  <a:cubicBezTo>
                    <a:pt x="223" y="20"/>
                    <a:pt x="219" y="22"/>
                    <a:pt x="214" y="23"/>
                  </a:cubicBezTo>
                  <a:cubicBezTo>
                    <a:pt x="167" y="36"/>
                    <a:pt x="132" y="65"/>
                    <a:pt x="107" y="106"/>
                  </a:cubicBezTo>
                  <a:cubicBezTo>
                    <a:pt x="103" y="113"/>
                    <a:pt x="99" y="119"/>
                    <a:pt x="96" y="126"/>
                  </a:cubicBezTo>
                  <a:cubicBezTo>
                    <a:pt x="94" y="131"/>
                    <a:pt x="90" y="133"/>
                    <a:pt x="85" y="132"/>
                  </a:cubicBezTo>
                  <a:cubicBezTo>
                    <a:pt x="80" y="131"/>
                    <a:pt x="74" y="131"/>
                    <a:pt x="69" y="130"/>
                  </a:cubicBezTo>
                  <a:cubicBezTo>
                    <a:pt x="48" y="125"/>
                    <a:pt x="29" y="131"/>
                    <a:pt x="11" y="143"/>
                  </a:cubicBezTo>
                  <a:cubicBezTo>
                    <a:pt x="2" y="149"/>
                    <a:pt x="0" y="156"/>
                    <a:pt x="4" y="166"/>
                  </a:cubicBezTo>
                  <a:cubicBezTo>
                    <a:pt x="5" y="170"/>
                    <a:pt x="7" y="173"/>
                    <a:pt x="9" y="176"/>
                  </a:cubicBezTo>
                  <a:cubicBezTo>
                    <a:pt x="264" y="176"/>
                    <a:pt x="264" y="176"/>
                    <a:pt x="264" y="176"/>
                  </a:cubicBezTo>
                  <a:cubicBezTo>
                    <a:pt x="264" y="176"/>
                    <a:pt x="264" y="175"/>
                    <a:pt x="265" y="175"/>
                  </a:cubicBezTo>
                  <a:cubicBezTo>
                    <a:pt x="266" y="170"/>
                    <a:pt x="269" y="166"/>
                    <a:pt x="271" y="162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0580688" y="8955088"/>
              <a:ext cx="600075" cy="153988"/>
            </a:xfrm>
            <a:custGeom>
              <a:avLst/>
              <a:gdLst>
                <a:gd name="T0" fmla="*/ 154 w 160"/>
                <a:gd name="T1" fmla="*/ 29 h 41"/>
                <a:gd name="T2" fmla="*/ 113 w 160"/>
                <a:gd name="T3" fmla="*/ 3 h 41"/>
                <a:gd name="T4" fmla="*/ 102 w 160"/>
                <a:gd name="T5" fmla="*/ 1 h 41"/>
                <a:gd name="T6" fmla="*/ 9 w 160"/>
                <a:gd name="T7" fmla="*/ 25 h 41"/>
                <a:gd name="T8" fmla="*/ 1 w 160"/>
                <a:gd name="T9" fmla="*/ 34 h 41"/>
                <a:gd name="T10" fmla="*/ 0 w 160"/>
                <a:gd name="T11" fmla="*/ 41 h 41"/>
                <a:gd name="T12" fmla="*/ 158 w 160"/>
                <a:gd name="T13" fmla="*/ 41 h 41"/>
                <a:gd name="T14" fmla="*/ 154 w 160"/>
                <a:gd name="T15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41">
                  <a:moveTo>
                    <a:pt x="154" y="29"/>
                  </a:moveTo>
                  <a:cubicBezTo>
                    <a:pt x="140" y="21"/>
                    <a:pt x="126" y="12"/>
                    <a:pt x="113" y="3"/>
                  </a:cubicBezTo>
                  <a:cubicBezTo>
                    <a:pt x="109" y="1"/>
                    <a:pt x="106" y="0"/>
                    <a:pt x="102" y="1"/>
                  </a:cubicBezTo>
                  <a:cubicBezTo>
                    <a:pt x="71" y="9"/>
                    <a:pt x="40" y="17"/>
                    <a:pt x="9" y="25"/>
                  </a:cubicBezTo>
                  <a:cubicBezTo>
                    <a:pt x="4" y="26"/>
                    <a:pt x="2" y="29"/>
                    <a:pt x="1" y="34"/>
                  </a:cubicBezTo>
                  <a:cubicBezTo>
                    <a:pt x="1" y="36"/>
                    <a:pt x="1" y="39"/>
                    <a:pt x="0" y="41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60" y="36"/>
                    <a:pt x="159" y="32"/>
                    <a:pt x="154" y="29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0572751" y="8947150"/>
              <a:ext cx="615950" cy="161925"/>
            </a:xfrm>
            <a:custGeom>
              <a:avLst/>
              <a:gdLst>
                <a:gd name="T0" fmla="*/ 163 w 164"/>
                <a:gd name="T1" fmla="*/ 42 h 43"/>
                <a:gd name="T2" fmla="*/ 158 w 164"/>
                <a:gd name="T3" fmla="*/ 30 h 43"/>
                <a:gd name="T4" fmla="*/ 115 w 164"/>
                <a:gd name="T5" fmla="*/ 3 h 43"/>
                <a:gd name="T6" fmla="*/ 103 w 164"/>
                <a:gd name="T7" fmla="*/ 1 h 43"/>
                <a:gd name="T8" fmla="*/ 10 w 164"/>
                <a:gd name="T9" fmla="*/ 25 h 43"/>
                <a:gd name="T10" fmla="*/ 1 w 164"/>
                <a:gd name="T11" fmla="*/ 35 h 43"/>
                <a:gd name="T12" fmla="*/ 0 w 164"/>
                <a:gd name="T13" fmla="*/ 43 h 43"/>
                <a:gd name="T14" fmla="*/ 2 w 164"/>
                <a:gd name="T15" fmla="*/ 43 h 43"/>
                <a:gd name="T16" fmla="*/ 3 w 164"/>
                <a:gd name="T17" fmla="*/ 36 h 43"/>
                <a:gd name="T18" fmla="*/ 11 w 164"/>
                <a:gd name="T19" fmla="*/ 27 h 43"/>
                <a:gd name="T20" fmla="*/ 104 w 164"/>
                <a:gd name="T21" fmla="*/ 3 h 43"/>
                <a:gd name="T22" fmla="*/ 115 w 164"/>
                <a:gd name="T23" fmla="*/ 5 h 43"/>
                <a:gd name="T24" fmla="*/ 156 w 164"/>
                <a:gd name="T25" fmla="*/ 31 h 43"/>
                <a:gd name="T26" fmla="*/ 160 w 164"/>
                <a:gd name="T27" fmla="*/ 43 h 43"/>
                <a:gd name="T28" fmla="*/ 163 w 164"/>
                <a:gd name="T29" fmla="*/ 43 h 43"/>
                <a:gd name="T30" fmla="*/ 163 w 164"/>
                <a:gd name="T31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43">
                  <a:moveTo>
                    <a:pt x="163" y="42"/>
                  </a:moveTo>
                  <a:cubicBezTo>
                    <a:pt x="164" y="37"/>
                    <a:pt x="164" y="34"/>
                    <a:pt x="158" y="30"/>
                  </a:cubicBezTo>
                  <a:cubicBezTo>
                    <a:pt x="144" y="22"/>
                    <a:pt x="130" y="12"/>
                    <a:pt x="115" y="3"/>
                  </a:cubicBezTo>
                  <a:cubicBezTo>
                    <a:pt x="111" y="0"/>
                    <a:pt x="108" y="0"/>
                    <a:pt x="103" y="1"/>
                  </a:cubicBezTo>
                  <a:cubicBezTo>
                    <a:pt x="72" y="9"/>
                    <a:pt x="41" y="17"/>
                    <a:pt x="10" y="25"/>
                  </a:cubicBezTo>
                  <a:cubicBezTo>
                    <a:pt x="4" y="26"/>
                    <a:pt x="2" y="30"/>
                    <a:pt x="1" y="35"/>
                  </a:cubicBezTo>
                  <a:cubicBezTo>
                    <a:pt x="1" y="38"/>
                    <a:pt x="0" y="40"/>
                    <a:pt x="0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3" y="41"/>
                    <a:pt x="3" y="38"/>
                    <a:pt x="3" y="36"/>
                  </a:cubicBezTo>
                  <a:cubicBezTo>
                    <a:pt x="4" y="31"/>
                    <a:pt x="6" y="28"/>
                    <a:pt x="11" y="27"/>
                  </a:cubicBezTo>
                  <a:cubicBezTo>
                    <a:pt x="42" y="19"/>
                    <a:pt x="73" y="11"/>
                    <a:pt x="104" y="3"/>
                  </a:cubicBezTo>
                  <a:cubicBezTo>
                    <a:pt x="108" y="2"/>
                    <a:pt x="111" y="3"/>
                    <a:pt x="115" y="5"/>
                  </a:cubicBezTo>
                  <a:cubicBezTo>
                    <a:pt x="128" y="14"/>
                    <a:pt x="142" y="23"/>
                    <a:pt x="156" y="31"/>
                  </a:cubicBezTo>
                  <a:cubicBezTo>
                    <a:pt x="161" y="34"/>
                    <a:pt x="162" y="38"/>
                    <a:pt x="160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3" y="43"/>
                    <a:pt x="163" y="43"/>
                    <a:pt x="163" y="42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1326813" y="8429625"/>
              <a:ext cx="1412875" cy="679450"/>
            </a:xfrm>
            <a:custGeom>
              <a:avLst/>
              <a:gdLst>
                <a:gd name="T0" fmla="*/ 272 w 376"/>
                <a:gd name="T1" fmla="*/ 177 h 181"/>
                <a:gd name="T2" fmla="*/ 298 w 376"/>
                <a:gd name="T3" fmla="*/ 136 h 181"/>
                <a:gd name="T4" fmla="*/ 331 w 376"/>
                <a:gd name="T5" fmla="*/ 92 h 181"/>
                <a:gd name="T6" fmla="*/ 366 w 376"/>
                <a:gd name="T7" fmla="*/ 21 h 181"/>
                <a:gd name="T8" fmla="*/ 376 w 376"/>
                <a:gd name="T9" fmla="*/ 0 h 181"/>
                <a:gd name="T10" fmla="*/ 364 w 376"/>
                <a:gd name="T11" fmla="*/ 4 h 181"/>
                <a:gd name="T12" fmla="*/ 294 w 376"/>
                <a:gd name="T13" fmla="*/ 12 h 181"/>
                <a:gd name="T14" fmla="*/ 239 w 376"/>
                <a:gd name="T15" fmla="*/ 30 h 181"/>
                <a:gd name="T16" fmla="*/ 233 w 376"/>
                <a:gd name="T17" fmla="*/ 28 h 181"/>
                <a:gd name="T18" fmla="*/ 222 w 376"/>
                <a:gd name="T19" fmla="*/ 24 h 181"/>
                <a:gd name="T20" fmla="*/ 174 w 376"/>
                <a:gd name="T21" fmla="*/ 44 h 181"/>
                <a:gd name="T22" fmla="*/ 105 w 376"/>
                <a:gd name="T23" fmla="*/ 117 h 181"/>
                <a:gd name="T24" fmla="*/ 94 w 376"/>
                <a:gd name="T25" fmla="*/ 135 h 181"/>
                <a:gd name="T26" fmla="*/ 72 w 376"/>
                <a:gd name="T27" fmla="*/ 133 h 181"/>
                <a:gd name="T28" fmla="*/ 16 w 376"/>
                <a:gd name="T29" fmla="*/ 144 h 181"/>
                <a:gd name="T30" fmla="*/ 8 w 376"/>
                <a:gd name="T31" fmla="*/ 176 h 181"/>
                <a:gd name="T32" fmla="*/ 11 w 376"/>
                <a:gd name="T33" fmla="*/ 181 h 181"/>
                <a:gd name="T34" fmla="*/ 13 w 376"/>
                <a:gd name="T35" fmla="*/ 181 h 181"/>
                <a:gd name="T36" fmla="*/ 8 w 376"/>
                <a:gd name="T37" fmla="*/ 171 h 181"/>
                <a:gd name="T38" fmla="*/ 15 w 376"/>
                <a:gd name="T39" fmla="*/ 148 h 181"/>
                <a:gd name="T40" fmla="*/ 73 w 376"/>
                <a:gd name="T41" fmla="*/ 135 h 181"/>
                <a:gd name="T42" fmla="*/ 89 w 376"/>
                <a:gd name="T43" fmla="*/ 137 h 181"/>
                <a:gd name="T44" fmla="*/ 100 w 376"/>
                <a:gd name="T45" fmla="*/ 131 h 181"/>
                <a:gd name="T46" fmla="*/ 111 w 376"/>
                <a:gd name="T47" fmla="*/ 111 h 181"/>
                <a:gd name="T48" fmla="*/ 218 w 376"/>
                <a:gd name="T49" fmla="*/ 28 h 181"/>
                <a:gd name="T50" fmla="*/ 231 w 376"/>
                <a:gd name="T51" fmla="*/ 30 h 181"/>
                <a:gd name="T52" fmla="*/ 243 w 376"/>
                <a:gd name="T53" fmla="*/ 29 h 181"/>
                <a:gd name="T54" fmla="*/ 276 w 376"/>
                <a:gd name="T55" fmla="*/ 16 h 181"/>
                <a:gd name="T56" fmla="*/ 330 w 376"/>
                <a:gd name="T57" fmla="*/ 11 h 181"/>
                <a:gd name="T58" fmla="*/ 371 w 376"/>
                <a:gd name="T59" fmla="*/ 5 h 181"/>
                <a:gd name="T60" fmla="*/ 355 w 376"/>
                <a:gd name="T61" fmla="*/ 44 h 181"/>
                <a:gd name="T62" fmla="*/ 333 w 376"/>
                <a:gd name="T63" fmla="*/ 86 h 181"/>
                <a:gd name="T64" fmla="*/ 275 w 376"/>
                <a:gd name="T65" fmla="*/ 167 h 181"/>
                <a:gd name="T66" fmla="*/ 269 w 376"/>
                <a:gd name="T67" fmla="*/ 180 h 181"/>
                <a:gd name="T68" fmla="*/ 268 w 376"/>
                <a:gd name="T69" fmla="*/ 181 h 181"/>
                <a:gd name="T70" fmla="*/ 270 w 376"/>
                <a:gd name="T71" fmla="*/ 181 h 181"/>
                <a:gd name="T72" fmla="*/ 272 w 376"/>
                <a:gd name="T73" fmla="*/ 17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6" h="181">
                  <a:moveTo>
                    <a:pt x="272" y="177"/>
                  </a:moveTo>
                  <a:cubicBezTo>
                    <a:pt x="279" y="163"/>
                    <a:pt x="289" y="149"/>
                    <a:pt x="298" y="136"/>
                  </a:cubicBezTo>
                  <a:cubicBezTo>
                    <a:pt x="309" y="121"/>
                    <a:pt x="319" y="106"/>
                    <a:pt x="331" y="92"/>
                  </a:cubicBezTo>
                  <a:cubicBezTo>
                    <a:pt x="348" y="71"/>
                    <a:pt x="355" y="45"/>
                    <a:pt x="366" y="21"/>
                  </a:cubicBezTo>
                  <a:cubicBezTo>
                    <a:pt x="369" y="14"/>
                    <a:pt x="373" y="8"/>
                    <a:pt x="376" y="0"/>
                  </a:cubicBezTo>
                  <a:cubicBezTo>
                    <a:pt x="371" y="2"/>
                    <a:pt x="368" y="3"/>
                    <a:pt x="364" y="4"/>
                  </a:cubicBezTo>
                  <a:cubicBezTo>
                    <a:pt x="341" y="10"/>
                    <a:pt x="317" y="9"/>
                    <a:pt x="294" y="12"/>
                  </a:cubicBezTo>
                  <a:cubicBezTo>
                    <a:pt x="274" y="15"/>
                    <a:pt x="253" y="11"/>
                    <a:pt x="239" y="30"/>
                  </a:cubicBezTo>
                  <a:cubicBezTo>
                    <a:pt x="236" y="34"/>
                    <a:pt x="234" y="30"/>
                    <a:pt x="233" y="28"/>
                  </a:cubicBezTo>
                  <a:cubicBezTo>
                    <a:pt x="230" y="24"/>
                    <a:pt x="227" y="23"/>
                    <a:pt x="222" y="24"/>
                  </a:cubicBezTo>
                  <a:cubicBezTo>
                    <a:pt x="206" y="30"/>
                    <a:pt x="189" y="35"/>
                    <a:pt x="174" y="44"/>
                  </a:cubicBezTo>
                  <a:cubicBezTo>
                    <a:pt x="144" y="62"/>
                    <a:pt x="123" y="88"/>
                    <a:pt x="105" y="117"/>
                  </a:cubicBezTo>
                  <a:cubicBezTo>
                    <a:pt x="101" y="123"/>
                    <a:pt x="100" y="133"/>
                    <a:pt x="94" y="135"/>
                  </a:cubicBezTo>
                  <a:cubicBezTo>
                    <a:pt x="87" y="137"/>
                    <a:pt x="79" y="134"/>
                    <a:pt x="72" y="133"/>
                  </a:cubicBezTo>
                  <a:cubicBezTo>
                    <a:pt x="51" y="127"/>
                    <a:pt x="33" y="135"/>
                    <a:pt x="16" y="144"/>
                  </a:cubicBezTo>
                  <a:cubicBezTo>
                    <a:pt x="2" y="152"/>
                    <a:pt x="0" y="162"/>
                    <a:pt x="8" y="176"/>
                  </a:cubicBezTo>
                  <a:cubicBezTo>
                    <a:pt x="9" y="178"/>
                    <a:pt x="10" y="180"/>
                    <a:pt x="11" y="181"/>
                  </a:cubicBezTo>
                  <a:cubicBezTo>
                    <a:pt x="13" y="181"/>
                    <a:pt x="13" y="181"/>
                    <a:pt x="13" y="181"/>
                  </a:cubicBezTo>
                  <a:cubicBezTo>
                    <a:pt x="11" y="178"/>
                    <a:pt x="9" y="175"/>
                    <a:pt x="8" y="171"/>
                  </a:cubicBezTo>
                  <a:cubicBezTo>
                    <a:pt x="4" y="161"/>
                    <a:pt x="6" y="154"/>
                    <a:pt x="15" y="148"/>
                  </a:cubicBezTo>
                  <a:cubicBezTo>
                    <a:pt x="33" y="136"/>
                    <a:pt x="52" y="130"/>
                    <a:pt x="73" y="135"/>
                  </a:cubicBezTo>
                  <a:cubicBezTo>
                    <a:pt x="78" y="136"/>
                    <a:pt x="84" y="136"/>
                    <a:pt x="89" y="137"/>
                  </a:cubicBezTo>
                  <a:cubicBezTo>
                    <a:pt x="94" y="138"/>
                    <a:pt x="98" y="136"/>
                    <a:pt x="100" y="131"/>
                  </a:cubicBezTo>
                  <a:cubicBezTo>
                    <a:pt x="103" y="124"/>
                    <a:pt x="107" y="118"/>
                    <a:pt x="111" y="111"/>
                  </a:cubicBezTo>
                  <a:cubicBezTo>
                    <a:pt x="136" y="70"/>
                    <a:pt x="171" y="41"/>
                    <a:pt x="218" y="28"/>
                  </a:cubicBezTo>
                  <a:cubicBezTo>
                    <a:pt x="223" y="27"/>
                    <a:pt x="227" y="25"/>
                    <a:pt x="231" y="30"/>
                  </a:cubicBezTo>
                  <a:cubicBezTo>
                    <a:pt x="235" y="34"/>
                    <a:pt x="239" y="33"/>
                    <a:pt x="243" y="29"/>
                  </a:cubicBezTo>
                  <a:cubicBezTo>
                    <a:pt x="251" y="18"/>
                    <a:pt x="263" y="17"/>
                    <a:pt x="276" y="16"/>
                  </a:cubicBezTo>
                  <a:cubicBezTo>
                    <a:pt x="294" y="14"/>
                    <a:pt x="312" y="13"/>
                    <a:pt x="330" y="11"/>
                  </a:cubicBezTo>
                  <a:cubicBezTo>
                    <a:pt x="344" y="11"/>
                    <a:pt x="357" y="8"/>
                    <a:pt x="371" y="5"/>
                  </a:cubicBezTo>
                  <a:cubicBezTo>
                    <a:pt x="365" y="18"/>
                    <a:pt x="360" y="31"/>
                    <a:pt x="355" y="44"/>
                  </a:cubicBezTo>
                  <a:cubicBezTo>
                    <a:pt x="349" y="58"/>
                    <a:pt x="342" y="73"/>
                    <a:pt x="333" y="86"/>
                  </a:cubicBezTo>
                  <a:cubicBezTo>
                    <a:pt x="313" y="113"/>
                    <a:pt x="292" y="138"/>
                    <a:pt x="275" y="167"/>
                  </a:cubicBezTo>
                  <a:cubicBezTo>
                    <a:pt x="273" y="171"/>
                    <a:pt x="270" y="175"/>
                    <a:pt x="269" y="180"/>
                  </a:cubicBezTo>
                  <a:cubicBezTo>
                    <a:pt x="268" y="180"/>
                    <a:pt x="268" y="181"/>
                    <a:pt x="268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1" y="180"/>
                    <a:pt x="271" y="178"/>
                    <a:pt x="272" y="177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2368213" y="8451850"/>
              <a:ext cx="577850" cy="657225"/>
            </a:xfrm>
            <a:custGeom>
              <a:avLst/>
              <a:gdLst>
                <a:gd name="T0" fmla="*/ 152 w 154"/>
                <a:gd name="T1" fmla="*/ 60 h 175"/>
                <a:gd name="T2" fmla="*/ 150 w 154"/>
                <a:gd name="T3" fmla="*/ 0 h 175"/>
                <a:gd name="T4" fmla="*/ 80 w 154"/>
                <a:gd name="T5" fmla="*/ 98 h 175"/>
                <a:gd name="T6" fmla="*/ 0 w 154"/>
                <a:gd name="T7" fmla="*/ 175 h 175"/>
                <a:gd name="T8" fmla="*/ 4 w 154"/>
                <a:gd name="T9" fmla="*/ 175 h 175"/>
                <a:gd name="T10" fmla="*/ 8 w 154"/>
                <a:gd name="T11" fmla="*/ 172 h 175"/>
                <a:gd name="T12" fmla="*/ 96 w 154"/>
                <a:gd name="T13" fmla="*/ 83 h 175"/>
                <a:gd name="T14" fmla="*/ 135 w 154"/>
                <a:gd name="T15" fmla="*/ 26 h 175"/>
                <a:gd name="T16" fmla="*/ 148 w 154"/>
                <a:gd name="T17" fmla="*/ 7 h 175"/>
                <a:gd name="T18" fmla="*/ 150 w 154"/>
                <a:gd name="T19" fmla="*/ 21 h 175"/>
                <a:gd name="T20" fmla="*/ 149 w 154"/>
                <a:gd name="T21" fmla="*/ 72 h 175"/>
                <a:gd name="T22" fmla="*/ 132 w 154"/>
                <a:gd name="T23" fmla="*/ 164 h 175"/>
                <a:gd name="T24" fmla="*/ 129 w 154"/>
                <a:gd name="T25" fmla="*/ 175 h 175"/>
                <a:gd name="T26" fmla="*/ 131 w 154"/>
                <a:gd name="T27" fmla="*/ 175 h 175"/>
                <a:gd name="T28" fmla="*/ 136 w 154"/>
                <a:gd name="T29" fmla="*/ 158 h 175"/>
                <a:gd name="T30" fmla="*/ 152 w 154"/>
                <a:gd name="T31" fmla="*/ 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" h="175">
                  <a:moveTo>
                    <a:pt x="152" y="60"/>
                  </a:moveTo>
                  <a:cubicBezTo>
                    <a:pt x="154" y="41"/>
                    <a:pt x="154" y="21"/>
                    <a:pt x="150" y="0"/>
                  </a:cubicBezTo>
                  <a:cubicBezTo>
                    <a:pt x="126" y="34"/>
                    <a:pt x="108" y="70"/>
                    <a:pt x="80" y="98"/>
                  </a:cubicBezTo>
                  <a:cubicBezTo>
                    <a:pt x="54" y="124"/>
                    <a:pt x="32" y="155"/>
                    <a:pt x="0" y="175"/>
                  </a:cubicBezTo>
                  <a:cubicBezTo>
                    <a:pt x="4" y="175"/>
                    <a:pt x="4" y="175"/>
                    <a:pt x="4" y="175"/>
                  </a:cubicBezTo>
                  <a:cubicBezTo>
                    <a:pt x="5" y="174"/>
                    <a:pt x="7" y="173"/>
                    <a:pt x="8" y="172"/>
                  </a:cubicBezTo>
                  <a:cubicBezTo>
                    <a:pt x="43" y="148"/>
                    <a:pt x="67" y="113"/>
                    <a:pt x="96" y="83"/>
                  </a:cubicBezTo>
                  <a:cubicBezTo>
                    <a:pt x="112" y="66"/>
                    <a:pt x="123" y="46"/>
                    <a:pt x="135" y="26"/>
                  </a:cubicBezTo>
                  <a:cubicBezTo>
                    <a:pt x="139" y="20"/>
                    <a:pt x="143" y="13"/>
                    <a:pt x="148" y="7"/>
                  </a:cubicBezTo>
                  <a:cubicBezTo>
                    <a:pt x="150" y="12"/>
                    <a:pt x="150" y="17"/>
                    <a:pt x="150" y="21"/>
                  </a:cubicBezTo>
                  <a:cubicBezTo>
                    <a:pt x="150" y="38"/>
                    <a:pt x="151" y="55"/>
                    <a:pt x="149" y="72"/>
                  </a:cubicBezTo>
                  <a:cubicBezTo>
                    <a:pt x="144" y="103"/>
                    <a:pt x="142" y="134"/>
                    <a:pt x="132" y="164"/>
                  </a:cubicBezTo>
                  <a:cubicBezTo>
                    <a:pt x="131" y="168"/>
                    <a:pt x="130" y="171"/>
                    <a:pt x="129" y="175"/>
                  </a:cubicBezTo>
                  <a:cubicBezTo>
                    <a:pt x="131" y="175"/>
                    <a:pt x="131" y="175"/>
                    <a:pt x="131" y="175"/>
                  </a:cubicBezTo>
                  <a:cubicBezTo>
                    <a:pt x="133" y="170"/>
                    <a:pt x="134" y="164"/>
                    <a:pt x="136" y="158"/>
                  </a:cubicBezTo>
                  <a:cubicBezTo>
                    <a:pt x="145" y="126"/>
                    <a:pt x="149" y="93"/>
                    <a:pt x="152" y="60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4112876" y="6115050"/>
              <a:ext cx="1176338" cy="668338"/>
            </a:xfrm>
            <a:custGeom>
              <a:avLst/>
              <a:gdLst>
                <a:gd name="T0" fmla="*/ 310 w 313"/>
                <a:gd name="T1" fmla="*/ 9 h 178"/>
                <a:gd name="T2" fmla="*/ 266 w 313"/>
                <a:gd name="T3" fmla="*/ 4 h 178"/>
                <a:gd name="T4" fmla="*/ 195 w 313"/>
                <a:gd name="T5" fmla="*/ 20 h 178"/>
                <a:gd name="T6" fmla="*/ 136 w 313"/>
                <a:gd name="T7" fmla="*/ 23 h 178"/>
                <a:gd name="T8" fmla="*/ 98 w 313"/>
                <a:gd name="T9" fmla="*/ 17 h 178"/>
                <a:gd name="T10" fmla="*/ 62 w 313"/>
                <a:gd name="T11" fmla="*/ 17 h 178"/>
                <a:gd name="T12" fmla="*/ 14 w 313"/>
                <a:gd name="T13" fmla="*/ 24 h 178"/>
                <a:gd name="T14" fmla="*/ 3 w 313"/>
                <a:gd name="T15" fmla="*/ 40 h 178"/>
                <a:gd name="T16" fmla="*/ 8 w 313"/>
                <a:gd name="T17" fmla="*/ 56 h 178"/>
                <a:gd name="T18" fmla="*/ 52 w 313"/>
                <a:gd name="T19" fmla="*/ 118 h 178"/>
                <a:gd name="T20" fmla="*/ 144 w 313"/>
                <a:gd name="T21" fmla="*/ 170 h 178"/>
                <a:gd name="T22" fmla="*/ 162 w 313"/>
                <a:gd name="T23" fmla="*/ 174 h 178"/>
                <a:gd name="T24" fmla="*/ 217 w 313"/>
                <a:gd name="T25" fmla="*/ 172 h 178"/>
                <a:gd name="T26" fmla="*/ 245 w 313"/>
                <a:gd name="T27" fmla="*/ 166 h 178"/>
                <a:gd name="T28" fmla="*/ 265 w 313"/>
                <a:gd name="T29" fmla="*/ 166 h 178"/>
                <a:gd name="T30" fmla="*/ 305 w 313"/>
                <a:gd name="T31" fmla="*/ 168 h 178"/>
                <a:gd name="T32" fmla="*/ 313 w 313"/>
                <a:gd name="T33" fmla="*/ 171 h 178"/>
                <a:gd name="T34" fmla="*/ 313 w 313"/>
                <a:gd name="T35" fmla="*/ 9 h 178"/>
                <a:gd name="T36" fmla="*/ 313 w 313"/>
                <a:gd name="T37" fmla="*/ 9 h 178"/>
                <a:gd name="T38" fmla="*/ 310 w 313"/>
                <a:gd name="T39" fmla="*/ 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3" h="178">
                  <a:moveTo>
                    <a:pt x="310" y="9"/>
                  </a:moveTo>
                  <a:cubicBezTo>
                    <a:pt x="296" y="0"/>
                    <a:pt x="281" y="2"/>
                    <a:pt x="266" y="4"/>
                  </a:cubicBezTo>
                  <a:cubicBezTo>
                    <a:pt x="242" y="8"/>
                    <a:pt x="218" y="13"/>
                    <a:pt x="195" y="20"/>
                  </a:cubicBezTo>
                  <a:cubicBezTo>
                    <a:pt x="176" y="26"/>
                    <a:pt x="156" y="27"/>
                    <a:pt x="136" y="23"/>
                  </a:cubicBezTo>
                  <a:cubicBezTo>
                    <a:pt x="123" y="21"/>
                    <a:pt x="111" y="20"/>
                    <a:pt x="98" y="17"/>
                  </a:cubicBezTo>
                  <a:cubicBezTo>
                    <a:pt x="86" y="14"/>
                    <a:pt x="74" y="13"/>
                    <a:pt x="62" y="17"/>
                  </a:cubicBezTo>
                  <a:cubicBezTo>
                    <a:pt x="46" y="20"/>
                    <a:pt x="30" y="21"/>
                    <a:pt x="14" y="24"/>
                  </a:cubicBezTo>
                  <a:cubicBezTo>
                    <a:pt x="2" y="26"/>
                    <a:pt x="0" y="29"/>
                    <a:pt x="3" y="40"/>
                  </a:cubicBezTo>
                  <a:cubicBezTo>
                    <a:pt x="4" y="46"/>
                    <a:pt x="5" y="51"/>
                    <a:pt x="8" y="56"/>
                  </a:cubicBezTo>
                  <a:cubicBezTo>
                    <a:pt x="21" y="78"/>
                    <a:pt x="35" y="99"/>
                    <a:pt x="52" y="118"/>
                  </a:cubicBezTo>
                  <a:cubicBezTo>
                    <a:pt x="77" y="146"/>
                    <a:pt x="108" y="161"/>
                    <a:pt x="144" y="170"/>
                  </a:cubicBezTo>
                  <a:cubicBezTo>
                    <a:pt x="150" y="171"/>
                    <a:pt x="156" y="173"/>
                    <a:pt x="162" y="174"/>
                  </a:cubicBezTo>
                  <a:cubicBezTo>
                    <a:pt x="180" y="178"/>
                    <a:pt x="199" y="177"/>
                    <a:pt x="217" y="172"/>
                  </a:cubicBezTo>
                  <a:cubicBezTo>
                    <a:pt x="226" y="170"/>
                    <a:pt x="236" y="168"/>
                    <a:pt x="245" y="166"/>
                  </a:cubicBezTo>
                  <a:cubicBezTo>
                    <a:pt x="252" y="165"/>
                    <a:pt x="259" y="164"/>
                    <a:pt x="265" y="166"/>
                  </a:cubicBezTo>
                  <a:cubicBezTo>
                    <a:pt x="278" y="169"/>
                    <a:pt x="292" y="168"/>
                    <a:pt x="305" y="168"/>
                  </a:cubicBezTo>
                  <a:cubicBezTo>
                    <a:pt x="308" y="168"/>
                    <a:pt x="311" y="168"/>
                    <a:pt x="313" y="171"/>
                  </a:cubicBezTo>
                  <a:cubicBezTo>
                    <a:pt x="313" y="117"/>
                    <a:pt x="313" y="63"/>
                    <a:pt x="313" y="9"/>
                  </a:cubicBezTo>
                  <a:cubicBezTo>
                    <a:pt x="313" y="9"/>
                    <a:pt x="313" y="9"/>
                    <a:pt x="313" y="9"/>
                  </a:cubicBezTo>
                  <a:cubicBezTo>
                    <a:pt x="312" y="9"/>
                    <a:pt x="311" y="9"/>
                    <a:pt x="310" y="9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14106526" y="6115050"/>
              <a:ext cx="1182688" cy="671513"/>
            </a:xfrm>
            <a:custGeom>
              <a:avLst/>
              <a:gdLst>
                <a:gd name="T0" fmla="*/ 200 w 315"/>
                <a:gd name="T1" fmla="*/ 17 h 179"/>
                <a:gd name="T2" fmla="*/ 159 w 315"/>
                <a:gd name="T3" fmla="*/ 23 h 179"/>
                <a:gd name="T4" fmla="*/ 102 w 315"/>
                <a:gd name="T5" fmla="*/ 15 h 179"/>
                <a:gd name="T6" fmla="*/ 79 w 315"/>
                <a:gd name="T7" fmla="*/ 11 h 179"/>
                <a:gd name="T8" fmla="*/ 12 w 315"/>
                <a:gd name="T9" fmla="*/ 22 h 179"/>
                <a:gd name="T10" fmla="*/ 2 w 315"/>
                <a:gd name="T11" fmla="*/ 35 h 179"/>
                <a:gd name="T12" fmla="*/ 3 w 315"/>
                <a:gd name="T13" fmla="*/ 42 h 179"/>
                <a:gd name="T14" fmla="*/ 24 w 315"/>
                <a:gd name="T15" fmla="*/ 83 h 179"/>
                <a:gd name="T16" fmla="*/ 122 w 315"/>
                <a:gd name="T17" fmla="*/ 165 h 179"/>
                <a:gd name="T18" fmla="*/ 192 w 315"/>
                <a:gd name="T19" fmla="*/ 179 h 179"/>
                <a:gd name="T20" fmla="*/ 231 w 315"/>
                <a:gd name="T21" fmla="*/ 172 h 179"/>
                <a:gd name="T22" fmla="*/ 269 w 315"/>
                <a:gd name="T23" fmla="*/ 168 h 179"/>
                <a:gd name="T24" fmla="*/ 315 w 315"/>
                <a:gd name="T25" fmla="*/ 171 h 179"/>
                <a:gd name="T26" fmla="*/ 315 w 315"/>
                <a:gd name="T27" fmla="*/ 171 h 179"/>
                <a:gd name="T28" fmla="*/ 307 w 315"/>
                <a:gd name="T29" fmla="*/ 168 h 179"/>
                <a:gd name="T30" fmla="*/ 267 w 315"/>
                <a:gd name="T31" fmla="*/ 166 h 179"/>
                <a:gd name="T32" fmla="*/ 247 w 315"/>
                <a:gd name="T33" fmla="*/ 166 h 179"/>
                <a:gd name="T34" fmla="*/ 219 w 315"/>
                <a:gd name="T35" fmla="*/ 172 h 179"/>
                <a:gd name="T36" fmla="*/ 164 w 315"/>
                <a:gd name="T37" fmla="*/ 174 h 179"/>
                <a:gd name="T38" fmla="*/ 146 w 315"/>
                <a:gd name="T39" fmla="*/ 170 h 179"/>
                <a:gd name="T40" fmla="*/ 54 w 315"/>
                <a:gd name="T41" fmla="*/ 118 h 179"/>
                <a:gd name="T42" fmla="*/ 10 w 315"/>
                <a:gd name="T43" fmla="*/ 56 h 179"/>
                <a:gd name="T44" fmla="*/ 5 w 315"/>
                <a:gd name="T45" fmla="*/ 40 h 179"/>
                <a:gd name="T46" fmla="*/ 16 w 315"/>
                <a:gd name="T47" fmla="*/ 24 h 179"/>
                <a:gd name="T48" fmla="*/ 64 w 315"/>
                <a:gd name="T49" fmla="*/ 17 h 179"/>
                <a:gd name="T50" fmla="*/ 100 w 315"/>
                <a:gd name="T51" fmla="*/ 17 h 179"/>
                <a:gd name="T52" fmla="*/ 138 w 315"/>
                <a:gd name="T53" fmla="*/ 23 h 179"/>
                <a:gd name="T54" fmla="*/ 197 w 315"/>
                <a:gd name="T55" fmla="*/ 20 h 179"/>
                <a:gd name="T56" fmla="*/ 268 w 315"/>
                <a:gd name="T57" fmla="*/ 4 h 179"/>
                <a:gd name="T58" fmla="*/ 312 w 315"/>
                <a:gd name="T59" fmla="*/ 9 h 179"/>
                <a:gd name="T60" fmla="*/ 315 w 315"/>
                <a:gd name="T61" fmla="*/ 9 h 179"/>
                <a:gd name="T62" fmla="*/ 288 w 315"/>
                <a:gd name="T63" fmla="*/ 0 h 179"/>
                <a:gd name="T64" fmla="*/ 200 w 315"/>
                <a:gd name="T65" fmla="*/ 1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5" h="179">
                  <a:moveTo>
                    <a:pt x="200" y="17"/>
                  </a:moveTo>
                  <a:cubicBezTo>
                    <a:pt x="186" y="20"/>
                    <a:pt x="173" y="25"/>
                    <a:pt x="159" y="23"/>
                  </a:cubicBezTo>
                  <a:cubicBezTo>
                    <a:pt x="140" y="21"/>
                    <a:pt x="121" y="19"/>
                    <a:pt x="102" y="15"/>
                  </a:cubicBezTo>
                  <a:cubicBezTo>
                    <a:pt x="95" y="13"/>
                    <a:pt x="86" y="10"/>
                    <a:pt x="79" y="11"/>
                  </a:cubicBezTo>
                  <a:cubicBezTo>
                    <a:pt x="57" y="16"/>
                    <a:pt x="34" y="18"/>
                    <a:pt x="12" y="22"/>
                  </a:cubicBezTo>
                  <a:cubicBezTo>
                    <a:pt x="4" y="24"/>
                    <a:pt x="0" y="27"/>
                    <a:pt x="2" y="35"/>
                  </a:cubicBezTo>
                  <a:cubicBezTo>
                    <a:pt x="2" y="37"/>
                    <a:pt x="2" y="40"/>
                    <a:pt x="3" y="42"/>
                  </a:cubicBezTo>
                  <a:cubicBezTo>
                    <a:pt x="5" y="58"/>
                    <a:pt x="16" y="70"/>
                    <a:pt x="24" y="83"/>
                  </a:cubicBezTo>
                  <a:cubicBezTo>
                    <a:pt x="48" y="121"/>
                    <a:pt x="79" y="151"/>
                    <a:pt x="122" y="165"/>
                  </a:cubicBezTo>
                  <a:cubicBezTo>
                    <a:pt x="145" y="173"/>
                    <a:pt x="168" y="179"/>
                    <a:pt x="192" y="179"/>
                  </a:cubicBezTo>
                  <a:cubicBezTo>
                    <a:pt x="206" y="179"/>
                    <a:pt x="218" y="174"/>
                    <a:pt x="231" y="172"/>
                  </a:cubicBezTo>
                  <a:cubicBezTo>
                    <a:pt x="243" y="169"/>
                    <a:pt x="256" y="165"/>
                    <a:pt x="269" y="168"/>
                  </a:cubicBezTo>
                  <a:cubicBezTo>
                    <a:pt x="284" y="172"/>
                    <a:pt x="300" y="171"/>
                    <a:pt x="315" y="171"/>
                  </a:cubicBezTo>
                  <a:cubicBezTo>
                    <a:pt x="315" y="171"/>
                    <a:pt x="315" y="171"/>
                    <a:pt x="315" y="171"/>
                  </a:cubicBezTo>
                  <a:cubicBezTo>
                    <a:pt x="313" y="168"/>
                    <a:pt x="310" y="168"/>
                    <a:pt x="307" y="168"/>
                  </a:cubicBezTo>
                  <a:cubicBezTo>
                    <a:pt x="294" y="168"/>
                    <a:pt x="280" y="169"/>
                    <a:pt x="267" y="166"/>
                  </a:cubicBezTo>
                  <a:cubicBezTo>
                    <a:pt x="261" y="164"/>
                    <a:pt x="254" y="165"/>
                    <a:pt x="247" y="166"/>
                  </a:cubicBezTo>
                  <a:cubicBezTo>
                    <a:pt x="238" y="168"/>
                    <a:pt x="228" y="170"/>
                    <a:pt x="219" y="172"/>
                  </a:cubicBezTo>
                  <a:cubicBezTo>
                    <a:pt x="201" y="177"/>
                    <a:pt x="182" y="178"/>
                    <a:pt x="164" y="174"/>
                  </a:cubicBezTo>
                  <a:cubicBezTo>
                    <a:pt x="158" y="173"/>
                    <a:pt x="152" y="171"/>
                    <a:pt x="146" y="170"/>
                  </a:cubicBezTo>
                  <a:cubicBezTo>
                    <a:pt x="110" y="161"/>
                    <a:pt x="79" y="146"/>
                    <a:pt x="54" y="118"/>
                  </a:cubicBezTo>
                  <a:cubicBezTo>
                    <a:pt x="37" y="99"/>
                    <a:pt x="23" y="78"/>
                    <a:pt x="10" y="56"/>
                  </a:cubicBezTo>
                  <a:cubicBezTo>
                    <a:pt x="7" y="51"/>
                    <a:pt x="6" y="46"/>
                    <a:pt x="5" y="40"/>
                  </a:cubicBezTo>
                  <a:cubicBezTo>
                    <a:pt x="2" y="29"/>
                    <a:pt x="4" y="26"/>
                    <a:pt x="16" y="24"/>
                  </a:cubicBezTo>
                  <a:cubicBezTo>
                    <a:pt x="32" y="21"/>
                    <a:pt x="48" y="20"/>
                    <a:pt x="64" y="17"/>
                  </a:cubicBezTo>
                  <a:cubicBezTo>
                    <a:pt x="76" y="13"/>
                    <a:pt x="88" y="14"/>
                    <a:pt x="100" y="17"/>
                  </a:cubicBezTo>
                  <a:cubicBezTo>
                    <a:pt x="113" y="20"/>
                    <a:pt x="125" y="21"/>
                    <a:pt x="138" y="23"/>
                  </a:cubicBezTo>
                  <a:cubicBezTo>
                    <a:pt x="158" y="27"/>
                    <a:pt x="178" y="26"/>
                    <a:pt x="197" y="20"/>
                  </a:cubicBezTo>
                  <a:cubicBezTo>
                    <a:pt x="220" y="13"/>
                    <a:pt x="244" y="8"/>
                    <a:pt x="268" y="4"/>
                  </a:cubicBezTo>
                  <a:cubicBezTo>
                    <a:pt x="283" y="2"/>
                    <a:pt x="298" y="0"/>
                    <a:pt x="312" y="9"/>
                  </a:cubicBezTo>
                  <a:cubicBezTo>
                    <a:pt x="313" y="9"/>
                    <a:pt x="314" y="9"/>
                    <a:pt x="315" y="9"/>
                  </a:cubicBezTo>
                  <a:cubicBezTo>
                    <a:pt x="307" y="2"/>
                    <a:pt x="298" y="0"/>
                    <a:pt x="288" y="0"/>
                  </a:cubicBezTo>
                  <a:cubicBezTo>
                    <a:pt x="258" y="1"/>
                    <a:pt x="229" y="10"/>
                    <a:pt x="200" y="17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4319251" y="5265738"/>
              <a:ext cx="969963" cy="815975"/>
            </a:xfrm>
            <a:custGeom>
              <a:avLst/>
              <a:gdLst>
                <a:gd name="T0" fmla="*/ 127 w 258"/>
                <a:gd name="T1" fmla="*/ 56 h 217"/>
                <a:gd name="T2" fmla="*/ 75 w 258"/>
                <a:gd name="T3" fmla="*/ 82 h 217"/>
                <a:gd name="T4" fmla="*/ 50 w 258"/>
                <a:gd name="T5" fmla="*/ 134 h 217"/>
                <a:gd name="T6" fmla="*/ 50 w 258"/>
                <a:gd name="T7" fmla="*/ 160 h 217"/>
                <a:gd name="T8" fmla="*/ 36 w 258"/>
                <a:gd name="T9" fmla="*/ 186 h 217"/>
                <a:gd name="T10" fmla="*/ 0 w 258"/>
                <a:gd name="T11" fmla="*/ 213 h 217"/>
                <a:gd name="T12" fmla="*/ 7 w 258"/>
                <a:gd name="T13" fmla="*/ 215 h 217"/>
                <a:gd name="T14" fmla="*/ 56 w 258"/>
                <a:gd name="T15" fmla="*/ 215 h 217"/>
                <a:gd name="T16" fmla="*/ 70 w 258"/>
                <a:gd name="T17" fmla="*/ 209 h 217"/>
                <a:gd name="T18" fmla="*/ 81 w 258"/>
                <a:gd name="T19" fmla="*/ 203 h 217"/>
                <a:gd name="T20" fmla="*/ 128 w 258"/>
                <a:gd name="T21" fmla="*/ 198 h 217"/>
                <a:gd name="T22" fmla="*/ 197 w 258"/>
                <a:gd name="T23" fmla="*/ 200 h 217"/>
                <a:gd name="T24" fmla="*/ 249 w 258"/>
                <a:gd name="T25" fmla="*/ 198 h 217"/>
                <a:gd name="T26" fmla="*/ 258 w 258"/>
                <a:gd name="T27" fmla="*/ 202 h 217"/>
                <a:gd name="T28" fmla="*/ 258 w 258"/>
                <a:gd name="T29" fmla="*/ 202 h 217"/>
                <a:gd name="T30" fmla="*/ 258 w 258"/>
                <a:gd name="T31" fmla="*/ 0 h 217"/>
                <a:gd name="T32" fmla="*/ 227 w 258"/>
                <a:gd name="T33" fmla="*/ 16 h 217"/>
                <a:gd name="T34" fmla="*/ 127 w 258"/>
                <a:gd name="T35" fmla="*/ 5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8" h="217">
                  <a:moveTo>
                    <a:pt x="127" y="56"/>
                  </a:moveTo>
                  <a:cubicBezTo>
                    <a:pt x="109" y="63"/>
                    <a:pt x="92" y="72"/>
                    <a:pt x="75" y="82"/>
                  </a:cubicBezTo>
                  <a:cubicBezTo>
                    <a:pt x="55" y="94"/>
                    <a:pt x="46" y="110"/>
                    <a:pt x="50" y="134"/>
                  </a:cubicBezTo>
                  <a:cubicBezTo>
                    <a:pt x="52" y="143"/>
                    <a:pt x="51" y="152"/>
                    <a:pt x="50" y="160"/>
                  </a:cubicBezTo>
                  <a:cubicBezTo>
                    <a:pt x="49" y="171"/>
                    <a:pt x="44" y="179"/>
                    <a:pt x="36" y="186"/>
                  </a:cubicBezTo>
                  <a:cubicBezTo>
                    <a:pt x="24" y="196"/>
                    <a:pt x="12" y="204"/>
                    <a:pt x="0" y="213"/>
                  </a:cubicBezTo>
                  <a:cubicBezTo>
                    <a:pt x="2" y="215"/>
                    <a:pt x="5" y="215"/>
                    <a:pt x="7" y="215"/>
                  </a:cubicBezTo>
                  <a:cubicBezTo>
                    <a:pt x="24" y="216"/>
                    <a:pt x="40" y="217"/>
                    <a:pt x="56" y="215"/>
                  </a:cubicBezTo>
                  <a:cubicBezTo>
                    <a:pt x="61" y="214"/>
                    <a:pt x="66" y="212"/>
                    <a:pt x="70" y="209"/>
                  </a:cubicBezTo>
                  <a:cubicBezTo>
                    <a:pt x="73" y="207"/>
                    <a:pt x="77" y="205"/>
                    <a:pt x="81" y="203"/>
                  </a:cubicBezTo>
                  <a:cubicBezTo>
                    <a:pt x="96" y="194"/>
                    <a:pt x="111" y="191"/>
                    <a:pt x="128" y="198"/>
                  </a:cubicBezTo>
                  <a:cubicBezTo>
                    <a:pt x="151" y="206"/>
                    <a:pt x="174" y="203"/>
                    <a:pt x="197" y="200"/>
                  </a:cubicBezTo>
                  <a:cubicBezTo>
                    <a:pt x="214" y="199"/>
                    <a:pt x="232" y="194"/>
                    <a:pt x="249" y="198"/>
                  </a:cubicBezTo>
                  <a:cubicBezTo>
                    <a:pt x="253" y="199"/>
                    <a:pt x="256" y="199"/>
                    <a:pt x="258" y="202"/>
                  </a:cubicBezTo>
                  <a:cubicBezTo>
                    <a:pt x="258" y="202"/>
                    <a:pt x="258" y="202"/>
                    <a:pt x="258" y="202"/>
                  </a:cubicBezTo>
                  <a:cubicBezTo>
                    <a:pt x="258" y="135"/>
                    <a:pt x="258" y="68"/>
                    <a:pt x="258" y="0"/>
                  </a:cubicBezTo>
                  <a:cubicBezTo>
                    <a:pt x="249" y="9"/>
                    <a:pt x="238" y="12"/>
                    <a:pt x="227" y="16"/>
                  </a:cubicBezTo>
                  <a:cubicBezTo>
                    <a:pt x="194" y="29"/>
                    <a:pt x="160" y="41"/>
                    <a:pt x="127" y="56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14293851" y="5265738"/>
              <a:ext cx="995363" cy="822325"/>
            </a:xfrm>
            <a:custGeom>
              <a:avLst/>
              <a:gdLst>
                <a:gd name="T0" fmla="*/ 80 w 265"/>
                <a:gd name="T1" fmla="*/ 81 h 219"/>
                <a:gd name="T2" fmla="*/ 55 w 265"/>
                <a:gd name="T3" fmla="*/ 134 h 219"/>
                <a:gd name="T4" fmla="*/ 45 w 265"/>
                <a:gd name="T5" fmla="*/ 181 h 219"/>
                <a:gd name="T6" fmla="*/ 23 w 265"/>
                <a:gd name="T7" fmla="*/ 199 h 219"/>
                <a:gd name="T8" fmla="*/ 0 w 265"/>
                <a:gd name="T9" fmla="*/ 216 h 219"/>
                <a:gd name="T10" fmla="*/ 56 w 265"/>
                <a:gd name="T11" fmla="*/ 218 h 219"/>
                <a:gd name="T12" fmla="*/ 76 w 265"/>
                <a:gd name="T13" fmla="*/ 213 h 219"/>
                <a:gd name="T14" fmla="*/ 104 w 265"/>
                <a:gd name="T15" fmla="*/ 198 h 219"/>
                <a:gd name="T16" fmla="*/ 125 w 265"/>
                <a:gd name="T17" fmla="*/ 197 h 219"/>
                <a:gd name="T18" fmla="*/ 205 w 265"/>
                <a:gd name="T19" fmla="*/ 203 h 219"/>
                <a:gd name="T20" fmla="*/ 265 w 265"/>
                <a:gd name="T21" fmla="*/ 202 h 219"/>
                <a:gd name="T22" fmla="*/ 256 w 265"/>
                <a:gd name="T23" fmla="*/ 198 h 219"/>
                <a:gd name="T24" fmla="*/ 204 w 265"/>
                <a:gd name="T25" fmla="*/ 200 h 219"/>
                <a:gd name="T26" fmla="*/ 135 w 265"/>
                <a:gd name="T27" fmla="*/ 198 h 219"/>
                <a:gd name="T28" fmla="*/ 88 w 265"/>
                <a:gd name="T29" fmla="*/ 203 h 219"/>
                <a:gd name="T30" fmla="*/ 77 w 265"/>
                <a:gd name="T31" fmla="*/ 209 h 219"/>
                <a:gd name="T32" fmla="*/ 63 w 265"/>
                <a:gd name="T33" fmla="*/ 215 h 219"/>
                <a:gd name="T34" fmla="*/ 14 w 265"/>
                <a:gd name="T35" fmla="*/ 215 h 219"/>
                <a:gd name="T36" fmla="*/ 7 w 265"/>
                <a:gd name="T37" fmla="*/ 213 h 219"/>
                <a:gd name="T38" fmla="*/ 43 w 265"/>
                <a:gd name="T39" fmla="*/ 186 h 219"/>
                <a:gd name="T40" fmla="*/ 57 w 265"/>
                <a:gd name="T41" fmla="*/ 160 h 219"/>
                <a:gd name="T42" fmla="*/ 57 w 265"/>
                <a:gd name="T43" fmla="*/ 134 h 219"/>
                <a:gd name="T44" fmla="*/ 82 w 265"/>
                <a:gd name="T45" fmla="*/ 82 h 219"/>
                <a:gd name="T46" fmla="*/ 134 w 265"/>
                <a:gd name="T47" fmla="*/ 56 h 219"/>
                <a:gd name="T48" fmla="*/ 234 w 265"/>
                <a:gd name="T49" fmla="*/ 16 h 219"/>
                <a:gd name="T50" fmla="*/ 265 w 265"/>
                <a:gd name="T51" fmla="*/ 0 h 219"/>
                <a:gd name="T52" fmla="*/ 167 w 265"/>
                <a:gd name="T53" fmla="*/ 40 h 219"/>
                <a:gd name="T54" fmla="*/ 80 w 265"/>
                <a:gd name="T55" fmla="*/ 8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5" h="219">
                  <a:moveTo>
                    <a:pt x="80" y="81"/>
                  </a:moveTo>
                  <a:cubicBezTo>
                    <a:pt x="59" y="93"/>
                    <a:pt x="51" y="110"/>
                    <a:pt x="55" y="134"/>
                  </a:cubicBezTo>
                  <a:cubicBezTo>
                    <a:pt x="57" y="150"/>
                    <a:pt x="59" y="168"/>
                    <a:pt x="45" y="181"/>
                  </a:cubicBezTo>
                  <a:cubicBezTo>
                    <a:pt x="38" y="187"/>
                    <a:pt x="30" y="193"/>
                    <a:pt x="23" y="199"/>
                  </a:cubicBezTo>
                  <a:cubicBezTo>
                    <a:pt x="16" y="204"/>
                    <a:pt x="9" y="210"/>
                    <a:pt x="0" y="216"/>
                  </a:cubicBezTo>
                  <a:cubicBezTo>
                    <a:pt x="20" y="219"/>
                    <a:pt x="38" y="219"/>
                    <a:pt x="56" y="218"/>
                  </a:cubicBezTo>
                  <a:cubicBezTo>
                    <a:pt x="62" y="218"/>
                    <a:pt x="70" y="218"/>
                    <a:pt x="76" y="213"/>
                  </a:cubicBezTo>
                  <a:cubicBezTo>
                    <a:pt x="84" y="206"/>
                    <a:pt x="95" y="202"/>
                    <a:pt x="104" y="198"/>
                  </a:cubicBezTo>
                  <a:cubicBezTo>
                    <a:pt x="112" y="194"/>
                    <a:pt x="118" y="195"/>
                    <a:pt x="125" y="197"/>
                  </a:cubicBezTo>
                  <a:cubicBezTo>
                    <a:pt x="151" y="206"/>
                    <a:pt x="178" y="206"/>
                    <a:pt x="205" y="203"/>
                  </a:cubicBezTo>
                  <a:cubicBezTo>
                    <a:pt x="225" y="200"/>
                    <a:pt x="245" y="196"/>
                    <a:pt x="265" y="202"/>
                  </a:cubicBezTo>
                  <a:cubicBezTo>
                    <a:pt x="263" y="199"/>
                    <a:pt x="260" y="199"/>
                    <a:pt x="256" y="198"/>
                  </a:cubicBezTo>
                  <a:cubicBezTo>
                    <a:pt x="239" y="194"/>
                    <a:pt x="221" y="199"/>
                    <a:pt x="204" y="200"/>
                  </a:cubicBezTo>
                  <a:cubicBezTo>
                    <a:pt x="181" y="203"/>
                    <a:pt x="158" y="206"/>
                    <a:pt x="135" y="198"/>
                  </a:cubicBezTo>
                  <a:cubicBezTo>
                    <a:pt x="118" y="191"/>
                    <a:pt x="103" y="194"/>
                    <a:pt x="88" y="203"/>
                  </a:cubicBezTo>
                  <a:cubicBezTo>
                    <a:pt x="84" y="205"/>
                    <a:pt x="80" y="207"/>
                    <a:pt x="77" y="209"/>
                  </a:cubicBezTo>
                  <a:cubicBezTo>
                    <a:pt x="73" y="212"/>
                    <a:pt x="68" y="214"/>
                    <a:pt x="63" y="215"/>
                  </a:cubicBezTo>
                  <a:cubicBezTo>
                    <a:pt x="47" y="217"/>
                    <a:pt x="31" y="216"/>
                    <a:pt x="14" y="215"/>
                  </a:cubicBezTo>
                  <a:cubicBezTo>
                    <a:pt x="12" y="215"/>
                    <a:pt x="9" y="215"/>
                    <a:pt x="7" y="213"/>
                  </a:cubicBezTo>
                  <a:cubicBezTo>
                    <a:pt x="19" y="204"/>
                    <a:pt x="31" y="196"/>
                    <a:pt x="43" y="186"/>
                  </a:cubicBezTo>
                  <a:cubicBezTo>
                    <a:pt x="51" y="179"/>
                    <a:pt x="56" y="171"/>
                    <a:pt x="57" y="160"/>
                  </a:cubicBezTo>
                  <a:cubicBezTo>
                    <a:pt x="58" y="152"/>
                    <a:pt x="59" y="143"/>
                    <a:pt x="57" y="134"/>
                  </a:cubicBezTo>
                  <a:cubicBezTo>
                    <a:pt x="53" y="110"/>
                    <a:pt x="62" y="94"/>
                    <a:pt x="82" y="82"/>
                  </a:cubicBezTo>
                  <a:cubicBezTo>
                    <a:pt x="99" y="72"/>
                    <a:pt x="116" y="63"/>
                    <a:pt x="134" y="56"/>
                  </a:cubicBezTo>
                  <a:cubicBezTo>
                    <a:pt x="167" y="41"/>
                    <a:pt x="201" y="29"/>
                    <a:pt x="234" y="16"/>
                  </a:cubicBezTo>
                  <a:cubicBezTo>
                    <a:pt x="245" y="12"/>
                    <a:pt x="256" y="9"/>
                    <a:pt x="265" y="0"/>
                  </a:cubicBezTo>
                  <a:cubicBezTo>
                    <a:pt x="233" y="15"/>
                    <a:pt x="200" y="27"/>
                    <a:pt x="167" y="40"/>
                  </a:cubicBezTo>
                  <a:cubicBezTo>
                    <a:pt x="137" y="52"/>
                    <a:pt x="107" y="64"/>
                    <a:pt x="80" y="81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9645651" y="9037638"/>
              <a:ext cx="690563" cy="71438"/>
            </a:xfrm>
            <a:custGeom>
              <a:avLst/>
              <a:gdLst>
                <a:gd name="T0" fmla="*/ 70 w 184"/>
                <a:gd name="T1" fmla="*/ 1 h 19"/>
                <a:gd name="T2" fmla="*/ 30 w 184"/>
                <a:gd name="T3" fmla="*/ 9 h 19"/>
                <a:gd name="T4" fmla="*/ 0 w 184"/>
                <a:gd name="T5" fmla="*/ 19 h 19"/>
                <a:gd name="T6" fmla="*/ 184 w 184"/>
                <a:gd name="T7" fmla="*/ 19 h 19"/>
                <a:gd name="T8" fmla="*/ 136 w 184"/>
                <a:gd name="T9" fmla="*/ 8 h 19"/>
                <a:gd name="T10" fmla="*/ 70 w 184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9">
                  <a:moveTo>
                    <a:pt x="70" y="1"/>
                  </a:moveTo>
                  <a:cubicBezTo>
                    <a:pt x="56" y="0"/>
                    <a:pt x="43" y="6"/>
                    <a:pt x="30" y="9"/>
                  </a:cubicBezTo>
                  <a:cubicBezTo>
                    <a:pt x="20" y="12"/>
                    <a:pt x="10" y="16"/>
                    <a:pt x="0" y="19"/>
                  </a:cubicBezTo>
                  <a:cubicBezTo>
                    <a:pt x="184" y="19"/>
                    <a:pt x="184" y="19"/>
                    <a:pt x="184" y="19"/>
                  </a:cubicBezTo>
                  <a:cubicBezTo>
                    <a:pt x="168" y="13"/>
                    <a:pt x="152" y="9"/>
                    <a:pt x="136" y="8"/>
                  </a:cubicBezTo>
                  <a:cubicBezTo>
                    <a:pt x="114" y="6"/>
                    <a:pt x="92" y="3"/>
                    <a:pt x="70" y="1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9618663" y="9026525"/>
              <a:ext cx="739775" cy="82550"/>
            </a:xfrm>
            <a:custGeom>
              <a:avLst/>
              <a:gdLst>
                <a:gd name="T0" fmla="*/ 108 w 197"/>
                <a:gd name="T1" fmla="*/ 5 h 22"/>
                <a:gd name="T2" fmla="*/ 69 w 197"/>
                <a:gd name="T3" fmla="*/ 2 h 22"/>
                <a:gd name="T4" fmla="*/ 0 w 197"/>
                <a:gd name="T5" fmla="*/ 22 h 22"/>
                <a:gd name="T6" fmla="*/ 7 w 197"/>
                <a:gd name="T7" fmla="*/ 22 h 22"/>
                <a:gd name="T8" fmla="*/ 37 w 197"/>
                <a:gd name="T9" fmla="*/ 12 h 22"/>
                <a:gd name="T10" fmla="*/ 77 w 197"/>
                <a:gd name="T11" fmla="*/ 4 h 22"/>
                <a:gd name="T12" fmla="*/ 143 w 197"/>
                <a:gd name="T13" fmla="*/ 11 h 22"/>
                <a:gd name="T14" fmla="*/ 191 w 197"/>
                <a:gd name="T15" fmla="*/ 22 h 22"/>
                <a:gd name="T16" fmla="*/ 197 w 197"/>
                <a:gd name="T17" fmla="*/ 22 h 22"/>
                <a:gd name="T18" fmla="*/ 177 w 197"/>
                <a:gd name="T19" fmla="*/ 15 h 22"/>
                <a:gd name="T20" fmla="*/ 108 w 197"/>
                <a:gd name="T2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7" h="22">
                  <a:moveTo>
                    <a:pt x="108" y="5"/>
                  </a:moveTo>
                  <a:cubicBezTo>
                    <a:pt x="95" y="4"/>
                    <a:pt x="82" y="0"/>
                    <a:pt x="69" y="2"/>
                  </a:cubicBezTo>
                  <a:cubicBezTo>
                    <a:pt x="46" y="6"/>
                    <a:pt x="22" y="12"/>
                    <a:pt x="0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7" y="19"/>
                    <a:pt x="27" y="15"/>
                    <a:pt x="37" y="12"/>
                  </a:cubicBezTo>
                  <a:cubicBezTo>
                    <a:pt x="50" y="9"/>
                    <a:pt x="63" y="3"/>
                    <a:pt x="77" y="4"/>
                  </a:cubicBezTo>
                  <a:cubicBezTo>
                    <a:pt x="99" y="6"/>
                    <a:pt x="121" y="9"/>
                    <a:pt x="143" y="11"/>
                  </a:cubicBezTo>
                  <a:cubicBezTo>
                    <a:pt x="159" y="12"/>
                    <a:pt x="175" y="16"/>
                    <a:pt x="191" y="22"/>
                  </a:cubicBezTo>
                  <a:cubicBezTo>
                    <a:pt x="197" y="22"/>
                    <a:pt x="197" y="22"/>
                    <a:pt x="197" y="22"/>
                  </a:cubicBezTo>
                  <a:cubicBezTo>
                    <a:pt x="191" y="19"/>
                    <a:pt x="184" y="17"/>
                    <a:pt x="177" y="15"/>
                  </a:cubicBezTo>
                  <a:cubicBezTo>
                    <a:pt x="154" y="8"/>
                    <a:pt x="131" y="7"/>
                    <a:pt x="108" y="5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14951076" y="3871913"/>
              <a:ext cx="338138" cy="1096963"/>
            </a:xfrm>
            <a:custGeom>
              <a:avLst/>
              <a:gdLst>
                <a:gd name="T0" fmla="*/ 64 w 90"/>
                <a:gd name="T1" fmla="*/ 24 h 292"/>
                <a:gd name="T2" fmla="*/ 2 w 90"/>
                <a:gd name="T3" fmla="*/ 132 h 292"/>
                <a:gd name="T4" fmla="*/ 7 w 90"/>
                <a:gd name="T5" fmla="*/ 198 h 292"/>
                <a:gd name="T6" fmla="*/ 22 w 90"/>
                <a:gd name="T7" fmla="*/ 266 h 292"/>
                <a:gd name="T8" fmla="*/ 24 w 90"/>
                <a:gd name="T9" fmla="*/ 292 h 292"/>
                <a:gd name="T10" fmla="*/ 82 w 90"/>
                <a:gd name="T11" fmla="*/ 252 h 292"/>
                <a:gd name="T12" fmla="*/ 90 w 90"/>
                <a:gd name="T13" fmla="*/ 247 h 292"/>
                <a:gd name="T14" fmla="*/ 90 w 90"/>
                <a:gd name="T15" fmla="*/ 0 h 292"/>
                <a:gd name="T16" fmla="*/ 90 w 90"/>
                <a:gd name="T17" fmla="*/ 0 h 292"/>
                <a:gd name="T18" fmla="*/ 64 w 90"/>
                <a:gd name="T19" fmla="*/ 2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292">
                  <a:moveTo>
                    <a:pt x="64" y="24"/>
                  </a:moveTo>
                  <a:cubicBezTo>
                    <a:pt x="33" y="54"/>
                    <a:pt x="8" y="88"/>
                    <a:pt x="2" y="132"/>
                  </a:cubicBezTo>
                  <a:cubicBezTo>
                    <a:pt x="0" y="154"/>
                    <a:pt x="2" y="176"/>
                    <a:pt x="7" y="198"/>
                  </a:cubicBezTo>
                  <a:cubicBezTo>
                    <a:pt x="12" y="221"/>
                    <a:pt x="19" y="243"/>
                    <a:pt x="22" y="266"/>
                  </a:cubicBezTo>
                  <a:cubicBezTo>
                    <a:pt x="24" y="274"/>
                    <a:pt x="22" y="283"/>
                    <a:pt x="24" y="292"/>
                  </a:cubicBezTo>
                  <a:cubicBezTo>
                    <a:pt x="42" y="276"/>
                    <a:pt x="64" y="266"/>
                    <a:pt x="82" y="252"/>
                  </a:cubicBezTo>
                  <a:cubicBezTo>
                    <a:pt x="84" y="250"/>
                    <a:pt x="86" y="247"/>
                    <a:pt x="90" y="247"/>
                  </a:cubicBezTo>
                  <a:cubicBezTo>
                    <a:pt x="90" y="165"/>
                    <a:pt x="90" y="82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3" y="9"/>
                    <a:pt x="72" y="16"/>
                    <a:pt x="64" y="24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14932026" y="3871913"/>
              <a:ext cx="357188" cy="1119188"/>
            </a:xfrm>
            <a:custGeom>
              <a:avLst/>
              <a:gdLst>
                <a:gd name="T0" fmla="*/ 29 w 95"/>
                <a:gd name="T1" fmla="*/ 68 h 298"/>
                <a:gd name="T2" fmla="*/ 5 w 95"/>
                <a:gd name="T3" fmla="*/ 174 h 298"/>
                <a:gd name="T4" fmla="*/ 19 w 95"/>
                <a:gd name="T5" fmla="*/ 233 h 298"/>
                <a:gd name="T6" fmla="*/ 25 w 95"/>
                <a:gd name="T7" fmla="*/ 298 h 298"/>
                <a:gd name="T8" fmla="*/ 95 w 95"/>
                <a:gd name="T9" fmla="*/ 247 h 298"/>
                <a:gd name="T10" fmla="*/ 95 w 95"/>
                <a:gd name="T11" fmla="*/ 247 h 298"/>
                <a:gd name="T12" fmla="*/ 87 w 95"/>
                <a:gd name="T13" fmla="*/ 252 h 298"/>
                <a:gd name="T14" fmla="*/ 29 w 95"/>
                <a:gd name="T15" fmla="*/ 292 h 298"/>
                <a:gd name="T16" fmla="*/ 27 w 95"/>
                <a:gd name="T17" fmla="*/ 266 h 298"/>
                <a:gd name="T18" fmla="*/ 12 w 95"/>
                <a:gd name="T19" fmla="*/ 198 h 298"/>
                <a:gd name="T20" fmla="*/ 7 w 95"/>
                <a:gd name="T21" fmla="*/ 132 h 298"/>
                <a:gd name="T22" fmla="*/ 69 w 95"/>
                <a:gd name="T23" fmla="*/ 24 h 298"/>
                <a:gd name="T24" fmla="*/ 95 w 95"/>
                <a:gd name="T25" fmla="*/ 0 h 298"/>
                <a:gd name="T26" fmla="*/ 88 w 95"/>
                <a:gd name="T27" fmla="*/ 4 h 298"/>
                <a:gd name="T28" fmla="*/ 29 w 95"/>
                <a:gd name="T29" fmla="*/ 6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298">
                  <a:moveTo>
                    <a:pt x="29" y="68"/>
                  </a:moveTo>
                  <a:cubicBezTo>
                    <a:pt x="8" y="100"/>
                    <a:pt x="0" y="136"/>
                    <a:pt x="5" y="174"/>
                  </a:cubicBezTo>
                  <a:cubicBezTo>
                    <a:pt x="8" y="194"/>
                    <a:pt x="14" y="213"/>
                    <a:pt x="19" y="233"/>
                  </a:cubicBezTo>
                  <a:cubicBezTo>
                    <a:pt x="24" y="254"/>
                    <a:pt x="28" y="275"/>
                    <a:pt x="25" y="298"/>
                  </a:cubicBezTo>
                  <a:cubicBezTo>
                    <a:pt x="48" y="278"/>
                    <a:pt x="74" y="266"/>
                    <a:pt x="95" y="247"/>
                  </a:cubicBezTo>
                  <a:cubicBezTo>
                    <a:pt x="95" y="247"/>
                    <a:pt x="95" y="247"/>
                    <a:pt x="95" y="247"/>
                  </a:cubicBezTo>
                  <a:cubicBezTo>
                    <a:pt x="91" y="247"/>
                    <a:pt x="89" y="250"/>
                    <a:pt x="87" y="252"/>
                  </a:cubicBezTo>
                  <a:cubicBezTo>
                    <a:pt x="69" y="266"/>
                    <a:pt x="47" y="276"/>
                    <a:pt x="29" y="292"/>
                  </a:cubicBezTo>
                  <a:cubicBezTo>
                    <a:pt x="27" y="283"/>
                    <a:pt x="29" y="274"/>
                    <a:pt x="27" y="266"/>
                  </a:cubicBezTo>
                  <a:cubicBezTo>
                    <a:pt x="24" y="243"/>
                    <a:pt x="17" y="221"/>
                    <a:pt x="12" y="198"/>
                  </a:cubicBezTo>
                  <a:cubicBezTo>
                    <a:pt x="7" y="176"/>
                    <a:pt x="5" y="154"/>
                    <a:pt x="7" y="132"/>
                  </a:cubicBezTo>
                  <a:cubicBezTo>
                    <a:pt x="13" y="88"/>
                    <a:pt x="38" y="54"/>
                    <a:pt x="69" y="24"/>
                  </a:cubicBezTo>
                  <a:cubicBezTo>
                    <a:pt x="77" y="16"/>
                    <a:pt x="88" y="9"/>
                    <a:pt x="95" y="0"/>
                  </a:cubicBezTo>
                  <a:cubicBezTo>
                    <a:pt x="93" y="1"/>
                    <a:pt x="91" y="3"/>
                    <a:pt x="88" y="4"/>
                  </a:cubicBezTo>
                  <a:cubicBezTo>
                    <a:pt x="66" y="23"/>
                    <a:pt x="45" y="43"/>
                    <a:pt x="29" y="68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14830426" y="6892925"/>
              <a:ext cx="458788" cy="544513"/>
            </a:xfrm>
            <a:custGeom>
              <a:avLst/>
              <a:gdLst>
                <a:gd name="T0" fmla="*/ 111 w 122"/>
                <a:gd name="T1" fmla="*/ 5 h 145"/>
                <a:gd name="T2" fmla="*/ 57 w 122"/>
                <a:gd name="T3" fmla="*/ 15 h 145"/>
                <a:gd name="T4" fmla="*/ 43 w 122"/>
                <a:gd name="T5" fmla="*/ 15 h 145"/>
                <a:gd name="T6" fmla="*/ 11 w 122"/>
                <a:gd name="T7" fmla="*/ 2 h 145"/>
                <a:gd name="T8" fmla="*/ 2 w 122"/>
                <a:gd name="T9" fmla="*/ 8 h 145"/>
                <a:gd name="T10" fmla="*/ 3 w 122"/>
                <a:gd name="T11" fmla="*/ 39 h 145"/>
                <a:gd name="T12" fmla="*/ 10 w 122"/>
                <a:gd name="T13" fmla="*/ 51 h 145"/>
                <a:gd name="T14" fmla="*/ 78 w 122"/>
                <a:gd name="T15" fmla="*/ 108 h 145"/>
                <a:gd name="T16" fmla="*/ 115 w 122"/>
                <a:gd name="T17" fmla="*/ 137 h 145"/>
                <a:gd name="T18" fmla="*/ 122 w 122"/>
                <a:gd name="T19" fmla="*/ 145 h 145"/>
                <a:gd name="T20" fmla="*/ 122 w 122"/>
                <a:gd name="T21" fmla="*/ 145 h 145"/>
                <a:gd name="T22" fmla="*/ 122 w 122"/>
                <a:gd name="T23" fmla="*/ 3 h 145"/>
                <a:gd name="T24" fmla="*/ 122 w 122"/>
                <a:gd name="T25" fmla="*/ 3 h 145"/>
                <a:gd name="T26" fmla="*/ 111 w 122"/>
                <a:gd name="T27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5">
                  <a:moveTo>
                    <a:pt x="111" y="5"/>
                  </a:moveTo>
                  <a:cubicBezTo>
                    <a:pt x="92" y="3"/>
                    <a:pt x="73" y="3"/>
                    <a:pt x="57" y="15"/>
                  </a:cubicBezTo>
                  <a:cubicBezTo>
                    <a:pt x="52" y="18"/>
                    <a:pt x="48" y="17"/>
                    <a:pt x="43" y="15"/>
                  </a:cubicBezTo>
                  <a:cubicBezTo>
                    <a:pt x="33" y="10"/>
                    <a:pt x="22" y="6"/>
                    <a:pt x="11" y="2"/>
                  </a:cubicBezTo>
                  <a:cubicBezTo>
                    <a:pt x="5" y="0"/>
                    <a:pt x="3" y="1"/>
                    <a:pt x="2" y="8"/>
                  </a:cubicBezTo>
                  <a:cubicBezTo>
                    <a:pt x="0" y="18"/>
                    <a:pt x="1" y="29"/>
                    <a:pt x="3" y="39"/>
                  </a:cubicBezTo>
                  <a:cubicBezTo>
                    <a:pt x="4" y="44"/>
                    <a:pt x="7" y="48"/>
                    <a:pt x="10" y="51"/>
                  </a:cubicBezTo>
                  <a:cubicBezTo>
                    <a:pt x="32" y="72"/>
                    <a:pt x="55" y="90"/>
                    <a:pt x="78" y="108"/>
                  </a:cubicBezTo>
                  <a:cubicBezTo>
                    <a:pt x="91" y="118"/>
                    <a:pt x="103" y="128"/>
                    <a:pt x="115" y="137"/>
                  </a:cubicBezTo>
                  <a:cubicBezTo>
                    <a:pt x="118" y="140"/>
                    <a:pt x="121" y="142"/>
                    <a:pt x="122" y="145"/>
                  </a:cubicBezTo>
                  <a:cubicBezTo>
                    <a:pt x="122" y="145"/>
                    <a:pt x="122" y="145"/>
                    <a:pt x="122" y="145"/>
                  </a:cubicBezTo>
                  <a:cubicBezTo>
                    <a:pt x="122" y="98"/>
                    <a:pt x="122" y="51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19" y="6"/>
                    <a:pt x="115" y="5"/>
                    <a:pt x="111" y="5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14822488" y="6877050"/>
              <a:ext cx="466725" cy="560388"/>
            </a:xfrm>
            <a:custGeom>
              <a:avLst/>
              <a:gdLst>
                <a:gd name="T0" fmla="*/ 57 w 124"/>
                <a:gd name="T1" fmla="*/ 17 h 149"/>
                <a:gd name="T2" fmla="*/ 48 w 124"/>
                <a:gd name="T3" fmla="*/ 18 h 149"/>
                <a:gd name="T4" fmla="*/ 17 w 124"/>
                <a:gd name="T5" fmla="*/ 5 h 149"/>
                <a:gd name="T6" fmla="*/ 1 w 124"/>
                <a:gd name="T7" fmla="*/ 15 h 149"/>
                <a:gd name="T8" fmla="*/ 16 w 124"/>
                <a:gd name="T9" fmla="*/ 62 h 149"/>
                <a:gd name="T10" fmla="*/ 124 w 124"/>
                <a:gd name="T11" fmla="*/ 149 h 149"/>
                <a:gd name="T12" fmla="*/ 117 w 124"/>
                <a:gd name="T13" fmla="*/ 141 h 149"/>
                <a:gd name="T14" fmla="*/ 80 w 124"/>
                <a:gd name="T15" fmla="*/ 112 h 149"/>
                <a:gd name="T16" fmla="*/ 12 w 124"/>
                <a:gd name="T17" fmla="*/ 55 h 149"/>
                <a:gd name="T18" fmla="*/ 5 w 124"/>
                <a:gd name="T19" fmla="*/ 43 h 149"/>
                <a:gd name="T20" fmla="*/ 4 w 124"/>
                <a:gd name="T21" fmla="*/ 12 h 149"/>
                <a:gd name="T22" fmla="*/ 13 w 124"/>
                <a:gd name="T23" fmla="*/ 6 h 149"/>
                <a:gd name="T24" fmla="*/ 45 w 124"/>
                <a:gd name="T25" fmla="*/ 19 h 149"/>
                <a:gd name="T26" fmla="*/ 59 w 124"/>
                <a:gd name="T27" fmla="*/ 19 h 149"/>
                <a:gd name="T28" fmla="*/ 113 w 124"/>
                <a:gd name="T29" fmla="*/ 9 h 149"/>
                <a:gd name="T30" fmla="*/ 124 w 124"/>
                <a:gd name="T31" fmla="*/ 7 h 149"/>
                <a:gd name="T32" fmla="*/ 112 w 124"/>
                <a:gd name="T33" fmla="*/ 6 h 149"/>
                <a:gd name="T34" fmla="*/ 57 w 124"/>
                <a:gd name="T35" fmla="*/ 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4" h="149">
                  <a:moveTo>
                    <a:pt x="57" y="17"/>
                  </a:moveTo>
                  <a:cubicBezTo>
                    <a:pt x="54" y="20"/>
                    <a:pt x="51" y="19"/>
                    <a:pt x="48" y="18"/>
                  </a:cubicBezTo>
                  <a:cubicBezTo>
                    <a:pt x="37" y="13"/>
                    <a:pt x="27" y="9"/>
                    <a:pt x="17" y="5"/>
                  </a:cubicBezTo>
                  <a:cubicBezTo>
                    <a:pt x="3" y="0"/>
                    <a:pt x="2" y="0"/>
                    <a:pt x="1" y="15"/>
                  </a:cubicBezTo>
                  <a:cubicBezTo>
                    <a:pt x="0" y="32"/>
                    <a:pt x="0" y="48"/>
                    <a:pt x="16" y="62"/>
                  </a:cubicBezTo>
                  <a:cubicBezTo>
                    <a:pt x="51" y="92"/>
                    <a:pt x="87" y="121"/>
                    <a:pt x="124" y="149"/>
                  </a:cubicBezTo>
                  <a:cubicBezTo>
                    <a:pt x="123" y="146"/>
                    <a:pt x="120" y="144"/>
                    <a:pt x="117" y="141"/>
                  </a:cubicBezTo>
                  <a:cubicBezTo>
                    <a:pt x="105" y="132"/>
                    <a:pt x="93" y="122"/>
                    <a:pt x="80" y="112"/>
                  </a:cubicBezTo>
                  <a:cubicBezTo>
                    <a:pt x="57" y="94"/>
                    <a:pt x="34" y="76"/>
                    <a:pt x="12" y="55"/>
                  </a:cubicBezTo>
                  <a:cubicBezTo>
                    <a:pt x="9" y="52"/>
                    <a:pt x="6" y="48"/>
                    <a:pt x="5" y="43"/>
                  </a:cubicBezTo>
                  <a:cubicBezTo>
                    <a:pt x="3" y="33"/>
                    <a:pt x="2" y="22"/>
                    <a:pt x="4" y="12"/>
                  </a:cubicBezTo>
                  <a:cubicBezTo>
                    <a:pt x="5" y="5"/>
                    <a:pt x="7" y="4"/>
                    <a:pt x="13" y="6"/>
                  </a:cubicBezTo>
                  <a:cubicBezTo>
                    <a:pt x="24" y="10"/>
                    <a:pt x="35" y="14"/>
                    <a:pt x="45" y="19"/>
                  </a:cubicBezTo>
                  <a:cubicBezTo>
                    <a:pt x="50" y="21"/>
                    <a:pt x="54" y="22"/>
                    <a:pt x="59" y="19"/>
                  </a:cubicBezTo>
                  <a:cubicBezTo>
                    <a:pt x="75" y="7"/>
                    <a:pt x="94" y="7"/>
                    <a:pt x="113" y="9"/>
                  </a:cubicBezTo>
                  <a:cubicBezTo>
                    <a:pt x="117" y="9"/>
                    <a:pt x="121" y="10"/>
                    <a:pt x="124" y="7"/>
                  </a:cubicBezTo>
                  <a:cubicBezTo>
                    <a:pt x="120" y="7"/>
                    <a:pt x="116" y="6"/>
                    <a:pt x="112" y="6"/>
                  </a:cubicBezTo>
                  <a:cubicBezTo>
                    <a:pt x="93" y="5"/>
                    <a:pt x="73" y="5"/>
                    <a:pt x="57" y="17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14478001" y="8053388"/>
              <a:ext cx="811213" cy="755650"/>
            </a:xfrm>
            <a:custGeom>
              <a:avLst/>
              <a:gdLst>
                <a:gd name="T0" fmla="*/ 207 w 216"/>
                <a:gd name="T1" fmla="*/ 167 h 201"/>
                <a:gd name="T2" fmla="*/ 134 w 216"/>
                <a:gd name="T3" fmla="*/ 119 h 201"/>
                <a:gd name="T4" fmla="*/ 102 w 216"/>
                <a:gd name="T5" fmla="*/ 104 h 201"/>
                <a:gd name="T6" fmla="*/ 58 w 216"/>
                <a:gd name="T7" fmla="*/ 73 h 201"/>
                <a:gd name="T8" fmla="*/ 34 w 216"/>
                <a:gd name="T9" fmla="*/ 52 h 201"/>
                <a:gd name="T10" fmla="*/ 23 w 216"/>
                <a:gd name="T11" fmla="*/ 37 h 201"/>
                <a:gd name="T12" fmla="*/ 0 w 216"/>
                <a:gd name="T13" fmla="*/ 0 h 201"/>
                <a:gd name="T14" fmla="*/ 11 w 216"/>
                <a:gd name="T15" fmla="*/ 38 h 201"/>
                <a:gd name="T16" fmla="*/ 25 w 216"/>
                <a:gd name="T17" fmla="*/ 62 h 201"/>
                <a:gd name="T18" fmla="*/ 64 w 216"/>
                <a:gd name="T19" fmla="*/ 103 h 201"/>
                <a:gd name="T20" fmla="*/ 84 w 216"/>
                <a:gd name="T21" fmla="*/ 114 h 201"/>
                <a:gd name="T22" fmla="*/ 132 w 216"/>
                <a:gd name="T23" fmla="*/ 139 h 201"/>
                <a:gd name="T24" fmla="*/ 184 w 216"/>
                <a:gd name="T25" fmla="*/ 179 h 201"/>
                <a:gd name="T26" fmla="*/ 211 w 216"/>
                <a:gd name="T27" fmla="*/ 196 h 201"/>
                <a:gd name="T28" fmla="*/ 216 w 216"/>
                <a:gd name="T29" fmla="*/ 201 h 201"/>
                <a:gd name="T30" fmla="*/ 216 w 216"/>
                <a:gd name="T31" fmla="*/ 172 h 201"/>
                <a:gd name="T32" fmla="*/ 207 w 216"/>
                <a:gd name="T33" fmla="*/ 16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" h="201">
                  <a:moveTo>
                    <a:pt x="207" y="167"/>
                  </a:moveTo>
                  <a:cubicBezTo>
                    <a:pt x="185" y="147"/>
                    <a:pt x="161" y="131"/>
                    <a:pt x="134" y="119"/>
                  </a:cubicBezTo>
                  <a:cubicBezTo>
                    <a:pt x="123" y="114"/>
                    <a:pt x="113" y="108"/>
                    <a:pt x="102" y="104"/>
                  </a:cubicBezTo>
                  <a:cubicBezTo>
                    <a:pt x="85" y="96"/>
                    <a:pt x="71" y="85"/>
                    <a:pt x="58" y="73"/>
                  </a:cubicBezTo>
                  <a:cubicBezTo>
                    <a:pt x="50" y="66"/>
                    <a:pt x="42" y="59"/>
                    <a:pt x="34" y="52"/>
                  </a:cubicBezTo>
                  <a:cubicBezTo>
                    <a:pt x="29" y="48"/>
                    <a:pt x="26" y="42"/>
                    <a:pt x="23" y="37"/>
                  </a:cubicBezTo>
                  <a:cubicBezTo>
                    <a:pt x="14" y="24"/>
                    <a:pt x="6" y="11"/>
                    <a:pt x="0" y="0"/>
                  </a:cubicBezTo>
                  <a:cubicBezTo>
                    <a:pt x="3" y="11"/>
                    <a:pt x="7" y="25"/>
                    <a:pt x="11" y="38"/>
                  </a:cubicBezTo>
                  <a:cubicBezTo>
                    <a:pt x="13" y="48"/>
                    <a:pt x="19" y="56"/>
                    <a:pt x="25" y="62"/>
                  </a:cubicBezTo>
                  <a:cubicBezTo>
                    <a:pt x="38" y="76"/>
                    <a:pt x="52" y="89"/>
                    <a:pt x="64" y="103"/>
                  </a:cubicBezTo>
                  <a:cubicBezTo>
                    <a:pt x="69" y="109"/>
                    <a:pt x="76" y="113"/>
                    <a:pt x="84" y="114"/>
                  </a:cubicBezTo>
                  <a:cubicBezTo>
                    <a:pt x="104" y="115"/>
                    <a:pt x="119" y="125"/>
                    <a:pt x="132" y="139"/>
                  </a:cubicBezTo>
                  <a:cubicBezTo>
                    <a:pt x="147" y="156"/>
                    <a:pt x="165" y="168"/>
                    <a:pt x="184" y="179"/>
                  </a:cubicBezTo>
                  <a:cubicBezTo>
                    <a:pt x="193" y="184"/>
                    <a:pt x="202" y="191"/>
                    <a:pt x="211" y="196"/>
                  </a:cubicBezTo>
                  <a:cubicBezTo>
                    <a:pt x="214" y="197"/>
                    <a:pt x="215" y="199"/>
                    <a:pt x="216" y="201"/>
                  </a:cubicBezTo>
                  <a:cubicBezTo>
                    <a:pt x="216" y="191"/>
                    <a:pt x="216" y="181"/>
                    <a:pt x="216" y="172"/>
                  </a:cubicBezTo>
                  <a:cubicBezTo>
                    <a:pt x="212" y="173"/>
                    <a:pt x="210" y="170"/>
                    <a:pt x="207" y="167"/>
                  </a:cubicBezTo>
                  <a:close/>
                </a:path>
              </a:pathLst>
            </a:custGeom>
            <a:solidFill>
              <a:srgbClr val="25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14470063" y="8034338"/>
              <a:ext cx="819150" cy="774700"/>
            </a:xfrm>
            <a:custGeom>
              <a:avLst/>
              <a:gdLst>
                <a:gd name="T0" fmla="*/ 136 w 218"/>
                <a:gd name="T1" fmla="*/ 122 h 206"/>
                <a:gd name="T2" fmla="*/ 82 w 218"/>
                <a:gd name="T3" fmla="*/ 94 h 206"/>
                <a:gd name="T4" fmla="*/ 15 w 218"/>
                <a:gd name="T5" fmla="*/ 24 h 206"/>
                <a:gd name="T6" fmla="*/ 0 w 218"/>
                <a:gd name="T7" fmla="*/ 0 h 206"/>
                <a:gd name="T8" fmla="*/ 10 w 218"/>
                <a:gd name="T9" fmla="*/ 43 h 206"/>
                <a:gd name="T10" fmla="*/ 24 w 218"/>
                <a:gd name="T11" fmla="*/ 67 h 206"/>
                <a:gd name="T12" fmla="*/ 63 w 218"/>
                <a:gd name="T13" fmla="*/ 108 h 206"/>
                <a:gd name="T14" fmla="*/ 88 w 218"/>
                <a:gd name="T15" fmla="*/ 121 h 206"/>
                <a:gd name="T16" fmla="*/ 129 w 218"/>
                <a:gd name="T17" fmla="*/ 143 h 206"/>
                <a:gd name="T18" fmla="*/ 160 w 218"/>
                <a:gd name="T19" fmla="*/ 170 h 206"/>
                <a:gd name="T20" fmla="*/ 218 w 218"/>
                <a:gd name="T21" fmla="*/ 206 h 206"/>
                <a:gd name="T22" fmla="*/ 213 w 218"/>
                <a:gd name="T23" fmla="*/ 201 h 206"/>
                <a:gd name="T24" fmla="*/ 186 w 218"/>
                <a:gd name="T25" fmla="*/ 184 h 206"/>
                <a:gd name="T26" fmla="*/ 134 w 218"/>
                <a:gd name="T27" fmla="*/ 144 h 206"/>
                <a:gd name="T28" fmla="*/ 86 w 218"/>
                <a:gd name="T29" fmla="*/ 119 h 206"/>
                <a:gd name="T30" fmla="*/ 66 w 218"/>
                <a:gd name="T31" fmla="*/ 108 h 206"/>
                <a:gd name="T32" fmla="*/ 27 w 218"/>
                <a:gd name="T33" fmla="*/ 67 h 206"/>
                <a:gd name="T34" fmla="*/ 13 w 218"/>
                <a:gd name="T35" fmla="*/ 43 h 206"/>
                <a:gd name="T36" fmla="*/ 2 w 218"/>
                <a:gd name="T37" fmla="*/ 5 h 206"/>
                <a:gd name="T38" fmla="*/ 25 w 218"/>
                <a:gd name="T39" fmla="*/ 42 h 206"/>
                <a:gd name="T40" fmla="*/ 36 w 218"/>
                <a:gd name="T41" fmla="*/ 57 h 206"/>
                <a:gd name="T42" fmla="*/ 60 w 218"/>
                <a:gd name="T43" fmla="*/ 78 h 206"/>
                <a:gd name="T44" fmla="*/ 104 w 218"/>
                <a:gd name="T45" fmla="*/ 109 h 206"/>
                <a:gd name="T46" fmla="*/ 136 w 218"/>
                <a:gd name="T47" fmla="*/ 124 h 206"/>
                <a:gd name="T48" fmla="*/ 209 w 218"/>
                <a:gd name="T49" fmla="*/ 172 h 206"/>
                <a:gd name="T50" fmla="*/ 218 w 218"/>
                <a:gd name="T51" fmla="*/ 177 h 206"/>
                <a:gd name="T52" fmla="*/ 211 w 218"/>
                <a:gd name="T53" fmla="*/ 171 h 206"/>
                <a:gd name="T54" fmla="*/ 136 w 218"/>
                <a:gd name="T55" fmla="*/ 12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8" h="206">
                  <a:moveTo>
                    <a:pt x="136" y="122"/>
                  </a:moveTo>
                  <a:cubicBezTo>
                    <a:pt x="117" y="113"/>
                    <a:pt x="98" y="106"/>
                    <a:pt x="82" y="94"/>
                  </a:cubicBezTo>
                  <a:cubicBezTo>
                    <a:pt x="57" y="74"/>
                    <a:pt x="31" y="54"/>
                    <a:pt x="15" y="24"/>
                  </a:cubicBezTo>
                  <a:cubicBezTo>
                    <a:pt x="11" y="15"/>
                    <a:pt x="5" y="8"/>
                    <a:pt x="0" y="0"/>
                  </a:cubicBezTo>
                  <a:cubicBezTo>
                    <a:pt x="2" y="15"/>
                    <a:pt x="7" y="29"/>
                    <a:pt x="10" y="43"/>
                  </a:cubicBezTo>
                  <a:cubicBezTo>
                    <a:pt x="13" y="53"/>
                    <a:pt x="17" y="60"/>
                    <a:pt x="24" y="67"/>
                  </a:cubicBezTo>
                  <a:cubicBezTo>
                    <a:pt x="37" y="80"/>
                    <a:pt x="50" y="94"/>
                    <a:pt x="63" y="108"/>
                  </a:cubicBezTo>
                  <a:cubicBezTo>
                    <a:pt x="70" y="115"/>
                    <a:pt x="78" y="121"/>
                    <a:pt x="88" y="121"/>
                  </a:cubicBezTo>
                  <a:cubicBezTo>
                    <a:pt x="105" y="122"/>
                    <a:pt x="118" y="131"/>
                    <a:pt x="129" y="143"/>
                  </a:cubicBezTo>
                  <a:cubicBezTo>
                    <a:pt x="139" y="153"/>
                    <a:pt x="148" y="163"/>
                    <a:pt x="160" y="170"/>
                  </a:cubicBezTo>
                  <a:cubicBezTo>
                    <a:pt x="180" y="182"/>
                    <a:pt x="199" y="194"/>
                    <a:pt x="218" y="206"/>
                  </a:cubicBezTo>
                  <a:cubicBezTo>
                    <a:pt x="217" y="204"/>
                    <a:pt x="216" y="202"/>
                    <a:pt x="213" y="201"/>
                  </a:cubicBezTo>
                  <a:cubicBezTo>
                    <a:pt x="204" y="196"/>
                    <a:pt x="195" y="189"/>
                    <a:pt x="186" y="184"/>
                  </a:cubicBezTo>
                  <a:cubicBezTo>
                    <a:pt x="167" y="173"/>
                    <a:pt x="149" y="161"/>
                    <a:pt x="134" y="144"/>
                  </a:cubicBezTo>
                  <a:cubicBezTo>
                    <a:pt x="121" y="130"/>
                    <a:pt x="106" y="120"/>
                    <a:pt x="86" y="119"/>
                  </a:cubicBezTo>
                  <a:cubicBezTo>
                    <a:pt x="78" y="118"/>
                    <a:pt x="71" y="114"/>
                    <a:pt x="66" y="108"/>
                  </a:cubicBezTo>
                  <a:cubicBezTo>
                    <a:pt x="54" y="94"/>
                    <a:pt x="40" y="81"/>
                    <a:pt x="27" y="67"/>
                  </a:cubicBezTo>
                  <a:cubicBezTo>
                    <a:pt x="21" y="61"/>
                    <a:pt x="15" y="53"/>
                    <a:pt x="13" y="43"/>
                  </a:cubicBezTo>
                  <a:cubicBezTo>
                    <a:pt x="9" y="30"/>
                    <a:pt x="5" y="16"/>
                    <a:pt x="2" y="5"/>
                  </a:cubicBezTo>
                  <a:cubicBezTo>
                    <a:pt x="8" y="16"/>
                    <a:pt x="16" y="29"/>
                    <a:pt x="25" y="42"/>
                  </a:cubicBezTo>
                  <a:cubicBezTo>
                    <a:pt x="28" y="47"/>
                    <a:pt x="31" y="53"/>
                    <a:pt x="36" y="57"/>
                  </a:cubicBezTo>
                  <a:cubicBezTo>
                    <a:pt x="44" y="64"/>
                    <a:pt x="52" y="71"/>
                    <a:pt x="60" y="78"/>
                  </a:cubicBezTo>
                  <a:cubicBezTo>
                    <a:pt x="73" y="90"/>
                    <a:pt x="87" y="101"/>
                    <a:pt x="104" y="109"/>
                  </a:cubicBezTo>
                  <a:cubicBezTo>
                    <a:pt x="115" y="113"/>
                    <a:pt x="125" y="119"/>
                    <a:pt x="136" y="124"/>
                  </a:cubicBezTo>
                  <a:cubicBezTo>
                    <a:pt x="163" y="136"/>
                    <a:pt x="187" y="152"/>
                    <a:pt x="209" y="172"/>
                  </a:cubicBezTo>
                  <a:cubicBezTo>
                    <a:pt x="212" y="175"/>
                    <a:pt x="214" y="178"/>
                    <a:pt x="218" y="177"/>
                  </a:cubicBezTo>
                  <a:cubicBezTo>
                    <a:pt x="216" y="175"/>
                    <a:pt x="213" y="173"/>
                    <a:pt x="211" y="171"/>
                  </a:cubicBezTo>
                  <a:cubicBezTo>
                    <a:pt x="189" y="151"/>
                    <a:pt x="163" y="135"/>
                    <a:pt x="136" y="122"/>
                  </a:cubicBezTo>
                  <a:close/>
                </a:path>
              </a:pathLst>
            </a:custGeom>
            <a:solidFill>
              <a:srgbClr val="25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14755813" y="7745413"/>
              <a:ext cx="533400" cy="450850"/>
            </a:xfrm>
            <a:custGeom>
              <a:avLst/>
              <a:gdLst>
                <a:gd name="T0" fmla="*/ 121 w 142"/>
                <a:gd name="T1" fmla="*/ 89 h 120"/>
                <a:gd name="T2" fmla="*/ 69 w 142"/>
                <a:gd name="T3" fmla="*/ 37 h 120"/>
                <a:gd name="T4" fmla="*/ 11 w 142"/>
                <a:gd name="T5" fmla="*/ 3 h 120"/>
                <a:gd name="T6" fmla="*/ 0 w 142"/>
                <a:gd name="T7" fmla="*/ 0 h 120"/>
                <a:gd name="T8" fmla="*/ 19 w 142"/>
                <a:gd name="T9" fmla="*/ 12 h 120"/>
                <a:gd name="T10" fmla="*/ 22 w 142"/>
                <a:gd name="T11" fmla="*/ 26 h 120"/>
                <a:gd name="T12" fmla="*/ 25 w 142"/>
                <a:gd name="T13" fmla="*/ 41 h 120"/>
                <a:gd name="T14" fmla="*/ 59 w 142"/>
                <a:gd name="T15" fmla="*/ 71 h 120"/>
                <a:gd name="T16" fmla="*/ 79 w 142"/>
                <a:gd name="T17" fmla="*/ 85 h 120"/>
                <a:gd name="T18" fmla="*/ 135 w 142"/>
                <a:gd name="T19" fmla="*/ 114 h 120"/>
                <a:gd name="T20" fmla="*/ 142 w 142"/>
                <a:gd name="T21" fmla="*/ 120 h 120"/>
                <a:gd name="T22" fmla="*/ 142 w 142"/>
                <a:gd name="T23" fmla="*/ 103 h 120"/>
                <a:gd name="T24" fmla="*/ 121 w 142"/>
                <a:gd name="T25" fmla="*/ 8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20">
                  <a:moveTo>
                    <a:pt x="121" y="89"/>
                  </a:moveTo>
                  <a:cubicBezTo>
                    <a:pt x="103" y="72"/>
                    <a:pt x="86" y="55"/>
                    <a:pt x="69" y="37"/>
                  </a:cubicBezTo>
                  <a:cubicBezTo>
                    <a:pt x="53" y="19"/>
                    <a:pt x="34" y="9"/>
                    <a:pt x="11" y="3"/>
                  </a:cubicBezTo>
                  <a:cubicBezTo>
                    <a:pt x="7" y="2"/>
                    <a:pt x="4" y="1"/>
                    <a:pt x="0" y="0"/>
                  </a:cubicBezTo>
                  <a:cubicBezTo>
                    <a:pt x="7" y="4"/>
                    <a:pt x="13" y="8"/>
                    <a:pt x="19" y="12"/>
                  </a:cubicBezTo>
                  <a:cubicBezTo>
                    <a:pt x="25" y="16"/>
                    <a:pt x="25" y="20"/>
                    <a:pt x="22" y="26"/>
                  </a:cubicBezTo>
                  <a:cubicBezTo>
                    <a:pt x="17" y="35"/>
                    <a:pt x="18" y="34"/>
                    <a:pt x="25" y="41"/>
                  </a:cubicBezTo>
                  <a:cubicBezTo>
                    <a:pt x="36" y="51"/>
                    <a:pt x="48" y="61"/>
                    <a:pt x="59" y="71"/>
                  </a:cubicBezTo>
                  <a:cubicBezTo>
                    <a:pt x="65" y="77"/>
                    <a:pt x="72" y="82"/>
                    <a:pt x="79" y="85"/>
                  </a:cubicBezTo>
                  <a:cubicBezTo>
                    <a:pt x="98" y="94"/>
                    <a:pt x="116" y="103"/>
                    <a:pt x="135" y="114"/>
                  </a:cubicBezTo>
                  <a:cubicBezTo>
                    <a:pt x="138" y="115"/>
                    <a:pt x="141" y="117"/>
                    <a:pt x="142" y="120"/>
                  </a:cubicBezTo>
                  <a:cubicBezTo>
                    <a:pt x="142" y="114"/>
                    <a:pt x="142" y="109"/>
                    <a:pt x="142" y="103"/>
                  </a:cubicBezTo>
                  <a:cubicBezTo>
                    <a:pt x="133" y="102"/>
                    <a:pt x="127" y="95"/>
                    <a:pt x="121" y="89"/>
                  </a:cubicBezTo>
                  <a:close/>
                </a:path>
              </a:pathLst>
            </a:custGeom>
            <a:solidFill>
              <a:srgbClr val="231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14736763" y="7734300"/>
              <a:ext cx="552450" cy="461963"/>
            </a:xfrm>
            <a:custGeom>
              <a:avLst/>
              <a:gdLst>
                <a:gd name="T0" fmla="*/ 71 w 147"/>
                <a:gd name="T1" fmla="*/ 34 h 123"/>
                <a:gd name="T2" fmla="*/ 0 w 147"/>
                <a:gd name="T3" fmla="*/ 0 h 123"/>
                <a:gd name="T4" fmla="*/ 20 w 147"/>
                <a:gd name="T5" fmla="*/ 15 h 123"/>
                <a:gd name="T6" fmla="*/ 23 w 147"/>
                <a:gd name="T7" fmla="*/ 31 h 123"/>
                <a:gd name="T8" fmla="*/ 24 w 147"/>
                <a:gd name="T9" fmla="*/ 42 h 123"/>
                <a:gd name="T10" fmla="*/ 39 w 147"/>
                <a:gd name="T11" fmla="*/ 55 h 123"/>
                <a:gd name="T12" fmla="*/ 97 w 147"/>
                <a:gd name="T13" fmla="*/ 97 h 123"/>
                <a:gd name="T14" fmla="*/ 147 w 147"/>
                <a:gd name="T15" fmla="*/ 123 h 123"/>
                <a:gd name="T16" fmla="*/ 140 w 147"/>
                <a:gd name="T17" fmla="*/ 117 h 123"/>
                <a:gd name="T18" fmla="*/ 84 w 147"/>
                <a:gd name="T19" fmla="*/ 88 h 123"/>
                <a:gd name="T20" fmla="*/ 64 w 147"/>
                <a:gd name="T21" fmla="*/ 74 h 123"/>
                <a:gd name="T22" fmla="*/ 30 w 147"/>
                <a:gd name="T23" fmla="*/ 44 h 123"/>
                <a:gd name="T24" fmla="*/ 27 w 147"/>
                <a:gd name="T25" fmla="*/ 29 h 123"/>
                <a:gd name="T26" fmla="*/ 24 w 147"/>
                <a:gd name="T27" fmla="*/ 15 h 123"/>
                <a:gd name="T28" fmla="*/ 5 w 147"/>
                <a:gd name="T29" fmla="*/ 3 h 123"/>
                <a:gd name="T30" fmla="*/ 16 w 147"/>
                <a:gd name="T31" fmla="*/ 6 h 123"/>
                <a:gd name="T32" fmla="*/ 74 w 147"/>
                <a:gd name="T33" fmla="*/ 40 h 123"/>
                <a:gd name="T34" fmla="*/ 126 w 147"/>
                <a:gd name="T35" fmla="*/ 92 h 123"/>
                <a:gd name="T36" fmla="*/ 147 w 147"/>
                <a:gd name="T37" fmla="*/ 106 h 123"/>
                <a:gd name="T38" fmla="*/ 124 w 147"/>
                <a:gd name="T39" fmla="*/ 88 h 123"/>
                <a:gd name="T40" fmla="*/ 71 w 147"/>
                <a:gd name="T41" fmla="*/ 3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7" h="123">
                  <a:moveTo>
                    <a:pt x="71" y="34"/>
                  </a:moveTo>
                  <a:cubicBezTo>
                    <a:pt x="52" y="13"/>
                    <a:pt x="26" y="7"/>
                    <a:pt x="0" y="0"/>
                  </a:cubicBezTo>
                  <a:cubicBezTo>
                    <a:pt x="6" y="5"/>
                    <a:pt x="13" y="10"/>
                    <a:pt x="20" y="15"/>
                  </a:cubicBezTo>
                  <a:cubicBezTo>
                    <a:pt x="30" y="22"/>
                    <a:pt x="30" y="22"/>
                    <a:pt x="23" y="31"/>
                  </a:cubicBezTo>
                  <a:cubicBezTo>
                    <a:pt x="19" y="36"/>
                    <a:pt x="20" y="38"/>
                    <a:pt x="24" y="42"/>
                  </a:cubicBezTo>
                  <a:cubicBezTo>
                    <a:pt x="29" y="46"/>
                    <a:pt x="34" y="50"/>
                    <a:pt x="39" y="55"/>
                  </a:cubicBezTo>
                  <a:cubicBezTo>
                    <a:pt x="58" y="71"/>
                    <a:pt x="75" y="88"/>
                    <a:pt x="97" y="97"/>
                  </a:cubicBezTo>
                  <a:cubicBezTo>
                    <a:pt x="115" y="105"/>
                    <a:pt x="131" y="114"/>
                    <a:pt x="147" y="123"/>
                  </a:cubicBezTo>
                  <a:cubicBezTo>
                    <a:pt x="146" y="120"/>
                    <a:pt x="143" y="118"/>
                    <a:pt x="140" y="117"/>
                  </a:cubicBezTo>
                  <a:cubicBezTo>
                    <a:pt x="121" y="106"/>
                    <a:pt x="103" y="97"/>
                    <a:pt x="84" y="88"/>
                  </a:cubicBezTo>
                  <a:cubicBezTo>
                    <a:pt x="77" y="85"/>
                    <a:pt x="70" y="80"/>
                    <a:pt x="64" y="74"/>
                  </a:cubicBezTo>
                  <a:cubicBezTo>
                    <a:pt x="53" y="64"/>
                    <a:pt x="41" y="54"/>
                    <a:pt x="30" y="44"/>
                  </a:cubicBezTo>
                  <a:cubicBezTo>
                    <a:pt x="23" y="37"/>
                    <a:pt x="22" y="38"/>
                    <a:pt x="27" y="29"/>
                  </a:cubicBezTo>
                  <a:cubicBezTo>
                    <a:pt x="30" y="23"/>
                    <a:pt x="30" y="19"/>
                    <a:pt x="24" y="15"/>
                  </a:cubicBezTo>
                  <a:cubicBezTo>
                    <a:pt x="18" y="11"/>
                    <a:pt x="12" y="7"/>
                    <a:pt x="5" y="3"/>
                  </a:cubicBezTo>
                  <a:cubicBezTo>
                    <a:pt x="9" y="4"/>
                    <a:pt x="12" y="5"/>
                    <a:pt x="16" y="6"/>
                  </a:cubicBezTo>
                  <a:cubicBezTo>
                    <a:pt x="39" y="12"/>
                    <a:pt x="58" y="22"/>
                    <a:pt x="74" y="40"/>
                  </a:cubicBezTo>
                  <a:cubicBezTo>
                    <a:pt x="91" y="58"/>
                    <a:pt x="108" y="75"/>
                    <a:pt x="126" y="92"/>
                  </a:cubicBezTo>
                  <a:cubicBezTo>
                    <a:pt x="132" y="98"/>
                    <a:pt x="138" y="105"/>
                    <a:pt x="147" y="106"/>
                  </a:cubicBezTo>
                  <a:cubicBezTo>
                    <a:pt x="139" y="101"/>
                    <a:pt x="131" y="95"/>
                    <a:pt x="124" y="88"/>
                  </a:cubicBezTo>
                  <a:cubicBezTo>
                    <a:pt x="107" y="70"/>
                    <a:pt x="88" y="52"/>
                    <a:pt x="71" y="34"/>
                  </a:cubicBezTo>
                  <a:close/>
                </a:path>
              </a:pathLst>
            </a:custGeom>
            <a:solidFill>
              <a:srgbClr val="231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14420851" y="8939213"/>
              <a:ext cx="101600" cy="169863"/>
            </a:xfrm>
            <a:custGeom>
              <a:avLst/>
              <a:gdLst>
                <a:gd name="T0" fmla="*/ 12 w 27"/>
                <a:gd name="T1" fmla="*/ 40 h 45"/>
                <a:gd name="T2" fmla="*/ 14 w 27"/>
                <a:gd name="T3" fmla="*/ 45 h 45"/>
                <a:gd name="T4" fmla="*/ 27 w 27"/>
                <a:gd name="T5" fmla="*/ 45 h 45"/>
                <a:gd name="T6" fmla="*/ 0 w 27"/>
                <a:gd name="T7" fmla="*/ 0 h 45"/>
                <a:gd name="T8" fmla="*/ 12 w 27"/>
                <a:gd name="T9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5">
                  <a:moveTo>
                    <a:pt x="12" y="40"/>
                  </a:moveTo>
                  <a:cubicBezTo>
                    <a:pt x="12" y="42"/>
                    <a:pt x="13" y="44"/>
                    <a:pt x="14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17" y="30"/>
                    <a:pt x="8" y="15"/>
                    <a:pt x="0" y="0"/>
                  </a:cubicBezTo>
                  <a:cubicBezTo>
                    <a:pt x="3" y="10"/>
                    <a:pt x="6" y="26"/>
                    <a:pt x="12" y="40"/>
                  </a:cubicBezTo>
                  <a:close/>
                </a:path>
              </a:pathLst>
            </a:custGeom>
            <a:solidFill>
              <a:srgbClr val="25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14414501" y="8905875"/>
              <a:ext cx="115888" cy="203200"/>
            </a:xfrm>
            <a:custGeom>
              <a:avLst/>
              <a:gdLst>
                <a:gd name="T0" fmla="*/ 14 w 31"/>
                <a:gd name="T1" fmla="*/ 49 h 54"/>
                <a:gd name="T2" fmla="*/ 2 w 31"/>
                <a:gd name="T3" fmla="*/ 9 h 54"/>
                <a:gd name="T4" fmla="*/ 29 w 31"/>
                <a:gd name="T5" fmla="*/ 54 h 54"/>
                <a:gd name="T6" fmla="*/ 31 w 31"/>
                <a:gd name="T7" fmla="*/ 54 h 54"/>
                <a:gd name="T8" fmla="*/ 29 w 31"/>
                <a:gd name="T9" fmla="*/ 51 h 54"/>
                <a:gd name="T10" fmla="*/ 0 w 31"/>
                <a:gd name="T11" fmla="*/ 0 h 54"/>
                <a:gd name="T12" fmla="*/ 14 w 31"/>
                <a:gd name="T13" fmla="*/ 54 h 54"/>
                <a:gd name="T14" fmla="*/ 16 w 31"/>
                <a:gd name="T15" fmla="*/ 54 h 54"/>
                <a:gd name="T16" fmla="*/ 14 w 31"/>
                <a:gd name="T17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4">
                  <a:moveTo>
                    <a:pt x="14" y="49"/>
                  </a:moveTo>
                  <a:cubicBezTo>
                    <a:pt x="8" y="35"/>
                    <a:pt x="5" y="19"/>
                    <a:pt x="2" y="9"/>
                  </a:cubicBezTo>
                  <a:cubicBezTo>
                    <a:pt x="10" y="24"/>
                    <a:pt x="19" y="39"/>
                    <a:pt x="29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3"/>
                    <a:pt x="30" y="52"/>
                    <a:pt x="29" y="51"/>
                  </a:cubicBezTo>
                  <a:cubicBezTo>
                    <a:pt x="19" y="34"/>
                    <a:pt x="8" y="18"/>
                    <a:pt x="0" y="0"/>
                  </a:cubicBezTo>
                  <a:cubicBezTo>
                    <a:pt x="2" y="19"/>
                    <a:pt x="7" y="37"/>
                    <a:pt x="14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5" y="53"/>
                    <a:pt x="14" y="51"/>
                    <a:pt x="14" y="49"/>
                  </a:cubicBezTo>
                  <a:close/>
                </a:path>
              </a:pathLst>
            </a:custGeom>
            <a:solidFill>
              <a:srgbClr val="25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15100301" y="4968875"/>
              <a:ext cx="188913" cy="195263"/>
            </a:xfrm>
            <a:custGeom>
              <a:avLst/>
              <a:gdLst>
                <a:gd name="T0" fmla="*/ 27 w 50"/>
                <a:gd name="T1" fmla="*/ 26 h 52"/>
                <a:gd name="T2" fmla="*/ 0 w 50"/>
                <a:gd name="T3" fmla="*/ 52 h 52"/>
                <a:gd name="T4" fmla="*/ 41 w 50"/>
                <a:gd name="T5" fmla="*/ 46 h 52"/>
                <a:gd name="T6" fmla="*/ 50 w 50"/>
                <a:gd name="T7" fmla="*/ 46 h 52"/>
                <a:gd name="T8" fmla="*/ 50 w 50"/>
                <a:gd name="T9" fmla="*/ 46 h 52"/>
                <a:gd name="T10" fmla="*/ 50 w 50"/>
                <a:gd name="T11" fmla="*/ 0 h 52"/>
                <a:gd name="T12" fmla="*/ 50 w 50"/>
                <a:gd name="T13" fmla="*/ 0 h 52"/>
                <a:gd name="T14" fmla="*/ 27 w 50"/>
                <a:gd name="T1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2">
                  <a:moveTo>
                    <a:pt x="27" y="26"/>
                  </a:moveTo>
                  <a:cubicBezTo>
                    <a:pt x="18" y="34"/>
                    <a:pt x="10" y="43"/>
                    <a:pt x="0" y="52"/>
                  </a:cubicBezTo>
                  <a:cubicBezTo>
                    <a:pt x="15" y="51"/>
                    <a:pt x="28" y="49"/>
                    <a:pt x="41" y="46"/>
                  </a:cubicBezTo>
                  <a:cubicBezTo>
                    <a:pt x="44" y="45"/>
                    <a:pt x="47" y="44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31"/>
                    <a:pt x="50" y="15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5" y="11"/>
                    <a:pt x="36" y="18"/>
                    <a:pt x="27" y="26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15086013" y="4968875"/>
              <a:ext cx="203200" cy="203200"/>
            </a:xfrm>
            <a:custGeom>
              <a:avLst/>
              <a:gdLst>
                <a:gd name="T0" fmla="*/ 54 w 54"/>
                <a:gd name="T1" fmla="*/ 46 h 54"/>
                <a:gd name="T2" fmla="*/ 45 w 54"/>
                <a:gd name="T3" fmla="*/ 46 h 54"/>
                <a:gd name="T4" fmla="*/ 4 w 54"/>
                <a:gd name="T5" fmla="*/ 52 h 54"/>
                <a:gd name="T6" fmla="*/ 31 w 54"/>
                <a:gd name="T7" fmla="*/ 26 h 54"/>
                <a:gd name="T8" fmla="*/ 54 w 54"/>
                <a:gd name="T9" fmla="*/ 0 h 54"/>
                <a:gd name="T10" fmla="*/ 0 w 54"/>
                <a:gd name="T11" fmla="*/ 54 h 54"/>
                <a:gd name="T12" fmla="*/ 54 w 54"/>
                <a:gd name="T13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4">
                  <a:moveTo>
                    <a:pt x="54" y="46"/>
                  </a:moveTo>
                  <a:cubicBezTo>
                    <a:pt x="51" y="44"/>
                    <a:pt x="48" y="45"/>
                    <a:pt x="45" y="46"/>
                  </a:cubicBezTo>
                  <a:cubicBezTo>
                    <a:pt x="32" y="49"/>
                    <a:pt x="19" y="51"/>
                    <a:pt x="4" y="52"/>
                  </a:cubicBezTo>
                  <a:cubicBezTo>
                    <a:pt x="14" y="43"/>
                    <a:pt x="22" y="34"/>
                    <a:pt x="31" y="26"/>
                  </a:cubicBezTo>
                  <a:cubicBezTo>
                    <a:pt x="40" y="18"/>
                    <a:pt x="49" y="11"/>
                    <a:pt x="54" y="0"/>
                  </a:cubicBezTo>
                  <a:cubicBezTo>
                    <a:pt x="36" y="18"/>
                    <a:pt x="19" y="36"/>
                    <a:pt x="0" y="54"/>
                  </a:cubicBezTo>
                  <a:cubicBezTo>
                    <a:pt x="20" y="54"/>
                    <a:pt x="37" y="50"/>
                    <a:pt x="54" y="46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9"/>
            <p:cNvSpPr>
              <a:spLocks noEditPoints="1"/>
            </p:cNvSpPr>
            <p:nvPr/>
          </p:nvSpPr>
          <p:spPr bwMode="auto">
            <a:xfrm>
              <a:off x="8477251" y="5160963"/>
              <a:ext cx="2136775" cy="3384550"/>
            </a:xfrm>
            <a:custGeom>
              <a:avLst/>
              <a:gdLst>
                <a:gd name="T0" fmla="*/ 143 w 569"/>
                <a:gd name="T1" fmla="*/ 867 h 901"/>
                <a:gd name="T2" fmla="*/ 118 w 569"/>
                <a:gd name="T3" fmla="*/ 861 h 901"/>
                <a:gd name="T4" fmla="*/ 114 w 569"/>
                <a:gd name="T5" fmla="*/ 853 h 901"/>
                <a:gd name="T6" fmla="*/ 198 w 569"/>
                <a:gd name="T7" fmla="*/ 715 h 901"/>
                <a:gd name="T8" fmla="*/ 269 w 569"/>
                <a:gd name="T9" fmla="*/ 579 h 901"/>
                <a:gd name="T10" fmla="*/ 205 w 569"/>
                <a:gd name="T11" fmla="*/ 600 h 901"/>
                <a:gd name="T12" fmla="*/ 263 w 569"/>
                <a:gd name="T13" fmla="*/ 530 h 901"/>
                <a:gd name="T14" fmla="*/ 310 w 569"/>
                <a:gd name="T15" fmla="*/ 368 h 901"/>
                <a:gd name="T16" fmla="*/ 316 w 569"/>
                <a:gd name="T17" fmla="*/ 367 h 901"/>
                <a:gd name="T18" fmla="*/ 326 w 569"/>
                <a:gd name="T19" fmla="*/ 427 h 901"/>
                <a:gd name="T20" fmla="*/ 333 w 569"/>
                <a:gd name="T21" fmla="*/ 428 h 901"/>
                <a:gd name="T22" fmla="*/ 409 w 569"/>
                <a:gd name="T23" fmla="*/ 277 h 901"/>
                <a:gd name="T24" fmla="*/ 436 w 569"/>
                <a:gd name="T25" fmla="*/ 176 h 901"/>
                <a:gd name="T26" fmla="*/ 478 w 569"/>
                <a:gd name="T27" fmla="*/ 213 h 901"/>
                <a:gd name="T28" fmla="*/ 487 w 569"/>
                <a:gd name="T29" fmla="*/ 201 h 901"/>
                <a:gd name="T30" fmla="*/ 484 w 569"/>
                <a:gd name="T31" fmla="*/ 192 h 901"/>
                <a:gd name="T32" fmla="*/ 485 w 569"/>
                <a:gd name="T33" fmla="*/ 185 h 901"/>
                <a:gd name="T34" fmla="*/ 485 w 569"/>
                <a:gd name="T35" fmla="*/ 185 h 901"/>
                <a:gd name="T36" fmla="*/ 531 w 569"/>
                <a:gd name="T37" fmla="*/ 162 h 901"/>
                <a:gd name="T38" fmla="*/ 541 w 569"/>
                <a:gd name="T39" fmla="*/ 154 h 901"/>
                <a:gd name="T40" fmla="*/ 541 w 569"/>
                <a:gd name="T41" fmla="*/ 146 h 901"/>
                <a:gd name="T42" fmla="*/ 536 w 569"/>
                <a:gd name="T43" fmla="*/ 145 h 901"/>
                <a:gd name="T44" fmla="*/ 448 w 569"/>
                <a:gd name="T45" fmla="*/ 119 h 901"/>
                <a:gd name="T46" fmla="*/ 558 w 569"/>
                <a:gd name="T47" fmla="*/ 141 h 901"/>
                <a:gd name="T48" fmla="*/ 566 w 569"/>
                <a:gd name="T49" fmla="*/ 136 h 901"/>
                <a:gd name="T50" fmla="*/ 561 w 569"/>
                <a:gd name="T51" fmla="*/ 121 h 901"/>
                <a:gd name="T52" fmla="*/ 552 w 569"/>
                <a:gd name="T53" fmla="*/ 105 h 901"/>
                <a:gd name="T54" fmla="*/ 383 w 569"/>
                <a:gd name="T55" fmla="*/ 46 h 901"/>
                <a:gd name="T56" fmla="*/ 422 w 569"/>
                <a:gd name="T57" fmla="*/ 121 h 901"/>
                <a:gd name="T58" fmla="*/ 419 w 569"/>
                <a:gd name="T59" fmla="*/ 128 h 901"/>
                <a:gd name="T60" fmla="*/ 361 w 569"/>
                <a:gd name="T61" fmla="*/ 78 h 901"/>
                <a:gd name="T62" fmla="*/ 267 w 569"/>
                <a:gd name="T63" fmla="*/ 10 h 901"/>
                <a:gd name="T64" fmla="*/ 230 w 569"/>
                <a:gd name="T65" fmla="*/ 108 h 901"/>
                <a:gd name="T66" fmla="*/ 298 w 569"/>
                <a:gd name="T67" fmla="*/ 37 h 901"/>
                <a:gd name="T68" fmla="*/ 215 w 569"/>
                <a:gd name="T69" fmla="*/ 170 h 901"/>
                <a:gd name="T70" fmla="*/ 184 w 569"/>
                <a:gd name="T71" fmla="*/ 273 h 901"/>
                <a:gd name="T72" fmla="*/ 200 w 569"/>
                <a:gd name="T73" fmla="*/ 268 h 901"/>
                <a:gd name="T74" fmla="*/ 217 w 569"/>
                <a:gd name="T75" fmla="*/ 282 h 901"/>
                <a:gd name="T76" fmla="*/ 164 w 569"/>
                <a:gd name="T77" fmla="*/ 377 h 901"/>
                <a:gd name="T78" fmla="*/ 118 w 569"/>
                <a:gd name="T79" fmla="*/ 518 h 901"/>
                <a:gd name="T80" fmla="*/ 44 w 569"/>
                <a:gd name="T81" fmla="*/ 735 h 901"/>
                <a:gd name="T82" fmla="*/ 0 w 569"/>
                <a:gd name="T83" fmla="*/ 834 h 901"/>
                <a:gd name="T84" fmla="*/ 84 w 569"/>
                <a:gd name="T85" fmla="*/ 769 h 901"/>
                <a:gd name="T86" fmla="*/ 173 w 569"/>
                <a:gd name="T87" fmla="*/ 702 h 901"/>
                <a:gd name="T88" fmla="*/ 150 w 569"/>
                <a:gd name="T89" fmla="*/ 729 h 901"/>
                <a:gd name="T90" fmla="*/ 25 w 569"/>
                <a:gd name="T91" fmla="*/ 856 h 901"/>
                <a:gd name="T92" fmla="*/ 11 w 569"/>
                <a:gd name="T93" fmla="*/ 897 h 901"/>
                <a:gd name="T94" fmla="*/ 67 w 569"/>
                <a:gd name="T95" fmla="*/ 895 h 901"/>
                <a:gd name="T96" fmla="*/ 130 w 569"/>
                <a:gd name="T97" fmla="*/ 892 h 901"/>
                <a:gd name="T98" fmla="*/ 144 w 569"/>
                <a:gd name="T99" fmla="*/ 575 h 901"/>
                <a:gd name="T100" fmla="*/ 155 w 569"/>
                <a:gd name="T101" fmla="*/ 544 h 901"/>
                <a:gd name="T102" fmla="*/ 254 w 569"/>
                <a:gd name="T103" fmla="*/ 385 h 901"/>
                <a:gd name="T104" fmla="*/ 159 w 569"/>
                <a:gd name="T105" fmla="*/ 552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9" h="901">
                  <a:moveTo>
                    <a:pt x="130" y="892"/>
                  </a:moveTo>
                  <a:cubicBezTo>
                    <a:pt x="136" y="884"/>
                    <a:pt x="140" y="876"/>
                    <a:pt x="143" y="867"/>
                  </a:cubicBezTo>
                  <a:cubicBezTo>
                    <a:pt x="145" y="862"/>
                    <a:pt x="142" y="859"/>
                    <a:pt x="136" y="859"/>
                  </a:cubicBezTo>
                  <a:cubicBezTo>
                    <a:pt x="130" y="860"/>
                    <a:pt x="124" y="860"/>
                    <a:pt x="118" y="861"/>
                  </a:cubicBezTo>
                  <a:cubicBezTo>
                    <a:pt x="115" y="861"/>
                    <a:pt x="111" y="862"/>
                    <a:pt x="110" y="860"/>
                  </a:cubicBezTo>
                  <a:cubicBezTo>
                    <a:pt x="108" y="857"/>
                    <a:pt x="112" y="855"/>
                    <a:pt x="114" y="853"/>
                  </a:cubicBezTo>
                  <a:cubicBezTo>
                    <a:pt x="137" y="830"/>
                    <a:pt x="154" y="804"/>
                    <a:pt x="169" y="775"/>
                  </a:cubicBezTo>
                  <a:cubicBezTo>
                    <a:pt x="178" y="755"/>
                    <a:pt x="186" y="734"/>
                    <a:pt x="198" y="715"/>
                  </a:cubicBezTo>
                  <a:cubicBezTo>
                    <a:pt x="224" y="673"/>
                    <a:pt x="248" y="631"/>
                    <a:pt x="267" y="585"/>
                  </a:cubicBezTo>
                  <a:cubicBezTo>
                    <a:pt x="268" y="583"/>
                    <a:pt x="268" y="581"/>
                    <a:pt x="269" y="579"/>
                  </a:cubicBezTo>
                  <a:cubicBezTo>
                    <a:pt x="271" y="573"/>
                    <a:pt x="270" y="570"/>
                    <a:pt x="264" y="570"/>
                  </a:cubicBezTo>
                  <a:cubicBezTo>
                    <a:pt x="246" y="583"/>
                    <a:pt x="226" y="592"/>
                    <a:pt x="205" y="600"/>
                  </a:cubicBezTo>
                  <a:cubicBezTo>
                    <a:pt x="206" y="598"/>
                    <a:pt x="206" y="597"/>
                    <a:pt x="207" y="596"/>
                  </a:cubicBezTo>
                  <a:cubicBezTo>
                    <a:pt x="227" y="575"/>
                    <a:pt x="247" y="555"/>
                    <a:pt x="263" y="530"/>
                  </a:cubicBezTo>
                  <a:cubicBezTo>
                    <a:pt x="272" y="517"/>
                    <a:pt x="280" y="503"/>
                    <a:pt x="286" y="488"/>
                  </a:cubicBezTo>
                  <a:cubicBezTo>
                    <a:pt x="301" y="449"/>
                    <a:pt x="307" y="409"/>
                    <a:pt x="310" y="368"/>
                  </a:cubicBezTo>
                  <a:cubicBezTo>
                    <a:pt x="310" y="365"/>
                    <a:pt x="309" y="360"/>
                    <a:pt x="313" y="360"/>
                  </a:cubicBezTo>
                  <a:cubicBezTo>
                    <a:pt x="316" y="359"/>
                    <a:pt x="314" y="365"/>
                    <a:pt x="316" y="367"/>
                  </a:cubicBezTo>
                  <a:cubicBezTo>
                    <a:pt x="323" y="383"/>
                    <a:pt x="324" y="400"/>
                    <a:pt x="323" y="417"/>
                  </a:cubicBezTo>
                  <a:cubicBezTo>
                    <a:pt x="323" y="420"/>
                    <a:pt x="323" y="424"/>
                    <a:pt x="326" y="427"/>
                  </a:cubicBezTo>
                  <a:cubicBezTo>
                    <a:pt x="328" y="429"/>
                    <a:pt x="329" y="429"/>
                    <a:pt x="331" y="429"/>
                  </a:cubicBezTo>
                  <a:cubicBezTo>
                    <a:pt x="332" y="428"/>
                    <a:pt x="332" y="428"/>
                    <a:pt x="333" y="428"/>
                  </a:cubicBezTo>
                  <a:cubicBezTo>
                    <a:pt x="341" y="412"/>
                    <a:pt x="350" y="396"/>
                    <a:pt x="358" y="379"/>
                  </a:cubicBezTo>
                  <a:cubicBezTo>
                    <a:pt x="375" y="345"/>
                    <a:pt x="392" y="311"/>
                    <a:pt x="409" y="277"/>
                  </a:cubicBezTo>
                  <a:cubicBezTo>
                    <a:pt x="420" y="256"/>
                    <a:pt x="429" y="234"/>
                    <a:pt x="432" y="210"/>
                  </a:cubicBezTo>
                  <a:cubicBezTo>
                    <a:pt x="434" y="199"/>
                    <a:pt x="435" y="188"/>
                    <a:pt x="436" y="176"/>
                  </a:cubicBezTo>
                  <a:cubicBezTo>
                    <a:pt x="448" y="196"/>
                    <a:pt x="455" y="217"/>
                    <a:pt x="469" y="234"/>
                  </a:cubicBezTo>
                  <a:cubicBezTo>
                    <a:pt x="472" y="226"/>
                    <a:pt x="474" y="219"/>
                    <a:pt x="478" y="213"/>
                  </a:cubicBezTo>
                  <a:cubicBezTo>
                    <a:pt x="478" y="213"/>
                    <a:pt x="478" y="213"/>
                    <a:pt x="478" y="213"/>
                  </a:cubicBezTo>
                  <a:cubicBezTo>
                    <a:pt x="478" y="207"/>
                    <a:pt x="483" y="204"/>
                    <a:pt x="487" y="201"/>
                  </a:cubicBezTo>
                  <a:cubicBezTo>
                    <a:pt x="490" y="199"/>
                    <a:pt x="492" y="197"/>
                    <a:pt x="491" y="194"/>
                  </a:cubicBezTo>
                  <a:cubicBezTo>
                    <a:pt x="490" y="191"/>
                    <a:pt x="486" y="192"/>
                    <a:pt x="484" y="192"/>
                  </a:cubicBezTo>
                  <a:cubicBezTo>
                    <a:pt x="480" y="191"/>
                    <a:pt x="476" y="195"/>
                    <a:pt x="471" y="193"/>
                  </a:cubicBezTo>
                  <a:cubicBezTo>
                    <a:pt x="475" y="188"/>
                    <a:pt x="479" y="186"/>
                    <a:pt x="485" y="185"/>
                  </a:cubicBezTo>
                  <a:cubicBezTo>
                    <a:pt x="485" y="185"/>
                    <a:pt x="485" y="185"/>
                    <a:pt x="485" y="185"/>
                  </a:cubicBezTo>
                  <a:cubicBezTo>
                    <a:pt x="485" y="185"/>
                    <a:pt x="485" y="185"/>
                    <a:pt x="485" y="185"/>
                  </a:cubicBezTo>
                  <a:cubicBezTo>
                    <a:pt x="500" y="178"/>
                    <a:pt x="516" y="170"/>
                    <a:pt x="531" y="162"/>
                  </a:cubicBezTo>
                  <a:cubicBezTo>
                    <a:pt x="531" y="162"/>
                    <a:pt x="531" y="162"/>
                    <a:pt x="531" y="162"/>
                  </a:cubicBezTo>
                  <a:cubicBezTo>
                    <a:pt x="531" y="162"/>
                    <a:pt x="531" y="162"/>
                    <a:pt x="531" y="162"/>
                  </a:cubicBezTo>
                  <a:cubicBezTo>
                    <a:pt x="533" y="157"/>
                    <a:pt x="536" y="154"/>
                    <a:pt x="541" y="154"/>
                  </a:cubicBezTo>
                  <a:cubicBezTo>
                    <a:pt x="544" y="154"/>
                    <a:pt x="548" y="153"/>
                    <a:pt x="548" y="150"/>
                  </a:cubicBezTo>
                  <a:cubicBezTo>
                    <a:pt x="548" y="147"/>
                    <a:pt x="544" y="146"/>
                    <a:pt x="541" y="146"/>
                  </a:cubicBezTo>
                  <a:cubicBezTo>
                    <a:pt x="539" y="146"/>
                    <a:pt x="538" y="146"/>
                    <a:pt x="536" y="145"/>
                  </a:cubicBezTo>
                  <a:cubicBezTo>
                    <a:pt x="536" y="145"/>
                    <a:pt x="536" y="145"/>
                    <a:pt x="536" y="145"/>
                  </a:cubicBezTo>
                  <a:cubicBezTo>
                    <a:pt x="512" y="149"/>
                    <a:pt x="489" y="144"/>
                    <a:pt x="467" y="134"/>
                  </a:cubicBezTo>
                  <a:cubicBezTo>
                    <a:pt x="460" y="130"/>
                    <a:pt x="453" y="126"/>
                    <a:pt x="448" y="119"/>
                  </a:cubicBezTo>
                  <a:cubicBezTo>
                    <a:pt x="475" y="126"/>
                    <a:pt x="503" y="134"/>
                    <a:pt x="531" y="136"/>
                  </a:cubicBezTo>
                  <a:cubicBezTo>
                    <a:pt x="540" y="136"/>
                    <a:pt x="551" y="130"/>
                    <a:pt x="558" y="141"/>
                  </a:cubicBezTo>
                  <a:cubicBezTo>
                    <a:pt x="559" y="144"/>
                    <a:pt x="561" y="143"/>
                    <a:pt x="562" y="141"/>
                  </a:cubicBezTo>
                  <a:cubicBezTo>
                    <a:pt x="564" y="140"/>
                    <a:pt x="569" y="139"/>
                    <a:pt x="566" y="136"/>
                  </a:cubicBezTo>
                  <a:cubicBezTo>
                    <a:pt x="561" y="132"/>
                    <a:pt x="562" y="126"/>
                    <a:pt x="561" y="121"/>
                  </a:cubicBezTo>
                  <a:cubicBezTo>
                    <a:pt x="561" y="121"/>
                    <a:pt x="561" y="121"/>
                    <a:pt x="561" y="121"/>
                  </a:cubicBezTo>
                  <a:cubicBezTo>
                    <a:pt x="561" y="121"/>
                    <a:pt x="561" y="121"/>
                    <a:pt x="561" y="121"/>
                  </a:cubicBezTo>
                  <a:cubicBezTo>
                    <a:pt x="558" y="115"/>
                    <a:pt x="560" y="107"/>
                    <a:pt x="552" y="105"/>
                  </a:cubicBezTo>
                  <a:cubicBezTo>
                    <a:pt x="521" y="96"/>
                    <a:pt x="490" y="87"/>
                    <a:pt x="459" y="76"/>
                  </a:cubicBezTo>
                  <a:cubicBezTo>
                    <a:pt x="433" y="67"/>
                    <a:pt x="407" y="58"/>
                    <a:pt x="383" y="46"/>
                  </a:cubicBezTo>
                  <a:cubicBezTo>
                    <a:pt x="375" y="42"/>
                    <a:pt x="367" y="39"/>
                    <a:pt x="358" y="37"/>
                  </a:cubicBezTo>
                  <a:cubicBezTo>
                    <a:pt x="379" y="65"/>
                    <a:pt x="401" y="93"/>
                    <a:pt x="422" y="121"/>
                  </a:cubicBezTo>
                  <a:cubicBezTo>
                    <a:pt x="432" y="120"/>
                    <a:pt x="427" y="130"/>
                    <a:pt x="433" y="134"/>
                  </a:cubicBezTo>
                  <a:cubicBezTo>
                    <a:pt x="426" y="133"/>
                    <a:pt x="421" y="132"/>
                    <a:pt x="419" y="128"/>
                  </a:cubicBezTo>
                  <a:cubicBezTo>
                    <a:pt x="419" y="128"/>
                    <a:pt x="419" y="128"/>
                    <a:pt x="419" y="128"/>
                  </a:cubicBezTo>
                  <a:cubicBezTo>
                    <a:pt x="397" y="114"/>
                    <a:pt x="378" y="97"/>
                    <a:pt x="361" y="78"/>
                  </a:cubicBezTo>
                  <a:cubicBezTo>
                    <a:pt x="337" y="53"/>
                    <a:pt x="314" y="27"/>
                    <a:pt x="285" y="6"/>
                  </a:cubicBezTo>
                  <a:cubicBezTo>
                    <a:pt x="276" y="0"/>
                    <a:pt x="273" y="0"/>
                    <a:pt x="267" y="10"/>
                  </a:cubicBezTo>
                  <a:cubicBezTo>
                    <a:pt x="259" y="23"/>
                    <a:pt x="253" y="36"/>
                    <a:pt x="247" y="50"/>
                  </a:cubicBezTo>
                  <a:cubicBezTo>
                    <a:pt x="240" y="68"/>
                    <a:pt x="232" y="86"/>
                    <a:pt x="230" y="108"/>
                  </a:cubicBezTo>
                  <a:cubicBezTo>
                    <a:pt x="254" y="83"/>
                    <a:pt x="268" y="51"/>
                    <a:pt x="300" y="33"/>
                  </a:cubicBezTo>
                  <a:cubicBezTo>
                    <a:pt x="299" y="36"/>
                    <a:pt x="298" y="37"/>
                    <a:pt x="298" y="37"/>
                  </a:cubicBezTo>
                  <a:cubicBezTo>
                    <a:pt x="285" y="56"/>
                    <a:pt x="271" y="74"/>
                    <a:pt x="259" y="93"/>
                  </a:cubicBezTo>
                  <a:cubicBezTo>
                    <a:pt x="242" y="118"/>
                    <a:pt x="227" y="144"/>
                    <a:pt x="215" y="170"/>
                  </a:cubicBezTo>
                  <a:cubicBezTo>
                    <a:pt x="204" y="194"/>
                    <a:pt x="196" y="219"/>
                    <a:pt x="190" y="244"/>
                  </a:cubicBezTo>
                  <a:cubicBezTo>
                    <a:pt x="188" y="254"/>
                    <a:pt x="186" y="263"/>
                    <a:pt x="184" y="273"/>
                  </a:cubicBezTo>
                  <a:cubicBezTo>
                    <a:pt x="184" y="277"/>
                    <a:pt x="185" y="279"/>
                    <a:pt x="189" y="275"/>
                  </a:cubicBezTo>
                  <a:cubicBezTo>
                    <a:pt x="193" y="273"/>
                    <a:pt x="196" y="270"/>
                    <a:pt x="200" y="268"/>
                  </a:cubicBezTo>
                  <a:cubicBezTo>
                    <a:pt x="205" y="265"/>
                    <a:pt x="212" y="262"/>
                    <a:pt x="217" y="266"/>
                  </a:cubicBezTo>
                  <a:cubicBezTo>
                    <a:pt x="222" y="270"/>
                    <a:pt x="219" y="276"/>
                    <a:pt x="217" y="282"/>
                  </a:cubicBezTo>
                  <a:cubicBezTo>
                    <a:pt x="214" y="291"/>
                    <a:pt x="208" y="299"/>
                    <a:pt x="202" y="307"/>
                  </a:cubicBezTo>
                  <a:cubicBezTo>
                    <a:pt x="186" y="328"/>
                    <a:pt x="171" y="351"/>
                    <a:pt x="164" y="377"/>
                  </a:cubicBezTo>
                  <a:cubicBezTo>
                    <a:pt x="156" y="404"/>
                    <a:pt x="150" y="432"/>
                    <a:pt x="142" y="459"/>
                  </a:cubicBezTo>
                  <a:cubicBezTo>
                    <a:pt x="135" y="480"/>
                    <a:pt x="128" y="499"/>
                    <a:pt x="118" y="518"/>
                  </a:cubicBezTo>
                  <a:cubicBezTo>
                    <a:pt x="107" y="539"/>
                    <a:pt x="97" y="562"/>
                    <a:pt x="89" y="585"/>
                  </a:cubicBezTo>
                  <a:cubicBezTo>
                    <a:pt x="72" y="634"/>
                    <a:pt x="60" y="685"/>
                    <a:pt x="44" y="735"/>
                  </a:cubicBezTo>
                  <a:cubicBezTo>
                    <a:pt x="35" y="761"/>
                    <a:pt x="27" y="787"/>
                    <a:pt x="12" y="810"/>
                  </a:cubicBezTo>
                  <a:cubicBezTo>
                    <a:pt x="8" y="817"/>
                    <a:pt x="1" y="824"/>
                    <a:pt x="0" y="834"/>
                  </a:cubicBezTo>
                  <a:cubicBezTo>
                    <a:pt x="2" y="833"/>
                    <a:pt x="2" y="833"/>
                    <a:pt x="3" y="833"/>
                  </a:cubicBezTo>
                  <a:cubicBezTo>
                    <a:pt x="30" y="811"/>
                    <a:pt x="57" y="790"/>
                    <a:pt x="84" y="769"/>
                  </a:cubicBezTo>
                  <a:cubicBezTo>
                    <a:pt x="102" y="755"/>
                    <a:pt x="119" y="742"/>
                    <a:pt x="136" y="728"/>
                  </a:cubicBezTo>
                  <a:cubicBezTo>
                    <a:pt x="146" y="717"/>
                    <a:pt x="161" y="711"/>
                    <a:pt x="173" y="702"/>
                  </a:cubicBezTo>
                  <a:cubicBezTo>
                    <a:pt x="173" y="709"/>
                    <a:pt x="158" y="725"/>
                    <a:pt x="150" y="729"/>
                  </a:cubicBezTo>
                  <a:cubicBezTo>
                    <a:pt x="150" y="729"/>
                    <a:pt x="150" y="729"/>
                    <a:pt x="150" y="729"/>
                  </a:cubicBezTo>
                  <a:cubicBezTo>
                    <a:pt x="137" y="741"/>
                    <a:pt x="124" y="754"/>
                    <a:pt x="110" y="767"/>
                  </a:cubicBezTo>
                  <a:cubicBezTo>
                    <a:pt x="81" y="796"/>
                    <a:pt x="52" y="825"/>
                    <a:pt x="25" y="856"/>
                  </a:cubicBezTo>
                  <a:cubicBezTo>
                    <a:pt x="18" y="864"/>
                    <a:pt x="11" y="871"/>
                    <a:pt x="6" y="879"/>
                  </a:cubicBezTo>
                  <a:cubicBezTo>
                    <a:pt x="2" y="888"/>
                    <a:pt x="3" y="892"/>
                    <a:pt x="11" y="897"/>
                  </a:cubicBezTo>
                  <a:cubicBezTo>
                    <a:pt x="17" y="900"/>
                    <a:pt x="23" y="901"/>
                    <a:pt x="29" y="900"/>
                  </a:cubicBezTo>
                  <a:cubicBezTo>
                    <a:pt x="42" y="898"/>
                    <a:pt x="54" y="896"/>
                    <a:pt x="67" y="895"/>
                  </a:cubicBezTo>
                  <a:cubicBezTo>
                    <a:pt x="86" y="892"/>
                    <a:pt x="105" y="890"/>
                    <a:pt x="123" y="895"/>
                  </a:cubicBezTo>
                  <a:cubicBezTo>
                    <a:pt x="127" y="895"/>
                    <a:pt x="129" y="894"/>
                    <a:pt x="130" y="892"/>
                  </a:cubicBezTo>
                  <a:close/>
                  <a:moveTo>
                    <a:pt x="159" y="552"/>
                  </a:moveTo>
                  <a:cubicBezTo>
                    <a:pt x="156" y="560"/>
                    <a:pt x="151" y="568"/>
                    <a:pt x="144" y="575"/>
                  </a:cubicBezTo>
                  <a:cubicBezTo>
                    <a:pt x="146" y="566"/>
                    <a:pt x="148" y="556"/>
                    <a:pt x="152" y="548"/>
                  </a:cubicBezTo>
                  <a:cubicBezTo>
                    <a:pt x="153" y="546"/>
                    <a:pt x="154" y="545"/>
                    <a:pt x="155" y="544"/>
                  </a:cubicBezTo>
                  <a:cubicBezTo>
                    <a:pt x="180" y="481"/>
                    <a:pt x="213" y="423"/>
                    <a:pt x="256" y="368"/>
                  </a:cubicBezTo>
                  <a:cubicBezTo>
                    <a:pt x="258" y="375"/>
                    <a:pt x="256" y="380"/>
                    <a:pt x="254" y="385"/>
                  </a:cubicBezTo>
                  <a:cubicBezTo>
                    <a:pt x="244" y="418"/>
                    <a:pt x="226" y="447"/>
                    <a:pt x="207" y="475"/>
                  </a:cubicBezTo>
                  <a:cubicBezTo>
                    <a:pt x="191" y="501"/>
                    <a:pt x="174" y="526"/>
                    <a:pt x="159" y="552"/>
                  </a:cubicBezTo>
                  <a:cubicBezTo>
                    <a:pt x="159" y="552"/>
                    <a:pt x="159" y="552"/>
                    <a:pt x="159" y="552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9566276" y="3830638"/>
              <a:ext cx="1603375" cy="1585913"/>
            </a:xfrm>
            <a:custGeom>
              <a:avLst/>
              <a:gdLst>
                <a:gd name="T0" fmla="*/ 25 w 427"/>
                <a:gd name="T1" fmla="*/ 318 h 422"/>
                <a:gd name="T2" fmla="*/ 175 w 427"/>
                <a:gd name="T3" fmla="*/ 376 h 422"/>
                <a:gd name="T4" fmla="*/ 175 w 427"/>
                <a:gd name="T5" fmla="*/ 383 h 422"/>
                <a:gd name="T6" fmla="*/ 152 w 427"/>
                <a:gd name="T7" fmla="*/ 379 h 422"/>
                <a:gd name="T8" fmla="*/ 107 w 427"/>
                <a:gd name="T9" fmla="*/ 368 h 422"/>
                <a:gd name="T10" fmla="*/ 95 w 427"/>
                <a:gd name="T11" fmla="*/ 366 h 422"/>
                <a:gd name="T12" fmla="*/ 93 w 427"/>
                <a:gd name="T13" fmla="*/ 370 h 422"/>
                <a:gd name="T14" fmla="*/ 111 w 427"/>
                <a:gd name="T15" fmla="*/ 379 h 422"/>
                <a:gd name="T16" fmla="*/ 145 w 427"/>
                <a:gd name="T17" fmla="*/ 397 h 422"/>
                <a:gd name="T18" fmla="*/ 190 w 427"/>
                <a:gd name="T19" fmla="*/ 417 h 422"/>
                <a:gd name="T20" fmla="*/ 256 w 427"/>
                <a:gd name="T21" fmla="*/ 396 h 422"/>
                <a:gd name="T22" fmla="*/ 253 w 427"/>
                <a:gd name="T23" fmla="*/ 357 h 422"/>
                <a:gd name="T24" fmla="*/ 216 w 427"/>
                <a:gd name="T25" fmla="*/ 340 h 422"/>
                <a:gd name="T26" fmla="*/ 253 w 427"/>
                <a:gd name="T27" fmla="*/ 337 h 422"/>
                <a:gd name="T28" fmla="*/ 238 w 427"/>
                <a:gd name="T29" fmla="*/ 240 h 422"/>
                <a:gd name="T30" fmla="*/ 216 w 427"/>
                <a:gd name="T31" fmla="*/ 219 h 422"/>
                <a:gd name="T32" fmla="*/ 221 w 427"/>
                <a:gd name="T33" fmla="*/ 81 h 422"/>
                <a:gd name="T34" fmla="*/ 223 w 427"/>
                <a:gd name="T35" fmla="*/ 74 h 422"/>
                <a:gd name="T36" fmla="*/ 228 w 427"/>
                <a:gd name="T37" fmla="*/ 83 h 422"/>
                <a:gd name="T38" fmla="*/ 252 w 427"/>
                <a:gd name="T39" fmla="*/ 138 h 422"/>
                <a:gd name="T40" fmla="*/ 262 w 427"/>
                <a:gd name="T41" fmla="*/ 125 h 422"/>
                <a:gd name="T42" fmla="*/ 253 w 427"/>
                <a:gd name="T43" fmla="*/ 94 h 422"/>
                <a:gd name="T44" fmla="*/ 289 w 427"/>
                <a:gd name="T45" fmla="*/ 146 h 422"/>
                <a:gd name="T46" fmla="*/ 355 w 427"/>
                <a:gd name="T47" fmla="*/ 158 h 422"/>
                <a:gd name="T48" fmla="*/ 306 w 427"/>
                <a:gd name="T49" fmla="*/ 77 h 422"/>
                <a:gd name="T50" fmla="*/ 319 w 427"/>
                <a:gd name="T51" fmla="*/ 80 h 422"/>
                <a:gd name="T52" fmla="*/ 372 w 427"/>
                <a:gd name="T53" fmla="*/ 142 h 422"/>
                <a:gd name="T54" fmla="*/ 393 w 427"/>
                <a:gd name="T55" fmla="*/ 78 h 422"/>
                <a:gd name="T56" fmla="*/ 396 w 427"/>
                <a:gd name="T57" fmla="*/ 92 h 422"/>
                <a:gd name="T58" fmla="*/ 394 w 427"/>
                <a:gd name="T59" fmla="*/ 188 h 422"/>
                <a:gd name="T60" fmla="*/ 403 w 427"/>
                <a:gd name="T61" fmla="*/ 251 h 422"/>
                <a:gd name="T62" fmla="*/ 413 w 427"/>
                <a:gd name="T63" fmla="*/ 119 h 422"/>
                <a:gd name="T64" fmla="*/ 416 w 427"/>
                <a:gd name="T65" fmla="*/ 131 h 422"/>
                <a:gd name="T66" fmla="*/ 424 w 427"/>
                <a:gd name="T67" fmla="*/ 135 h 422"/>
                <a:gd name="T68" fmla="*/ 426 w 427"/>
                <a:gd name="T69" fmla="*/ 105 h 422"/>
                <a:gd name="T70" fmla="*/ 426 w 427"/>
                <a:gd name="T71" fmla="*/ 73 h 422"/>
                <a:gd name="T72" fmla="*/ 416 w 427"/>
                <a:gd name="T73" fmla="*/ 59 h 422"/>
                <a:gd name="T74" fmla="*/ 416 w 427"/>
                <a:gd name="T75" fmla="*/ 35 h 422"/>
                <a:gd name="T76" fmla="*/ 400 w 427"/>
                <a:gd name="T77" fmla="*/ 6 h 422"/>
                <a:gd name="T78" fmla="*/ 390 w 427"/>
                <a:gd name="T79" fmla="*/ 6 h 422"/>
                <a:gd name="T80" fmla="*/ 277 w 427"/>
                <a:gd name="T81" fmla="*/ 3 h 422"/>
                <a:gd name="T82" fmla="*/ 169 w 427"/>
                <a:gd name="T83" fmla="*/ 64 h 422"/>
                <a:gd name="T84" fmla="*/ 65 w 427"/>
                <a:gd name="T85" fmla="*/ 202 h 422"/>
                <a:gd name="T86" fmla="*/ 74 w 427"/>
                <a:gd name="T87" fmla="*/ 215 h 422"/>
                <a:gd name="T88" fmla="*/ 227 w 427"/>
                <a:gd name="T89" fmla="*/ 243 h 422"/>
                <a:gd name="T90" fmla="*/ 73 w 427"/>
                <a:gd name="T91" fmla="*/ 250 h 422"/>
                <a:gd name="T92" fmla="*/ 12 w 427"/>
                <a:gd name="T93" fmla="*/ 30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7" h="422">
                  <a:moveTo>
                    <a:pt x="12" y="309"/>
                  </a:moveTo>
                  <a:cubicBezTo>
                    <a:pt x="16" y="313"/>
                    <a:pt x="20" y="316"/>
                    <a:pt x="25" y="318"/>
                  </a:cubicBezTo>
                  <a:cubicBezTo>
                    <a:pt x="46" y="328"/>
                    <a:pt x="67" y="335"/>
                    <a:pt x="88" y="343"/>
                  </a:cubicBezTo>
                  <a:cubicBezTo>
                    <a:pt x="117" y="354"/>
                    <a:pt x="146" y="366"/>
                    <a:pt x="175" y="376"/>
                  </a:cubicBezTo>
                  <a:cubicBezTo>
                    <a:pt x="184" y="377"/>
                    <a:pt x="193" y="380"/>
                    <a:pt x="201" y="385"/>
                  </a:cubicBezTo>
                  <a:cubicBezTo>
                    <a:pt x="192" y="386"/>
                    <a:pt x="183" y="387"/>
                    <a:pt x="175" y="383"/>
                  </a:cubicBezTo>
                  <a:cubicBezTo>
                    <a:pt x="175" y="383"/>
                    <a:pt x="175" y="383"/>
                    <a:pt x="175" y="383"/>
                  </a:cubicBezTo>
                  <a:cubicBezTo>
                    <a:pt x="167" y="382"/>
                    <a:pt x="160" y="380"/>
                    <a:pt x="152" y="379"/>
                  </a:cubicBezTo>
                  <a:cubicBezTo>
                    <a:pt x="136" y="381"/>
                    <a:pt x="122" y="374"/>
                    <a:pt x="107" y="368"/>
                  </a:cubicBezTo>
                  <a:cubicBezTo>
                    <a:pt x="107" y="368"/>
                    <a:pt x="107" y="368"/>
                    <a:pt x="107" y="368"/>
                  </a:cubicBezTo>
                  <a:cubicBezTo>
                    <a:pt x="107" y="367"/>
                    <a:pt x="106" y="367"/>
                    <a:pt x="106" y="367"/>
                  </a:cubicBezTo>
                  <a:cubicBezTo>
                    <a:pt x="102" y="367"/>
                    <a:pt x="98" y="366"/>
                    <a:pt x="95" y="366"/>
                  </a:cubicBezTo>
                  <a:cubicBezTo>
                    <a:pt x="94" y="366"/>
                    <a:pt x="92" y="366"/>
                    <a:pt x="92" y="367"/>
                  </a:cubicBezTo>
                  <a:cubicBezTo>
                    <a:pt x="91" y="369"/>
                    <a:pt x="92" y="370"/>
                    <a:pt x="93" y="370"/>
                  </a:cubicBezTo>
                  <a:cubicBezTo>
                    <a:pt x="95" y="371"/>
                    <a:pt x="96" y="372"/>
                    <a:pt x="98" y="372"/>
                  </a:cubicBezTo>
                  <a:cubicBezTo>
                    <a:pt x="104" y="372"/>
                    <a:pt x="107" y="374"/>
                    <a:pt x="111" y="379"/>
                  </a:cubicBezTo>
                  <a:cubicBezTo>
                    <a:pt x="114" y="383"/>
                    <a:pt x="122" y="384"/>
                    <a:pt x="128" y="386"/>
                  </a:cubicBezTo>
                  <a:cubicBezTo>
                    <a:pt x="134" y="389"/>
                    <a:pt x="141" y="391"/>
                    <a:pt x="145" y="397"/>
                  </a:cubicBezTo>
                  <a:cubicBezTo>
                    <a:pt x="145" y="397"/>
                    <a:pt x="145" y="397"/>
                    <a:pt x="145" y="397"/>
                  </a:cubicBezTo>
                  <a:cubicBezTo>
                    <a:pt x="160" y="403"/>
                    <a:pt x="174" y="412"/>
                    <a:pt x="190" y="417"/>
                  </a:cubicBezTo>
                  <a:cubicBezTo>
                    <a:pt x="202" y="421"/>
                    <a:pt x="214" y="422"/>
                    <a:pt x="226" y="414"/>
                  </a:cubicBezTo>
                  <a:cubicBezTo>
                    <a:pt x="236" y="408"/>
                    <a:pt x="246" y="402"/>
                    <a:pt x="256" y="396"/>
                  </a:cubicBezTo>
                  <a:cubicBezTo>
                    <a:pt x="263" y="393"/>
                    <a:pt x="269" y="390"/>
                    <a:pt x="267" y="381"/>
                  </a:cubicBezTo>
                  <a:cubicBezTo>
                    <a:pt x="265" y="371"/>
                    <a:pt x="264" y="360"/>
                    <a:pt x="253" y="357"/>
                  </a:cubicBezTo>
                  <a:cubicBezTo>
                    <a:pt x="241" y="353"/>
                    <a:pt x="231" y="348"/>
                    <a:pt x="220" y="343"/>
                  </a:cubicBezTo>
                  <a:cubicBezTo>
                    <a:pt x="218" y="343"/>
                    <a:pt x="216" y="343"/>
                    <a:pt x="216" y="340"/>
                  </a:cubicBezTo>
                  <a:cubicBezTo>
                    <a:pt x="227" y="339"/>
                    <a:pt x="237" y="341"/>
                    <a:pt x="247" y="343"/>
                  </a:cubicBezTo>
                  <a:cubicBezTo>
                    <a:pt x="254" y="344"/>
                    <a:pt x="256" y="343"/>
                    <a:pt x="253" y="337"/>
                  </a:cubicBezTo>
                  <a:cubicBezTo>
                    <a:pt x="249" y="327"/>
                    <a:pt x="247" y="317"/>
                    <a:pt x="245" y="307"/>
                  </a:cubicBezTo>
                  <a:cubicBezTo>
                    <a:pt x="240" y="285"/>
                    <a:pt x="240" y="263"/>
                    <a:pt x="238" y="240"/>
                  </a:cubicBezTo>
                  <a:cubicBezTo>
                    <a:pt x="237" y="228"/>
                    <a:pt x="237" y="227"/>
                    <a:pt x="224" y="227"/>
                  </a:cubicBezTo>
                  <a:cubicBezTo>
                    <a:pt x="218" y="227"/>
                    <a:pt x="216" y="224"/>
                    <a:pt x="216" y="219"/>
                  </a:cubicBezTo>
                  <a:cubicBezTo>
                    <a:pt x="217" y="209"/>
                    <a:pt x="217" y="199"/>
                    <a:pt x="218" y="190"/>
                  </a:cubicBezTo>
                  <a:cubicBezTo>
                    <a:pt x="220" y="154"/>
                    <a:pt x="221" y="117"/>
                    <a:pt x="221" y="81"/>
                  </a:cubicBezTo>
                  <a:cubicBezTo>
                    <a:pt x="221" y="80"/>
                    <a:pt x="221" y="79"/>
                    <a:pt x="221" y="78"/>
                  </a:cubicBezTo>
                  <a:cubicBezTo>
                    <a:pt x="221" y="76"/>
                    <a:pt x="221" y="75"/>
                    <a:pt x="223" y="74"/>
                  </a:cubicBezTo>
                  <a:cubicBezTo>
                    <a:pt x="224" y="74"/>
                    <a:pt x="225" y="75"/>
                    <a:pt x="226" y="77"/>
                  </a:cubicBezTo>
                  <a:cubicBezTo>
                    <a:pt x="227" y="79"/>
                    <a:pt x="227" y="81"/>
                    <a:pt x="228" y="83"/>
                  </a:cubicBezTo>
                  <a:cubicBezTo>
                    <a:pt x="234" y="96"/>
                    <a:pt x="236" y="111"/>
                    <a:pt x="238" y="125"/>
                  </a:cubicBezTo>
                  <a:cubicBezTo>
                    <a:pt x="240" y="133"/>
                    <a:pt x="244" y="137"/>
                    <a:pt x="252" y="138"/>
                  </a:cubicBezTo>
                  <a:cubicBezTo>
                    <a:pt x="257" y="139"/>
                    <a:pt x="263" y="144"/>
                    <a:pt x="266" y="140"/>
                  </a:cubicBezTo>
                  <a:cubicBezTo>
                    <a:pt x="269" y="136"/>
                    <a:pt x="264" y="130"/>
                    <a:pt x="262" y="125"/>
                  </a:cubicBezTo>
                  <a:cubicBezTo>
                    <a:pt x="256" y="114"/>
                    <a:pt x="252" y="102"/>
                    <a:pt x="248" y="89"/>
                  </a:cubicBezTo>
                  <a:cubicBezTo>
                    <a:pt x="251" y="90"/>
                    <a:pt x="252" y="92"/>
                    <a:pt x="253" y="94"/>
                  </a:cubicBezTo>
                  <a:cubicBezTo>
                    <a:pt x="262" y="109"/>
                    <a:pt x="271" y="124"/>
                    <a:pt x="281" y="139"/>
                  </a:cubicBezTo>
                  <a:cubicBezTo>
                    <a:pt x="283" y="143"/>
                    <a:pt x="285" y="145"/>
                    <a:pt x="289" y="146"/>
                  </a:cubicBezTo>
                  <a:cubicBezTo>
                    <a:pt x="307" y="150"/>
                    <a:pt x="325" y="153"/>
                    <a:pt x="343" y="158"/>
                  </a:cubicBezTo>
                  <a:cubicBezTo>
                    <a:pt x="347" y="158"/>
                    <a:pt x="351" y="160"/>
                    <a:pt x="355" y="158"/>
                  </a:cubicBezTo>
                  <a:cubicBezTo>
                    <a:pt x="342" y="139"/>
                    <a:pt x="329" y="120"/>
                    <a:pt x="319" y="100"/>
                  </a:cubicBezTo>
                  <a:cubicBezTo>
                    <a:pt x="312" y="93"/>
                    <a:pt x="309" y="85"/>
                    <a:pt x="306" y="77"/>
                  </a:cubicBezTo>
                  <a:cubicBezTo>
                    <a:pt x="304" y="71"/>
                    <a:pt x="298" y="67"/>
                    <a:pt x="300" y="58"/>
                  </a:cubicBezTo>
                  <a:cubicBezTo>
                    <a:pt x="306" y="67"/>
                    <a:pt x="315" y="71"/>
                    <a:pt x="319" y="80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36" y="100"/>
                    <a:pt x="354" y="120"/>
                    <a:pt x="372" y="142"/>
                  </a:cubicBezTo>
                  <a:cubicBezTo>
                    <a:pt x="384" y="101"/>
                    <a:pt x="378" y="62"/>
                    <a:pt x="367" y="23"/>
                  </a:cubicBezTo>
                  <a:cubicBezTo>
                    <a:pt x="381" y="39"/>
                    <a:pt x="390" y="57"/>
                    <a:pt x="393" y="78"/>
                  </a:cubicBezTo>
                  <a:cubicBezTo>
                    <a:pt x="393" y="78"/>
                    <a:pt x="393" y="78"/>
                    <a:pt x="393" y="78"/>
                  </a:cubicBezTo>
                  <a:cubicBezTo>
                    <a:pt x="396" y="83"/>
                    <a:pt x="396" y="88"/>
                    <a:pt x="396" y="92"/>
                  </a:cubicBezTo>
                  <a:cubicBezTo>
                    <a:pt x="397" y="122"/>
                    <a:pt x="397" y="151"/>
                    <a:pt x="394" y="180"/>
                  </a:cubicBezTo>
                  <a:cubicBezTo>
                    <a:pt x="393" y="182"/>
                    <a:pt x="393" y="185"/>
                    <a:pt x="394" y="188"/>
                  </a:cubicBezTo>
                  <a:cubicBezTo>
                    <a:pt x="402" y="204"/>
                    <a:pt x="401" y="220"/>
                    <a:pt x="397" y="237"/>
                  </a:cubicBezTo>
                  <a:cubicBezTo>
                    <a:pt x="396" y="243"/>
                    <a:pt x="397" y="247"/>
                    <a:pt x="403" y="251"/>
                  </a:cubicBezTo>
                  <a:cubicBezTo>
                    <a:pt x="403" y="251"/>
                    <a:pt x="403" y="251"/>
                    <a:pt x="403" y="251"/>
                  </a:cubicBezTo>
                  <a:cubicBezTo>
                    <a:pt x="412" y="207"/>
                    <a:pt x="410" y="163"/>
                    <a:pt x="413" y="119"/>
                  </a:cubicBezTo>
                  <a:cubicBezTo>
                    <a:pt x="416" y="123"/>
                    <a:pt x="413" y="128"/>
                    <a:pt x="416" y="131"/>
                  </a:cubicBezTo>
                  <a:cubicBezTo>
                    <a:pt x="416" y="131"/>
                    <a:pt x="416" y="131"/>
                    <a:pt x="416" y="131"/>
                  </a:cubicBezTo>
                  <a:cubicBezTo>
                    <a:pt x="416" y="131"/>
                    <a:pt x="416" y="131"/>
                    <a:pt x="416" y="131"/>
                  </a:cubicBezTo>
                  <a:cubicBezTo>
                    <a:pt x="419" y="131"/>
                    <a:pt x="421" y="136"/>
                    <a:pt x="424" y="135"/>
                  </a:cubicBezTo>
                  <a:cubicBezTo>
                    <a:pt x="425" y="125"/>
                    <a:pt x="426" y="115"/>
                    <a:pt x="426" y="105"/>
                  </a:cubicBezTo>
                  <a:cubicBezTo>
                    <a:pt x="426" y="105"/>
                    <a:pt x="426" y="105"/>
                    <a:pt x="426" y="105"/>
                  </a:cubicBezTo>
                  <a:cubicBezTo>
                    <a:pt x="426" y="105"/>
                    <a:pt x="426" y="105"/>
                    <a:pt x="426" y="105"/>
                  </a:cubicBezTo>
                  <a:cubicBezTo>
                    <a:pt x="426" y="94"/>
                    <a:pt x="426" y="84"/>
                    <a:pt x="426" y="73"/>
                  </a:cubicBezTo>
                  <a:cubicBezTo>
                    <a:pt x="426" y="69"/>
                    <a:pt x="427" y="65"/>
                    <a:pt x="421" y="65"/>
                  </a:cubicBezTo>
                  <a:cubicBezTo>
                    <a:pt x="417" y="65"/>
                    <a:pt x="416" y="62"/>
                    <a:pt x="416" y="59"/>
                  </a:cubicBezTo>
                  <a:cubicBezTo>
                    <a:pt x="416" y="51"/>
                    <a:pt x="416" y="43"/>
                    <a:pt x="416" y="35"/>
                  </a:cubicBezTo>
                  <a:cubicBezTo>
                    <a:pt x="416" y="35"/>
                    <a:pt x="416" y="35"/>
                    <a:pt x="416" y="35"/>
                  </a:cubicBezTo>
                  <a:cubicBezTo>
                    <a:pt x="415" y="30"/>
                    <a:pt x="414" y="24"/>
                    <a:pt x="413" y="19"/>
                  </a:cubicBezTo>
                  <a:cubicBezTo>
                    <a:pt x="411" y="12"/>
                    <a:pt x="406" y="8"/>
                    <a:pt x="400" y="6"/>
                  </a:cubicBezTo>
                  <a:cubicBezTo>
                    <a:pt x="400" y="6"/>
                    <a:pt x="400" y="6"/>
                    <a:pt x="400" y="6"/>
                  </a:cubicBezTo>
                  <a:cubicBezTo>
                    <a:pt x="396" y="6"/>
                    <a:pt x="393" y="6"/>
                    <a:pt x="390" y="6"/>
                  </a:cubicBezTo>
                  <a:cubicBezTo>
                    <a:pt x="356" y="1"/>
                    <a:pt x="322" y="0"/>
                    <a:pt x="289" y="1"/>
                  </a:cubicBezTo>
                  <a:cubicBezTo>
                    <a:pt x="285" y="1"/>
                    <a:pt x="281" y="2"/>
                    <a:pt x="277" y="3"/>
                  </a:cubicBezTo>
                  <a:cubicBezTo>
                    <a:pt x="263" y="9"/>
                    <a:pt x="250" y="18"/>
                    <a:pt x="236" y="24"/>
                  </a:cubicBezTo>
                  <a:cubicBezTo>
                    <a:pt x="213" y="36"/>
                    <a:pt x="191" y="49"/>
                    <a:pt x="169" y="64"/>
                  </a:cubicBezTo>
                  <a:cubicBezTo>
                    <a:pt x="142" y="82"/>
                    <a:pt x="126" y="109"/>
                    <a:pt x="108" y="135"/>
                  </a:cubicBezTo>
                  <a:cubicBezTo>
                    <a:pt x="93" y="156"/>
                    <a:pt x="79" y="179"/>
                    <a:pt x="65" y="202"/>
                  </a:cubicBezTo>
                  <a:cubicBezTo>
                    <a:pt x="60" y="211"/>
                    <a:pt x="60" y="211"/>
                    <a:pt x="70" y="214"/>
                  </a:cubicBezTo>
                  <a:cubicBezTo>
                    <a:pt x="71" y="215"/>
                    <a:pt x="72" y="215"/>
                    <a:pt x="74" y="215"/>
                  </a:cubicBezTo>
                  <a:cubicBezTo>
                    <a:pt x="116" y="223"/>
                    <a:pt x="158" y="230"/>
                    <a:pt x="201" y="237"/>
                  </a:cubicBezTo>
                  <a:cubicBezTo>
                    <a:pt x="209" y="239"/>
                    <a:pt x="218" y="241"/>
                    <a:pt x="227" y="243"/>
                  </a:cubicBezTo>
                  <a:cubicBezTo>
                    <a:pt x="211" y="245"/>
                    <a:pt x="195" y="246"/>
                    <a:pt x="178" y="247"/>
                  </a:cubicBezTo>
                  <a:cubicBezTo>
                    <a:pt x="143" y="248"/>
                    <a:pt x="108" y="247"/>
                    <a:pt x="73" y="250"/>
                  </a:cubicBezTo>
                  <a:cubicBezTo>
                    <a:pt x="51" y="252"/>
                    <a:pt x="30" y="259"/>
                    <a:pt x="13" y="274"/>
                  </a:cubicBezTo>
                  <a:cubicBezTo>
                    <a:pt x="1" y="285"/>
                    <a:pt x="0" y="298"/>
                    <a:pt x="12" y="309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10220326" y="6111875"/>
              <a:ext cx="1212850" cy="2414588"/>
            </a:xfrm>
            <a:custGeom>
              <a:avLst/>
              <a:gdLst>
                <a:gd name="T0" fmla="*/ 85 w 323"/>
                <a:gd name="T1" fmla="*/ 624 h 643"/>
                <a:gd name="T2" fmla="*/ 192 w 323"/>
                <a:gd name="T3" fmla="*/ 620 h 643"/>
                <a:gd name="T4" fmla="*/ 192 w 323"/>
                <a:gd name="T5" fmla="*/ 604 h 643"/>
                <a:gd name="T6" fmla="*/ 192 w 323"/>
                <a:gd name="T7" fmla="*/ 595 h 643"/>
                <a:gd name="T8" fmla="*/ 220 w 323"/>
                <a:gd name="T9" fmla="*/ 504 h 643"/>
                <a:gd name="T10" fmla="*/ 276 w 323"/>
                <a:gd name="T11" fmla="*/ 329 h 643"/>
                <a:gd name="T12" fmla="*/ 267 w 323"/>
                <a:gd name="T13" fmla="*/ 373 h 643"/>
                <a:gd name="T14" fmla="*/ 249 w 323"/>
                <a:gd name="T15" fmla="*/ 436 h 643"/>
                <a:gd name="T16" fmla="*/ 255 w 323"/>
                <a:gd name="T17" fmla="*/ 441 h 643"/>
                <a:gd name="T18" fmla="*/ 264 w 323"/>
                <a:gd name="T19" fmla="*/ 423 h 643"/>
                <a:gd name="T20" fmla="*/ 322 w 323"/>
                <a:gd name="T21" fmla="*/ 272 h 643"/>
                <a:gd name="T22" fmla="*/ 264 w 323"/>
                <a:gd name="T23" fmla="*/ 276 h 643"/>
                <a:gd name="T24" fmla="*/ 279 w 323"/>
                <a:gd name="T25" fmla="*/ 251 h 643"/>
                <a:gd name="T26" fmla="*/ 279 w 323"/>
                <a:gd name="T27" fmla="*/ 251 h 643"/>
                <a:gd name="T28" fmla="*/ 273 w 323"/>
                <a:gd name="T29" fmla="*/ 219 h 643"/>
                <a:gd name="T30" fmla="*/ 239 w 323"/>
                <a:gd name="T31" fmla="*/ 178 h 643"/>
                <a:gd name="T32" fmla="*/ 212 w 323"/>
                <a:gd name="T33" fmla="*/ 172 h 643"/>
                <a:gd name="T34" fmla="*/ 181 w 323"/>
                <a:gd name="T35" fmla="*/ 149 h 643"/>
                <a:gd name="T36" fmla="*/ 163 w 323"/>
                <a:gd name="T37" fmla="*/ 104 h 643"/>
                <a:gd name="T38" fmla="*/ 140 w 323"/>
                <a:gd name="T39" fmla="*/ 79 h 643"/>
                <a:gd name="T40" fmla="*/ 27 w 323"/>
                <a:gd name="T41" fmla="*/ 0 h 643"/>
                <a:gd name="T42" fmla="*/ 28 w 323"/>
                <a:gd name="T43" fmla="*/ 18 h 643"/>
                <a:gd name="T44" fmla="*/ 24 w 323"/>
                <a:gd name="T45" fmla="*/ 30 h 643"/>
                <a:gd name="T46" fmla="*/ 11 w 323"/>
                <a:gd name="T47" fmla="*/ 18 h 643"/>
                <a:gd name="T48" fmla="*/ 4 w 323"/>
                <a:gd name="T49" fmla="*/ 24 h 643"/>
                <a:gd name="T50" fmla="*/ 120 w 323"/>
                <a:gd name="T51" fmla="*/ 183 h 643"/>
                <a:gd name="T52" fmla="*/ 192 w 323"/>
                <a:gd name="T53" fmla="*/ 220 h 643"/>
                <a:gd name="T54" fmla="*/ 186 w 323"/>
                <a:gd name="T55" fmla="*/ 261 h 643"/>
                <a:gd name="T56" fmla="*/ 129 w 323"/>
                <a:gd name="T57" fmla="*/ 419 h 643"/>
                <a:gd name="T58" fmla="*/ 123 w 323"/>
                <a:gd name="T59" fmla="*/ 540 h 643"/>
                <a:gd name="T60" fmla="*/ 122 w 323"/>
                <a:gd name="T61" fmla="*/ 566 h 643"/>
                <a:gd name="T62" fmla="*/ 107 w 323"/>
                <a:gd name="T63" fmla="*/ 543 h 643"/>
                <a:gd name="T64" fmla="*/ 105 w 323"/>
                <a:gd name="T65" fmla="*/ 535 h 643"/>
                <a:gd name="T66" fmla="*/ 102 w 323"/>
                <a:gd name="T67" fmla="*/ 568 h 643"/>
                <a:gd name="T68" fmla="*/ 102 w 323"/>
                <a:gd name="T69" fmla="*/ 568 h 643"/>
                <a:gd name="T70" fmla="*/ 106 w 323"/>
                <a:gd name="T71" fmla="*/ 607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3" h="643">
                  <a:moveTo>
                    <a:pt x="106" y="607"/>
                  </a:moveTo>
                  <a:cubicBezTo>
                    <a:pt x="91" y="604"/>
                    <a:pt x="85" y="609"/>
                    <a:pt x="85" y="624"/>
                  </a:cubicBezTo>
                  <a:cubicBezTo>
                    <a:pt x="85" y="640"/>
                    <a:pt x="87" y="643"/>
                    <a:pt x="104" y="640"/>
                  </a:cubicBezTo>
                  <a:cubicBezTo>
                    <a:pt x="134" y="636"/>
                    <a:pt x="163" y="630"/>
                    <a:pt x="192" y="620"/>
                  </a:cubicBezTo>
                  <a:cubicBezTo>
                    <a:pt x="196" y="618"/>
                    <a:pt x="203" y="617"/>
                    <a:pt x="203" y="612"/>
                  </a:cubicBezTo>
                  <a:cubicBezTo>
                    <a:pt x="203" y="607"/>
                    <a:pt x="196" y="607"/>
                    <a:pt x="192" y="604"/>
                  </a:cubicBezTo>
                  <a:cubicBezTo>
                    <a:pt x="191" y="602"/>
                    <a:pt x="187" y="604"/>
                    <a:pt x="187" y="600"/>
                  </a:cubicBezTo>
                  <a:cubicBezTo>
                    <a:pt x="187" y="598"/>
                    <a:pt x="190" y="597"/>
                    <a:pt x="192" y="595"/>
                  </a:cubicBezTo>
                  <a:cubicBezTo>
                    <a:pt x="203" y="588"/>
                    <a:pt x="212" y="580"/>
                    <a:pt x="216" y="566"/>
                  </a:cubicBezTo>
                  <a:cubicBezTo>
                    <a:pt x="221" y="546"/>
                    <a:pt x="222" y="525"/>
                    <a:pt x="220" y="504"/>
                  </a:cubicBezTo>
                  <a:cubicBezTo>
                    <a:pt x="218" y="480"/>
                    <a:pt x="219" y="458"/>
                    <a:pt x="227" y="435"/>
                  </a:cubicBezTo>
                  <a:cubicBezTo>
                    <a:pt x="240" y="398"/>
                    <a:pt x="259" y="364"/>
                    <a:pt x="276" y="329"/>
                  </a:cubicBezTo>
                  <a:cubicBezTo>
                    <a:pt x="278" y="325"/>
                    <a:pt x="281" y="321"/>
                    <a:pt x="284" y="316"/>
                  </a:cubicBezTo>
                  <a:cubicBezTo>
                    <a:pt x="280" y="336"/>
                    <a:pt x="273" y="354"/>
                    <a:pt x="267" y="373"/>
                  </a:cubicBezTo>
                  <a:cubicBezTo>
                    <a:pt x="262" y="389"/>
                    <a:pt x="256" y="406"/>
                    <a:pt x="252" y="423"/>
                  </a:cubicBezTo>
                  <a:cubicBezTo>
                    <a:pt x="253" y="427"/>
                    <a:pt x="250" y="431"/>
                    <a:pt x="249" y="436"/>
                  </a:cubicBezTo>
                  <a:cubicBezTo>
                    <a:pt x="248" y="441"/>
                    <a:pt x="250" y="444"/>
                    <a:pt x="255" y="441"/>
                  </a:cubicBezTo>
                  <a:cubicBezTo>
                    <a:pt x="255" y="441"/>
                    <a:pt x="255" y="441"/>
                    <a:pt x="255" y="441"/>
                  </a:cubicBezTo>
                  <a:cubicBezTo>
                    <a:pt x="255" y="441"/>
                    <a:pt x="255" y="441"/>
                    <a:pt x="255" y="441"/>
                  </a:cubicBezTo>
                  <a:cubicBezTo>
                    <a:pt x="258" y="435"/>
                    <a:pt x="261" y="429"/>
                    <a:pt x="264" y="423"/>
                  </a:cubicBezTo>
                  <a:cubicBezTo>
                    <a:pt x="277" y="393"/>
                    <a:pt x="290" y="363"/>
                    <a:pt x="303" y="333"/>
                  </a:cubicBezTo>
                  <a:cubicBezTo>
                    <a:pt x="311" y="313"/>
                    <a:pt x="318" y="293"/>
                    <a:pt x="322" y="272"/>
                  </a:cubicBezTo>
                  <a:cubicBezTo>
                    <a:pt x="323" y="260"/>
                    <a:pt x="318" y="255"/>
                    <a:pt x="306" y="257"/>
                  </a:cubicBezTo>
                  <a:cubicBezTo>
                    <a:pt x="290" y="260"/>
                    <a:pt x="277" y="268"/>
                    <a:pt x="264" y="276"/>
                  </a:cubicBezTo>
                  <a:cubicBezTo>
                    <a:pt x="257" y="282"/>
                    <a:pt x="249" y="285"/>
                    <a:pt x="241" y="289"/>
                  </a:cubicBezTo>
                  <a:cubicBezTo>
                    <a:pt x="253" y="276"/>
                    <a:pt x="265" y="263"/>
                    <a:pt x="279" y="251"/>
                  </a:cubicBezTo>
                  <a:cubicBezTo>
                    <a:pt x="279" y="251"/>
                    <a:pt x="279" y="251"/>
                    <a:pt x="279" y="251"/>
                  </a:cubicBezTo>
                  <a:cubicBezTo>
                    <a:pt x="279" y="251"/>
                    <a:pt x="279" y="251"/>
                    <a:pt x="279" y="251"/>
                  </a:cubicBezTo>
                  <a:cubicBezTo>
                    <a:pt x="281" y="246"/>
                    <a:pt x="288" y="242"/>
                    <a:pt x="286" y="237"/>
                  </a:cubicBezTo>
                  <a:cubicBezTo>
                    <a:pt x="283" y="230"/>
                    <a:pt x="278" y="223"/>
                    <a:pt x="273" y="219"/>
                  </a:cubicBezTo>
                  <a:cubicBezTo>
                    <a:pt x="265" y="214"/>
                    <a:pt x="260" y="209"/>
                    <a:pt x="258" y="200"/>
                  </a:cubicBezTo>
                  <a:cubicBezTo>
                    <a:pt x="255" y="190"/>
                    <a:pt x="246" y="185"/>
                    <a:pt x="239" y="178"/>
                  </a:cubicBezTo>
                  <a:cubicBezTo>
                    <a:pt x="235" y="174"/>
                    <a:pt x="229" y="177"/>
                    <a:pt x="224" y="177"/>
                  </a:cubicBezTo>
                  <a:cubicBezTo>
                    <a:pt x="219" y="177"/>
                    <a:pt x="215" y="176"/>
                    <a:pt x="212" y="172"/>
                  </a:cubicBezTo>
                  <a:cubicBezTo>
                    <a:pt x="206" y="165"/>
                    <a:pt x="200" y="160"/>
                    <a:pt x="191" y="159"/>
                  </a:cubicBezTo>
                  <a:cubicBezTo>
                    <a:pt x="186" y="158"/>
                    <a:pt x="183" y="153"/>
                    <a:pt x="181" y="149"/>
                  </a:cubicBezTo>
                  <a:cubicBezTo>
                    <a:pt x="178" y="146"/>
                    <a:pt x="176" y="142"/>
                    <a:pt x="173" y="139"/>
                  </a:cubicBezTo>
                  <a:cubicBezTo>
                    <a:pt x="164" y="129"/>
                    <a:pt x="161" y="117"/>
                    <a:pt x="163" y="104"/>
                  </a:cubicBezTo>
                  <a:cubicBezTo>
                    <a:pt x="164" y="98"/>
                    <a:pt x="162" y="94"/>
                    <a:pt x="158" y="91"/>
                  </a:cubicBezTo>
                  <a:cubicBezTo>
                    <a:pt x="152" y="87"/>
                    <a:pt x="146" y="83"/>
                    <a:pt x="140" y="79"/>
                  </a:cubicBezTo>
                  <a:cubicBezTo>
                    <a:pt x="125" y="68"/>
                    <a:pt x="110" y="58"/>
                    <a:pt x="95" y="47"/>
                  </a:cubicBezTo>
                  <a:cubicBezTo>
                    <a:pt x="73" y="31"/>
                    <a:pt x="50" y="16"/>
                    <a:pt x="27" y="0"/>
                  </a:cubicBezTo>
                  <a:cubicBezTo>
                    <a:pt x="20" y="2"/>
                    <a:pt x="23" y="7"/>
                    <a:pt x="24" y="11"/>
                  </a:cubicBezTo>
                  <a:cubicBezTo>
                    <a:pt x="25" y="14"/>
                    <a:pt x="26" y="16"/>
                    <a:pt x="28" y="18"/>
                  </a:cubicBezTo>
                  <a:cubicBezTo>
                    <a:pt x="35" y="23"/>
                    <a:pt x="36" y="31"/>
                    <a:pt x="37" y="39"/>
                  </a:cubicBezTo>
                  <a:cubicBezTo>
                    <a:pt x="31" y="38"/>
                    <a:pt x="27" y="34"/>
                    <a:pt x="24" y="30"/>
                  </a:cubicBezTo>
                  <a:cubicBezTo>
                    <a:pt x="18" y="28"/>
                    <a:pt x="15" y="23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7" y="17"/>
                    <a:pt x="5" y="12"/>
                    <a:pt x="0" y="14"/>
                  </a:cubicBezTo>
                  <a:cubicBezTo>
                    <a:pt x="1" y="18"/>
                    <a:pt x="2" y="21"/>
                    <a:pt x="4" y="24"/>
                  </a:cubicBezTo>
                  <a:cubicBezTo>
                    <a:pt x="16" y="39"/>
                    <a:pt x="28" y="55"/>
                    <a:pt x="39" y="71"/>
                  </a:cubicBezTo>
                  <a:cubicBezTo>
                    <a:pt x="65" y="109"/>
                    <a:pt x="93" y="146"/>
                    <a:pt x="120" y="183"/>
                  </a:cubicBezTo>
                  <a:cubicBezTo>
                    <a:pt x="132" y="199"/>
                    <a:pt x="145" y="211"/>
                    <a:pt x="165" y="214"/>
                  </a:cubicBezTo>
                  <a:cubicBezTo>
                    <a:pt x="174" y="216"/>
                    <a:pt x="183" y="217"/>
                    <a:pt x="192" y="220"/>
                  </a:cubicBezTo>
                  <a:cubicBezTo>
                    <a:pt x="206" y="224"/>
                    <a:pt x="209" y="232"/>
                    <a:pt x="201" y="244"/>
                  </a:cubicBezTo>
                  <a:cubicBezTo>
                    <a:pt x="197" y="251"/>
                    <a:pt x="192" y="258"/>
                    <a:pt x="186" y="261"/>
                  </a:cubicBezTo>
                  <a:cubicBezTo>
                    <a:pt x="170" y="271"/>
                    <a:pt x="166" y="287"/>
                    <a:pt x="161" y="302"/>
                  </a:cubicBezTo>
                  <a:cubicBezTo>
                    <a:pt x="148" y="341"/>
                    <a:pt x="137" y="379"/>
                    <a:pt x="129" y="419"/>
                  </a:cubicBezTo>
                  <a:cubicBezTo>
                    <a:pt x="126" y="438"/>
                    <a:pt x="122" y="457"/>
                    <a:pt x="121" y="476"/>
                  </a:cubicBezTo>
                  <a:cubicBezTo>
                    <a:pt x="121" y="498"/>
                    <a:pt x="123" y="519"/>
                    <a:pt x="123" y="540"/>
                  </a:cubicBezTo>
                  <a:cubicBezTo>
                    <a:pt x="126" y="548"/>
                    <a:pt x="126" y="556"/>
                    <a:pt x="126" y="564"/>
                  </a:cubicBezTo>
                  <a:cubicBezTo>
                    <a:pt x="127" y="567"/>
                    <a:pt x="125" y="569"/>
                    <a:pt x="122" y="566"/>
                  </a:cubicBezTo>
                  <a:cubicBezTo>
                    <a:pt x="115" y="560"/>
                    <a:pt x="108" y="553"/>
                    <a:pt x="107" y="543"/>
                  </a:cubicBezTo>
                  <a:cubicBezTo>
                    <a:pt x="107" y="543"/>
                    <a:pt x="107" y="543"/>
                    <a:pt x="107" y="543"/>
                  </a:cubicBezTo>
                  <a:cubicBezTo>
                    <a:pt x="107" y="543"/>
                    <a:pt x="107" y="543"/>
                    <a:pt x="107" y="543"/>
                  </a:cubicBezTo>
                  <a:cubicBezTo>
                    <a:pt x="105" y="541"/>
                    <a:pt x="105" y="538"/>
                    <a:pt x="105" y="535"/>
                  </a:cubicBezTo>
                  <a:cubicBezTo>
                    <a:pt x="103" y="534"/>
                    <a:pt x="105" y="530"/>
                    <a:pt x="101" y="529"/>
                  </a:cubicBezTo>
                  <a:cubicBezTo>
                    <a:pt x="95" y="542"/>
                    <a:pt x="100" y="555"/>
                    <a:pt x="102" y="568"/>
                  </a:cubicBezTo>
                  <a:cubicBezTo>
                    <a:pt x="102" y="568"/>
                    <a:pt x="102" y="568"/>
                    <a:pt x="102" y="568"/>
                  </a:cubicBezTo>
                  <a:cubicBezTo>
                    <a:pt x="102" y="568"/>
                    <a:pt x="102" y="568"/>
                    <a:pt x="102" y="568"/>
                  </a:cubicBezTo>
                  <a:cubicBezTo>
                    <a:pt x="108" y="578"/>
                    <a:pt x="114" y="587"/>
                    <a:pt x="115" y="599"/>
                  </a:cubicBezTo>
                  <a:cubicBezTo>
                    <a:pt x="115" y="606"/>
                    <a:pt x="114" y="608"/>
                    <a:pt x="106" y="607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2"/>
            <p:cNvSpPr>
              <a:spLocks noEditPoints="1"/>
            </p:cNvSpPr>
            <p:nvPr/>
          </p:nvSpPr>
          <p:spPr bwMode="auto">
            <a:xfrm>
              <a:off x="10531476" y="4702175"/>
              <a:ext cx="803275" cy="2032000"/>
            </a:xfrm>
            <a:custGeom>
              <a:avLst/>
              <a:gdLst>
                <a:gd name="T0" fmla="*/ 97 w 214"/>
                <a:gd name="T1" fmla="*/ 476 h 541"/>
                <a:gd name="T2" fmla="*/ 105 w 214"/>
                <a:gd name="T3" fmla="*/ 502 h 541"/>
                <a:gd name="T4" fmla="*/ 129 w 214"/>
                <a:gd name="T5" fmla="*/ 521 h 541"/>
                <a:gd name="T6" fmla="*/ 132 w 214"/>
                <a:gd name="T7" fmla="*/ 524 h 541"/>
                <a:gd name="T8" fmla="*/ 148 w 214"/>
                <a:gd name="T9" fmla="*/ 531 h 541"/>
                <a:gd name="T10" fmla="*/ 159 w 214"/>
                <a:gd name="T11" fmla="*/ 533 h 541"/>
                <a:gd name="T12" fmla="*/ 177 w 214"/>
                <a:gd name="T13" fmla="*/ 530 h 541"/>
                <a:gd name="T14" fmla="*/ 197 w 214"/>
                <a:gd name="T15" fmla="*/ 489 h 541"/>
                <a:gd name="T16" fmla="*/ 212 w 214"/>
                <a:gd name="T17" fmla="*/ 484 h 541"/>
                <a:gd name="T18" fmla="*/ 214 w 214"/>
                <a:gd name="T19" fmla="*/ 484 h 541"/>
                <a:gd name="T20" fmla="*/ 213 w 214"/>
                <a:gd name="T21" fmla="*/ 481 h 541"/>
                <a:gd name="T22" fmla="*/ 193 w 214"/>
                <a:gd name="T23" fmla="*/ 449 h 541"/>
                <a:gd name="T24" fmla="*/ 189 w 214"/>
                <a:gd name="T25" fmla="*/ 448 h 541"/>
                <a:gd name="T26" fmla="*/ 182 w 214"/>
                <a:gd name="T27" fmla="*/ 452 h 541"/>
                <a:gd name="T28" fmla="*/ 187 w 214"/>
                <a:gd name="T29" fmla="*/ 434 h 541"/>
                <a:gd name="T30" fmla="*/ 184 w 214"/>
                <a:gd name="T31" fmla="*/ 397 h 541"/>
                <a:gd name="T32" fmla="*/ 167 w 214"/>
                <a:gd name="T33" fmla="*/ 363 h 541"/>
                <a:gd name="T34" fmla="*/ 178 w 214"/>
                <a:gd name="T35" fmla="*/ 371 h 541"/>
                <a:gd name="T36" fmla="*/ 163 w 214"/>
                <a:gd name="T37" fmla="*/ 288 h 541"/>
                <a:gd name="T38" fmla="*/ 149 w 214"/>
                <a:gd name="T39" fmla="*/ 187 h 541"/>
                <a:gd name="T40" fmla="*/ 136 w 214"/>
                <a:gd name="T41" fmla="*/ 152 h 541"/>
                <a:gd name="T42" fmla="*/ 132 w 214"/>
                <a:gd name="T43" fmla="*/ 75 h 541"/>
                <a:gd name="T44" fmla="*/ 125 w 214"/>
                <a:gd name="T45" fmla="*/ 24 h 541"/>
                <a:gd name="T46" fmla="*/ 116 w 214"/>
                <a:gd name="T47" fmla="*/ 17 h 541"/>
                <a:gd name="T48" fmla="*/ 32 w 214"/>
                <a:gd name="T49" fmla="*/ 2 h 541"/>
                <a:gd name="T50" fmla="*/ 25 w 214"/>
                <a:gd name="T51" fmla="*/ 9 h 541"/>
                <a:gd name="T52" fmla="*/ 28 w 214"/>
                <a:gd name="T53" fmla="*/ 56 h 541"/>
                <a:gd name="T54" fmla="*/ 30 w 214"/>
                <a:gd name="T55" fmla="*/ 94 h 541"/>
                <a:gd name="T56" fmla="*/ 14 w 214"/>
                <a:gd name="T57" fmla="*/ 47 h 541"/>
                <a:gd name="T58" fmla="*/ 5 w 214"/>
                <a:gd name="T59" fmla="*/ 0 h 541"/>
                <a:gd name="T60" fmla="*/ 31 w 214"/>
                <a:gd name="T61" fmla="*/ 143 h 541"/>
                <a:gd name="T62" fmla="*/ 40 w 214"/>
                <a:gd name="T63" fmla="*/ 117 h 541"/>
                <a:gd name="T64" fmla="*/ 43 w 214"/>
                <a:gd name="T65" fmla="*/ 136 h 541"/>
                <a:gd name="T66" fmla="*/ 36 w 214"/>
                <a:gd name="T67" fmla="*/ 167 h 541"/>
                <a:gd name="T68" fmla="*/ 43 w 214"/>
                <a:gd name="T69" fmla="*/ 211 h 541"/>
                <a:gd name="T70" fmla="*/ 61 w 214"/>
                <a:gd name="T71" fmla="*/ 236 h 541"/>
                <a:gd name="T72" fmla="*/ 65 w 214"/>
                <a:gd name="T73" fmla="*/ 246 h 541"/>
                <a:gd name="T74" fmla="*/ 37 w 214"/>
                <a:gd name="T75" fmla="*/ 223 h 541"/>
                <a:gd name="T76" fmla="*/ 105 w 214"/>
                <a:gd name="T77" fmla="*/ 373 h 541"/>
                <a:gd name="T78" fmla="*/ 109 w 214"/>
                <a:gd name="T79" fmla="*/ 337 h 541"/>
                <a:gd name="T80" fmla="*/ 111 w 214"/>
                <a:gd name="T81" fmla="*/ 344 h 541"/>
                <a:gd name="T82" fmla="*/ 122 w 214"/>
                <a:gd name="T83" fmla="*/ 426 h 541"/>
                <a:gd name="T84" fmla="*/ 119 w 214"/>
                <a:gd name="T85" fmla="*/ 435 h 541"/>
                <a:gd name="T86" fmla="*/ 97 w 214"/>
                <a:gd name="T87" fmla="*/ 476 h 541"/>
                <a:gd name="T88" fmla="*/ 110 w 214"/>
                <a:gd name="T89" fmla="*/ 205 h 541"/>
                <a:gd name="T90" fmla="*/ 79 w 214"/>
                <a:gd name="T91" fmla="*/ 147 h 541"/>
                <a:gd name="T92" fmla="*/ 110 w 214"/>
                <a:gd name="T93" fmla="*/ 20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4" h="541">
                  <a:moveTo>
                    <a:pt x="97" y="476"/>
                  </a:moveTo>
                  <a:cubicBezTo>
                    <a:pt x="95" y="487"/>
                    <a:pt x="98" y="495"/>
                    <a:pt x="105" y="502"/>
                  </a:cubicBezTo>
                  <a:cubicBezTo>
                    <a:pt x="113" y="509"/>
                    <a:pt x="118" y="519"/>
                    <a:pt x="129" y="521"/>
                  </a:cubicBezTo>
                  <a:cubicBezTo>
                    <a:pt x="130" y="521"/>
                    <a:pt x="131" y="523"/>
                    <a:pt x="132" y="524"/>
                  </a:cubicBezTo>
                  <a:cubicBezTo>
                    <a:pt x="135" y="531"/>
                    <a:pt x="141" y="532"/>
                    <a:pt x="148" y="531"/>
                  </a:cubicBezTo>
                  <a:cubicBezTo>
                    <a:pt x="151" y="530"/>
                    <a:pt x="155" y="529"/>
                    <a:pt x="159" y="533"/>
                  </a:cubicBezTo>
                  <a:cubicBezTo>
                    <a:pt x="168" y="541"/>
                    <a:pt x="171" y="540"/>
                    <a:pt x="177" y="530"/>
                  </a:cubicBezTo>
                  <a:cubicBezTo>
                    <a:pt x="186" y="518"/>
                    <a:pt x="192" y="503"/>
                    <a:pt x="197" y="489"/>
                  </a:cubicBezTo>
                  <a:cubicBezTo>
                    <a:pt x="202" y="477"/>
                    <a:pt x="202" y="477"/>
                    <a:pt x="212" y="484"/>
                  </a:cubicBezTo>
                  <a:cubicBezTo>
                    <a:pt x="212" y="484"/>
                    <a:pt x="213" y="484"/>
                    <a:pt x="214" y="484"/>
                  </a:cubicBezTo>
                  <a:cubicBezTo>
                    <a:pt x="213" y="483"/>
                    <a:pt x="213" y="482"/>
                    <a:pt x="213" y="481"/>
                  </a:cubicBezTo>
                  <a:cubicBezTo>
                    <a:pt x="208" y="469"/>
                    <a:pt x="199" y="460"/>
                    <a:pt x="193" y="449"/>
                  </a:cubicBezTo>
                  <a:cubicBezTo>
                    <a:pt x="192" y="447"/>
                    <a:pt x="190" y="447"/>
                    <a:pt x="189" y="448"/>
                  </a:cubicBezTo>
                  <a:cubicBezTo>
                    <a:pt x="187" y="449"/>
                    <a:pt x="185" y="451"/>
                    <a:pt x="182" y="452"/>
                  </a:cubicBezTo>
                  <a:cubicBezTo>
                    <a:pt x="184" y="446"/>
                    <a:pt x="185" y="439"/>
                    <a:pt x="187" y="434"/>
                  </a:cubicBezTo>
                  <a:cubicBezTo>
                    <a:pt x="192" y="421"/>
                    <a:pt x="191" y="409"/>
                    <a:pt x="184" y="397"/>
                  </a:cubicBezTo>
                  <a:cubicBezTo>
                    <a:pt x="178" y="386"/>
                    <a:pt x="173" y="375"/>
                    <a:pt x="167" y="363"/>
                  </a:cubicBezTo>
                  <a:cubicBezTo>
                    <a:pt x="172" y="365"/>
                    <a:pt x="173" y="370"/>
                    <a:pt x="178" y="371"/>
                  </a:cubicBezTo>
                  <a:cubicBezTo>
                    <a:pt x="166" y="344"/>
                    <a:pt x="164" y="316"/>
                    <a:pt x="163" y="288"/>
                  </a:cubicBezTo>
                  <a:cubicBezTo>
                    <a:pt x="163" y="254"/>
                    <a:pt x="160" y="220"/>
                    <a:pt x="149" y="187"/>
                  </a:cubicBezTo>
                  <a:cubicBezTo>
                    <a:pt x="145" y="175"/>
                    <a:pt x="139" y="164"/>
                    <a:pt x="136" y="152"/>
                  </a:cubicBezTo>
                  <a:cubicBezTo>
                    <a:pt x="130" y="127"/>
                    <a:pt x="130" y="101"/>
                    <a:pt x="132" y="75"/>
                  </a:cubicBezTo>
                  <a:cubicBezTo>
                    <a:pt x="133" y="57"/>
                    <a:pt x="132" y="40"/>
                    <a:pt x="125" y="24"/>
                  </a:cubicBezTo>
                  <a:cubicBezTo>
                    <a:pt x="123" y="20"/>
                    <a:pt x="121" y="17"/>
                    <a:pt x="116" y="17"/>
                  </a:cubicBezTo>
                  <a:cubicBezTo>
                    <a:pt x="88" y="12"/>
                    <a:pt x="60" y="7"/>
                    <a:pt x="32" y="2"/>
                  </a:cubicBezTo>
                  <a:cubicBezTo>
                    <a:pt x="26" y="1"/>
                    <a:pt x="25" y="4"/>
                    <a:pt x="25" y="9"/>
                  </a:cubicBezTo>
                  <a:cubicBezTo>
                    <a:pt x="25" y="24"/>
                    <a:pt x="27" y="40"/>
                    <a:pt x="28" y="56"/>
                  </a:cubicBezTo>
                  <a:cubicBezTo>
                    <a:pt x="29" y="68"/>
                    <a:pt x="31" y="81"/>
                    <a:pt x="30" y="94"/>
                  </a:cubicBezTo>
                  <a:cubicBezTo>
                    <a:pt x="23" y="79"/>
                    <a:pt x="18" y="63"/>
                    <a:pt x="14" y="47"/>
                  </a:cubicBezTo>
                  <a:cubicBezTo>
                    <a:pt x="11" y="31"/>
                    <a:pt x="8" y="15"/>
                    <a:pt x="5" y="0"/>
                  </a:cubicBezTo>
                  <a:cubicBezTo>
                    <a:pt x="0" y="50"/>
                    <a:pt x="12" y="97"/>
                    <a:pt x="31" y="143"/>
                  </a:cubicBezTo>
                  <a:cubicBezTo>
                    <a:pt x="35" y="135"/>
                    <a:pt x="36" y="126"/>
                    <a:pt x="40" y="117"/>
                  </a:cubicBezTo>
                  <a:cubicBezTo>
                    <a:pt x="44" y="123"/>
                    <a:pt x="44" y="130"/>
                    <a:pt x="43" y="136"/>
                  </a:cubicBezTo>
                  <a:cubicBezTo>
                    <a:pt x="41" y="146"/>
                    <a:pt x="39" y="156"/>
                    <a:pt x="36" y="167"/>
                  </a:cubicBezTo>
                  <a:cubicBezTo>
                    <a:pt x="32" y="182"/>
                    <a:pt x="34" y="197"/>
                    <a:pt x="43" y="211"/>
                  </a:cubicBezTo>
                  <a:cubicBezTo>
                    <a:pt x="48" y="220"/>
                    <a:pt x="55" y="228"/>
                    <a:pt x="61" y="236"/>
                  </a:cubicBezTo>
                  <a:cubicBezTo>
                    <a:pt x="62" y="239"/>
                    <a:pt x="65" y="241"/>
                    <a:pt x="65" y="246"/>
                  </a:cubicBezTo>
                  <a:cubicBezTo>
                    <a:pt x="56" y="238"/>
                    <a:pt x="47" y="231"/>
                    <a:pt x="37" y="223"/>
                  </a:cubicBezTo>
                  <a:cubicBezTo>
                    <a:pt x="50" y="278"/>
                    <a:pt x="82" y="323"/>
                    <a:pt x="105" y="373"/>
                  </a:cubicBezTo>
                  <a:cubicBezTo>
                    <a:pt x="107" y="361"/>
                    <a:pt x="108" y="349"/>
                    <a:pt x="109" y="337"/>
                  </a:cubicBezTo>
                  <a:cubicBezTo>
                    <a:pt x="112" y="339"/>
                    <a:pt x="111" y="341"/>
                    <a:pt x="111" y="344"/>
                  </a:cubicBezTo>
                  <a:cubicBezTo>
                    <a:pt x="115" y="371"/>
                    <a:pt x="117" y="399"/>
                    <a:pt x="122" y="426"/>
                  </a:cubicBezTo>
                  <a:cubicBezTo>
                    <a:pt x="122" y="430"/>
                    <a:pt x="121" y="433"/>
                    <a:pt x="119" y="435"/>
                  </a:cubicBezTo>
                  <a:cubicBezTo>
                    <a:pt x="110" y="448"/>
                    <a:pt x="101" y="461"/>
                    <a:pt x="97" y="476"/>
                  </a:cubicBezTo>
                  <a:close/>
                  <a:moveTo>
                    <a:pt x="110" y="205"/>
                  </a:moveTo>
                  <a:cubicBezTo>
                    <a:pt x="102" y="184"/>
                    <a:pt x="94" y="164"/>
                    <a:pt x="79" y="147"/>
                  </a:cubicBezTo>
                  <a:cubicBezTo>
                    <a:pt x="103" y="146"/>
                    <a:pt x="120" y="176"/>
                    <a:pt x="110" y="205"/>
                  </a:cubicBezTo>
                  <a:close/>
                </a:path>
              </a:pathLst>
            </a:custGeom>
            <a:solidFill>
              <a:srgbClr val="FAC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11120438" y="5199063"/>
              <a:ext cx="541338" cy="1836738"/>
            </a:xfrm>
            <a:custGeom>
              <a:avLst/>
              <a:gdLst>
                <a:gd name="T0" fmla="*/ 88 w 144"/>
                <a:gd name="T1" fmla="*/ 229 h 489"/>
                <a:gd name="T2" fmla="*/ 106 w 144"/>
                <a:gd name="T3" fmla="*/ 266 h 489"/>
                <a:gd name="T4" fmla="*/ 95 w 144"/>
                <a:gd name="T5" fmla="*/ 114 h 489"/>
                <a:gd name="T6" fmla="*/ 87 w 144"/>
                <a:gd name="T7" fmla="*/ 137 h 489"/>
                <a:gd name="T8" fmla="*/ 60 w 144"/>
                <a:gd name="T9" fmla="*/ 106 h 489"/>
                <a:gd name="T10" fmla="*/ 78 w 144"/>
                <a:gd name="T11" fmla="*/ 112 h 489"/>
                <a:gd name="T12" fmla="*/ 92 w 144"/>
                <a:gd name="T13" fmla="*/ 106 h 489"/>
                <a:gd name="T14" fmla="*/ 94 w 144"/>
                <a:gd name="T15" fmla="*/ 71 h 489"/>
                <a:gd name="T16" fmla="*/ 106 w 144"/>
                <a:gd name="T17" fmla="*/ 8 h 489"/>
                <a:gd name="T18" fmla="*/ 101 w 144"/>
                <a:gd name="T19" fmla="*/ 2 h 489"/>
                <a:gd name="T20" fmla="*/ 75 w 144"/>
                <a:gd name="T21" fmla="*/ 0 h 489"/>
                <a:gd name="T22" fmla="*/ 33 w 144"/>
                <a:gd name="T23" fmla="*/ 27 h 489"/>
                <a:gd name="T24" fmla="*/ 26 w 144"/>
                <a:gd name="T25" fmla="*/ 60 h 489"/>
                <a:gd name="T26" fmla="*/ 25 w 144"/>
                <a:gd name="T27" fmla="*/ 17 h 489"/>
                <a:gd name="T28" fmla="*/ 5 w 144"/>
                <a:gd name="T29" fmla="*/ 25 h 489"/>
                <a:gd name="T30" fmla="*/ 2 w 144"/>
                <a:gd name="T31" fmla="*/ 33 h 489"/>
                <a:gd name="T32" fmla="*/ 24 w 144"/>
                <a:gd name="T33" fmla="*/ 132 h 489"/>
                <a:gd name="T34" fmla="*/ 39 w 144"/>
                <a:gd name="T35" fmla="*/ 241 h 489"/>
                <a:gd name="T36" fmla="*/ 45 w 144"/>
                <a:gd name="T37" fmla="*/ 263 h 489"/>
                <a:gd name="T38" fmla="*/ 61 w 144"/>
                <a:gd name="T39" fmla="*/ 324 h 489"/>
                <a:gd name="T40" fmla="*/ 82 w 144"/>
                <a:gd name="T41" fmla="*/ 355 h 489"/>
                <a:gd name="T42" fmla="*/ 73 w 144"/>
                <a:gd name="T43" fmla="*/ 356 h 489"/>
                <a:gd name="T44" fmla="*/ 50 w 144"/>
                <a:gd name="T45" fmla="*/ 379 h 489"/>
                <a:gd name="T46" fmla="*/ 55 w 144"/>
                <a:gd name="T47" fmla="*/ 385 h 489"/>
                <a:gd name="T48" fmla="*/ 74 w 144"/>
                <a:gd name="T49" fmla="*/ 395 h 489"/>
                <a:gd name="T50" fmla="*/ 79 w 144"/>
                <a:gd name="T51" fmla="*/ 400 h 489"/>
                <a:gd name="T52" fmla="*/ 97 w 144"/>
                <a:gd name="T53" fmla="*/ 412 h 489"/>
                <a:gd name="T54" fmla="*/ 95 w 144"/>
                <a:gd name="T55" fmla="*/ 389 h 489"/>
                <a:gd name="T56" fmla="*/ 109 w 144"/>
                <a:gd name="T57" fmla="*/ 410 h 489"/>
                <a:gd name="T58" fmla="*/ 110 w 144"/>
                <a:gd name="T59" fmla="*/ 415 h 489"/>
                <a:gd name="T60" fmla="*/ 112 w 144"/>
                <a:gd name="T61" fmla="*/ 431 h 489"/>
                <a:gd name="T62" fmla="*/ 108 w 144"/>
                <a:gd name="T63" fmla="*/ 447 h 489"/>
                <a:gd name="T64" fmla="*/ 91 w 144"/>
                <a:gd name="T65" fmla="*/ 468 h 489"/>
                <a:gd name="T66" fmla="*/ 85 w 144"/>
                <a:gd name="T67" fmla="*/ 478 h 489"/>
                <a:gd name="T68" fmla="*/ 87 w 144"/>
                <a:gd name="T69" fmla="*/ 486 h 489"/>
                <a:gd name="T70" fmla="*/ 94 w 144"/>
                <a:gd name="T71" fmla="*/ 484 h 489"/>
                <a:gd name="T72" fmla="*/ 128 w 144"/>
                <a:gd name="T73" fmla="*/ 451 h 489"/>
                <a:gd name="T74" fmla="*/ 118 w 144"/>
                <a:gd name="T75" fmla="*/ 370 h 489"/>
                <a:gd name="T76" fmla="*/ 110 w 144"/>
                <a:gd name="T77" fmla="*/ 360 h 489"/>
                <a:gd name="T78" fmla="*/ 121 w 144"/>
                <a:gd name="T79" fmla="*/ 362 h 489"/>
                <a:gd name="T80" fmla="*/ 125 w 144"/>
                <a:gd name="T81" fmla="*/ 358 h 489"/>
                <a:gd name="T82" fmla="*/ 116 w 144"/>
                <a:gd name="T83" fmla="*/ 336 h 489"/>
                <a:gd name="T84" fmla="*/ 93 w 144"/>
                <a:gd name="T85" fmla="*/ 254 h 489"/>
                <a:gd name="T86" fmla="*/ 88 w 144"/>
                <a:gd name="T87" fmla="*/ 22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4" h="489">
                  <a:moveTo>
                    <a:pt x="88" y="229"/>
                  </a:moveTo>
                  <a:cubicBezTo>
                    <a:pt x="95" y="242"/>
                    <a:pt x="100" y="254"/>
                    <a:pt x="106" y="266"/>
                  </a:cubicBezTo>
                  <a:cubicBezTo>
                    <a:pt x="109" y="214"/>
                    <a:pt x="115" y="163"/>
                    <a:pt x="95" y="114"/>
                  </a:cubicBezTo>
                  <a:cubicBezTo>
                    <a:pt x="93" y="122"/>
                    <a:pt x="92" y="130"/>
                    <a:pt x="87" y="137"/>
                  </a:cubicBezTo>
                  <a:cubicBezTo>
                    <a:pt x="78" y="127"/>
                    <a:pt x="69" y="117"/>
                    <a:pt x="60" y="106"/>
                  </a:cubicBezTo>
                  <a:cubicBezTo>
                    <a:pt x="68" y="107"/>
                    <a:pt x="73" y="109"/>
                    <a:pt x="78" y="112"/>
                  </a:cubicBezTo>
                  <a:cubicBezTo>
                    <a:pt x="87" y="118"/>
                    <a:pt x="90" y="117"/>
                    <a:pt x="92" y="106"/>
                  </a:cubicBezTo>
                  <a:cubicBezTo>
                    <a:pt x="94" y="94"/>
                    <a:pt x="92" y="83"/>
                    <a:pt x="94" y="71"/>
                  </a:cubicBezTo>
                  <a:cubicBezTo>
                    <a:pt x="96" y="50"/>
                    <a:pt x="101" y="29"/>
                    <a:pt x="106" y="8"/>
                  </a:cubicBezTo>
                  <a:cubicBezTo>
                    <a:pt x="107" y="3"/>
                    <a:pt x="106" y="2"/>
                    <a:pt x="101" y="2"/>
                  </a:cubicBezTo>
                  <a:cubicBezTo>
                    <a:pt x="92" y="2"/>
                    <a:pt x="84" y="1"/>
                    <a:pt x="75" y="0"/>
                  </a:cubicBezTo>
                  <a:cubicBezTo>
                    <a:pt x="58" y="0"/>
                    <a:pt x="40" y="11"/>
                    <a:pt x="33" y="27"/>
                  </a:cubicBezTo>
                  <a:cubicBezTo>
                    <a:pt x="28" y="38"/>
                    <a:pt x="28" y="49"/>
                    <a:pt x="26" y="60"/>
                  </a:cubicBezTo>
                  <a:cubicBezTo>
                    <a:pt x="22" y="47"/>
                    <a:pt x="23" y="32"/>
                    <a:pt x="25" y="17"/>
                  </a:cubicBezTo>
                  <a:cubicBezTo>
                    <a:pt x="18" y="20"/>
                    <a:pt x="12" y="23"/>
                    <a:pt x="5" y="25"/>
                  </a:cubicBezTo>
                  <a:cubicBezTo>
                    <a:pt x="1" y="27"/>
                    <a:pt x="0" y="29"/>
                    <a:pt x="2" y="33"/>
                  </a:cubicBezTo>
                  <a:cubicBezTo>
                    <a:pt x="16" y="64"/>
                    <a:pt x="22" y="98"/>
                    <a:pt x="24" y="132"/>
                  </a:cubicBezTo>
                  <a:cubicBezTo>
                    <a:pt x="26" y="169"/>
                    <a:pt x="25" y="206"/>
                    <a:pt x="39" y="241"/>
                  </a:cubicBezTo>
                  <a:cubicBezTo>
                    <a:pt x="41" y="248"/>
                    <a:pt x="42" y="256"/>
                    <a:pt x="45" y="263"/>
                  </a:cubicBezTo>
                  <a:cubicBezTo>
                    <a:pt x="54" y="282"/>
                    <a:pt x="50" y="305"/>
                    <a:pt x="61" y="324"/>
                  </a:cubicBezTo>
                  <a:cubicBezTo>
                    <a:pt x="67" y="334"/>
                    <a:pt x="70" y="347"/>
                    <a:pt x="82" y="355"/>
                  </a:cubicBezTo>
                  <a:cubicBezTo>
                    <a:pt x="78" y="355"/>
                    <a:pt x="75" y="356"/>
                    <a:pt x="73" y="356"/>
                  </a:cubicBezTo>
                  <a:cubicBezTo>
                    <a:pt x="61" y="358"/>
                    <a:pt x="52" y="367"/>
                    <a:pt x="50" y="379"/>
                  </a:cubicBezTo>
                  <a:cubicBezTo>
                    <a:pt x="49" y="382"/>
                    <a:pt x="49" y="385"/>
                    <a:pt x="55" y="385"/>
                  </a:cubicBezTo>
                  <a:cubicBezTo>
                    <a:pt x="63" y="383"/>
                    <a:pt x="69" y="388"/>
                    <a:pt x="74" y="395"/>
                  </a:cubicBezTo>
                  <a:cubicBezTo>
                    <a:pt x="75" y="397"/>
                    <a:pt x="76" y="399"/>
                    <a:pt x="79" y="400"/>
                  </a:cubicBezTo>
                  <a:cubicBezTo>
                    <a:pt x="86" y="401"/>
                    <a:pt x="91" y="405"/>
                    <a:pt x="97" y="412"/>
                  </a:cubicBezTo>
                  <a:cubicBezTo>
                    <a:pt x="94" y="403"/>
                    <a:pt x="91" y="397"/>
                    <a:pt x="95" y="389"/>
                  </a:cubicBezTo>
                  <a:cubicBezTo>
                    <a:pt x="100" y="397"/>
                    <a:pt x="104" y="404"/>
                    <a:pt x="109" y="410"/>
                  </a:cubicBezTo>
                  <a:cubicBezTo>
                    <a:pt x="110" y="411"/>
                    <a:pt x="110" y="414"/>
                    <a:pt x="110" y="415"/>
                  </a:cubicBezTo>
                  <a:cubicBezTo>
                    <a:pt x="109" y="421"/>
                    <a:pt x="110" y="426"/>
                    <a:pt x="112" y="431"/>
                  </a:cubicBezTo>
                  <a:cubicBezTo>
                    <a:pt x="114" y="437"/>
                    <a:pt x="113" y="442"/>
                    <a:pt x="108" y="447"/>
                  </a:cubicBezTo>
                  <a:cubicBezTo>
                    <a:pt x="102" y="453"/>
                    <a:pt x="96" y="460"/>
                    <a:pt x="91" y="468"/>
                  </a:cubicBezTo>
                  <a:cubicBezTo>
                    <a:pt x="89" y="471"/>
                    <a:pt x="87" y="474"/>
                    <a:pt x="85" y="478"/>
                  </a:cubicBezTo>
                  <a:cubicBezTo>
                    <a:pt x="84" y="481"/>
                    <a:pt x="85" y="484"/>
                    <a:pt x="87" y="486"/>
                  </a:cubicBezTo>
                  <a:cubicBezTo>
                    <a:pt x="90" y="489"/>
                    <a:pt x="92" y="486"/>
                    <a:pt x="94" y="484"/>
                  </a:cubicBezTo>
                  <a:cubicBezTo>
                    <a:pt x="108" y="476"/>
                    <a:pt x="120" y="466"/>
                    <a:pt x="128" y="451"/>
                  </a:cubicBezTo>
                  <a:cubicBezTo>
                    <a:pt x="144" y="424"/>
                    <a:pt x="141" y="392"/>
                    <a:pt x="118" y="370"/>
                  </a:cubicBezTo>
                  <a:cubicBezTo>
                    <a:pt x="115" y="367"/>
                    <a:pt x="111" y="365"/>
                    <a:pt x="110" y="360"/>
                  </a:cubicBezTo>
                  <a:cubicBezTo>
                    <a:pt x="114" y="359"/>
                    <a:pt x="117" y="361"/>
                    <a:pt x="121" y="362"/>
                  </a:cubicBezTo>
                  <a:cubicBezTo>
                    <a:pt x="125" y="364"/>
                    <a:pt x="127" y="363"/>
                    <a:pt x="125" y="358"/>
                  </a:cubicBezTo>
                  <a:cubicBezTo>
                    <a:pt x="123" y="350"/>
                    <a:pt x="119" y="343"/>
                    <a:pt x="116" y="336"/>
                  </a:cubicBezTo>
                  <a:cubicBezTo>
                    <a:pt x="107" y="309"/>
                    <a:pt x="100" y="282"/>
                    <a:pt x="93" y="254"/>
                  </a:cubicBezTo>
                  <a:cubicBezTo>
                    <a:pt x="91" y="247"/>
                    <a:pt x="88" y="239"/>
                    <a:pt x="88" y="229"/>
                  </a:cubicBezTo>
                  <a:close/>
                </a:path>
              </a:pathLst>
            </a:custGeom>
            <a:solidFill>
              <a:srgbClr val="FAC6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11496676" y="3417888"/>
              <a:ext cx="569913" cy="612775"/>
            </a:xfrm>
            <a:custGeom>
              <a:avLst/>
              <a:gdLst>
                <a:gd name="T0" fmla="*/ 25 w 152"/>
                <a:gd name="T1" fmla="*/ 83 h 163"/>
                <a:gd name="T2" fmla="*/ 81 w 152"/>
                <a:gd name="T3" fmla="*/ 129 h 163"/>
                <a:gd name="T4" fmla="*/ 132 w 152"/>
                <a:gd name="T5" fmla="*/ 160 h 163"/>
                <a:gd name="T6" fmla="*/ 142 w 152"/>
                <a:gd name="T7" fmla="*/ 155 h 163"/>
                <a:gd name="T8" fmla="*/ 149 w 152"/>
                <a:gd name="T9" fmla="*/ 128 h 163"/>
                <a:gd name="T10" fmla="*/ 152 w 152"/>
                <a:gd name="T11" fmla="*/ 113 h 163"/>
                <a:gd name="T12" fmla="*/ 150 w 152"/>
                <a:gd name="T13" fmla="*/ 100 h 163"/>
                <a:gd name="T14" fmla="*/ 78 w 152"/>
                <a:gd name="T15" fmla="*/ 16 h 163"/>
                <a:gd name="T16" fmla="*/ 3 w 152"/>
                <a:gd name="T17" fmla="*/ 38 h 163"/>
                <a:gd name="T18" fmla="*/ 2 w 152"/>
                <a:gd name="T19" fmla="*/ 52 h 163"/>
                <a:gd name="T20" fmla="*/ 25 w 152"/>
                <a:gd name="T21" fmla="*/ 8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63">
                  <a:moveTo>
                    <a:pt x="25" y="83"/>
                  </a:moveTo>
                  <a:cubicBezTo>
                    <a:pt x="42" y="100"/>
                    <a:pt x="61" y="115"/>
                    <a:pt x="81" y="129"/>
                  </a:cubicBezTo>
                  <a:cubicBezTo>
                    <a:pt x="98" y="140"/>
                    <a:pt x="115" y="150"/>
                    <a:pt x="132" y="160"/>
                  </a:cubicBezTo>
                  <a:cubicBezTo>
                    <a:pt x="138" y="163"/>
                    <a:pt x="141" y="162"/>
                    <a:pt x="142" y="155"/>
                  </a:cubicBezTo>
                  <a:cubicBezTo>
                    <a:pt x="143" y="146"/>
                    <a:pt x="145" y="137"/>
                    <a:pt x="149" y="128"/>
                  </a:cubicBezTo>
                  <a:cubicBezTo>
                    <a:pt x="151" y="123"/>
                    <a:pt x="152" y="119"/>
                    <a:pt x="152" y="113"/>
                  </a:cubicBezTo>
                  <a:cubicBezTo>
                    <a:pt x="152" y="109"/>
                    <a:pt x="151" y="104"/>
                    <a:pt x="150" y="100"/>
                  </a:cubicBezTo>
                  <a:cubicBezTo>
                    <a:pt x="140" y="60"/>
                    <a:pt x="115" y="33"/>
                    <a:pt x="78" y="16"/>
                  </a:cubicBezTo>
                  <a:cubicBezTo>
                    <a:pt x="45" y="0"/>
                    <a:pt x="24" y="7"/>
                    <a:pt x="3" y="38"/>
                  </a:cubicBezTo>
                  <a:cubicBezTo>
                    <a:pt x="0" y="43"/>
                    <a:pt x="0" y="47"/>
                    <a:pt x="2" y="52"/>
                  </a:cubicBezTo>
                  <a:cubicBezTo>
                    <a:pt x="7" y="64"/>
                    <a:pt x="15" y="74"/>
                    <a:pt x="25" y="83"/>
                  </a:cubicBezTo>
                  <a:close/>
                </a:path>
              </a:pathLst>
            </a:custGeom>
            <a:solidFill>
              <a:srgbClr val="F3C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11395076" y="3808413"/>
              <a:ext cx="552450" cy="709613"/>
            </a:xfrm>
            <a:custGeom>
              <a:avLst/>
              <a:gdLst>
                <a:gd name="T0" fmla="*/ 20 w 147"/>
                <a:gd name="T1" fmla="*/ 73 h 189"/>
                <a:gd name="T2" fmla="*/ 14 w 147"/>
                <a:gd name="T3" fmla="*/ 91 h 189"/>
                <a:gd name="T4" fmla="*/ 7 w 147"/>
                <a:gd name="T5" fmla="*/ 126 h 189"/>
                <a:gd name="T6" fmla="*/ 34 w 147"/>
                <a:gd name="T7" fmla="*/ 183 h 189"/>
                <a:gd name="T8" fmla="*/ 49 w 147"/>
                <a:gd name="T9" fmla="*/ 185 h 189"/>
                <a:gd name="T10" fmla="*/ 60 w 147"/>
                <a:gd name="T11" fmla="*/ 176 h 189"/>
                <a:gd name="T12" fmla="*/ 67 w 147"/>
                <a:gd name="T13" fmla="*/ 157 h 189"/>
                <a:gd name="T14" fmla="*/ 68 w 147"/>
                <a:gd name="T15" fmla="*/ 156 h 189"/>
                <a:gd name="T16" fmla="*/ 73 w 147"/>
                <a:gd name="T17" fmla="*/ 159 h 189"/>
                <a:gd name="T18" fmla="*/ 79 w 147"/>
                <a:gd name="T19" fmla="*/ 163 h 189"/>
                <a:gd name="T20" fmla="*/ 84 w 147"/>
                <a:gd name="T21" fmla="*/ 164 h 189"/>
                <a:gd name="T22" fmla="*/ 91 w 147"/>
                <a:gd name="T23" fmla="*/ 146 h 189"/>
                <a:gd name="T24" fmla="*/ 108 w 147"/>
                <a:gd name="T25" fmla="*/ 131 h 189"/>
                <a:gd name="T26" fmla="*/ 102 w 147"/>
                <a:gd name="T27" fmla="*/ 134 h 189"/>
                <a:gd name="T28" fmla="*/ 101 w 147"/>
                <a:gd name="T29" fmla="*/ 147 h 189"/>
                <a:gd name="T30" fmla="*/ 112 w 147"/>
                <a:gd name="T31" fmla="*/ 156 h 189"/>
                <a:gd name="T32" fmla="*/ 126 w 147"/>
                <a:gd name="T33" fmla="*/ 156 h 189"/>
                <a:gd name="T34" fmla="*/ 145 w 147"/>
                <a:gd name="T35" fmla="*/ 125 h 189"/>
                <a:gd name="T36" fmla="*/ 145 w 147"/>
                <a:gd name="T37" fmla="*/ 119 h 189"/>
                <a:gd name="T38" fmla="*/ 128 w 147"/>
                <a:gd name="T39" fmla="*/ 113 h 189"/>
                <a:gd name="T40" fmla="*/ 104 w 147"/>
                <a:gd name="T41" fmla="*/ 116 h 189"/>
                <a:gd name="T42" fmla="*/ 108 w 147"/>
                <a:gd name="T43" fmla="*/ 113 h 189"/>
                <a:gd name="T44" fmla="*/ 119 w 147"/>
                <a:gd name="T45" fmla="*/ 105 h 189"/>
                <a:gd name="T46" fmla="*/ 112 w 147"/>
                <a:gd name="T47" fmla="*/ 95 h 189"/>
                <a:gd name="T48" fmla="*/ 110 w 147"/>
                <a:gd name="T49" fmla="*/ 89 h 189"/>
                <a:gd name="T50" fmla="*/ 110 w 147"/>
                <a:gd name="T51" fmla="*/ 83 h 189"/>
                <a:gd name="T52" fmla="*/ 101 w 147"/>
                <a:gd name="T53" fmla="*/ 70 h 189"/>
                <a:gd name="T54" fmla="*/ 80 w 147"/>
                <a:gd name="T55" fmla="*/ 66 h 189"/>
                <a:gd name="T56" fmla="*/ 49 w 147"/>
                <a:gd name="T57" fmla="*/ 64 h 189"/>
                <a:gd name="T58" fmla="*/ 47 w 147"/>
                <a:gd name="T59" fmla="*/ 55 h 189"/>
                <a:gd name="T60" fmla="*/ 61 w 147"/>
                <a:gd name="T61" fmla="*/ 34 h 189"/>
                <a:gd name="T62" fmla="*/ 70 w 147"/>
                <a:gd name="T63" fmla="*/ 17 h 189"/>
                <a:gd name="T64" fmla="*/ 67 w 147"/>
                <a:gd name="T65" fmla="*/ 11 h 189"/>
                <a:gd name="T66" fmla="*/ 62 w 147"/>
                <a:gd name="T67" fmla="*/ 14 h 189"/>
                <a:gd name="T68" fmla="*/ 55 w 147"/>
                <a:gd name="T69" fmla="*/ 22 h 189"/>
                <a:gd name="T70" fmla="*/ 49 w 147"/>
                <a:gd name="T71" fmla="*/ 31 h 189"/>
                <a:gd name="T72" fmla="*/ 43 w 147"/>
                <a:gd name="T73" fmla="*/ 43 h 189"/>
                <a:gd name="T74" fmla="*/ 46 w 147"/>
                <a:gd name="T75" fmla="*/ 20 h 189"/>
                <a:gd name="T76" fmla="*/ 41 w 147"/>
                <a:gd name="T77" fmla="*/ 11 h 189"/>
                <a:gd name="T78" fmla="*/ 49 w 147"/>
                <a:gd name="T79" fmla="*/ 9 h 189"/>
                <a:gd name="T80" fmla="*/ 55 w 147"/>
                <a:gd name="T81" fmla="*/ 6 h 189"/>
                <a:gd name="T82" fmla="*/ 33 w 147"/>
                <a:gd name="T83" fmla="*/ 9 h 189"/>
                <a:gd name="T84" fmla="*/ 26 w 147"/>
                <a:gd name="T85" fmla="*/ 52 h 189"/>
                <a:gd name="T86" fmla="*/ 30 w 147"/>
                <a:gd name="T87" fmla="*/ 59 h 189"/>
                <a:gd name="T88" fmla="*/ 10 w 147"/>
                <a:gd name="T89" fmla="*/ 27 h 189"/>
                <a:gd name="T90" fmla="*/ 4 w 147"/>
                <a:gd name="T91" fmla="*/ 91 h 189"/>
                <a:gd name="T92" fmla="*/ 20 w 147"/>
                <a:gd name="T93" fmla="*/ 7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7" h="189">
                  <a:moveTo>
                    <a:pt x="20" y="73"/>
                  </a:moveTo>
                  <a:cubicBezTo>
                    <a:pt x="20" y="80"/>
                    <a:pt x="16" y="85"/>
                    <a:pt x="14" y="91"/>
                  </a:cubicBezTo>
                  <a:cubicBezTo>
                    <a:pt x="8" y="102"/>
                    <a:pt x="4" y="114"/>
                    <a:pt x="7" y="126"/>
                  </a:cubicBezTo>
                  <a:cubicBezTo>
                    <a:pt x="13" y="146"/>
                    <a:pt x="23" y="165"/>
                    <a:pt x="34" y="183"/>
                  </a:cubicBezTo>
                  <a:cubicBezTo>
                    <a:pt x="38" y="189"/>
                    <a:pt x="43" y="189"/>
                    <a:pt x="49" y="185"/>
                  </a:cubicBezTo>
                  <a:cubicBezTo>
                    <a:pt x="52" y="182"/>
                    <a:pt x="55" y="177"/>
                    <a:pt x="60" y="176"/>
                  </a:cubicBezTo>
                  <a:cubicBezTo>
                    <a:pt x="70" y="172"/>
                    <a:pt x="69" y="165"/>
                    <a:pt x="67" y="157"/>
                  </a:cubicBezTo>
                  <a:cubicBezTo>
                    <a:pt x="67" y="157"/>
                    <a:pt x="67" y="157"/>
                    <a:pt x="68" y="156"/>
                  </a:cubicBezTo>
                  <a:cubicBezTo>
                    <a:pt x="70" y="157"/>
                    <a:pt x="72" y="158"/>
                    <a:pt x="73" y="159"/>
                  </a:cubicBezTo>
                  <a:cubicBezTo>
                    <a:pt x="75" y="160"/>
                    <a:pt x="77" y="162"/>
                    <a:pt x="79" y="163"/>
                  </a:cubicBezTo>
                  <a:cubicBezTo>
                    <a:pt x="80" y="164"/>
                    <a:pt x="82" y="166"/>
                    <a:pt x="84" y="164"/>
                  </a:cubicBezTo>
                  <a:cubicBezTo>
                    <a:pt x="89" y="161"/>
                    <a:pt x="93" y="153"/>
                    <a:pt x="91" y="146"/>
                  </a:cubicBezTo>
                  <a:cubicBezTo>
                    <a:pt x="89" y="135"/>
                    <a:pt x="97" y="128"/>
                    <a:pt x="108" y="131"/>
                  </a:cubicBezTo>
                  <a:cubicBezTo>
                    <a:pt x="106" y="132"/>
                    <a:pt x="103" y="133"/>
                    <a:pt x="102" y="134"/>
                  </a:cubicBezTo>
                  <a:cubicBezTo>
                    <a:pt x="97" y="137"/>
                    <a:pt x="96" y="145"/>
                    <a:pt x="101" y="147"/>
                  </a:cubicBezTo>
                  <a:cubicBezTo>
                    <a:pt x="106" y="149"/>
                    <a:pt x="108" y="153"/>
                    <a:pt x="112" y="156"/>
                  </a:cubicBezTo>
                  <a:cubicBezTo>
                    <a:pt x="117" y="162"/>
                    <a:pt x="122" y="162"/>
                    <a:pt x="126" y="156"/>
                  </a:cubicBezTo>
                  <a:cubicBezTo>
                    <a:pt x="132" y="145"/>
                    <a:pt x="138" y="135"/>
                    <a:pt x="145" y="125"/>
                  </a:cubicBezTo>
                  <a:cubicBezTo>
                    <a:pt x="147" y="123"/>
                    <a:pt x="147" y="121"/>
                    <a:pt x="145" y="119"/>
                  </a:cubicBezTo>
                  <a:cubicBezTo>
                    <a:pt x="140" y="114"/>
                    <a:pt x="136" y="111"/>
                    <a:pt x="128" y="113"/>
                  </a:cubicBezTo>
                  <a:cubicBezTo>
                    <a:pt x="121" y="115"/>
                    <a:pt x="114" y="115"/>
                    <a:pt x="104" y="116"/>
                  </a:cubicBezTo>
                  <a:cubicBezTo>
                    <a:pt x="107" y="114"/>
                    <a:pt x="108" y="113"/>
                    <a:pt x="108" y="113"/>
                  </a:cubicBezTo>
                  <a:cubicBezTo>
                    <a:pt x="112" y="110"/>
                    <a:pt x="117" y="109"/>
                    <a:pt x="119" y="105"/>
                  </a:cubicBezTo>
                  <a:cubicBezTo>
                    <a:pt x="121" y="100"/>
                    <a:pt x="114" y="99"/>
                    <a:pt x="112" y="95"/>
                  </a:cubicBezTo>
                  <a:cubicBezTo>
                    <a:pt x="111" y="93"/>
                    <a:pt x="107" y="90"/>
                    <a:pt x="110" y="89"/>
                  </a:cubicBezTo>
                  <a:cubicBezTo>
                    <a:pt x="116" y="87"/>
                    <a:pt x="111" y="85"/>
                    <a:pt x="110" y="83"/>
                  </a:cubicBezTo>
                  <a:cubicBezTo>
                    <a:pt x="107" y="78"/>
                    <a:pt x="104" y="74"/>
                    <a:pt x="101" y="70"/>
                  </a:cubicBezTo>
                  <a:cubicBezTo>
                    <a:pt x="92" y="57"/>
                    <a:pt x="92" y="57"/>
                    <a:pt x="80" y="66"/>
                  </a:cubicBezTo>
                  <a:cubicBezTo>
                    <a:pt x="63" y="79"/>
                    <a:pt x="64" y="79"/>
                    <a:pt x="49" y="64"/>
                  </a:cubicBezTo>
                  <a:cubicBezTo>
                    <a:pt x="45" y="61"/>
                    <a:pt x="45" y="58"/>
                    <a:pt x="47" y="55"/>
                  </a:cubicBezTo>
                  <a:cubicBezTo>
                    <a:pt x="52" y="48"/>
                    <a:pt x="56" y="41"/>
                    <a:pt x="61" y="34"/>
                  </a:cubicBezTo>
                  <a:cubicBezTo>
                    <a:pt x="64" y="29"/>
                    <a:pt x="68" y="23"/>
                    <a:pt x="70" y="17"/>
                  </a:cubicBezTo>
                  <a:cubicBezTo>
                    <a:pt x="71" y="14"/>
                    <a:pt x="70" y="13"/>
                    <a:pt x="67" y="11"/>
                  </a:cubicBezTo>
                  <a:cubicBezTo>
                    <a:pt x="63" y="9"/>
                    <a:pt x="63" y="12"/>
                    <a:pt x="62" y="14"/>
                  </a:cubicBezTo>
                  <a:cubicBezTo>
                    <a:pt x="60" y="17"/>
                    <a:pt x="60" y="22"/>
                    <a:pt x="55" y="22"/>
                  </a:cubicBezTo>
                  <a:cubicBezTo>
                    <a:pt x="49" y="23"/>
                    <a:pt x="48" y="27"/>
                    <a:pt x="49" y="31"/>
                  </a:cubicBezTo>
                  <a:cubicBezTo>
                    <a:pt x="51" y="37"/>
                    <a:pt x="48" y="40"/>
                    <a:pt x="43" y="43"/>
                  </a:cubicBezTo>
                  <a:cubicBezTo>
                    <a:pt x="40" y="31"/>
                    <a:pt x="40" y="29"/>
                    <a:pt x="46" y="20"/>
                  </a:cubicBezTo>
                  <a:cubicBezTo>
                    <a:pt x="48" y="16"/>
                    <a:pt x="50" y="12"/>
                    <a:pt x="41" y="11"/>
                  </a:cubicBezTo>
                  <a:cubicBezTo>
                    <a:pt x="45" y="10"/>
                    <a:pt x="47" y="9"/>
                    <a:pt x="49" y="9"/>
                  </a:cubicBezTo>
                  <a:cubicBezTo>
                    <a:pt x="51" y="8"/>
                    <a:pt x="54" y="9"/>
                    <a:pt x="55" y="6"/>
                  </a:cubicBezTo>
                  <a:cubicBezTo>
                    <a:pt x="43" y="0"/>
                    <a:pt x="41" y="0"/>
                    <a:pt x="33" y="9"/>
                  </a:cubicBezTo>
                  <a:cubicBezTo>
                    <a:pt x="22" y="21"/>
                    <a:pt x="19" y="37"/>
                    <a:pt x="26" y="52"/>
                  </a:cubicBezTo>
                  <a:cubicBezTo>
                    <a:pt x="27" y="54"/>
                    <a:pt x="29" y="57"/>
                    <a:pt x="30" y="59"/>
                  </a:cubicBezTo>
                  <a:cubicBezTo>
                    <a:pt x="15" y="54"/>
                    <a:pt x="14" y="41"/>
                    <a:pt x="10" y="27"/>
                  </a:cubicBezTo>
                  <a:cubicBezTo>
                    <a:pt x="0" y="48"/>
                    <a:pt x="1" y="69"/>
                    <a:pt x="4" y="91"/>
                  </a:cubicBezTo>
                  <a:cubicBezTo>
                    <a:pt x="10" y="84"/>
                    <a:pt x="13" y="77"/>
                    <a:pt x="20" y="73"/>
                  </a:cubicBezTo>
                  <a:close/>
                </a:path>
              </a:pathLst>
            </a:custGeom>
            <a:solidFill>
              <a:srgbClr val="FAC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11087101" y="4586288"/>
              <a:ext cx="563563" cy="627063"/>
            </a:xfrm>
            <a:custGeom>
              <a:avLst/>
              <a:gdLst>
                <a:gd name="T0" fmla="*/ 133 w 150"/>
                <a:gd name="T1" fmla="*/ 2 h 167"/>
                <a:gd name="T2" fmla="*/ 114 w 150"/>
                <a:gd name="T3" fmla="*/ 2 h 167"/>
                <a:gd name="T4" fmla="*/ 105 w 150"/>
                <a:gd name="T5" fmla="*/ 3 h 167"/>
                <a:gd name="T6" fmla="*/ 60 w 150"/>
                <a:gd name="T7" fmla="*/ 37 h 167"/>
                <a:gd name="T8" fmla="*/ 15 w 150"/>
                <a:gd name="T9" fmla="*/ 90 h 167"/>
                <a:gd name="T10" fmla="*/ 3 w 150"/>
                <a:gd name="T11" fmla="*/ 110 h 167"/>
                <a:gd name="T12" fmla="*/ 2 w 150"/>
                <a:gd name="T13" fmla="*/ 159 h 167"/>
                <a:gd name="T14" fmla="*/ 10 w 150"/>
                <a:gd name="T15" fmla="*/ 164 h 167"/>
                <a:gd name="T16" fmla="*/ 50 w 150"/>
                <a:gd name="T17" fmla="*/ 139 h 167"/>
                <a:gd name="T18" fmla="*/ 62 w 150"/>
                <a:gd name="T19" fmla="*/ 125 h 167"/>
                <a:gd name="T20" fmla="*/ 77 w 150"/>
                <a:gd name="T21" fmla="*/ 67 h 167"/>
                <a:gd name="T22" fmla="*/ 82 w 150"/>
                <a:gd name="T23" fmla="*/ 53 h 167"/>
                <a:gd name="T24" fmla="*/ 84 w 150"/>
                <a:gd name="T25" fmla="*/ 55 h 167"/>
                <a:gd name="T26" fmla="*/ 84 w 150"/>
                <a:gd name="T27" fmla="*/ 66 h 167"/>
                <a:gd name="T28" fmla="*/ 84 w 150"/>
                <a:gd name="T29" fmla="*/ 92 h 167"/>
                <a:gd name="T30" fmla="*/ 94 w 150"/>
                <a:gd name="T31" fmla="*/ 102 h 167"/>
                <a:gd name="T32" fmla="*/ 94 w 150"/>
                <a:gd name="T33" fmla="*/ 102 h 167"/>
                <a:gd name="T34" fmla="*/ 94 w 150"/>
                <a:gd name="T35" fmla="*/ 102 h 167"/>
                <a:gd name="T36" fmla="*/ 108 w 150"/>
                <a:gd name="T37" fmla="*/ 78 h 167"/>
                <a:gd name="T38" fmla="*/ 103 w 150"/>
                <a:gd name="T39" fmla="*/ 98 h 167"/>
                <a:gd name="T40" fmla="*/ 96 w 150"/>
                <a:gd name="T41" fmla="*/ 125 h 167"/>
                <a:gd name="T42" fmla="*/ 96 w 150"/>
                <a:gd name="T43" fmla="*/ 125 h 167"/>
                <a:gd name="T44" fmla="*/ 109 w 150"/>
                <a:gd name="T45" fmla="*/ 142 h 167"/>
                <a:gd name="T46" fmla="*/ 111 w 150"/>
                <a:gd name="T47" fmla="*/ 142 h 167"/>
                <a:gd name="T48" fmla="*/ 124 w 150"/>
                <a:gd name="T49" fmla="*/ 135 h 167"/>
                <a:gd name="T50" fmla="*/ 144 w 150"/>
                <a:gd name="T51" fmla="*/ 65 h 167"/>
                <a:gd name="T52" fmla="*/ 141 w 150"/>
                <a:gd name="T53" fmla="*/ 6 h 167"/>
                <a:gd name="T54" fmla="*/ 133 w 150"/>
                <a:gd name="T55" fmla="*/ 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0" h="167">
                  <a:moveTo>
                    <a:pt x="133" y="2"/>
                  </a:moveTo>
                  <a:cubicBezTo>
                    <a:pt x="127" y="5"/>
                    <a:pt x="121" y="5"/>
                    <a:pt x="114" y="2"/>
                  </a:cubicBezTo>
                  <a:cubicBezTo>
                    <a:pt x="111" y="1"/>
                    <a:pt x="108" y="0"/>
                    <a:pt x="105" y="3"/>
                  </a:cubicBezTo>
                  <a:cubicBezTo>
                    <a:pt x="90" y="14"/>
                    <a:pt x="73" y="24"/>
                    <a:pt x="60" y="37"/>
                  </a:cubicBezTo>
                  <a:cubicBezTo>
                    <a:pt x="43" y="53"/>
                    <a:pt x="28" y="70"/>
                    <a:pt x="15" y="90"/>
                  </a:cubicBezTo>
                  <a:cubicBezTo>
                    <a:pt x="11" y="96"/>
                    <a:pt x="5" y="102"/>
                    <a:pt x="3" y="110"/>
                  </a:cubicBezTo>
                  <a:cubicBezTo>
                    <a:pt x="1" y="126"/>
                    <a:pt x="0" y="143"/>
                    <a:pt x="2" y="159"/>
                  </a:cubicBezTo>
                  <a:cubicBezTo>
                    <a:pt x="2" y="165"/>
                    <a:pt x="4" y="167"/>
                    <a:pt x="10" y="164"/>
                  </a:cubicBezTo>
                  <a:cubicBezTo>
                    <a:pt x="24" y="157"/>
                    <a:pt x="37" y="148"/>
                    <a:pt x="50" y="139"/>
                  </a:cubicBezTo>
                  <a:cubicBezTo>
                    <a:pt x="55" y="136"/>
                    <a:pt x="60" y="132"/>
                    <a:pt x="62" y="125"/>
                  </a:cubicBezTo>
                  <a:cubicBezTo>
                    <a:pt x="68" y="106"/>
                    <a:pt x="73" y="87"/>
                    <a:pt x="77" y="67"/>
                  </a:cubicBezTo>
                  <a:cubicBezTo>
                    <a:pt x="78" y="62"/>
                    <a:pt x="80" y="58"/>
                    <a:pt x="82" y="53"/>
                  </a:cubicBezTo>
                  <a:cubicBezTo>
                    <a:pt x="83" y="54"/>
                    <a:pt x="84" y="55"/>
                    <a:pt x="84" y="55"/>
                  </a:cubicBezTo>
                  <a:cubicBezTo>
                    <a:pt x="84" y="59"/>
                    <a:pt x="84" y="62"/>
                    <a:pt x="84" y="66"/>
                  </a:cubicBezTo>
                  <a:cubicBezTo>
                    <a:pt x="85" y="75"/>
                    <a:pt x="84" y="84"/>
                    <a:pt x="84" y="92"/>
                  </a:cubicBezTo>
                  <a:cubicBezTo>
                    <a:pt x="83" y="100"/>
                    <a:pt x="86" y="103"/>
                    <a:pt x="94" y="102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97" y="94"/>
                    <a:pt x="103" y="87"/>
                    <a:pt x="108" y="78"/>
                  </a:cubicBezTo>
                  <a:cubicBezTo>
                    <a:pt x="108" y="87"/>
                    <a:pt x="105" y="92"/>
                    <a:pt x="103" y="98"/>
                  </a:cubicBezTo>
                  <a:cubicBezTo>
                    <a:pt x="100" y="107"/>
                    <a:pt x="101" y="117"/>
                    <a:pt x="96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94" y="140"/>
                    <a:pt x="94" y="140"/>
                    <a:pt x="109" y="142"/>
                  </a:cubicBezTo>
                  <a:cubicBezTo>
                    <a:pt x="110" y="142"/>
                    <a:pt x="111" y="142"/>
                    <a:pt x="111" y="142"/>
                  </a:cubicBezTo>
                  <a:cubicBezTo>
                    <a:pt x="119" y="145"/>
                    <a:pt x="122" y="142"/>
                    <a:pt x="124" y="135"/>
                  </a:cubicBezTo>
                  <a:cubicBezTo>
                    <a:pt x="130" y="112"/>
                    <a:pt x="136" y="88"/>
                    <a:pt x="144" y="65"/>
                  </a:cubicBezTo>
                  <a:cubicBezTo>
                    <a:pt x="150" y="44"/>
                    <a:pt x="149" y="25"/>
                    <a:pt x="141" y="6"/>
                  </a:cubicBezTo>
                  <a:cubicBezTo>
                    <a:pt x="139" y="1"/>
                    <a:pt x="137" y="0"/>
                    <a:pt x="133" y="2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10575926" y="8518525"/>
              <a:ext cx="935038" cy="323850"/>
            </a:xfrm>
            <a:custGeom>
              <a:avLst/>
              <a:gdLst>
                <a:gd name="T0" fmla="*/ 215 w 249"/>
                <a:gd name="T1" fmla="*/ 14 h 86"/>
                <a:gd name="T2" fmla="*/ 192 w 249"/>
                <a:gd name="T3" fmla="*/ 19 h 86"/>
                <a:gd name="T4" fmla="*/ 178 w 249"/>
                <a:gd name="T5" fmla="*/ 34 h 86"/>
                <a:gd name="T6" fmla="*/ 184 w 249"/>
                <a:gd name="T7" fmla="*/ 15 h 86"/>
                <a:gd name="T8" fmla="*/ 181 w 249"/>
                <a:gd name="T9" fmla="*/ 9 h 86"/>
                <a:gd name="T10" fmla="*/ 153 w 249"/>
                <a:gd name="T11" fmla="*/ 5 h 86"/>
                <a:gd name="T12" fmla="*/ 148 w 249"/>
                <a:gd name="T13" fmla="*/ 7 h 86"/>
                <a:gd name="T14" fmla="*/ 149 w 249"/>
                <a:gd name="T15" fmla="*/ 12 h 86"/>
                <a:gd name="T16" fmla="*/ 154 w 249"/>
                <a:gd name="T17" fmla="*/ 23 h 86"/>
                <a:gd name="T18" fmla="*/ 151 w 249"/>
                <a:gd name="T19" fmla="*/ 43 h 86"/>
                <a:gd name="T20" fmla="*/ 122 w 249"/>
                <a:gd name="T21" fmla="*/ 4 h 86"/>
                <a:gd name="T22" fmla="*/ 111 w 249"/>
                <a:gd name="T23" fmla="*/ 2 h 86"/>
                <a:gd name="T24" fmla="*/ 82 w 249"/>
                <a:gd name="T25" fmla="*/ 16 h 86"/>
                <a:gd name="T26" fmla="*/ 10 w 249"/>
                <a:gd name="T27" fmla="*/ 31 h 86"/>
                <a:gd name="T28" fmla="*/ 0 w 249"/>
                <a:gd name="T29" fmla="*/ 30 h 86"/>
                <a:gd name="T30" fmla="*/ 15 w 249"/>
                <a:gd name="T31" fmla="*/ 41 h 86"/>
                <a:gd name="T32" fmla="*/ 79 w 249"/>
                <a:gd name="T33" fmla="*/ 46 h 86"/>
                <a:gd name="T34" fmla="*/ 116 w 249"/>
                <a:gd name="T35" fmla="*/ 54 h 86"/>
                <a:gd name="T36" fmla="*/ 132 w 249"/>
                <a:gd name="T37" fmla="*/ 61 h 86"/>
                <a:gd name="T38" fmla="*/ 207 w 249"/>
                <a:gd name="T39" fmla="*/ 65 h 86"/>
                <a:gd name="T40" fmla="*/ 222 w 249"/>
                <a:gd name="T41" fmla="*/ 62 h 86"/>
                <a:gd name="T42" fmla="*/ 188 w 249"/>
                <a:gd name="T43" fmla="*/ 72 h 86"/>
                <a:gd name="T44" fmla="*/ 112 w 249"/>
                <a:gd name="T45" fmla="*/ 63 h 86"/>
                <a:gd name="T46" fmla="*/ 71 w 249"/>
                <a:gd name="T47" fmla="*/ 58 h 86"/>
                <a:gd name="T48" fmla="*/ 47 w 249"/>
                <a:gd name="T49" fmla="*/ 64 h 86"/>
                <a:gd name="T50" fmla="*/ 58 w 249"/>
                <a:gd name="T51" fmla="*/ 66 h 86"/>
                <a:gd name="T52" fmla="*/ 96 w 249"/>
                <a:gd name="T53" fmla="*/ 68 h 86"/>
                <a:gd name="T54" fmla="*/ 168 w 249"/>
                <a:gd name="T55" fmla="*/ 84 h 86"/>
                <a:gd name="T56" fmla="*/ 234 w 249"/>
                <a:gd name="T57" fmla="*/ 71 h 86"/>
                <a:gd name="T58" fmla="*/ 244 w 249"/>
                <a:gd name="T59" fmla="*/ 43 h 86"/>
                <a:gd name="T60" fmla="*/ 215 w 249"/>
                <a:gd name="T61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9" h="86">
                  <a:moveTo>
                    <a:pt x="215" y="14"/>
                  </a:moveTo>
                  <a:cubicBezTo>
                    <a:pt x="207" y="10"/>
                    <a:pt x="198" y="11"/>
                    <a:pt x="192" y="19"/>
                  </a:cubicBezTo>
                  <a:cubicBezTo>
                    <a:pt x="188" y="24"/>
                    <a:pt x="183" y="28"/>
                    <a:pt x="178" y="34"/>
                  </a:cubicBezTo>
                  <a:cubicBezTo>
                    <a:pt x="177" y="25"/>
                    <a:pt x="183" y="21"/>
                    <a:pt x="184" y="15"/>
                  </a:cubicBezTo>
                  <a:cubicBezTo>
                    <a:pt x="184" y="12"/>
                    <a:pt x="185" y="10"/>
                    <a:pt x="181" y="9"/>
                  </a:cubicBezTo>
                  <a:cubicBezTo>
                    <a:pt x="171" y="8"/>
                    <a:pt x="162" y="8"/>
                    <a:pt x="153" y="5"/>
                  </a:cubicBezTo>
                  <a:cubicBezTo>
                    <a:pt x="151" y="4"/>
                    <a:pt x="149" y="5"/>
                    <a:pt x="148" y="7"/>
                  </a:cubicBezTo>
                  <a:cubicBezTo>
                    <a:pt x="147" y="9"/>
                    <a:pt x="148" y="10"/>
                    <a:pt x="149" y="12"/>
                  </a:cubicBezTo>
                  <a:cubicBezTo>
                    <a:pt x="151" y="16"/>
                    <a:pt x="153" y="19"/>
                    <a:pt x="154" y="23"/>
                  </a:cubicBezTo>
                  <a:cubicBezTo>
                    <a:pt x="157" y="29"/>
                    <a:pt x="156" y="38"/>
                    <a:pt x="151" y="43"/>
                  </a:cubicBezTo>
                  <a:cubicBezTo>
                    <a:pt x="147" y="26"/>
                    <a:pt x="134" y="15"/>
                    <a:pt x="122" y="4"/>
                  </a:cubicBezTo>
                  <a:cubicBezTo>
                    <a:pt x="119" y="0"/>
                    <a:pt x="115" y="0"/>
                    <a:pt x="111" y="2"/>
                  </a:cubicBezTo>
                  <a:cubicBezTo>
                    <a:pt x="101" y="7"/>
                    <a:pt x="92" y="12"/>
                    <a:pt x="82" y="16"/>
                  </a:cubicBezTo>
                  <a:cubicBezTo>
                    <a:pt x="59" y="25"/>
                    <a:pt x="36" y="34"/>
                    <a:pt x="10" y="31"/>
                  </a:cubicBezTo>
                  <a:cubicBezTo>
                    <a:pt x="7" y="31"/>
                    <a:pt x="4" y="31"/>
                    <a:pt x="0" y="30"/>
                  </a:cubicBezTo>
                  <a:cubicBezTo>
                    <a:pt x="4" y="37"/>
                    <a:pt x="9" y="39"/>
                    <a:pt x="15" y="41"/>
                  </a:cubicBezTo>
                  <a:cubicBezTo>
                    <a:pt x="36" y="47"/>
                    <a:pt x="58" y="46"/>
                    <a:pt x="79" y="46"/>
                  </a:cubicBezTo>
                  <a:cubicBezTo>
                    <a:pt x="92" y="46"/>
                    <a:pt x="105" y="47"/>
                    <a:pt x="116" y="54"/>
                  </a:cubicBezTo>
                  <a:cubicBezTo>
                    <a:pt x="121" y="56"/>
                    <a:pt x="127" y="59"/>
                    <a:pt x="132" y="61"/>
                  </a:cubicBezTo>
                  <a:cubicBezTo>
                    <a:pt x="157" y="69"/>
                    <a:pt x="182" y="70"/>
                    <a:pt x="207" y="65"/>
                  </a:cubicBezTo>
                  <a:cubicBezTo>
                    <a:pt x="212" y="64"/>
                    <a:pt x="217" y="63"/>
                    <a:pt x="222" y="62"/>
                  </a:cubicBezTo>
                  <a:cubicBezTo>
                    <a:pt x="211" y="68"/>
                    <a:pt x="200" y="70"/>
                    <a:pt x="188" y="72"/>
                  </a:cubicBezTo>
                  <a:cubicBezTo>
                    <a:pt x="162" y="76"/>
                    <a:pt x="137" y="74"/>
                    <a:pt x="112" y="63"/>
                  </a:cubicBezTo>
                  <a:cubicBezTo>
                    <a:pt x="99" y="57"/>
                    <a:pt x="85" y="54"/>
                    <a:pt x="71" y="58"/>
                  </a:cubicBezTo>
                  <a:cubicBezTo>
                    <a:pt x="63" y="60"/>
                    <a:pt x="55" y="60"/>
                    <a:pt x="47" y="64"/>
                  </a:cubicBezTo>
                  <a:cubicBezTo>
                    <a:pt x="51" y="67"/>
                    <a:pt x="54" y="66"/>
                    <a:pt x="58" y="66"/>
                  </a:cubicBezTo>
                  <a:cubicBezTo>
                    <a:pt x="71" y="66"/>
                    <a:pt x="84" y="63"/>
                    <a:pt x="96" y="68"/>
                  </a:cubicBezTo>
                  <a:cubicBezTo>
                    <a:pt x="119" y="78"/>
                    <a:pt x="143" y="82"/>
                    <a:pt x="168" y="84"/>
                  </a:cubicBezTo>
                  <a:cubicBezTo>
                    <a:pt x="192" y="86"/>
                    <a:pt x="214" y="84"/>
                    <a:pt x="234" y="71"/>
                  </a:cubicBezTo>
                  <a:cubicBezTo>
                    <a:pt x="246" y="63"/>
                    <a:pt x="249" y="55"/>
                    <a:pt x="244" y="43"/>
                  </a:cubicBezTo>
                  <a:cubicBezTo>
                    <a:pt x="239" y="29"/>
                    <a:pt x="229" y="19"/>
                    <a:pt x="215" y="14"/>
                  </a:cubicBezTo>
                  <a:close/>
                </a:path>
              </a:pathLst>
            </a:custGeom>
            <a:solidFill>
              <a:srgbClr val="813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8312151" y="8605838"/>
              <a:ext cx="506413" cy="434975"/>
            </a:xfrm>
            <a:custGeom>
              <a:avLst/>
              <a:gdLst>
                <a:gd name="T0" fmla="*/ 121 w 135"/>
                <a:gd name="T1" fmla="*/ 36 h 116"/>
                <a:gd name="T2" fmla="*/ 124 w 135"/>
                <a:gd name="T3" fmla="*/ 23 h 116"/>
                <a:gd name="T4" fmla="*/ 114 w 135"/>
                <a:gd name="T5" fmla="*/ 39 h 116"/>
                <a:gd name="T6" fmla="*/ 119 w 135"/>
                <a:gd name="T7" fmla="*/ 63 h 116"/>
                <a:gd name="T8" fmla="*/ 104 w 135"/>
                <a:gd name="T9" fmla="*/ 95 h 116"/>
                <a:gd name="T10" fmla="*/ 109 w 135"/>
                <a:gd name="T11" fmla="*/ 51 h 116"/>
                <a:gd name="T12" fmla="*/ 106 w 135"/>
                <a:gd name="T13" fmla="*/ 39 h 116"/>
                <a:gd name="T14" fmla="*/ 116 w 135"/>
                <a:gd name="T15" fmla="*/ 12 h 116"/>
                <a:gd name="T16" fmla="*/ 120 w 135"/>
                <a:gd name="T17" fmla="*/ 3 h 116"/>
                <a:gd name="T18" fmla="*/ 109 w 135"/>
                <a:gd name="T19" fmla="*/ 2 h 116"/>
                <a:gd name="T20" fmla="*/ 105 w 135"/>
                <a:gd name="T21" fmla="*/ 3 h 116"/>
                <a:gd name="T22" fmla="*/ 92 w 135"/>
                <a:gd name="T23" fmla="*/ 16 h 116"/>
                <a:gd name="T24" fmla="*/ 94 w 135"/>
                <a:gd name="T25" fmla="*/ 42 h 116"/>
                <a:gd name="T26" fmla="*/ 45 w 135"/>
                <a:gd name="T27" fmla="*/ 46 h 116"/>
                <a:gd name="T28" fmla="*/ 63 w 135"/>
                <a:gd name="T29" fmla="*/ 23 h 116"/>
                <a:gd name="T30" fmla="*/ 63 w 135"/>
                <a:gd name="T31" fmla="*/ 11 h 116"/>
                <a:gd name="T32" fmla="*/ 54 w 135"/>
                <a:gd name="T33" fmla="*/ 8 h 116"/>
                <a:gd name="T34" fmla="*/ 41 w 135"/>
                <a:gd name="T35" fmla="*/ 10 h 116"/>
                <a:gd name="T36" fmla="*/ 30 w 135"/>
                <a:gd name="T37" fmla="*/ 19 h 116"/>
                <a:gd name="T38" fmla="*/ 28 w 135"/>
                <a:gd name="T39" fmla="*/ 33 h 116"/>
                <a:gd name="T40" fmla="*/ 9 w 135"/>
                <a:gd name="T41" fmla="*/ 65 h 116"/>
                <a:gd name="T42" fmla="*/ 18 w 135"/>
                <a:gd name="T43" fmla="*/ 107 h 116"/>
                <a:gd name="T44" fmla="*/ 57 w 135"/>
                <a:gd name="T45" fmla="*/ 115 h 116"/>
                <a:gd name="T46" fmla="*/ 106 w 135"/>
                <a:gd name="T47" fmla="*/ 104 h 116"/>
                <a:gd name="T48" fmla="*/ 128 w 135"/>
                <a:gd name="T49" fmla="*/ 58 h 116"/>
                <a:gd name="T50" fmla="*/ 121 w 135"/>
                <a:gd name="T51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" h="116">
                  <a:moveTo>
                    <a:pt x="121" y="36"/>
                  </a:moveTo>
                  <a:cubicBezTo>
                    <a:pt x="122" y="32"/>
                    <a:pt x="123" y="28"/>
                    <a:pt x="124" y="23"/>
                  </a:cubicBezTo>
                  <a:cubicBezTo>
                    <a:pt x="117" y="27"/>
                    <a:pt x="115" y="32"/>
                    <a:pt x="114" y="39"/>
                  </a:cubicBezTo>
                  <a:cubicBezTo>
                    <a:pt x="114" y="47"/>
                    <a:pt x="117" y="55"/>
                    <a:pt x="119" y="63"/>
                  </a:cubicBezTo>
                  <a:cubicBezTo>
                    <a:pt x="122" y="77"/>
                    <a:pt x="117" y="88"/>
                    <a:pt x="104" y="95"/>
                  </a:cubicBezTo>
                  <a:cubicBezTo>
                    <a:pt x="116" y="77"/>
                    <a:pt x="118" y="66"/>
                    <a:pt x="109" y="51"/>
                  </a:cubicBezTo>
                  <a:cubicBezTo>
                    <a:pt x="107" y="47"/>
                    <a:pt x="106" y="43"/>
                    <a:pt x="106" y="39"/>
                  </a:cubicBezTo>
                  <a:cubicBezTo>
                    <a:pt x="106" y="29"/>
                    <a:pt x="111" y="21"/>
                    <a:pt x="116" y="12"/>
                  </a:cubicBezTo>
                  <a:cubicBezTo>
                    <a:pt x="118" y="9"/>
                    <a:pt x="122" y="6"/>
                    <a:pt x="120" y="3"/>
                  </a:cubicBezTo>
                  <a:cubicBezTo>
                    <a:pt x="118" y="0"/>
                    <a:pt x="113" y="2"/>
                    <a:pt x="109" y="2"/>
                  </a:cubicBezTo>
                  <a:cubicBezTo>
                    <a:pt x="108" y="2"/>
                    <a:pt x="106" y="3"/>
                    <a:pt x="105" y="3"/>
                  </a:cubicBezTo>
                  <a:cubicBezTo>
                    <a:pt x="95" y="1"/>
                    <a:pt x="93" y="8"/>
                    <a:pt x="92" y="16"/>
                  </a:cubicBezTo>
                  <a:cubicBezTo>
                    <a:pt x="90" y="24"/>
                    <a:pt x="90" y="33"/>
                    <a:pt x="94" y="42"/>
                  </a:cubicBezTo>
                  <a:cubicBezTo>
                    <a:pt x="77" y="31"/>
                    <a:pt x="61" y="36"/>
                    <a:pt x="45" y="46"/>
                  </a:cubicBezTo>
                  <a:cubicBezTo>
                    <a:pt x="49" y="35"/>
                    <a:pt x="58" y="31"/>
                    <a:pt x="63" y="23"/>
                  </a:cubicBezTo>
                  <a:cubicBezTo>
                    <a:pt x="66" y="19"/>
                    <a:pt x="64" y="15"/>
                    <a:pt x="63" y="11"/>
                  </a:cubicBezTo>
                  <a:cubicBezTo>
                    <a:pt x="61" y="7"/>
                    <a:pt x="58" y="8"/>
                    <a:pt x="54" y="8"/>
                  </a:cubicBezTo>
                  <a:cubicBezTo>
                    <a:pt x="50" y="8"/>
                    <a:pt x="45" y="10"/>
                    <a:pt x="41" y="10"/>
                  </a:cubicBezTo>
                  <a:cubicBezTo>
                    <a:pt x="34" y="10"/>
                    <a:pt x="30" y="12"/>
                    <a:pt x="30" y="19"/>
                  </a:cubicBezTo>
                  <a:cubicBezTo>
                    <a:pt x="30" y="24"/>
                    <a:pt x="28" y="28"/>
                    <a:pt x="28" y="33"/>
                  </a:cubicBezTo>
                  <a:cubicBezTo>
                    <a:pt x="26" y="46"/>
                    <a:pt x="15" y="54"/>
                    <a:pt x="9" y="65"/>
                  </a:cubicBezTo>
                  <a:cubicBezTo>
                    <a:pt x="1" y="82"/>
                    <a:pt x="0" y="98"/>
                    <a:pt x="18" y="107"/>
                  </a:cubicBezTo>
                  <a:cubicBezTo>
                    <a:pt x="30" y="113"/>
                    <a:pt x="43" y="116"/>
                    <a:pt x="57" y="115"/>
                  </a:cubicBezTo>
                  <a:cubicBezTo>
                    <a:pt x="74" y="114"/>
                    <a:pt x="90" y="110"/>
                    <a:pt x="106" y="104"/>
                  </a:cubicBezTo>
                  <a:cubicBezTo>
                    <a:pt x="127" y="95"/>
                    <a:pt x="135" y="79"/>
                    <a:pt x="128" y="58"/>
                  </a:cubicBezTo>
                  <a:cubicBezTo>
                    <a:pt x="125" y="51"/>
                    <a:pt x="119" y="45"/>
                    <a:pt x="121" y="36"/>
                  </a:cubicBezTo>
                  <a:close/>
                </a:path>
              </a:pathLst>
            </a:custGeom>
            <a:solidFill>
              <a:srgbClr val="814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11631613" y="6888163"/>
              <a:ext cx="1058863" cy="782638"/>
            </a:xfrm>
            <a:custGeom>
              <a:avLst/>
              <a:gdLst>
                <a:gd name="T0" fmla="*/ 10 w 282"/>
                <a:gd name="T1" fmla="*/ 22 h 208"/>
                <a:gd name="T2" fmla="*/ 28 w 282"/>
                <a:gd name="T3" fmla="*/ 35 h 208"/>
                <a:gd name="T4" fmla="*/ 72 w 282"/>
                <a:gd name="T5" fmla="*/ 67 h 208"/>
                <a:gd name="T6" fmla="*/ 121 w 282"/>
                <a:gd name="T7" fmla="*/ 101 h 208"/>
                <a:gd name="T8" fmla="*/ 174 w 282"/>
                <a:gd name="T9" fmla="*/ 139 h 208"/>
                <a:gd name="T10" fmla="*/ 211 w 282"/>
                <a:gd name="T11" fmla="*/ 165 h 208"/>
                <a:gd name="T12" fmla="*/ 268 w 282"/>
                <a:gd name="T13" fmla="*/ 206 h 208"/>
                <a:gd name="T14" fmla="*/ 273 w 282"/>
                <a:gd name="T15" fmla="*/ 206 h 208"/>
                <a:gd name="T16" fmla="*/ 282 w 282"/>
                <a:gd name="T17" fmla="*/ 191 h 208"/>
                <a:gd name="T18" fmla="*/ 275 w 282"/>
                <a:gd name="T19" fmla="*/ 184 h 208"/>
                <a:gd name="T20" fmla="*/ 214 w 282"/>
                <a:gd name="T21" fmla="*/ 141 h 208"/>
                <a:gd name="T22" fmla="*/ 152 w 282"/>
                <a:gd name="T23" fmla="*/ 97 h 208"/>
                <a:gd name="T24" fmla="*/ 62 w 282"/>
                <a:gd name="T25" fmla="*/ 34 h 208"/>
                <a:gd name="T26" fmla="*/ 21 w 282"/>
                <a:gd name="T27" fmla="*/ 6 h 208"/>
                <a:gd name="T28" fmla="*/ 12 w 282"/>
                <a:gd name="T29" fmla="*/ 6 h 208"/>
                <a:gd name="T30" fmla="*/ 10 w 282"/>
                <a:gd name="T31" fmla="*/ 2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208">
                  <a:moveTo>
                    <a:pt x="10" y="22"/>
                  </a:moveTo>
                  <a:cubicBezTo>
                    <a:pt x="16" y="26"/>
                    <a:pt x="22" y="30"/>
                    <a:pt x="28" y="35"/>
                  </a:cubicBezTo>
                  <a:cubicBezTo>
                    <a:pt x="42" y="45"/>
                    <a:pt x="57" y="56"/>
                    <a:pt x="72" y="67"/>
                  </a:cubicBezTo>
                  <a:cubicBezTo>
                    <a:pt x="88" y="78"/>
                    <a:pt x="105" y="90"/>
                    <a:pt x="121" y="101"/>
                  </a:cubicBezTo>
                  <a:cubicBezTo>
                    <a:pt x="139" y="114"/>
                    <a:pt x="156" y="127"/>
                    <a:pt x="174" y="139"/>
                  </a:cubicBezTo>
                  <a:cubicBezTo>
                    <a:pt x="187" y="148"/>
                    <a:pt x="199" y="157"/>
                    <a:pt x="211" y="165"/>
                  </a:cubicBezTo>
                  <a:cubicBezTo>
                    <a:pt x="230" y="179"/>
                    <a:pt x="249" y="192"/>
                    <a:pt x="268" y="206"/>
                  </a:cubicBezTo>
                  <a:cubicBezTo>
                    <a:pt x="270" y="207"/>
                    <a:pt x="271" y="208"/>
                    <a:pt x="273" y="206"/>
                  </a:cubicBezTo>
                  <a:cubicBezTo>
                    <a:pt x="278" y="202"/>
                    <a:pt x="280" y="197"/>
                    <a:pt x="282" y="191"/>
                  </a:cubicBezTo>
                  <a:cubicBezTo>
                    <a:pt x="281" y="188"/>
                    <a:pt x="278" y="186"/>
                    <a:pt x="275" y="184"/>
                  </a:cubicBezTo>
                  <a:cubicBezTo>
                    <a:pt x="255" y="170"/>
                    <a:pt x="235" y="155"/>
                    <a:pt x="214" y="141"/>
                  </a:cubicBezTo>
                  <a:cubicBezTo>
                    <a:pt x="193" y="127"/>
                    <a:pt x="173" y="111"/>
                    <a:pt x="152" y="97"/>
                  </a:cubicBezTo>
                  <a:cubicBezTo>
                    <a:pt x="122" y="76"/>
                    <a:pt x="92" y="55"/>
                    <a:pt x="62" y="34"/>
                  </a:cubicBezTo>
                  <a:cubicBezTo>
                    <a:pt x="49" y="25"/>
                    <a:pt x="35" y="15"/>
                    <a:pt x="21" y="6"/>
                  </a:cubicBezTo>
                  <a:cubicBezTo>
                    <a:pt x="19" y="4"/>
                    <a:pt x="14" y="0"/>
                    <a:pt x="12" y="6"/>
                  </a:cubicBezTo>
                  <a:cubicBezTo>
                    <a:pt x="10" y="11"/>
                    <a:pt x="0" y="16"/>
                    <a:pt x="10" y="22"/>
                  </a:cubicBezTo>
                  <a:close/>
                </a:path>
              </a:pathLst>
            </a:custGeom>
            <a:solidFill>
              <a:srgbClr val="804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10328276" y="5732463"/>
              <a:ext cx="571500" cy="528638"/>
            </a:xfrm>
            <a:custGeom>
              <a:avLst/>
              <a:gdLst>
                <a:gd name="T0" fmla="*/ 15 w 152"/>
                <a:gd name="T1" fmla="*/ 45 h 141"/>
                <a:gd name="T2" fmla="*/ 15 w 152"/>
                <a:gd name="T3" fmla="*/ 45 h 141"/>
                <a:gd name="T4" fmla="*/ 15 w 152"/>
                <a:gd name="T5" fmla="*/ 45 h 141"/>
                <a:gd name="T6" fmla="*/ 15 w 152"/>
                <a:gd name="T7" fmla="*/ 45 h 141"/>
                <a:gd name="T8" fmla="*/ 31 w 152"/>
                <a:gd name="T9" fmla="*/ 56 h 141"/>
                <a:gd name="T10" fmla="*/ 31 w 152"/>
                <a:gd name="T11" fmla="*/ 56 h 141"/>
                <a:gd name="T12" fmla="*/ 31 w 152"/>
                <a:gd name="T13" fmla="*/ 56 h 141"/>
                <a:gd name="T14" fmla="*/ 34 w 152"/>
                <a:gd name="T15" fmla="*/ 59 h 141"/>
                <a:gd name="T16" fmla="*/ 129 w 152"/>
                <a:gd name="T17" fmla="*/ 125 h 141"/>
                <a:gd name="T18" fmla="*/ 152 w 152"/>
                <a:gd name="T19" fmla="*/ 141 h 141"/>
                <a:gd name="T20" fmla="*/ 72 w 152"/>
                <a:gd name="T21" fmla="*/ 52 h 141"/>
                <a:gd name="T22" fmla="*/ 91 w 152"/>
                <a:gd name="T23" fmla="*/ 50 h 141"/>
                <a:gd name="T24" fmla="*/ 101 w 152"/>
                <a:gd name="T25" fmla="*/ 35 h 141"/>
                <a:gd name="T26" fmla="*/ 92 w 152"/>
                <a:gd name="T27" fmla="*/ 16 h 141"/>
                <a:gd name="T28" fmla="*/ 86 w 152"/>
                <a:gd name="T29" fmla="*/ 4 h 141"/>
                <a:gd name="T30" fmla="*/ 75 w 152"/>
                <a:gd name="T31" fmla="*/ 9 h 141"/>
                <a:gd name="T32" fmla="*/ 18 w 152"/>
                <a:gd name="T33" fmla="*/ 33 h 141"/>
                <a:gd name="T34" fmla="*/ 0 w 152"/>
                <a:gd name="T35" fmla="*/ 39 h 141"/>
                <a:gd name="T36" fmla="*/ 15 w 152"/>
                <a:gd name="T37" fmla="*/ 4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141">
                  <a:moveTo>
                    <a:pt x="15" y="45"/>
                  </a:move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22" y="47"/>
                    <a:pt x="26" y="52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2" y="57"/>
                    <a:pt x="33" y="58"/>
                    <a:pt x="34" y="59"/>
                  </a:cubicBezTo>
                  <a:cubicBezTo>
                    <a:pt x="65" y="81"/>
                    <a:pt x="97" y="104"/>
                    <a:pt x="129" y="125"/>
                  </a:cubicBezTo>
                  <a:cubicBezTo>
                    <a:pt x="136" y="130"/>
                    <a:pt x="143" y="136"/>
                    <a:pt x="152" y="141"/>
                  </a:cubicBezTo>
                  <a:cubicBezTo>
                    <a:pt x="131" y="104"/>
                    <a:pt x="113" y="68"/>
                    <a:pt x="72" y="52"/>
                  </a:cubicBezTo>
                  <a:cubicBezTo>
                    <a:pt x="79" y="51"/>
                    <a:pt x="85" y="50"/>
                    <a:pt x="91" y="50"/>
                  </a:cubicBezTo>
                  <a:cubicBezTo>
                    <a:pt x="100" y="50"/>
                    <a:pt x="105" y="44"/>
                    <a:pt x="101" y="35"/>
                  </a:cubicBezTo>
                  <a:cubicBezTo>
                    <a:pt x="98" y="28"/>
                    <a:pt x="95" y="22"/>
                    <a:pt x="92" y="16"/>
                  </a:cubicBezTo>
                  <a:cubicBezTo>
                    <a:pt x="90" y="12"/>
                    <a:pt x="89" y="7"/>
                    <a:pt x="86" y="4"/>
                  </a:cubicBezTo>
                  <a:cubicBezTo>
                    <a:pt x="81" y="0"/>
                    <a:pt x="78" y="7"/>
                    <a:pt x="75" y="9"/>
                  </a:cubicBezTo>
                  <a:cubicBezTo>
                    <a:pt x="57" y="20"/>
                    <a:pt x="38" y="27"/>
                    <a:pt x="18" y="33"/>
                  </a:cubicBezTo>
                  <a:cubicBezTo>
                    <a:pt x="14" y="38"/>
                    <a:pt x="6" y="35"/>
                    <a:pt x="0" y="39"/>
                  </a:cubicBezTo>
                  <a:cubicBezTo>
                    <a:pt x="6" y="40"/>
                    <a:pt x="11" y="41"/>
                    <a:pt x="15" y="45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11199813" y="3827463"/>
              <a:ext cx="153988" cy="555625"/>
            </a:xfrm>
            <a:custGeom>
              <a:avLst/>
              <a:gdLst>
                <a:gd name="T0" fmla="*/ 2 w 41"/>
                <a:gd name="T1" fmla="*/ 22 h 148"/>
                <a:gd name="T2" fmla="*/ 3 w 41"/>
                <a:gd name="T3" fmla="*/ 41 h 148"/>
                <a:gd name="T4" fmla="*/ 2 w 41"/>
                <a:gd name="T5" fmla="*/ 61 h 148"/>
                <a:gd name="T6" fmla="*/ 1 w 41"/>
                <a:gd name="T7" fmla="*/ 81 h 148"/>
                <a:gd name="T8" fmla="*/ 1 w 41"/>
                <a:gd name="T9" fmla="*/ 144 h 148"/>
                <a:gd name="T10" fmla="*/ 1 w 41"/>
                <a:gd name="T11" fmla="*/ 144 h 148"/>
                <a:gd name="T12" fmla="*/ 9 w 41"/>
                <a:gd name="T13" fmla="*/ 146 h 148"/>
                <a:gd name="T14" fmla="*/ 33 w 41"/>
                <a:gd name="T15" fmla="*/ 134 h 148"/>
                <a:gd name="T16" fmla="*/ 40 w 41"/>
                <a:gd name="T17" fmla="*/ 120 h 148"/>
                <a:gd name="T18" fmla="*/ 34 w 41"/>
                <a:gd name="T19" fmla="*/ 63 h 148"/>
                <a:gd name="T20" fmla="*/ 39 w 41"/>
                <a:gd name="T21" fmla="*/ 8 h 148"/>
                <a:gd name="T22" fmla="*/ 38 w 41"/>
                <a:gd name="T23" fmla="*/ 1 h 148"/>
                <a:gd name="T24" fmla="*/ 32 w 41"/>
                <a:gd name="T25" fmla="*/ 2 h 148"/>
                <a:gd name="T26" fmla="*/ 11 w 41"/>
                <a:gd name="T27" fmla="*/ 13 h 148"/>
                <a:gd name="T28" fmla="*/ 11 w 41"/>
                <a:gd name="T29" fmla="*/ 13 h 148"/>
                <a:gd name="T30" fmla="*/ 11 w 41"/>
                <a:gd name="T31" fmla="*/ 13 h 148"/>
                <a:gd name="T32" fmla="*/ 2 w 41"/>
                <a:gd name="T33" fmla="*/ 2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148">
                  <a:moveTo>
                    <a:pt x="2" y="22"/>
                  </a:moveTo>
                  <a:cubicBezTo>
                    <a:pt x="4" y="29"/>
                    <a:pt x="1" y="35"/>
                    <a:pt x="3" y="41"/>
                  </a:cubicBezTo>
                  <a:cubicBezTo>
                    <a:pt x="5" y="48"/>
                    <a:pt x="5" y="54"/>
                    <a:pt x="2" y="61"/>
                  </a:cubicBezTo>
                  <a:cubicBezTo>
                    <a:pt x="0" y="68"/>
                    <a:pt x="2" y="75"/>
                    <a:pt x="1" y="81"/>
                  </a:cubicBezTo>
                  <a:cubicBezTo>
                    <a:pt x="1" y="102"/>
                    <a:pt x="1" y="123"/>
                    <a:pt x="1" y="144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3" y="148"/>
                    <a:pt x="6" y="147"/>
                    <a:pt x="9" y="146"/>
                  </a:cubicBezTo>
                  <a:cubicBezTo>
                    <a:pt x="17" y="142"/>
                    <a:pt x="25" y="137"/>
                    <a:pt x="33" y="134"/>
                  </a:cubicBezTo>
                  <a:cubicBezTo>
                    <a:pt x="41" y="131"/>
                    <a:pt x="41" y="126"/>
                    <a:pt x="40" y="120"/>
                  </a:cubicBezTo>
                  <a:cubicBezTo>
                    <a:pt x="37" y="101"/>
                    <a:pt x="34" y="82"/>
                    <a:pt x="34" y="63"/>
                  </a:cubicBezTo>
                  <a:cubicBezTo>
                    <a:pt x="34" y="45"/>
                    <a:pt x="35" y="26"/>
                    <a:pt x="39" y="8"/>
                  </a:cubicBezTo>
                  <a:cubicBezTo>
                    <a:pt x="39" y="6"/>
                    <a:pt x="40" y="3"/>
                    <a:pt x="38" y="1"/>
                  </a:cubicBezTo>
                  <a:cubicBezTo>
                    <a:pt x="36" y="0"/>
                    <a:pt x="34" y="1"/>
                    <a:pt x="32" y="2"/>
                  </a:cubicBezTo>
                  <a:cubicBezTo>
                    <a:pt x="26" y="8"/>
                    <a:pt x="18" y="8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8" y="16"/>
                    <a:pt x="0" y="18"/>
                    <a:pt x="2" y="22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10452101" y="4394200"/>
              <a:ext cx="300038" cy="258763"/>
            </a:xfrm>
            <a:custGeom>
              <a:avLst/>
              <a:gdLst>
                <a:gd name="T0" fmla="*/ 8 w 80"/>
                <a:gd name="T1" fmla="*/ 54 h 69"/>
                <a:gd name="T2" fmla="*/ 45 w 80"/>
                <a:gd name="T3" fmla="*/ 62 h 69"/>
                <a:gd name="T4" fmla="*/ 80 w 80"/>
                <a:gd name="T5" fmla="*/ 69 h 69"/>
                <a:gd name="T6" fmla="*/ 79 w 80"/>
                <a:gd name="T7" fmla="*/ 65 h 69"/>
                <a:gd name="T8" fmla="*/ 45 w 80"/>
                <a:gd name="T9" fmla="*/ 14 h 69"/>
                <a:gd name="T10" fmla="*/ 39 w 80"/>
                <a:gd name="T11" fmla="*/ 10 h 69"/>
                <a:gd name="T12" fmla="*/ 8 w 80"/>
                <a:gd name="T13" fmla="*/ 2 h 69"/>
                <a:gd name="T14" fmla="*/ 0 w 80"/>
                <a:gd name="T15" fmla="*/ 7 h 69"/>
                <a:gd name="T16" fmla="*/ 0 w 80"/>
                <a:gd name="T17" fmla="*/ 44 h 69"/>
                <a:gd name="T18" fmla="*/ 8 w 80"/>
                <a:gd name="T19" fmla="*/ 5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69">
                  <a:moveTo>
                    <a:pt x="8" y="54"/>
                  </a:moveTo>
                  <a:cubicBezTo>
                    <a:pt x="21" y="56"/>
                    <a:pt x="33" y="60"/>
                    <a:pt x="45" y="62"/>
                  </a:cubicBezTo>
                  <a:cubicBezTo>
                    <a:pt x="56" y="64"/>
                    <a:pt x="68" y="69"/>
                    <a:pt x="80" y="69"/>
                  </a:cubicBezTo>
                  <a:cubicBezTo>
                    <a:pt x="80" y="67"/>
                    <a:pt x="80" y="65"/>
                    <a:pt x="79" y="65"/>
                  </a:cubicBezTo>
                  <a:cubicBezTo>
                    <a:pt x="67" y="48"/>
                    <a:pt x="55" y="31"/>
                    <a:pt x="45" y="14"/>
                  </a:cubicBezTo>
                  <a:cubicBezTo>
                    <a:pt x="44" y="12"/>
                    <a:pt x="41" y="11"/>
                    <a:pt x="39" y="10"/>
                  </a:cubicBezTo>
                  <a:cubicBezTo>
                    <a:pt x="29" y="7"/>
                    <a:pt x="18" y="4"/>
                    <a:pt x="8" y="2"/>
                  </a:cubicBezTo>
                  <a:cubicBezTo>
                    <a:pt x="2" y="0"/>
                    <a:pt x="0" y="1"/>
                    <a:pt x="0" y="7"/>
                  </a:cubicBezTo>
                  <a:cubicBezTo>
                    <a:pt x="0" y="19"/>
                    <a:pt x="1" y="32"/>
                    <a:pt x="0" y="44"/>
                  </a:cubicBezTo>
                  <a:cubicBezTo>
                    <a:pt x="0" y="50"/>
                    <a:pt x="3" y="52"/>
                    <a:pt x="8" y="54"/>
                  </a:cubicBezTo>
                  <a:close/>
                </a:path>
              </a:pathLst>
            </a:custGeom>
            <a:solidFill>
              <a:srgbClr val="096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10333038" y="5972175"/>
              <a:ext cx="569913" cy="428625"/>
            </a:xfrm>
            <a:custGeom>
              <a:avLst/>
              <a:gdLst>
                <a:gd name="T0" fmla="*/ 59 w 152"/>
                <a:gd name="T1" fmla="*/ 55 h 114"/>
                <a:gd name="T2" fmla="*/ 136 w 152"/>
                <a:gd name="T3" fmla="*/ 110 h 114"/>
                <a:gd name="T4" fmla="*/ 143 w 152"/>
                <a:gd name="T5" fmla="*/ 111 h 114"/>
                <a:gd name="T6" fmla="*/ 142 w 152"/>
                <a:gd name="T7" fmla="*/ 91 h 114"/>
                <a:gd name="T8" fmla="*/ 76 w 152"/>
                <a:gd name="T9" fmla="*/ 45 h 114"/>
                <a:gd name="T10" fmla="*/ 16 w 152"/>
                <a:gd name="T11" fmla="*/ 3 h 114"/>
                <a:gd name="T12" fmla="*/ 10 w 152"/>
                <a:gd name="T13" fmla="*/ 0 h 114"/>
                <a:gd name="T14" fmla="*/ 2 w 152"/>
                <a:gd name="T15" fmla="*/ 9 h 114"/>
                <a:gd name="T16" fmla="*/ 6 w 152"/>
                <a:gd name="T17" fmla="*/ 17 h 114"/>
                <a:gd name="T18" fmla="*/ 59 w 152"/>
                <a:gd name="T19" fmla="*/ 5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14">
                  <a:moveTo>
                    <a:pt x="59" y="55"/>
                  </a:moveTo>
                  <a:cubicBezTo>
                    <a:pt x="85" y="73"/>
                    <a:pt x="110" y="92"/>
                    <a:pt x="136" y="110"/>
                  </a:cubicBezTo>
                  <a:cubicBezTo>
                    <a:pt x="138" y="111"/>
                    <a:pt x="140" y="114"/>
                    <a:pt x="143" y="111"/>
                  </a:cubicBezTo>
                  <a:cubicBezTo>
                    <a:pt x="152" y="105"/>
                    <a:pt x="151" y="96"/>
                    <a:pt x="142" y="91"/>
                  </a:cubicBezTo>
                  <a:cubicBezTo>
                    <a:pt x="119" y="77"/>
                    <a:pt x="98" y="60"/>
                    <a:pt x="76" y="45"/>
                  </a:cubicBezTo>
                  <a:cubicBezTo>
                    <a:pt x="56" y="31"/>
                    <a:pt x="36" y="17"/>
                    <a:pt x="16" y="3"/>
                  </a:cubicBezTo>
                  <a:cubicBezTo>
                    <a:pt x="15" y="1"/>
                    <a:pt x="12" y="1"/>
                    <a:pt x="10" y="0"/>
                  </a:cubicBezTo>
                  <a:cubicBezTo>
                    <a:pt x="6" y="1"/>
                    <a:pt x="4" y="6"/>
                    <a:pt x="2" y="9"/>
                  </a:cubicBezTo>
                  <a:cubicBezTo>
                    <a:pt x="0" y="14"/>
                    <a:pt x="3" y="15"/>
                    <a:pt x="6" y="17"/>
                  </a:cubicBezTo>
                  <a:cubicBezTo>
                    <a:pt x="24" y="30"/>
                    <a:pt x="41" y="42"/>
                    <a:pt x="59" y="55"/>
                  </a:cubicBezTo>
                  <a:close/>
                </a:path>
              </a:pathLst>
            </a:custGeom>
            <a:solidFill>
              <a:srgbClr val="7F4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11706226" y="3409950"/>
              <a:ext cx="503238" cy="412750"/>
            </a:xfrm>
            <a:custGeom>
              <a:avLst/>
              <a:gdLst>
                <a:gd name="T0" fmla="*/ 108 w 134"/>
                <a:gd name="T1" fmla="*/ 110 h 110"/>
                <a:gd name="T2" fmla="*/ 126 w 134"/>
                <a:gd name="T3" fmla="*/ 97 h 110"/>
                <a:gd name="T4" fmla="*/ 132 w 134"/>
                <a:gd name="T5" fmla="*/ 85 h 110"/>
                <a:gd name="T6" fmla="*/ 129 w 134"/>
                <a:gd name="T7" fmla="*/ 80 h 110"/>
                <a:gd name="T8" fmla="*/ 53 w 134"/>
                <a:gd name="T9" fmla="*/ 10 h 110"/>
                <a:gd name="T10" fmla="*/ 0 w 134"/>
                <a:gd name="T11" fmla="*/ 3 h 110"/>
                <a:gd name="T12" fmla="*/ 108 w 134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10">
                  <a:moveTo>
                    <a:pt x="108" y="110"/>
                  </a:moveTo>
                  <a:cubicBezTo>
                    <a:pt x="114" y="105"/>
                    <a:pt x="118" y="98"/>
                    <a:pt x="126" y="97"/>
                  </a:cubicBezTo>
                  <a:cubicBezTo>
                    <a:pt x="134" y="95"/>
                    <a:pt x="134" y="91"/>
                    <a:pt x="132" y="85"/>
                  </a:cubicBezTo>
                  <a:cubicBezTo>
                    <a:pt x="131" y="83"/>
                    <a:pt x="130" y="81"/>
                    <a:pt x="129" y="80"/>
                  </a:cubicBezTo>
                  <a:cubicBezTo>
                    <a:pt x="114" y="46"/>
                    <a:pt x="86" y="25"/>
                    <a:pt x="53" y="10"/>
                  </a:cubicBezTo>
                  <a:cubicBezTo>
                    <a:pt x="36" y="2"/>
                    <a:pt x="18" y="0"/>
                    <a:pt x="0" y="3"/>
                  </a:cubicBezTo>
                  <a:cubicBezTo>
                    <a:pt x="60" y="20"/>
                    <a:pt x="95" y="54"/>
                    <a:pt x="108" y="110"/>
                  </a:cubicBezTo>
                  <a:close/>
                </a:path>
              </a:pathLst>
            </a:custGeom>
            <a:solidFill>
              <a:srgbClr val="EFC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11109326" y="4427538"/>
              <a:ext cx="228600" cy="439738"/>
            </a:xfrm>
            <a:custGeom>
              <a:avLst/>
              <a:gdLst>
                <a:gd name="T0" fmla="*/ 25 w 61"/>
                <a:gd name="T1" fmla="*/ 12 h 117"/>
                <a:gd name="T2" fmla="*/ 18 w 61"/>
                <a:gd name="T3" fmla="*/ 18 h 117"/>
                <a:gd name="T4" fmla="*/ 9 w 61"/>
                <a:gd name="T5" fmla="*/ 27 h 117"/>
                <a:gd name="T6" fmla="*/ 7 w 61"/>
                <a:gd name="T7" fmla="*/ 83 h 117"/>
                <a:gd name="T8" fmla="*/ 2 w 61"/>
                <a:gd name="T9" fmla="*/ 101 h 117"/>
                <a:gd name="T10" fmla="*/ 2 w 61"/>
                <a:gd name="T11" fmla="*/ 101 h 117"/>
                <a:gd name="T12" fmla="*/ 1 w 61"/>
                <a:gd name="T13" fmla="*/ 117 h 117"/>
                <a:gd name="T14" fmla="*/ 8 w 61"/>
                <a:gd name="T15" fmla="*/ 109 h 117"/>
                <a:gd name="T16" fmla="*/ 8 w 61"/>
                <a:gd name="T17" fmla="*/ 109 h 117"/>
                <a:gd name="T18" fmla="*/ 35 w 61"/>
                <a:gd name="T19" fmla="*/ 66 h 117"/>
                <a:gd name="T20" fmla="*/ 59 w 61"/>
                <a:gd name="T21" fmla="*/ 14 h 117"/>
                <a:gd name="T22" fmla="*/ 59 w 61"/>
                <a:gd name="T23" fmla="*/ 3 h 117"/>
                <a:gd name="T24" fmla="*/ 49 w 61"/>
                <a:gd name="T25" fmla="*/ 4 h 117"/>
                <a:gd name="T26" fmla="*/ 42 w 61"/>
                <a:gd name="T27" fmla="*/ 6 h 117"/>
                <a:gd name="T28" fmla="*/ 25 w 61"/>
                <a:gd name="T29" fmla="*/ 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17">
                  <a:moveTo>
                    <a:pt x="25" y="12"/>
                  </a:moveTo>
                  <a:cubicBezTo>
                    <a:pt x="25" y="17"/>
                    <a:pt x="22" y="19"/>
                    <a:pt x="18" y="18"/>
                  </a:cubicBezTo>
                  <a:cubicBezTo>
                    <a:pt x="10" y="16"/>
                    <a:pt x="9" y="22"/>
                    <a:pt x="9" y="27"/>
                  </a:cubicBezTo>
                  <a:cubicBezTo>
                    <a:pt x="8" y="45"/>
                    <a:pt x="7" y="64"/>
                    <a:pt x="7" y="83"/>
                  </a:cubicBezTo>
                  <a:cubicBezTo>
                    <a:pt x="7" y="89"/>
                    <a:pt x="5" y="95"/>
                    <a:pt x="2" y="101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1" y="106"/>
                    <a:pt x="0" y="111"/>
                    <a:pt x="1" y="117"/>
                  </a:cubicBezTo>
                  <a:cubicBezTo>
                    <a:pt x="5" y="116"/>
                    <a:pt x="5" y="111"/>
                    <a:pt x="8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17" y="95"/>
                    <a:pt x="26" y="80"/>
                    <a:pt x="35" y="66"/>
                  </a:cubicBezTo>
                  <a:cubicBezTo>
                    <a:pt x="44" y="49"/>
                    <a:pt x="53" y="32"/>
                    <a:pt x="59" y="14"/>
                  </a:cubicBezTo>
                  <a:cubicBezTo>
                    <a:pt x="60" y="10"/>
                    <a:pt x="61" y="6"/>
                    <a:pt x="59" y="3"/>
                  </a:cubicBezTo>
                  <a:cubicBezTo>
                    <a:pt x="56" y="0"/>
                    <a:pt x="52" y="3"/>
                    <a:pt x="49" y="4"/>
                  </a:cubicBezTo>
                  <a:cubicBezTo>
                    <a:pt x="47" y="4"/>
                    <a:pt x="44" y="5"/>
                    <a:pt x="42" y="6"/>
                  </a:cubicBezTo>
                  <a:cubicBezTo>
                    <a:pt x="37" y="9"/>
                    <a:pt x="31" y="10"/>
                    <a:pt x="25" y="12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12220576" y="7808913"/>
              <a:ext cx="530225" cy="654050"/>
            </a:xfrm>
            <a:custGeom>
              <a:avLst/>
              <a:gdLst>
                <a:gd name="T0" fmla="*/ 136 w 141"/>
                <a:gd name="T1" fmla="*/ 4 h 174"/>
                <a:gd name="T2" fmla="*/ 126 w 141"/>
                <a:gd name="T3" fmla="*/ 7 h 174"/>
                <a:gd name="T4" fmla="*/ 6 w 141"/>
                <a:gd name="T5" fmla="*/ 152 h 174"/>
                <a:gd name="T6" fmla="*/ 1 w 141"/>
                <a:gd name="T7" fmla="*/ 161 h 174"/>
                <a:gd name="T8" fmla="*/ 3 w 141"/>
                <a:gd name="T9" fmla="*/ 172 h 174"/>
                <a:gd name="T10" fmla="*/ 11 w 141"/>
                <a:gd name="T11" fmla="*/ 167 h 174"/>
                <a:gd name="T12" fmla="*/ 41 w 141"/>
                <a:gd name="T13" fmla="*/ 136 h 174"/>
                <a:gd name="T14" fmla="*/ 138 w 141"/>
                <a:gd name="T15" fmla="*/ 15 h 174"/>
                <a:gd name="T16" fmla="*/ 136 w 141"/>
                <a:gd name="T17" fmla="*/ 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74">
                  <a:moveTo>
                    <a:pt x="136" y="4"/>
                  </a:moveTo>
                  <a:cubicBezTo>
                    <a:pt x="131" y="0"/>
                    <a:pt x="129" y="3"/>
                    <a:pt x="126" y="7"/>
                  </a:cubicBezTo>
                  <a:cubicBezTo>
                    <a:pt x="91" y="59"/>
                    <a:pt x="50" y="107"/>
                    <a:pt x="6" y="152"/>
                  </a:cubicBezTo>
                  <a:cubicBezTo>
                    <a:pt x="3" y="155"/>
                    <a:pt x="0" y="158"/>
                    <a:pt x="1" y="161"/>
                  </a:cubicBezTo>
                  <a:cubicBezTo>
                    <a:pt x="2" y="166"/>
                    <a:pt x="0" y="171"/>
                    <a:pt x="3" y="172"/>
                  </a:cubicBezTo>
                  <a:cubicBezTo>
                    <a:pt x="7" y="174"/>
                    <a:pt x="8" y="169"/>
                    <a:pt x="11" y="167"/>
                  </a:cubicBezTo>
                  <a:cubicBezTo>
                    <a:pt x="21" y="157"/>
                    <a:pt x="31" y="146"/>
                    <a:pt x="41" y="136"/>
                  </a:cubicBezTo>
                  <a:cubicBezTo>
                    <a:pt x="76" y="98"/>
                    <a:pt x="109" y="57"/>
                    <a:pt x="138" y="15"/>
                  </a:cubicBezTo>
                  <a:cubicBezTo>
                    <a:pt x="141" y="10"/>
                    <a:pt x="141" y="8"/>
                    <a:pt x="136" y="4"/>
                  </a:cubicBezTo>
                  <a:close/>
                </a:path>
              </a:pathLst>
            </a:custGeom>
            <a:solidFill>
              <a:srgbClr val="818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11758613" y="3935413"/>
              <a:ext cx="439738" cy="357188"/>
            </a:xfrm>
            <a:custGeom>
              <a:avLst/>
              <a:gdLst>
                <a:gd name="T0" fmla="*/ 102 w 117"/>
                <a:gd name="T1" fmla="*/ 61 h 95"/>
                <a:gd name="T2" fmla="*/ 97 w 117"/>
                <a:gd name="T3" fmla="*/ 57 h 95"/>
                <a:gd name="T4" fmla="*/ 56 w 117"/>
                <a:gd name="T5" fmla="*/ 41 h 95"/>
                <a:gd name="T6" fmla="*/ 0 w 117"/>
                <a:gd name="T7" fmla="*/ 0 h 95"/>
                <a:gd name="T8" fmla="*/ 13 w 117"/>
                <a:gd name="T9" fmla="*/ 18 h 95"/>
                <a:gd name="T10" fmla="*/ 59 w 117"/>
                <a:gd name="T11" fmla="*/ 73 h 95"/>
                <a:gd name="T12" fmla="*/ 110 w 117"/>
                <a:gd name="T13" fmla="*/ 95 h 95"/>
                <a:gd name="T14" fmla="*/ 115 w 117"/>
                <a:gd name="T15" fmla="*/ 87 h 95"/>
                <a:gd name="T16" fmla="*/ 102 w 117"/>
                <a:gd name="T17" fmla="*/ 6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95">
                  <a:moveTo>
                    <a:pt x="102" y="61"/>
                  </a:moveTo>
                  <a:cubicBezTo>
                    <a:pt x="101" y="59"/>
                    <a:pt x="99" y="58"/>
                    <a:pt x="97" y="57"/>
                  </a:cubicBezTo>
                  <a:cubicBezTo>
                    <a:pt x="81" y="56"/>
                    <a:pt x="68" y="49"/>
                    <a:pt x="56" y="41"/>
                  </a:cubicBezTo>
                  <a:cubicBezTo>
                    <a:pt x="36" y="28"/>
                    <a:pt x="19" y="14"/>
                    <a:pt x="0" y="0"/>
                  </a:cubicBezTo>
                  <a:cubicBezTo>
                    <a:pt x="5" y="6"/>
                    <a:pt x="9" y="12"/>
                    <a:pt x="13" y="18"/>
                  </a:cubicBezTo>
                  <a:cubicBezTo>
                    <a:pt x="28" y="37"/>
                    <a:pt x="41" y="57"/>
                    <a:pt x="59" y="73"/>
                  </a:cubicBezTo>
                  <a:cubicBezTo>
                    <a:pt x="73" y="87"/>
                    <a:pt x="89" y="95"/>
                    <a:pt x="110" y="95"/>
                  </a:cubicBezTo>
                  <a:cubicBezTo>
                    <a:pt x="115" y="95"/>
                    <a:pt x="117" y="93"/>
                    <a:pt x="115" y="87"/>
                  </a:cubicBezTo>
                  <a:cubicBezTo>
                    <a:pt x="111" y="78"/>
                    <a:pt x="107" y="70"/>
                    <a:pt x="102" y="61"/>
                  </a:cubicBezTo>
                  <a:close/>
                </a:path>
              </a:pathLst>
            </a:custGeom>
            <a:solidFill>
              <a:srgbClr val="EFC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10699751" y="4465638"/>
              <a:ext cx="274638" cy="241300"/>
            </a:xfrm>
            <a:custGeom>
              <a:avLst/>
              <a:gdLst>
                <a:gd name="T0" fmla="*/ 44 w 73"/>
                <a:gd name="T1" fmla="*/ 50 h 64"/>
                <a:gd name="T2" fmla="*/ 65 w 73"/>
                <a:gd name="T3" fmla="*/ 63 h 64"/>
                <a:gd name="T4" fmla="*/ 73 w 73"/>
                <a:gd name="T5" fmla="*/ 56 h 64"/>
                <a:gd name="T6" fmla="*/ 71 w 73"/>
                <a:gd name="T7" fmla="*/ 34 h 64"/>
                <a:gd name="T8" fmla="*/ 52 w 73"/>
                <a:gd name="T9" fmla="*/ 13 h 64"/>
                <a:gd name="T10" fmla="*/ 46 w 73"/>
                <a:gd name="T11" fmla="*/ 12 h 64"/>
                <a:gd name="T12" fmla="*/ 0 w 73"/>
                <a:gd name="T13" fmla="*/ 0 h 64"/>
                <a:gd name="T14" fmla="*/ 44 w 73"/>
                <a:gd name="T15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64">
                  <a:moveTo>
                    <a:pt x="44" y="50"/>
                  </a:moveTo>
                  <a:cubicBezTo>
                    <a:pt x="50" y="55"/>
                    <a:pt x="56" y="62"/>
                    <a:pt x="65" y="63"/>
                  </a:cubicBezTo>
                  <a:cubicBezTo>
                    <a:pt x="70" y="64"/>
                    <a:pt x="73" y="63"/>
                    <a:pt x="73" y="56"/>
                  </a:cubicBezTo>
                  <a:cubicBezTo>
                    <a:pt x="73" y="49"/>
                    <a:pt x="72" y="42"/>
                    <a:pt x="71" y="34"/>
                  </a:cubicBezTo>
                  <a:cubicBezTo>
                    <a:pt x="70" y="19"/>
                    <a:pt x="67" y="16"/>
                    <a:pt x="52" y="13"/>
                  </a:cubicBezTo>
                  <a:cubicBezTo>
                    <a:pt x="50" y="13"/>
                    <a:pt x="48" y="12"/>
                    <a:pt x="46" y="12"/>
                  </a:cubicBezTo>
                  <a:cubicBezTo>
                    <a:pt x="31" y="8"/>
                    <a:pt x="17" y="2"/>
                    <a:pt x="0" y="0"/>
                  </a:cubicBezTo>
                  <a:cubicBezTo>
                    <a:pt x="14" y="19"/>
                    <a:pt x="28" y="35"/>
                    <a:pt x="44" y="50"/>
                  </a:cubicBezTo>
                  <a:close/>
                </a:path>
              </a:pathLst>
            </a:custGeom>
            <a:solidFill>
              <a:srgbClr val="096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12841288" y="6780213"/>
              <a:ext cx="306388" cy="852488"/>
            </a:xfrm>
            <a:custGeom>
              <a:avLst/>
              <a:gdLst>
                <a:gd name="T0" fmla="*/ 4 w 82"/>
                <a:gd name="T1" fmla="*/ 222 h 227"/>
                <a:gd name="T2" fmla="*/ 16 w 82"/>
                <a:gd name="T3" fmla="*/ 218 h 227"/>
                <a:gd name="T4" fmla="*/ 71 w 82"/>
                <a:gd name="T5" fmla="*/ 80 h 227"/>
                <a:gd name="T6" fmla="*/ 82 w 82"/>
                <a:gd name="T7" fmla="*/ 0 h 227"/>
                <a:gd name="T8" fmla="*/ 79 w 82"/>
                <a:gd name="T9" fmla="*/ 15 h 227"/>
                <a:gd name="T10" fmla="*/ 36 w 82"/>
                <a:gd name="T11" fmla="*/ 154 h 227"/>
                <a:gd name="T12" fmla="*/ 4 w 82"/>
                <a:gd name="T13" fmla="*/ 213 h 227"/>
                <a:gd name="T14" fmla="*/ 4 w 82"/>
                <a:gd name="T15" fmla="*/ 22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227">
                  <a:moveTo>
                    <a:pt x="4" y="222"/>
                  </a:moveTo>
                  <a:cubicBezTo>
                    <a:pt x="11" y="227"/>
                    <a:pt x="13" y="223"/>
                    <a:pt x="16" y="218"/>
                  </a:cubicBezTo>
                  <a:cubicBezTo>
                    <a:pt x="39" y="174"/>
                    <a:pt x="59" y="129"/>
                    <a:pt x="71" y="80"/>
                  </a:cubicBezTo>
                  <a:cubicBezTo>
                    <a:pt x="77" y="54"/>
                    <a:pt x="82" y="28"/>
                    <a:pt x="82" y="0"/>
                  </a:cubicBezTo>
                  <a:cubicBezTo>
                    <a:pt x="81" y="5"/>
                    <a:pt x="80" y="10"/>
                    <a:pt x="79" y="15"/>
                  </a:cubicBezTo>
                  <a:cubicBezTo>
                    <a:pt x="72" y="64"/>
                    <a:pt x="57" y="110"/>
                    <a:pt x="36" y="154"/>
                  </a:cubicBezTo>
                  <a:cubicBezTo>
                    <a:pt x="26" y="174"/>
                    <a:pt x="15" y="194"/>
                    <a:pt x="4" y="213"/>
                  </a:cubicBezTo>
                  <a:cubicBezTo>
                    <a:pt x="3" y="216"/>
                    <a:pt x="0" y="218"/>
                    <a:pt x="4" y="222"/>
                  </a:cubicBezTo>
                  <a:close/>
                </a:path>
              </a:pathLst>
            </a:custGeom>
            <a:solidFill>
              <a:srgbClr val="838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1026776" y="4124325"/>
              <a:ext cx="115888" cy="769938"/>
            </a:xfrm>
            <a:custGeom>
              <a:avLst/>
              <a:gdLst>
                <a:gd name="T0" fmla="*/ 23 w 31"/>
                <a:gd name="T1" fmla="*/ 198 h 205"/>
                <a:gd name="T2" fmla="*/ 21 w 31"/>
                <a:gd name="T3" fmla="*/ 186 h 205"/>
                <a:gd name="T4" fmla="*/ 23 w 31"/>
                <a:gd name="T5" fmla="*/ 182 h 205"/>
                <a:gd name="T6" fmla="*/ 24 w 31"/>
                <a:gd name="T7" fmla="*/ 176 h 205"/>
                <a:gd name="T8" fmla="*/ 28 w 31"/>
                <a:gd name="T9" fmla="*/ 133 h 205"/>
                <a:gd name="T10" fmla="*/ 28 w 31"/>
                <a:gd name="T11" fmla="*/ 112 h 205"/>
                <a:gd name="T12" fmla="*/ 27 w 31"/>
                <a:gd name="T13" fmla="*/ 72 h 205"/>
                <a:gd name="T14" fmla="*/ 27 w 31"/>
                <a:gd name="T15" fmla="*/ 55 h 205"/>
                <a:gd name="T16" fmla="*/ 26 w 31"/>
                <a:gd name="T17" fmla="*/ 54 h 205"/>
                <a:gd name="T18" fmla="*/ 25 w 31"/>
                <a:gd name="T19" fmla="*/ 52 h 205"/>
                <a:gd name="T20" fmla="*/ 21 w 31"/>
                <a:gd name="T21" fmla="*/ 146 h 205"/>
                <a:gd name="T22" fmla="*/ 19 w 31"/>
                <a:gd name="T23" fmla="*/ 164 h 205"/>
                <a:gd name="T24" fmla="*/ 14 w 31"/>
                <a:gd name="T25" fmla="*/ 173 h 205"/>
                <a:gd name="T26" fmla="*/ 14 w 31"/>
                <a:gd name="T27" fmla="*/ 174 h 205"/>
                <a:gd name="T28" fmla="*/ 14 w 31"/>
                <a:gd name="T29" fmla="*/ 173 h 205"/>
                <a:gd name="T30" fmla="*/ 13 w 31"/>
                <a:gd name="T31" fmla="*/ 174 h 205"/>
                <a:gd name="T32" fmla="*/ 7 w 31"/>
                <a:gd name="T33" fmla="*/ 163 h 205"/>
                <a:gd name="T34" fmla="*/ 9 w 31"/>
                <a:gd name="T35" fmla="*/ 139 h 205"/>
                <a:gd name="T36" fmla="*/ 6 w 31"/>
                <a:gd name="T37" fmla="*/ 117 h 205"/>
                <a:gd name="T38" fmla="*/ 5 w 31"/>
                <a:gd name="T39" fmla="*/ 82 h 205"/>
                <a:gd name="T40" fmla="*/ 5 w 31"/>
                <a:gd name="T41" fmla="*/ 9 h 205"/>
                <a:gd name="T42" fmla="*/ 4 w 31"/>
                <a:gd name="T43" fmla="*/ 0 h 205"/>
                <a:gd name="T44" fmla="*/ 4 w 31"/>
                <a:gd name="T45" fmla="*/ 0 h 205"/>
                <a:gd name="T46" fmla="*/ 3 w 31"/>
                <a:gd name="T47" fmla="*/ 15 h 205"/>
                <a:gd name="T48" fmla="*/ 4 w 31"/>
                <a:gd name="T49" fmla="*/ 28 h 205"/>
                <a:gd name="T50" fmla="*/ 4 w 31"/>
                <a:gd name="T51" fmla="*/ 86 h 205"/>
                <a:gd name="T52" fmla="*/ 4 w 31"/>
                <a:gd name="T53" fmla="*/ 116 h 205"/>
                <a:gd name="T54" fmla="*/ 9 w 31"/>
                <a:gd name="T55" fmla="*/ 131 h 205"/>
                <a:gd name="T56" fmla="*/ 5 w 31"/>
                <a:gd name="T57" fmla="*/ 163 h 205"/>
                <a:gd name="T58" fmla="*/ 14 w 31"/>
                <a:gd name="T59" fmla="*/ 179 h 205"/>
                <a:gd name="T60" fmla="*/ 18 w 31"/>
                <a:gd name="T61" fmla="*/ 187 h 205"/>
                <a:gd name="T62" fmla="*/ 20 w 31"/>
                <a:gd name="T63" fmla="*/ 204 h 205"/>
                <a:gd name="T64" fmla="*/ 30 w 31"/>
                <a:gd name="T65" fmla="*/ 194 h 205"/>
                <a:gd name="T66" fmla="*/ 30 w 31"/>
                <a:gd name="T67" fmla="*/ 190 h 205"/>
                <a:gd name="T68" fmla="*/ 30 w 31"/>
                <a:gd name="T69" fmla="*/ 190 h 205"/>
                <a:gd name="T70" fmla="*/ 23 w 31"/>
                <a:gd name="T71" fmla="*/ 19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" h="205">
                  <a:moveTo>
                    <a:pt x="23" y="198"/>
                  </a:moveTo>
                  <a:cubicBezTo>
                    <a:pt x="18" y="196"/>
                    <a:pt x="20" y="191"/>
                    <a:pt x="21" y="186"/>
                  </a:cubicBezTo>
                  <a:cubicBezTo>
                    <a:pt x="22" y="185"/>
                    <a:pt x="22" y="183"/>
                    <a:pt x="23" y="182"/>
                  </a:cubicBezTo>
                  <a:cubicBezTo>
                    <a:pt x="23" y="180"/>
                    <a:pt x="24" y="178"/>
                    <a:pt x="24" y="176"/>
                  </a:cubicBezTo>
                  <a:cubicBezTo>
                    <a:pt x="25" y="162"/>
                    <a:pt x="26" y="148"/>
                    <a:pt x="28" y="133"/>
                  </a:cubicBezTo>
                  <a:cubicBezTo>
                    <a:pt x="28" y="126"/>
                    <a:pt x="28" y="119"/>
                    <a:pt x="28" y="112"/>
                  </a:cubicBezTo>
                  <a:cubicBezTo>
                    <a:pt x="28" y="99"/>
                    <a:pt x="28" y="86"/>
                    <a:pt x="27" y="72"/>
                  </a:cubicBezTo>
                  <a:cubicBezTo>
                    <a:pt x="27" y="67"/>
                    <a:pt x="27" y="61"/>
                    <a:pt x="27" y="55"/>
                  </a:cubicBezTo>
                  <a:cubicBezTo>
                    <a:pt x="27" y="55"/>
                    <a:pt x="26" y="54"/>
                    <a:pt x="26" y="54"/>
                  </a:cubicBezTo>
                  <a:cubicBezTo>
                    <a:pt x="25" y="53"/>
                    <a:pt x="25" y="52"/>
                    <a:pt x="25" y="52"/>
                  </a:cubicBezTo>
                  <a:cubicBezTo>
                    <a:pt x="25" y="83"/>
                    <a:pt x="25" y="115"/>
                    <a:pt x="21" y="146"/>
                  </a:cubicBezTo>
                  <a:cubicBezTo>
                    <a:pt x="20" y="152"/>
                    <a:pt x="20" y="158"/>
                    <a:pt x="19" y="164"/>
                  </a:cubicBezTo>
                  <a:cubicBezTo>
                    <a:pt x="18" y="168"/>
                    <a:pt x="18" y="173"/>
                    <a:pt x="14" y="173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4" y="174"/>
                    <a:pt x="14" y="174"/>
                    <a:pt x="14" y="173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7" y="173"/>
                    <a:pt x="6" y="167"/>
                    <a:pt x="7" y="163"/>
                  </a:cubicBezTo>
                  <a:cubicBezTo>
                    <a:pt x="7" y="155"/>
                    <a:pt x="8" y="147"/>
                    <a:pt x="9" y="139"/>
                  </a:cubicBezTo>
                  <a:cubicBezTo>
                    <a:pt x="10" y="131"/>
                    <a:pt x="10" y="124"/>
                    <a:pt x="6" y="117"/>
                  </a:cubicBezTo>
                  <a:cubicBezTo>
                    <a:pt x="0" y="106"/>
                    <a:pt x="4" y="93"/>
                    <a:pt x="5" y="82"/>
                  </a:cubicBezTo>
                  <a:cubicBezTo>
                    <a:pt x="7" y="57"/>
                    <a:pt x="6" y="33"/>
                    <a:pt x="5" y="9"/>
                  </a:cubicBezTo>
                  <a:cubicBezTo>
                    <a:pt x="5" y="6"/>
                    <a:pt x="5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5"/>
                    <a:pt x="2" y="10"/>
                    <a:pt x="3" y="15"/>
                  </a:cubicBezTo>
                  <a:cubicBezTo>
                    <a:pt x="4" y="20"/>
                    <a:pt x="4" y="24"/>
                    <a:pt x="4" y="28"/>
                  </a:cubicBezTo>
                  <a:cubicBezTo>
                    <a:pt x="4" y="47"/>
                    <a:pt x="6" y="66"/>
                    <a:pt x="4" y="86"/>
                  </a:cubicBezTo>
                  <a:cubicBezTo>
                    <a:pt x="3" y="96"/>
                    <a:pt x="1" y="106"/>
                    <a:pt x="4" y="116"/>
                  </a:cubicBezTo>
                  <a:cubicBezTo>
                    <a:pt x="5" y="121"/>
                    <a:pt x="11" y="125"/>
                    <a:pt x="9" y="131"/>
                  </a:cubicBezTo>
                  <a:cubicBezTo>
                    <a:pt x="4" y="141"/>
                    <a:pt x="6" y="152"/>
                    <a:pt x="5" y="163"/>
                  </a:cubicBezTo>
                  <a:cubicBezTo>
                    <a:pt x="4" y="170"/>
                    <a:pt x="6" y="177"/>
                    <a:pt x="14" y="179"/>
                  </a:cubicBezTo>
                  <a:cubicBezTo>
                    <a:pt x="20" y="180"/>
                    <a:pt x="21" y="182"/>
                    <a:pt x="18" y="187"/>
                  </a:cubicBezTo>
                  <a:cubicBezTo>
                    <a:pt x="16" y="189"/>
                    <a:pt x="18" y="204"/>
                    <a:pt x="20" y="204"/>
                  </a:cubicBezTo>
                  <a:cubicBezTo>
                    <a:pt x="27" y="205"/>
                    <a:pt x="27" y="198"/>
                    <a:pt x="30" y="194"/>
                  </a:cubicBezTo>
                  <a:cubicBezTo>
                    <a:pt x="31" y="193"/>
                    <a:pt x="30" y="192"/>
                    <a:pt x="30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28" y="194"/>
                    <a:pt x="27" y="200"/>
                    <a:pt x="23" y="198"/>
                  </a:cubicBezTo>
                  <a:close/>
                </a:path>
              </a:pathLst>
            </a:custGeom>
            <a:solidFill>
              <a:srgbClr val="0D2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11079163" y="4278313"/>
              <a:ext cx="49213" cy="495300"/>
            </a:xfrm>
            <a:custGeom>
              <a:avLst/>
              <a:gdLst>
                <a:gd name="T0" fmla="*/ 5 w 13"/>
                <a:gd name="T1" fmla="*/ 123 h 132"/>
                <a:gd name="T2" fmla="*/ 7 w 13"/>
                <a:gd name="T3" fmla="*/ 105 h 132"/>
                <a:gd name="T4" fmla="*/ 11 w 13"/>
                <a:gd name="T5" fmla="*/ 11 h 132"/>
                <a:gd name="T6" fmla="*/ 11 w 13"/>
                <a:gd name="T7" fmla="*/ 8 h 132"/>
                <a:gd name="T8" fmla="*/ 11 w 13"/>
                <a:gd name="T9" fmla="*/ 11 h 132"/>
                <a:gd name="T10" fmla="*/ 12 w 13"/>
                <a:gd name="T11" fmla="*/ 13 h 132"/>
                <a:gd name="T12" fmla="*/ 13 w 13"/>
                <a:gd name="T13" fmla="*/ 14 h 132"/>
                <a:gd name="T14" fmla="*/ 13 w 13"/>
                <a:gd name="T15" fmla="*/ 12 h 132"/>
                <a:gd name="T16" fmla="*/ 13 w 13"/>
                <a:gd name="T17" fmla="*/ 12 h 132"/>
                <a:gd name="T18" fmla="*/ 10 w 13"/>
                <a:gd name="T19" fmla="*/ 0 h 132"/>
                <a:gd name="T20" fmla="*/ 0 w 13"/>
                <a:gd name="T21" fmla="*/ 132 h 132"/>
                <a:gd name="T22" fmla="*/ 5 w 13"/>
                <a:gd name="T23" fmla="*/ 1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2">
                  <a:moveTo>
                    <a:pt x="5" y="123"/>
                  </a:moveTo>
                  <a:cubicBezTo>
                    <a:pt x="6" y="117"/>
                    <a:pt x="6" y="111"/>
                    <a:pt x="7" y="105"/>
                  </a:cubicBezTo>
                  <a:cubicBezTo>
                    <a:pt x="11" y="74"/>
                    <a:pt x="11" y="42"/>
                    <a:pt x="11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1"/>
                    <a:pt x="11" y="12"/>
                    <a:pt x="12" y="13"/>
                  </a:cubicBezTo>
                  <a:cubicBezTo>
                    <a:pt x="12" y="13"/>
                    <a:pt x="13" y="14"/>
                    <a:pt x="13" y="14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0" y="9"/>
                    <a:pt x="13" y="4"/>
                    <a:pt x="10" y="0"/>
                  </a:cubicBezTo>
                  <a:cubicBezTo>
                    <a:pt x="7" y="44"/>
                    <a:pt x="9" y="88"/>
                    <a:pt x="0" y="132"/>
                  </a:cubicBezTo>
                  <a:cubicBezTo>
                    <a:pt x="4" y="132"/>
                    <a:pt x="4" y="127"/>
                    <a:pt x="5" y="123"/>
                  </a:cubicBezTo>
                  <a:close/>
                </a:path>
              </a:pathLst>
            </a:custGeom>
            <a:solidFill>
              <a:srgbClr val="0D2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11026776" y="4124325"/>
              <a:ext cx="52388" cy="654050"/>
            </a:xfrm>
            <a:custGeom>
              <a:avLst/>
              <a:gdLst>
                <a:gd name="T0" fmla="*/ 5 w 14"/>
                <a:gd name="T1" fmla="*/ 82 h 174"/>
                <a:gd name="T2" fmla="*/ 6 w 14"/>
                <a:gd name="T3" fmla="*/ 117 h 174"/>
                <a:gd name="T4" fmla="*/ 9 w 14"/>
                <a:gd name="T5" fmla="*/ 139 h 174"/>
                <a:gd name="T6" fmla="*/ 7 w 14"/>
                <a:gd name="T7" fmla="*/ 163 h 174"/>
                <a:gd name="T8" fmla="*/ 13 w 14"/>
                <a:gd name="T9" fmla="*/ 174 h 174"/>
                <a:gd name="T10" fmla="*/ 14 w 14"/>
                <a:gd name="T11" fmla="*/ 173 h 174"/>
                <a:gd name="T12" fmla="*/ 8 w 14"/>
                <a:gd name="T13" fmla="*/ 159 h 174"/>
                <a:gd name="T14" fmla="*/ 5 w 14"/>
                <a:gd name="T15" fmla="*/ 110 h 174"/>
                <a:gd name="T16" fmla="*/ 5 w 14"/>
                <a:gd name="T17" fmla="*/ 102 h 174"/>
                <a:gd name="T18" fmla="*/ 7 w 14"/>
                <a:gd name="T19" fmla="*/ 14 h 174"/>
                <a:gd name="T20" fmla="*/ 4 w 14"/>
                <a:gd name="T21" fmla="*/ 0 h 174"/>
                <a:gd name="T22" fmla="*/ 5 w 14"/>
                <a:gd name="T23" fmla="*/ 9 h 174"/>
                <a:gd name="T24" fmla="*/ 5 w 14"/>
                <a:gd name="T25" fmla="*/ 8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74">
                  <a:moveTo>
                    <a:pt x="5" y="82"/>
                  </a:moveTo>
                  <a:cubicBezTo>
                    <a:pt x="4" y="93"/>
                    <a:pt x="0" y="106"/>
                    <a:pt x="6" y="117"/>
                  </a:cubicBezTo>
                  <a:cubicBezTo>
                    <a:pt x="10" y="124"/>
                    <a:pt x="10" y="131"/>
                    <a:pt x="9" y="139"/>
                  </a:cubicBezTo>
                  <a:cubicBezTo>
                    <a:pt x="8" y="147"/>
                    <a:pt x="7" y="155"/>
                    <a:pt x="7" y="163"/>
                  </a:cubicBezTo>
                  <a:cubicBezTo>
                    <a:pt x="6" y="167"/>
                    <a:pt x="7" y="173"/>
                    <a:pt x="13" y="174"/>
                  </a:cubicBezTo>
                  <a:cubicBezTo>
                    <a:pt x="13" y="174"/>
                    <a:pt x="13" y="174"/>
                    <a:pt x="14" y="173"/>
                  </a:cubicBezTo>
                  <a:cubicBezTo>
                    <a:pt x="8" y="169"/>
                    <a:pt x="7" y="165"/>
                    <a:pt x="8" y="159"/>
                  </a:cubicBezTo>
                  <a:cubicBezTo>
                    <a:pt x="12" y="142"/>
                    <a:pt x="13" y="126"/>
                    <a:pt x="5" y="110"/>
                  </a:cubicBezTo>
                  <a:cubicBezTo>
                    <a:pt x="4" y="107"/>
                    <a:pt x="4" y="104"/>
                    <a:pt x="5" y="102"/>
                  </a:cubicBezTo>
                  <a:cubicBezTo>
                    <a:pt x="8" y="73"/>
                    <a:pt x="8" y="44"/>
                    <a:pt x="7" y="14"/>
                  </a:cubicBezTo>
                  <a:cubicBezTo>
                    <a:pt x="7" y="10"/>
                    <a:pt x="7" y="5"/>
                    <a:pt x="4" y="0"/>
                  </a:cubicBezTo>
                  <a:cubicBezTo>
                    <a:pt x="5" y="3"/>
                    <a:pt x="5" y="6"/>
                    <a:pt x="5" y="9"/>
                  </a:cubicBezTo>
                  <a:cubicBezTo>
                    <a:pt x="6" y="33"/>
                    <a:pt x="7" y="57"/>
                    <a:pt x="5" y="82"/>
                  </a:cubicBezTo>
                  <a:close/>
                </a:path>
              </a:pathLst>
            </a:custGeom>
            <a:solidFill>
              <a:srgbClr val="0D2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11120438" y="4308475"/>
              <a:ext cx="0" cy="1111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0D2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11131551" y="4545013"/>
              <a:ext cx="0" cy="77788"/>
            </a:xfrm>
            <a:custGeom>
              <a:avLst/>
              <a:gdLst>
                <a:gd name="T0" fmla="*/ 0 h 21"/>
                <a:gd name="T1" fmla="*/ 21 h 21"/>
                <a:gd name="T2" fmla="*/ 21 h 21"/>
                <a:gd name="T3" fmla="*/ 0 h 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1">
                  <a:moveTo>
                    <a:pt x="0" y="0"/>
                  </a:moveTo>
                  <a:cubicBezTo>
                    <a:pt x="0" y="7"/>
                    <a:pt x="0" y="14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0D2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11095038" y="4784725"/>
              <a:ext cx="44450" cy="90488"/>
            </a:xfrm>
            <a:custGeom>
              <a:avLst/>
              <a:gdLst>
                <a:gd name="T0" fmla="*/ 5 w 12"/>
                <a:gd name="T1" fmla="*/ 22 h 24"/>
                <a:gd name="T2" fmla="*/ 6 w 12"/>
                <a:gd name="T3" fmla="*/ 6 h 24"/>
                <a:gd name="T4" fmla="*/ 6 w 12"/>
                <a:gd name="T5" fmla="*/ 6 h 24"/>
                <a:gd name="T6" fmla="*/ 6 w 12"/>
                <a:gd name="T7" fmla="*/ 6 h 24"/>
                <a:gd name="T8" fmla="*/ 6 w 12"/>
                <a:gd name="T9" fmla="*/ 0 h 24"/>
                <a:gd name="T10" fmla="*/ 5 w 12"/>
                <a:gd name="T11" fmla="*/ 6 h 24"/>
                <a:gd name="T12" fmla="*/ 3 w 12"/>
                <a:gd name="T13" fmla="*/ 10 h 24"/>
                <a:gd name="T14" fmla="*/ 5 w 12"/>
                <a:gd name="T15" fmla="*/ 22 h 24"/>
                <a:gd name="T16" fmla="*/ 12 w 12"/>
                <a:gd name="T17" fmla="*/ 14 h 24"/>
                <a:gd name="T18" fmla="*/ 5 w 12"/>
                <a:gd name="T19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24">
                  <a:moveTo>
                    <a:pt x="5" y="22"/>
                  </a:moveTo>
                  <a:cubicBezTo>
                    <a:pt x="4" y="16"/>
                    <a:pt x="5" y="11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6" y="2"/>
                    <a:pt x="6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4" y="7"/>
                    <a:pt x="4" y="9"/>
                    <a:pt x="3" y="10"/>
                  </a:cubicBezTo>
                  <a:cubicBezTo>
                    <a:pt x="2" y="15"/>
                    <a:pt x="0" y="20"/>
                    <a:pt x="5" y="22"/>
                  </a:cubicBezTo>
                  <a:cubicBezTo>
                    <a:pt x="9" y="24"/>
                    <a:pt x="10" y="18"/>
                    <a:pt x="12" y="14"/>
                  </a:cubicBezTo>
                  <a:cubicBezTo>
                    <a:pt x="9" y="16"/>
                    <a:pt x="9" y="21"/>
                    <a:pt x="5" y="22"/>
                  </a:cubicBezTo>
                  <a:close/>
                </a:path>
              </a:pathLst>
            </a:custGeom>
            <a:solidFill>
              <a:srgbClr val="0D2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12652376" y="7654925"/>
              <a:ext cx="225425" cy="180975"/>
            </a:xfrm>
            <a:custGeom>
              <a:avLst/>
              <a:gdLst>
                <a:gd name="T0" fmla="*/ 4 w 60"/>
                <a:gd name="T1" fmla="*/ 23 h 48"/>
                <a:gd name="T2" fmla="*/ 38 w 60"/>
                <a:gd name="T3" fmla="*/ 45 h 48"/>
                <a:gd name="T4" fmla="*/ 44 w 60"/>
                <a:gd name="T5" fmla="*/ 47 h 48"/>
                <a:gd name="T6" fmla="*/ 60 w 60"/>
                <a:gd name="T7" fmla="*/ 28 h 48"/>
                <a:gd name="T8" fmla="*/ 56 w 60"/>
                <a:gd name="T9" fmla="*/ 23 h 48"/>
                <a:gd name="T10" fmla="*/ 24 w 60"/>
                <a:gd name="T11" fmla="*/ 2 h 48"/>
                <a:gd name="T12" fmla="*/ 17 w 60"/>
                <a:gd name="T13" fmla="*/ 4 h 48"/>
                <a:gd name="T14" fmla="*/ 4 w 60"/>
                <a:gd name="T15" fmla="*/ 17 h 48"/>
                <a:gd name="T16" fmla="*/ 4 w 60"/>
                <a:gd name="T17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8">
                  <a:moveTo>
                    <a:pt x="4" y="23"/>
                  </a:moveTo>
                  <a:cubicBezTo>
                    <a:pt x="15" y="31"/>
                    <a:pt x="27" y="38"/>
                    <a:pt x="38" y="45"/>
                  </a:cubicBezTo>
                  <a:cubicBezTo>
                    <a:pt x="40" y="47"/>
                    <a:pt x="42" y="48"/>
                    <a:pt x="44" y="47"/>
                  </a:cubicBezTo>
                  <a:cubicBezTo>
                    <a:pt x="48" y="47"/>
                    <a:pt x="60" y="32"/>
                    <a:pt x="60" y="28"/>
                  </a:cubicBezTo>
                  <a:cubicBezTo>
                    <a:pt x="60" y="25"/>
                    <a:pt x="58" y="24"/>
                    <a:pt x="56" y="23"/>
                  </a:cubicBezTo>
                  <a:cubicBezTo>
                    <a:pt x="46" y="16"/>
                    <a:pt x="35" y="9"/>
                    <a:pt x="24" y="2"/>
                  </a:cubicBezTo>
                  <a:cubicBezTo>
                    <a:pt x="21" y="0"/>
                    <a:pt x="19" y="1"/>
                    <a:pt x="17" y="4"/>
                  </a:cubicBezTo>
                  <a:cubicBezTo>
                    <a:pt x="13" y="8"/>
                    <a:pt x="9" y="13"/>
                    <a:pt x="4" y="17"/>
                  </a:cubicBezTo>
                  <a:cubicBezTo>
                    <a:pt x="1" y="20"/>
                    <a:pt x="0" y="21"/>
                    <a:pt x="4" y="23"/>
                  </a:cubicBezTo>
                  <a:close/>
                </a:path>
              </a:pathLst>
            </a:custGeom>
            <a:solidFill>
              <a:srgbClr val="6E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12145963" y="3838575"/>
              <a:ext cx="146050" cy="255588"/>
            </a:xfrm>
            <a:custGeom>
              <a:avLst/>
              <a:gdLst>
                <a:gd name="T0" fmla="*/ 1 w 39"/>
                <a:gd name="T1" fmla="*/ 55 h 68"/>
                <a:gd name="T2" fmla="*/ 4 w 39"/>
                <a:gd name="T3" fmla="*/ 66 h 68"/>
                <a:gd name="T4" fmla="*/ 15 w 39"/>
                <a:gd name="T5" fmla="*/ 63 h 68"/>
                <a:gd name="T6" fmla="*/ 39 w 39"/>
                <a:gd name="T7" fmla="*/ 11 h 68"/>
                <a:gd name="T8" fmla="*/ 35 w 39"/>
                <a:gd name="T9" fmla="*/ 2 h 68"/>
                <a:gd name="T10" fmla="*/ 26 w 39"/>
                <a:gd name="T11" fmla="*/ 5 h 68"/>
                <a:gd name="T12" fmla="*/ 1 w 39"/>
                <a:gd name="T1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68">
                  <a:moveTo>
                    <a:pt x="1" y="55"/>
                  </a:moveTo>
                  <a:cubicBezTo>
                    <a:pt x="1" y="60"/>
                    <a:pt x="0" y="64"/>
                    <a:pt x="4" y="66"/>
                  </a:cubicBezTo>
                  <a:cubicBezTo>
                    <a:pt x="9" y="68"/>
                    <a:pt x="12" y="66"/>
                    <a:pt x="15" y="63"/>
                  </a:cubicBezTo>
                  <a:cubicBezTo>
                    <a:pt x="29" y="48"/>
                    <a:pt x="38" y="31"/>
                    <a:pt x="39" y="11"/>
                  </a:cubicBezTo>
                  <a:cubicBezTo>
                    <a:pt x="39" y="7"/>
                    <a:pt x="39" y="3"/>
                    <a:pt x="35" y="2"/>
                  </a:cubicBezTo>
                  <a:cubicBezTo>
                    <a:pt x="31" y="0"/>
                    <a:pt x="28" y="2"/>
                    <a:pt x="26" y="5"/>
                  </a:cubicBezTo>
                  <a:cubicBezTo>
                    <a:pt x="11" y="18"/>
                    <a:pt x="3" y="36"/>
                    <a:pt x="1" y="55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12074526" y="3794125"/>
              <a:ext cx="168275" cy="284163"/>
            </a:xfrm>
            <a:custGeom>
              <a:avLst/>
              <a:gdLst>
                <a:gd name="T0" fmla="*/ 1 w 45"/>
                <a:gd name="T1" fmla="*/ 63 h 76"/>
                <a:gd name="T2" fmla="*/ 11 w 45"/>
                <a:gd name="T3" fmla="*/ 76 h 76"/>
                <a:gd name="T4" fmla="*/ 45 w 45"/>
                <a:gd name="T5" fmla="*/ 7 h 76"/>
                <a:gd name="T6" fmla="*/ 28 w 45"/>
                <a:gd name="T7" fmla="*/ 6 h 76"/>
                <a:gd name="T8" fmla="*/ 1 w 45"/>
                <a:gd name="T9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76">
                  <a:moveTo>
                    <a:pt x="1" y="63"/>
                  </a:moveTo>
                  <a:cubicBezTo>
                    <a:pt x="0" y="71"/>
                    <a:pt x="4" y="75"/>
                    <a:pt x="11" y="76"/>
                  </a:cubicBezTo>
                  <a:cubicBezTo>
                    <a:pt x="17" y="42"/>
                    <a:pt x="24" y="27"/>
                    <a:pt x="45" y="7"/>
                  </a:cubicBezTo>
                  <a:cubicBezTo>
                    <a:pt x="39" y="0"/>
                    <a:pt x="33" y="1"/>
                    <a:pt x="28" y="6"/>
                  </a:cubicBezTo>
                  <a:cubicBezTo>
                    <a:pt x="13" y="22"/>
                    <a:pt x="4" y="41"/>
                    <a:pt x="1" y="63"/>
                  </a:cubicBezTo>
                  <a:close/>
                </a:path>
              </a:pathLst>
            </a:custGeom>
            <a:solidFill>
              <a:srgbClr val="DBA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11150601" y="3981450"/>
              <a:ext cx="117475" cy="506413"/>
            </a:xfrm>
            <a:custGeom>
              <a:avLst/>
              <a:gdLst>
                <a:gd name="T0" fmla="*/ 11 w 31"/>
                <a:gd name="T1" fmla="*/ 42 h 135"/>
                <a:gd name="T2" fmla="*/ 12 w 31"/>
                <a:gd name="T3" fmla="*/ 27 h 135"/>
                <a:gd name="T4" fmla="*/ 13 w 31"/>
                <a:gd name="T5" fmla="*/ 13 h 135"/>
                <a:gd name="T6" fmla="*/ 12 w 31"/>
                <a:gd name="T7" fmla="*/ 0 h 135"/>
                <a:gd name="T8" fmla="*/ 7 w 31"/>
                <a:gd name="T9" fmla="*/ 32 h 135"/>
                <a:gd name="T10" fmla="*/ 6 w 31"/>
                <a:gd name="T11" fmla="*/ 40 h 135"/>
                <a:gd name="T12" fmla="*/ 7 w 31"/>
                <a:gd name="T13" fmla="*/ 65 h 135"/>
                <a:gd name="T14" fmla="*/ 3 w 31"/>
                <a:gd name="T15" fmla="*/ 94 h 135"/>
                <a:gd name="T16" fmla="*/ 2 w 31"/>
                <a:gd name="T17" fmla="*/ 95 h 135"/>
                <a:gd name="T18" fmla="*/ 0 w 31"/>
                <a:gd name="T19" fmla="*/ 128 h 135"/>
                <a:gd name="T20" fmla="*/ 7 w 31"/>
                <a:gd name="T21" fmla="*/ 133 h 135"/>
                <a:gd name="T22" fmla="*/ 12 w 31"/>
                <a:gd name="T23" fmla="*/ 132 h 135"/>
                <a:gd name="T24" fmla="*/ 13 w 31"/>
                <a:gd name="T25" fmla="*/ 131 h 135"/>
                <a:gd name="T26" fmla="*/ 31 w 31"/>
                <a:gd name="T27" fmla="*/ 125 h 135"/>
                <a:gd name="T28" fmla="*/ 13 w 31"/>
                <a:gd name="T29" fmla="*/ 127 h 135"/>
                <a:gd name="T30" fmla="*/ 4 w 31"/>
                <a:gd name="T31" fmla="*/ 122 h 135"/>
                <a:gd name="T32" fmla="*/ 4 w 31"/>
                <a:gd name="T33" fmla="*/ 102 h 135"/>
                <a:gd name="T34" fmla="*/ 8 w 31"/>
                <a:gd name="T35" fmla="*/ 84 h 135"/>
                <a:gd name="T36" fmla="*/ 10 w 31"/>
                <a:gd name="T37" fmla="*/ 82 h 135"/>
                <a:gd name="T38" fmla="*/ 12 w 31"/>
                <a:gd name="T39" fmla="*/ 84 h 135"/>
                <a:gd name="T40" fmla="*/ 12 w 31"/>
                <a:gd name="T41" fmla="*/ 93 h 135"/>
                <a:gd name="T42" fmla="*/ 14 w 31"/>
                <a:gd name="T43" fmla="*/ 103 h 135"/>
                <a:gd name="T44" fmla="*/ 14 w 31"/>
                <a:gd name="T45" fmla="*/ 103 h 135"/>
                <a:gd name="T46" fmla="*/ 13 w 31"/>
                <a:gd name="T47" fmla="*/ 97 h 135"/>
                <a:gd name="T48" fmla="*/ 11 w 31"/>
                <a:gd name="T49" fmla="*/ 4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" h="135">
                  <a:moveTo>
                    <a:pt x="11" y="42"/>
                  </a:moveTo>
                  <a:cubicBezTo>
                    <a:pt x="12" y="37"/>
                    <a:pt x="12" y="32"/>
                    <a:pt x="12" y="27"/>
                  </a:cubicBezTo>
                  <a:cubicBezTo>
                    <a:pt x="12" y="22"/>
                    <a:pt x="13" y="18"/>
                    <a:pt x="13" y="13"/>
                  </a:cubicBezTo>
                  <a:cubicBezTo>
                    <a:pt x="13" y="9"/>
                    <a:pt x="14" y="5"/>
                    <a:pt x="12" y="0"/>
                  </a:cubicBezTo>
                  <a:cubicBezTo>
                    <a:pt x="11" y="11"/>
                    <a:pt x="10" y="22"/>
                    <a:pt x="7" y="32"/>
                  </a:cubicBezTo>
                  <a:cubicBezTo>
                    <a:pt x="7" y="34"/>
                    <a:pt x="7" y="37"/>
                    <a:pt x="6" y="40"/>
                  </a:cubicBezTo>
                  <a:cubicBezTo>
                    <a:pt x="6" y="48"/>
                    <a:pt x="6" y="56"/>
                    <a:pt x="7" y="65"/>
                  </a:cubicBezTo>
                  <a:cubicBezTo>
                    <a:pt x="7" y="75"/>
                    <a:pt x="6" y="84"/>
                    <a:pt x="3" y="94"/>
                  </a:cubicBezTo>
                  <a:cubicBezTo>
                    <a:pt x="3" y="94"/>
                    <a:pt x="3" y="94"/>
                    <a:pt x="2" y="95"/>
                  </a:cubicBezTo>
                  <a:cubicBezTo>
                    <a:pt x="4" y="106"/>
                    <a:pt x="1" y="117"/>
                    <a:pt x="0" y="128"/>
                  </a:cubicBezTo>
                  <a:cubicBezTo>
                    <a:pt x="0" y="135"/>
                    <a:pt x="2" y="135"/>
                    <a:pt x="7" y="133"/>
                  </a:cubicBezTo>
                  <a:cubicBezTo>
                    <a:pt x="9" y="133"/>
                    <a:pt x="11" y="132"/>
                    <a:pt x="12" y="132"/>
                  </a:cubicBezTo>
                  <a:cubicBezTo>
                    <a:pt x="12" y="132"/>
                    <a:pt x="13" y="131"/>
                    <a:pt x="13" y="131"/>
                  </a:cubicBezTo>
                  <a:cubicBezTo>
                    <a:pt x="18" y="126"/>
                    <a:pt x="25" y="128"/>
                    <a:pt x="31" y="125"/>
                  </a:cubicBezTo>
                  <a:cubicBezTo>
                    <a:pt x="25" y="125"/>
                    <a:pt x="18" y="125"/>
                    <a:pt x="13" y="127"/>
                  </a:cubicBezTo>
                  <a:cubicBezTo>
                    <a:pt x="6" y="129"/>
                    <a:pt x="4" y="129"/>
                    <a:pt x="4" y="122"/>
                  </a:cubicBezTo>
                  <a:cubicBezTo>
                    <a:pt x="5" y="115"/>
                    <a:pt x="4" y="108"/>
                    <a:pt x="4" y="102"/>
                  </a:cubicBezTo>
                  <a:cubicBezTo>
                    <a:pt x="3" y="95"/>
                    <a:pt x="7" y="90"/>
                    <a:pt x="8" y="84"/>
                  </a:cubicBezTo>
                  <a:cubicBezTo>
                    <a:pt x="8" y="83"/>
                    <a:pt x="8" y="82"/>
                    <a:pt x="10" y="82"/>
                  </a:cubicBezTo>
                  <a:cubicBezTo>
                    <a:pt x="11" y="82"/>
                    <a:pt x="12" y="83"/>
                    <a:pt x="12" y="84"/>
                  </a:cubicBezTo>
                  <a:cubicBezTo>
                    <a:pt x="12" y="87"/>
                    <a:pt x="12" y="90"/>
                    <a:pt x="12" y="93"/>
                  </a:cubicBezTo>
                  <a:cubicBezTo>
                    <a:pt x="10" y="97"/>
                    <a:pt x="11" y="100"/>
                    <a:pt x="14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3" y="101"/>
                    <a:pt x="13" y="99"/>
                    <a:pt x="13" y="97"/>
                  </a:cubicBezTo>
                  <a:cubicBezTo>
                    <a:pt x="13" y="79"/>
                    <a:pt x="10" y="60"/>
                    <a:pt x="11" y="42"/>
                  </a:cubicBezTo>
                  <a:close/>
                </a:path>
              </a:pathLst>
            </a:custGeom>
            <a:solidFill>
              <a:srgbClr val="112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11158538" y="4132263"/>
              <a:ext cx="19050" cy="206375"/>
            </a:xfrm>
            <a:custGeom>
              <a:avLst/>
              <a:gdLst>
                <a:gd name="T0" fmla="*/ 1 w 5"/>
                <a:gd name="T1" fmla="*/ 54 h 55"/>
                <a:gd name="T2" fmla="*/ 5 w 5"/>
                <a:gd name="T3" fmla="*/ 25 h 55"/>
                <a:gd name="T4" fmla="*/ 4 w 5"/>
                <a:gd name="T5" fmla="*/ 0 h 55"/>
                <a:gd name="T6" fmla="*/ 2 w 5"/>
                <a:gd name="T7" fmla="*/ 25 h 55"/>
                <a:gd name="T8" fmla="*/ 2 w 5"/>
                <a:gd name="T9" fmla="*/ 25 h 55"/>
                <a:gd name="T10" fmla="*/ 0 w 5"/>
                <a:gd name="T11" fmla="*/ 55 h 55"/>
                <a:gd name="T12" fmla="*/ 0 w 5"/>
                <a:gd name="T13" fmla="*/ 55 h 55"/>
                <a:gd name="T14" fmla="*/ 1 w 5"/>
                <a:gd name="T15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5">
                  <a:moveTo>
                    <a:pt x="1" y="54"/>
                  </a:moveTo>
                  <a:cubicBezTo>
                    <a:pt x="4" y="44"/>
                    <a:pt x="5" y="35"/>
                    <a:pt x="5" y="25"/>
                  </a:cubicBezTo>
                  <a:cubicBezTo>
                    <a:pt x="4" y="16"/>
                    <a:pt x="4" y="8"/>
                    <a:pt x="4" y="0"/>
                  </a:cubicBezTo>
                  <a:cubicBezTo>
                    <a:pt x="4" y="8"/>
                    <a:pt x="5" y="17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35"/>
                    <a:pt x="1" y="4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4"/>
                    <a:pt x="1" y="54"/>
                    <a:pt x="1" y="54"/>
                  </a:cubicBezTo>
                  <a:close/>
                </a:path>
              </a:pathLst>
            </a:custGeom>
            <a:solidFill>
              <a:srgbClr val="112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11188701" y="4083050"/>
              <a:ext cx="14288" cy="285750"/>
            </a:xfrm>
            <a:custGeom>
              <a:avLst/>
              <a:gdLst>
                <a:gd name="T0" fmla="*/ 2 w 4"/>
                <a:gd name="T1" fmla="*/ 0 h 76"/>
                <a:gd name="T2" fmla="*/ 1 w 4"/>
                <a:gd name="T3" fmla="*/ 15 h 76"/>
                <a:gd name="T4" fmla="*/ 3 w 4"/>
                <a:gd name="T5" fmla="*/ 70 h 76"/>
                <a:gd name="T6" fmla="*/ 4 w 4"/>
                <a:gd name="T7" fmla="*/ 76 h 76"/>
                <a:gd name="T8" fmla="*/ 4 w 4"/>
                <a:gd name="T9" fmla="*/ 13 h 76"/>
                <a:gd name="T10" fmla="*/ 2 w 4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76">
                  <a:moveTo>
                    <a:pt x="2" y="0"/>
                  </a:moveTo>
                  <a:cubicBezTo>
                    <a:pt x="2" y="5"/>
                    <a:pt x="2" y="10"/>
                    <a:pt x="1" y="15"/>
                  </a:cubicBezTo>
                  <a:cubicBezTo>
                    <a:pt x="0" y="33"/>
                    <a:pt x="3" y="52"/>
                    <a:pt x="3" y="70"/>
                  </a:cubicBezTo>
                  <a:cubicBezTo>
                    <a:pt x="3" y="72"/>
                    <a:pt x="3" y="74"/>
                    <a:pt x="4" y="76"/>
                  </a:cubicBezTo>
                  <a:cubicBezTo>
                    <a:pt x="4" y="55"/>
                    <a:pt x="4" y="34"/>
                    <a:pt x="4" y="13"/>
                  </a:cubicBezTo>
                  <a:cubicBezTo>
                    <a:pt x="3" y="9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112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11196638" y="4451350"/>
              <a:ext cx="71438" cy="25400"/>
            </a:xfrm>
            <a:custGeom>
              <a:avLst/>
              <a:gdLst>
                <a:gd name="T0" fmla="*/ 0 w 19"/>
                <a:gd name="T1" fmla="*/ 7 h 7"/>
                <a:gd name="T2" fmla="*/ 2 w 19"/>
                <a:gd name="T3" fmla="*/ 6 h 7"/>
                <a:gd name="T4" fmla="*/ 2 w 19"/>
                <a:gd name="T5" fmla="*/ 6 h 7"/>
                <a:gd name="T6" fmla="*/ 2 w 19"/>
                <a:gd name="T7" fmla="*/ 6 h 7"/>
                <a:gd name="T8" fmla="*/ 19 w 19"/>
                <a:gd name="T9" fmla="*/ 0 h 7"/>
                <a:gd name="T10" fmla="*/ 1 w 19"/>
                <a:gd name="T11" fmla="*/ 6 h 7"/>
                <a:gd name="T12" fmla="*/ 0 w 1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">
                  <a:moveTo>
                    <a:pt x="0" y="7"/>
                  </a:moveTo>
                  <a:cubicBezTo>
                    <a:pt x="1" y="7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8" y="4"/>
                    <a:pt x="14" y="3"/>
                    <a:pt x="19" y="0"/>
                  </a:cubicBezTo>
                  <a:cubicBezTo>
                    <a:pt x="13" y="3"/>
                    <a:pt x="6" y="1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112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11136313" y="3871913"/>
              <a:ext cx="104775" cy="217488"/>
            </a:xfrm>
            <a:custGeom>
              <a:avLst/>
              <a:gdLst>
                <a:gd name="T0" fmla="*/ 5 w 28"/>
                <a:gd name="T1" fmla="*/ 46 h 58"/>
                <a:gd name="T2" fmla="*/ 0 w 28"/>
                <a:gd name="T3" fmla="*/ 29 h 58"/>
                <a:gd name="T4" fmla="*/ 0 w 28"/>
                <a:gd name="T5" fmla="*/ 41 h 58"/>
                <a:gd name="T6" fmla="*/ 7 w 28"/>
                <a:gd name="T7" fmla="*/ 53 h 58"/>
                <a:gd name="T8" fmla="*/ 10 w 28"/>
                <a:gd name="T9" fmla="*/ 58 h 58"/>
                <a:gd name="T10" fmla="*/ 12 w 28"/>
                <a:gd name="T11" fmla="*/ 36 h 58"/>
                <a:gd name="T12" fmla="*/ 14 w 28"/>
                <a:gd name="T13" fmla="*/ 31 h 58"/>
                <a:gd name="T14" fmla="*/ 17 w 28"/>
                <a:gd name="T15" fmla="*/ 28 h 58"/>
                <a:gd name="T16" fmla="*/ 19 w 28"/>
                <a:gd name="T17" fmla="*/ 29 h 58"/>
                <a:gd name="T18" fmla="*/ 17 w 28"/>
                <a:gd name="T19" fmla="*/ 17 h 58"/>
                <a:gd name="T20" fmla="*/ 28 w 28"/>
                <a:gd name="T21" fmla="*/ 1 h 58"/>
                <a:gd name="T22" fmla="*/ 14 w 28"/>
                <a:gd name="T23" fmla="*/ 9 h 58"/>
                <a:gd name="T24" fmla="*/ 8 w 28"/>
                <a:gd name="T25" fmla="*/ 31 h 58"/>
                <a:gd name="T26" fmla="*/ 5 w 28"/>
                <a:gd name="T27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58">
                  <a:moveTo>
                    <a:pt x="5" y="46"/>
                  </a:moveTo>
                  <a:cubicBezTo>
                    <a:pt x="1" y="41"/>
                    <a:pt x="2" y="34"/>
                    <a:pt x="0" y="29"/>
                  </a:cubicBezTo>
                  <a:cubicBezTo>
                    <a:pt x="1" y="33"/>
                    <a:pt x="1" y="37"/>
                    <a:pt x="0" y="41"/>
                  </a:cubicBezTo>
                  <a:cubicBezTo>
                    <a:pt x="0" y="46"/>
                    <a:pt x="1" y="50"/>
                    <a:pt x="7" y="53"/>
                  </a:cubicBezTo>
                  <a:cubicBezTo>
                    <a:pt x="9" y="54"/>
                    <a:pt x="10" y="56"/>
                    <a:pt x="10" y="58"/>
                  </a:cubicBezTo>
                  <a:cubicBezTo>
                    <a:pt x="11" y="50"/>
                    <a:pt x="12" y="43"/>
                    <a:pt x="12" y="36"/>
                  </a:cubicBezTo>
                  <a:cubicBezTo>
                    <a:pt x="13" y="34"/>
                    <a:pt x="13" y="33"/>
                    <a:pt x="14" y="31"/>
                  </a:cubicBezTo>
                  <a:cubicBezTo>
                    <a:pt x="14" y="30"/>
                    <a:pt x="15" y="28"/>
                    <a:pt x="17" y="28"/>
                  </a:cubicBezTo>
                  <a:cubicBezTo>
                    <a:pt x="18" y="28"/>
                    <a:pt x="18" y="29"/>
                    <a:pt x="19" y="29"/>
                  </a:cubicBezTo>
                  <a:cubicBezTo>
                    <a:pt x="18" y="25"/>
                    <a:pt x="17" y="21"/>
                    <a:pt x="17" y="17"/>
                  </a:cubicBezTo>
                  <a:cubicBezTo>
                    <a:pt x="17" y="6"/>
                    <a:pt x="17" y="5"/>
                    <a:pt x="28" y="1"/>
                  </a:cubicBezTo>
                  <a:cubicBezTo>
                    <a:pt x="21" y="0"/>
                    <a:pt x="17" y="3"/>
                    <a:pt x="14" y="9"/>
                  </a:cubicBezTo>
                  <a:cubicBezTo>
                    <a:pt x="11" y="16"/>
                    <a:pt x="10" y="24"/>
                    <a:pt x="8" y="31"/>
                  </a:cubicBezTo>
                  <a:cubicBezTo>
                    <a:pt x="8" y="36"/>
                    <a:pt x="8" y="41"/>
                    <a:pt x="5" y="46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11128376" y="3962400"/>
              <a:ext cx="44450" cy="263525"/>
            </a:xfrm>
            <a:custGeom>
              <a:avLst/>
              <a:gdLst>
                <a:gd name="T0" fmla="*/ 11 w 12"/>
                <a:gd name="T1" fmla="*/ 39 h 70"/>
                <a:gd name="T2" fmla="*/ 12 w 12"/>
                <a:gd name="T3" fmla="*/ 34 h 70"/>
                <a:gd name="T4" fmla="*/ 9 w 12"/>
                <a:gd name="T5" fmla="*/ 29 h 70"/>
                <a:gd name="T6" fmla="*/ 2 w 12"/>
                <a:gd name="T7" fmla="*/ 17 h 70"/>
                <a:gd name="T8" fmla="*/ 2 w 12"/>
                <a:gd name="T9" fmla="*/ 5 h 70"/>
                <a:gd name="T10" fmla="*/ 0 w 12"/>
                <a:gd name="T11" fmla="*/ 0 h 70"/>
                <a:gd name="T12" fmla="*/ 0 w 12"/>
                <a:gd name="T13" fmla="*/ 24 h 70"/>
                <a:gd name="T14" fmla="*/ 5 w 12"/>
                <a:gd name="T15" fmla="*/ 30 h 70"/>
                <a:gd name="T16" fmla="*/ 10 w 12"/>
                <a:gd name="T17" fmla="*/ 38 h 70"/>
                <a:gd name="T18" fmla="*/ 10 w 12"/>
                <a:gd name="T19" fmla="*/ 70 h 70"/>
                <a:gd name="T20" fmla="*/ 10 w 12"/>
                <a:gd name="T21" fmla="*/ 70 h 70"/>
                <a:gd name="T22" fmla="*/ 11 w 12"/>
                <a:gd name="T23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70">
                  <a:moveTo>
                    <a:pt x="11" y="39"/>
                  </a:moveTo>
                  <a:cubicBezTo>
                    <a:pt x="12" y="37"/>
                    <a:pt x="12" y="35"/>
                    <a:pt x="12" y="34"/>
                  </a:cubicBezTo>
                  <a:cubicBezTo>
                    <a:pt x="12" y="32"/>
                    <a:pt x="11" y="30"/>
                    <a:pt x="9" y="29"/>
                  </a:cubicBezTo>
                  <a:cubicBezTo>
                    <a:pt x="3" y="26"/>
                    <a:pt x="2" y="22"/>
                    <a:pt x="2" y="17"/>
                  </a:cubicBezTo>
                  <a:cubicBezTo>
                    <a:pt x="3" y="13"/>
                    <a:pt x="3" y="9"/>
                    <a:pt x="2" y="5"/>
                  </a:cubicBezTo>
                  <a:cubicBezTo>
                    <a:pt x="2" y="3"/>
                    <a:pt x="1" y="2"/>
                    <a:pt x="0" y="0"/>
                  </a:cubicBezTo>
                  <a:cubicBezTo>
                    <a:pt x="0" y="8"/>
                    <a:pt x="0" y="16"/>
                    <a:pt x="0" y="24"/>
                  </a:cubicBezTo>
                  <a:cubicBezTo>
                    <a:pt x="0" y="27"/>
                    <a:pt x="1" y="30"/>
                    <a:pt x="5" y="30"/>
                  </a:cubicBezTo>
                  <a:cubicBezTo>
                    <a:pt x="11" y="30"/>
                    <a:pt x="10" y="34"/>
                    <a:pt x="10" y="38"/>
                  </a:cubicBezTo>
                  <a:cubicBezTo>
                    <a:pt x="10" y="49"/>
                    <a:pt x="10" y="59"/>
                    <a:pt x="10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2" y="60"/>
                    <a:pt x="11" y="49"/>
                    <a:pt x="11" y="39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11196638" y="3876675"/>
              <a:ext cx="44450" cy="255588"/>
            </a:xfrm>
            <a:custGeom>
              <a:avLst/>
              <a:gdLst>
                <a:gd name="T0" fmla="*/ 1 w 12"/>
                <a:gd name="T1" fmla="*/ 16 h 68"/>
                <a:gd name="T2" fmla="*/ 3 w 12"/>
                <a:gd name="T3" fmla="*/ 28 h 68"/>
                <a:gd name="T4" fmla="*/ 3 w 12"/>
                <a:gd name="T5" fmla="*/ 31 h 68"/>
                <a:gd name="T6" fmla="*/ 3 w 12"/>
                <a:gd name="T7" fmla="*/ 44 h 68"/>
                <a:gd name="T8" fmla="*/ 2 w 12"/>
                <a:gd name="T9" fmla="*/ 68 h 68"/>
                <a:gd name="T10" fmla="*/ 3 w 12"/>
                <a:gd name="T11" fmla="*/ 48 h 68"/>
                <a:gd name="T12" fmla="*/ 4 w 12"/>
                <a:gd name="T13" fmla="*/ 28 h 68"/>
                <a:gd name="T14" fmla="*/ 3 w 12"/>
                <a:gd name="T15" fmla="*/ 9 h 68"/>
                <a:gd name="T16" fmla="*/ 12 w 12"/>
                <a:gd name="T17" fmla="*/ 0 h 68"/>
                <a:gd name="T18" fmla="*/ 12 w 12"/>
                <a:gd name="T19" fmla="*/ 0 h 68"/>
                <a:gd name="T20" fmla="*/ 1 w 12"/>
                <a:gd name="T21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68">
                  <a:moveTo>
                    <a:pt x="1" y="16"/>
                  </a:moveTo>
                  <a:cubicBezTo>
                    <a:pt x="1" y="20"/>
                    <a:pt x="2" y="24"/>
                    <a:pt x="3" y="28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4" y="35"/>
                    <a:pt x="3" y="39"/>
                    <a:pt x="3" y="44"/>
                  </a:cubicBezTo>
                  <a:cubicBezTo>
                    <a:pt x="1" y="52"/>
                    <a:pt x="0" y="60"/>
                    <a:pt x="2" y="68"/>
                  </a:cubicBezTo>
                  <a:cubicBezTo>
                    <a:pt x="3" y="62"/>
                    <a:pt x="1" y="55"/>
                    <a:pt x="3" y="48"/>
                  </a:cubicBezTo>
                  <a:cubicBezTo>
                    <a:pt x="6" y="41"/>
                    <a:pt x="6" y="35"/>
                    <a:pt x="4" y="28"/>
                  </a:cubicBezTo>
                  <a:cubicBezTo>
                    <a:pt x="2" y="22"/>
                    <a:pt x="5" y="16"/>
                    <a:pt x="3" y="9"/>
                  </a:cubicBezTo>
                  <a:cubicBezTo>
                    <a:pt x="1" y="5"/>
                    <a:pt x="9" y="3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" y="4"/>
                    <a:pt x="1" y="5"/>
                    <a:pt x="1" y="16"/>
                  </a:cubicBezTo>
                  <a:close/>
                </a:path>
              </a:pathLst>
            </a:custGeom>
            <a:solidFill>
              <a:srgbClr val="155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11172826" y="3976688"/>
              <a:ext cx="38100" cy="155575"/>
            </a:xfrm>
            <a:custGeom>
              <a:avLst/>
              <a:gdLst>
                <a:gd name="T0" fmla="*/ 0 w 10"/>
                <a:gd name="T1" fmla="*/ 41 h 41"/>
                <a:gd name="T2" fmla="*/ 1 w 10"/>
                <a:gd name="T3" fmla="*/ 33 h 41"/>
                <a:gd name="T4" fmla="*/ 6 w 10"/>
                <a:gd name="T5" fmla="*/ 1 h 41"/>
                <a:gd name="T6" fmla="*/ 7 w 10"/>
                <a:gd name="T7" fmla="*/ 14 h 41"/>
                <a:gd name="T8" fmla="*/ 6 w 10"/>
                <a:gd name="T9" fmla="*/ 28 h 41"/>
                <a:gd name="T10" fmla="*/ 9 w 10"/>
                <a:gd name="T11" fmla="*/ 15 h 41"/>
                <a:gd name="T12" fmla="*/ 9 w 10"/>
                <a:gd name="T13" fmla="*/ 1 h 41"/>
                <a:gd name="T14" fmla="*/ 7 w 10"/>
                <a:gd name="T15" fmla="*/ 0 h 41"/>
                <a:gd name="T16" fmla="*/ 4 w 10"/>
                <a:gd name="T17" fmla="*/ 3 h 41"/>
                <a:gd name="T18" fmla="*/ 2 w 10"/>
                <a:gd name="T19" fmla="*/ 8 h 41"/>
                <a:gd name="T20" fmla="*/ 0 w 10"/>
                <a:gd name="T21" fmla="*/ 30 h 41"/>
                <a:gd name="T22" fmla="*/ 0 w 10"/>
                <a:gd name="T23" fmla="*/ 34 h 41"/>
                <a:gd name="T24" fmla="*/ 0 w 10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41">
                  <a:moveTo>
                    <a:pt x="0" y="41"/>
                  </a:moveTo>
                  <a:cubicBezTo>
                    <a:pt x="1" y="38"/>
                    <a:pt x="1" y="35"/>
                    <a:pt x="1" y="33"/>
                  </a:cubicBezTo>
                  <a:cubicBezTo>
                    <a:pt x="4" y="23"/>
                    <a:pt x="5" y="12"/>
                    <a:pt x="6" y="1"/>
                  </a:cubicBezTo>
                  <a:cubicBezTo>
                    <a:pt x="8" y="6"/>
                    <a:pt x="7" y="10"/>
                    <a:pt x="7" y="14"/>
                  </a:cubicBezTo>
                  <a:cubicBezTo>
                    <a:pt x="7" y="19"/>
                    <a:pt x="6" y="23"/>
                    <a:pt x="6" y="28"/>
                  </a:cubicBezTo>
                  <a:cubicBezTo>
                    <a:pt x="7" y="24"/>
                    <a:pt x="7" y="19"/>
                    <a:pt x="9" y="15"/>
                  </a:cubicBezTo>
                  <a:cubicBezTo>
                    <a:pt x="10" y="10"/>
                    <a:pt x="9" y="6"/>
                    <a:pt x="9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5" y="0"/>
                    <a:pt x="4" y="2"/>
                    <a:pt x="4" y="3"/>
                  </a:cubicBezTo>
                  <a:cubicBezTo>
                    <a:pt x="3" y="5"/>
                    <a:pt x="3" y="6"/>
                    <a:pt x="2" y="8"/>
                  </a:cubicBezTo>
                  <a:cubicBezTo>
                    <a:pt x="2" y="15"/>
                    <a:pt x="1" y="22"/>
                    <a:pt x="0" y="30"/>
                  </a:cubicBezTo>
                  <a:cubicBezTo>
                    <a:pt x="0" y="31"/>
                    <a:pt x="0" y="33"/>
                    <a:pt x="0" y="34"/>
                  </a:cubicBezTo>
                  <a:cubicBezTo>
                    <a:pt x="0" y="36"/>
                    <a:pt x="0" y="38"/>
                    <a:pt x="0" y="41"/>
                  </a:cubicBezTo>
                  <a:close/>
                </a:path>
              </a:pathLst>
            </a:custGeom>
            <a:solidFill>
              <a:srgbClr val="155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11166476" y="4089400"/>
              <a:ext cx="11113" cy="136525"/>
            </a:xfrm>
            <a:custGeom>
              <a:avLst/>
              <a:gdLst>
                <a:gd name="T0" fmla="*/ 2 w 3"/>
                <a:gd name="T1" fmla="*/ 4 h 36"/>
                <a:gd name="T2" fmla="*/ 2 w 3"/>
                <a:gd name="T3" fmla="*/ 0 h 36"/>
                <a:gd name="T4" fmla="*/ 1 w 3"/>
                <a:gd name="T5" fmla="*/ 5 h 36"/>
                <a:gd name="T6" fmla="*/ 0 w 3"/>
                <a:gd name="T7" fmla="*/ 36 h 36"/>
                <a:gd name="T8" fmla="*/ 2 w 3"/>
                <a:gd name="T9" fmla="*/ 11 h 36"/>
                <a:gd name="T10" fmla="*/ 2 w 3"/>
                <a:gd name="T11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6">
                  <a:moveTo>
                    <a:pt x="2" y="4"/>
                  </a:moveTo>
                  <a:cubicBezTo>
                    <a:pt x="2" y="3"/>
                    <a:pt x="2" y="1"/>
                    <a:pt x="2" y="0"/>
                  </a:cubicBezTo>
                  <a:cubicBezTo>
                    <a:pt x="2" y="1"/>
                    <a:pt x="2" y="3"/>
                    <a:pt x="1" y="5"/>
                  </a:cubicBezTo>
                  <a:cubicBezTo>
                    <a:pt x="1" y="15"/>
                    <a:pt x="2" y="26"/>
                    <a:pt x="0" y="36"/>
                  </a:cubicBezTo>
                  <a:cubicBezTo>
                    <a:pt x="3" y="28"/>
                    <a:pt x="2" y="19"/>
                    <a:pt x="2" y="11"/>
                  </a:cubicBezTo>
                  <a:cubicBezTo>
                    <a:pt x="2" y="8"/>
                    <a:pt x="2" y="6"/>
                    <a:pt x="2" y="4"/>
                  </a:cubicBezTo>
                  <a:close/>
                </a:path>
              </a:pathLst>
            </a:custGeom>
            <a:solidFill>
              <a:srgbClr val="155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11196638" y="3981450"/>
              <a:ext cx="14288" cy="150813"/>
            </a:xfrm>
            <a:custGeom>
              <a:avLst/>
              <a:gdLst>
                <a:gd name="T0" fmla="*/ 3 w 4"/>
                <a:gd name="T1" fmla="*/ 14 h 40"/>
                <a:gd name="T2" fmla="*/ 0 w 4"/>
                <a:gd name="T3" fmla="*/ 27 h 40"/>
                <a:gd name="T4" fmla="*/ 2 w 4"/>
                <a:gd name="T5" fmla="*/ 40 h 40"/>
                <a:gd name="T6" fmla="*/ 3 w 4"/>
                <a:gd name="T7" fmla="*/ 16 h 40"/>
                <a:gd name="T8" fmla="*/ 3 w 4"/>
                <a:gd name="T9" fmla="*/ 3 h 40"/>
                <a:gd name="T10" fmla="*/ 3 w 4"/>
                <a:gd name="T11" fmla="*/ 0 h 40"/>
                <a:gd name="T12" fmla="*/ 3 w 4"/>
                <a:gd name="T13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0">
                  <a:moveTo>
                    <a:pt x="3" y="14"/>
                  </a:moveTo>
                  <a:cubicBezTo>
                    <a:pt x="1" y="18"/>
                    <a:pt x="1" y="23"/>
                    <a:pt x="0" y="27"/>
                  </a:cubicBezTo>
                  <a:cubicBezTo>
                    <a:pt x="0" y="32"/>
                    <a:pt x="1" y="36"/>
                    <a:pt x="2" y="40"/>
                  </a:cubicBezTo>
                  <a:cubicBezTo>
                    <a:pt x="0" y="32"/>
                    <a:pt x="1" y="24"/>
                    <a:pt x="3" y="16"/>
                  </a:cubicBezTo>
                  <a:cubicBezTo>
                    <a:pt x="3" y="11"/>
                    <a:pt x="4" y="7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5"/>
                    <a:pt x="4" y="9"/>
                    <a:pt x="3" y="14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11301413" y="6761163"/>
              <a:ext cx="173038" cy="176213"/>
            </a:xfrm>
            <a:custGeom>
              <a:avLst/>
              <a:gdLst>
                <a:gd name="T0" fmla="*/ 35 w 46"/>
                <a:gd name="T1" fmla="*/ 3 h 47"/>
                <a:gd name="T2" fmla="*/ 3 w 46"/>
                <a:gd name="T3" fmla="*/ 36 h 47"/>
                <a:gd name="T4" fmla="*/ 10 w 46"/>
                <a:gd name="T5" fmla="*/ 47 h 47"/>
                <a:gd name="T6" fmla="*/ 14 w 46"/>
                <a:gd name="T7" fmla="*/ 44 h 47"/>
                <a:gd name="T8" fmla="*/ 42 w 46"/>
                <a:gd name="T9" fmla="*/ 13 h 47"/>
                <a:gd name="T10" fmla="*/ 44 w 46"/>
                <a:gd name="T11" fmla="*/ 4 h 47"/>
                <a:gd name="T12" fmla="*/ 35 w 46"/>
                <a:gd name="T13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7">
                  <a:moveTo>
                    <a:pt x="35" y="3"/>
                  </a:moveTo>
                  <a:cubicBezTo>
                    <a:pt x="21" y="11"/>
                    <a:pt x="11" y="23"/>
                    <a:pt x="3" y="36"/>
                  </a:cubicBezTo>
                  <a:cubicBezTo>
                    <a:pt x="0" y="41"/>
                    <a:pt x="4" y="47"/>
                    <a:pt x="10" y="47"/>
                  </a:cubicBezTo>
                  <a:cubicBezTo>
                    <a:pt x="12" y="47"/>
                    <a:pt x="13" y="45"/>
                    <a:pt x="14" y="44"/>
                  </a:cubicBezTo>
                  <a:cubicBezTo>
                    <a:pt x="21" y="31"/>
                    <a:pt x="28" y="20"/>
                    <a:pt x="42" y="13"/>
                  </a:cubicBezTo>
                  <a:cubicBezTo>
                    <a:pt x="46" y="12"/>
                    <a:pt x="45" y="8"/>
                    <a:pt x="44" y="4"/>
                  </a:cubicBezTo>
                  <a:cubicBezTo>
                    <a:pt x="41" y="0"/>
                    <a:pt x="38" y="1"/>
                    <a:pt x="35" y="3"/>
                  </a:cubicBezTo>
                  <a:close/>
                </a:path>
              </a:pathLst>
            </a:custGeom>
            <a:solidFill>
              <a:srgbClr val="F1C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11252201" y="6719888"/>
              <a:ext cx="173038" cy="157163"/>
            </a:xfrm>
            <a:custGeom>
              <a:avLst/>
              <a:gdLst>
                <a:gd name="T0" fmla="*/ 36 w 46"/>
                <a:gd name="T1" fmla="*/ 1 h 42"/>
                <a:gd name="T2" fmla="*/ 2 w 46"/>
                <a:gd name="T3" fmla="*/ 32 h 42"/>
                <a:gd name="T4" fmla="*/ 9 w 46"/>
                <a:gd name="T5" fmla="*/ 42 h 42"/>
                <a:gd name="T6" fmla="*/ 11 w 46"/>
                <a:gd name="T7" fmla="*/ 40 h 42"/>
                <a:gd name="T8" fmla="*/ 41 w 46"/>
                <a:gd name="T9" fmla="*/ 10 h 42"/>
                <a:gd name="T10" fmla="*/ 44 w 46"/>
                <a:gd name="T11" fmla="*/ 3 h 42"/>
                <a:gd name="T12" fmla="*/ 36 w 46"/>
                <a:gd name="T1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2">
                  <a:moveTo>
                    <a:pt x="36" y="1"/>
                  </a:moveTo>
                  <a:cubicBezTo>
                    <a:pt x="21" y="7"/>
                    <a:pt x="10" y="18"/>
                    <a:pt x="2" y="32"/>
                  </a:cubicBezTo>
                  <a:cubicBezTo>
                    <a:pt x="0" y="36"/>
                    <a:pt x="4" y="42"/>
                    <a:pt x="9" y="42"/>
                  </a:cubicBezTo>
                  <a:cubicBezTo>
                    <a:pt x="10" y="41"/>
                    <a:pt x="10" y="41"/>
                    <a:pt x="11" y="40"/>
                  </a:cubicBezTo>
                  <a:cubicBezTo>
                    <a:pt x="19" y="28"/>
                    <a:pt x="30" y="19"/>
                    <a:pt x="41" y="10"/>
                  </a:cubicBezTo>
                  <a:cubicBezTo>
                    <a:pt x="44" y="8"/>
                    <a:pt x="46" y="6"/>
                    <a:pt x="44" y="3"/>
                  </a:cubicBezTo>
                  <a:cubicBezTo>
                    <a:pt x="42" y="0"/>
                    <a:pt x="39" y="0"/>
                    <a:pt x="36" y="1"/>
                  </a:cubicBezTo>
                  <a:close/>
                </a:path>
              </a:pathLst>
            </a:custGeom>
            <a:solidFill>
              <a:srgbClr val="EFC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11372851" y="6829425"/>
              <a:ext cx="138113" cy="165100"/>
            </a:xfrm>
            <a:custGeom>
              <a:avLst/>
              <a:gdLst>
                <a:gd name="T0" fmla="*/ 2 w 37"/>
                <a:gd name="T1" fmla="*/ 33 h 44"/>
                <a:gd name="T2" fmla="*/ 7 w 37"/>
                <a:gd name="T3" fmla="*/ 44 h 44"/>
                <a:gd name="T4" fmla="*/ 11 w 37"/>
                <a:gd name="T5" fmla="*/ 39 h 44"/>
                <a:gd name="T6" fmla="*/ 33 w 37"/>
                <a:gd name="T7" fmla="*/ 10 h 44"/>
                <a:gd name="T8" fmla="*/ 35 w 37"/>
                <a:gd name="T9" fmla="*/ 3 h 44"/>
                <a:gd name="T10" fmla="*/ 26 w 37"/>
                <a:gd name="T11" fmla="*/ 3 h 44"/>
                <a:gd name="T12" fmla="*/ 2 w 37"/>
                <a:gd name="T13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4">
                  <a:moveTo>
                    <a:pt x="2" y="33"/>
                  </a:moveTo>
                  <a:cubicBezTo>
                    <a:pt x="0" y="37"/>
                    <a:pt x="3" y="44"/>
                    <a:pt x="7" y="44"/>
                  </a:cubicBezTo>
                  <a:cubicBezTo>
                    <a:pt x="9" y="43"/>
                    <a:pt x="10" y="41"/>
                    <a:pt x="11" y="39"/>
                  </a:cubicBezTo>
                  <a:cubicBezTo>
                    <a:pt x="16" y="28"/>
                    <a:pt x="22" y="18"/>
                    <a:pt x="33" y="10"/>
                  </a:cubicBezTo>
                  <a:cubicBezTo>
                    <a:pt x="35" y="9"/>
                    <a:pt x="37" y="6"/>
                    <a:pt x="35" y="3"/>
                  </a:cubicBezTo>
                  <a:cubicBezTo>
                    <a:pt x="32" y="0"/>
                    <a:pt x="29" y="1"/>
                    <a:pt x="26" y="3"/>
                  </a:cubicBezTo>
                  <a:cubicBezTo>
                    <a:pt x="14" y="10"/>
                    <a:pt x="9" y="22"/>
                    <a:pt x="2" y="33"/>
                  </a:cubicBezTo>
                  <a:close/>
                </a:path>
              </a:pathLst>
            </a:custGeom>
            <a:solidFill>
              <a:srgbClr val="ECC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11331576" y="4468813"/>
              <a:ext cx="123825" cy="180975"/>
            </a:xfrm>
            <a:custGeom>
              <a:avLst/>
              <a:gdLst>
                <a:gd name="T0" fmla="*/ 29 w 33"/>
                <a:gd name="T1" fmla="*/ 23 h 48"/>
                <a:gd name="T2" fmla="*/ 30 w 33"/>
                <a:gd name="T3" fmla="*/ 17 h 48"/>
                <a:gd name="T4" fmla="*/ 19 w 33"/>
                <a:gd name="T5" fmla="*/ 0 h 48"/>
                <a:gd name="T6" fmla="*/ 0 w 33"/>
                <a:gd name="T7" fmla="*/ 48 h 48"/>
                <a:gd name="T8" fmla="*/ 29 w 33"/>
                <a:gd name="T9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8">
                  <a:moveTo>
                    <a:pt x="29" y="23"/>
                  </a:moveTo>
                  <a:cubicBezTo>
                    <a:pt x="32" y="21"/>
                    <a:pt x="33" y="20"/>
                    <a:pt x="30" y="17"/>
                  </a:cubicBezTo>
                  <a:cubicBezTo>
                    <a:pt x="26" y="13"/>
                    <a:pt x="23" y="7"/>
                    <a:pt x="19" y="0"/>
                  </a:cubicBezTo>
                  <a:cubicBezTo>
                    <a:pt x="13" y="17"/>
                    <a:pt x="7" y="33"/>
                    <a:pt x="0" y="48"/>
                  </a:cubicBezTo>
                  <a:cubicBezTo>
                    <a:pt x="9" y="39"/>
                    <a:pt x="19" y="31"/>
                    <a:pt x="29" y="23"/>
                  </a:cubicBezTo>
                  <a:close/>
                </a:path>
              </a:pathLst>
            </a:custGeom>
            <a:solidFill>
              <a:srgbClr val="EFC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10448926" y="5394325"/>
              <a:ext cx="115888" cy="107950"/>
            </a:xfrm>
            <a:custGeom>
              <a:avLst/>
              <a:gdLst>
                <a:gd name="T0" fmla="*/ 6 w 31"/>
                <a:gd name="T1" fmla="*/ 20 h 29"/>
                <a:gd name="T2" fmla="*/ 11 w 31"/>
                <a:gd name="T3" fmla="*/ 23 h 29"/>
                <a:gd name="T4" fmla="*/ 28 w 31"/>
                <a:gd name="T5" fmla="*/ 13 h 29"/>
                <a:gd name="T6" fmla="*/ 28 w 31"/>
                <a:gd name="T7" fmla="*/ 10 h 29"/>
                <a:gd name="T8" fmla="*/ 27 w 31"/>
                <a:gd name="T9" fmla="*/ 2 h 29"/>
                <a:gd name="T10" fmla="*/ 15 w 31"/>
                <a:gd name="T11" fmla="*/ 4 h 29"/>
                <a:gd name="T12" fmla="*/ 11 w 31"/>
                <a:gd name="T13" fmla="*/ 6 h 29"/>
                <a:gd name="T14" fmla="*/ 11 w 31"/>
                <a:gd name="T15" fmla="*/ 6 h 29"/>
                <a:gd name="T16" fmla="*/ 11 w 31"/>
                <a:gd name="T17" fmla="*/ 6 h 29"/>
                <a:gd name="T18" fmla="*/ 3 w 31"/>
                <a:gd name="T19" fmla="*/ 11 h 29"/>
                <a:gd name="T20" fmla="*/ 6 w 31"/>
                <a:gd name="T21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9">
                  <a:moveTo>
                    <a:pt x="6" y="20"/>
                  </a:moveTo>
                  <a:cubicBezTo>
                    <a:pt x="8" y="22"/>
                    <a:pt x="9" y="22"/>
                    <a:pt x="11" y="23"/>
                  </a:cubicBezTo>
                  <a:cubicBezTo>
                    <a:pt x="24" y="29"/>
                    <a:pt x="27" y="27"/>
                    <a:pt x="28" y="13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7" y="7"/>
                    <a:pt x="31" y="4"/>
                    <a:pt x="27" y="2"/>
                  </a:cubicBezTo>
                  <a:cubicBezTo>
                    <a:pt x="23" y="0"/>
                    <a:pt x="19" y="0"/>
                    <a:pt x="15" y="4"/>
                  </a:cubicBezTo>
                  <a:cubicBezTo>
                    <a:pt x="14" y="5"/>
                    <a:pt x="13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7" y="6"/>
                    <a:pt x="6" y="9"/>
                    <a:pt x="3" y="11"/>
                  </a:cubicBezTo>
                  <a:cubicBezTo>
                    <a:pt x="0" y="16"/>
                    <a:pt x="3" y="18"/>
                    <a:pt x="6" y="20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9794876" y="5164138"/>
              <a:ext cx="315913" cy="158750"/>
            </a:xfrm>
            <a:custGeom>
              <a:avLst/>
              <a:gdLst>
                <a:gd name="T0" fmla="*/ 32 w 84"/>
                <a:gd name="T1" fmla="*/ 16 h 42"/>
                <a:gd name="T2" fmla="*/ 29 w 84"/>
                <a:gd name="T3" fmla="*/ 12 h 42"/>
                <a:gd name="T4" fmla="*/ 35 w 84"/>
                <a:gd name="T5" fmla="*/ 10 h 42"/>
                <a:gd name="T6" fmla="*/ 45 w 84"/>
                <a:gd name="T7" fmla="*/ 12 h 42"/>
                <a:gd name="T8" fmla="*/ 0 w 84"/>
                <a:gd name="T9" fmla="*/ 0 h 42"/>
                <a:gd name="T10" fmla="*/ 27 w 84"/>
                <a:gd name="T11" fmla="*/ 16 h 42"/>
                <a:gd name="T12" fmla="*/ 84 w 84"/>
                <a:gd name="T13" fmla="*/ 42 h 42"/>
                <a:gd name="T14" fmla="*/ 84 w 84"/>
                <a:gd name="T15" fmla="*/ 42 h 42"/>
                <a:gd name="T16" fmla="*/ 55 w 84"/>
                <a:gd name="T17" fmla="*/ 28 h 42"/>
                <a:gd name="T18" fmla="*/ 32 w 84"/>
                <a:gd name="T1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42">
                  <a:moveTo>
                    <a:pt x="32" y="16"/>
                  </a:moveTo>
                  <a:cubicBezTo>
                    <a:pt x="30" y="16"/>
                    <a:pt x="29" y="14"/>
                    <a:pt x="29" y="12"/>
                  </a:cubicBezTo>
                  <a:cubicBezTo>
                    <a:pt x="30" y="9"/>
                    <a:pt x="32" y="9"/>
                    <a:pt x="35" y="10"/>
                  </a:cubicBezTo>
                  <a:cubicBezTo>
                    <a:pt x="38" y="10"/>
                    <a:pt x="42" y="11"/>
                    <a:pt x="45" y="12"/>
                  </a:cubicBezTo>
                  <a:cubicBezTo>
                    <a:pt x="30" y="6"/>
                    <a:pt x="15" y="2"/>
                    <a:pt x="0" y="0"/>
                  </a:cubicBezTo>
                  <a:cubicBezTo>
                    <a:pt x="8" y="6"/>
                    <a:pt x="18" y="11"/>
                    <a:pt x="27" y="16"/>
                  </a:cubicBezTo>
                  <a:cubicBezTo>
                    <a:pt x="46" y="25"/>
                    <a:pt x="65" y="35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5" y="36"/>
                    <a:pt x="65" y="32"/>
                    <a:pt x="55" y="28"/>
                  </a:cubicBezTo>
                  <a:cubicBezTo>
                    <a:pt x="47" y="25"/>
                    <a:pt x="41" y="18"/>
                    <a:pt x="32" y="16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9904413" y="5199063"/>
              <a:ext cx="206375" cy="123825"/>
            </a:xfrm>
            <a:custGeom>
              <a:avLst/>
              <a:gdLst>
                <a:gd name="T0" fmla="*/ 38 w 55"/>
                <a:gd name="T1" fmla="*/ 22 h 33"/>
                <a:gd name="T2" fmla="*/ 21 w 55"/>
                <a:gd name="T3" fmla="*/ 15 h 33"/>
                <a:gd name="T4" fmla="*/ 8 w 55"/>
                <a:gd name="T5" fmla="*/ 8 h 33"/>
                <a:gd name="T6" fmla="*/ 3 w 55"/>
                <a:gd name="T7" fmla="*/ 6 h 33"/>
                <a:gd name="T8" fmla="*/ 2 w 55"/>
                <a:gd name="T9" fmla="*/ 3 h 33"/>
                <a:gd name="T10" fmla="*/ 5 w 55"/>
                <a:gd name="T11" fmla="*/ 2 h 33"/>
                <a:gd name="T12" fmla="*/ 16 w 55"/>
                <a:gd name="T13" fmla="*/ 3 h 33"/>
                <a:gd name="T14" fmla="*/ 6 w 55"/>
                <a:gd name="T15" fmla="*/ 1 h 33"/>
                <a:gd name="T16" fmla="*/ 0 w 55"/>
                <a:gd name="T17" fmla="*/ 3 h 33"/>
                <a:gd name="T18" fmla="*/ 3 w 55"/>
                <a:gd name="T19" fmla="*/ 7 h 33"/>
                <a:gd name="T20" fmla="*/ 26 w 55"/>
                <a:gd name="T21" fmla="*/ 19 h 33"/>
                <a:gd name="T22" fmla="*/ 55 w 55"/>
                <a:gd name="T23" fmla="*/ 33 h 33"/>
                <a:gd name="T24" fmla="*/ 38 w 55"/>
                <a:gd name="T25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33">
                  <a:moveTo>
                    <a:pt x="38" y="22"/>
                  </a:moveTo>
                  <a:cubicBezTo>
                    <a:pt x="32" y="20"/>
                    <a:pt x="24" y="19"/>
                    <a:pt x="21" y="15"/>
                  </a:cubicBezTo>
                  <a:cubicBezTo>
                    <a:pt x="17" y="10"/>
                    <a:pt x="14" y="8"/>
                    <a:pt x="8" y="8"/>
                  </a:cubicBezTo>
                  <a:cubicBezTo>
                    <a:pt x="6" y="8"/>
                    <a:pt x="5" y="7"/>
                    <a:pt x="3" y="6"/>
                  </a:cubicBezTo>
                  <a:cubicBezTo>
                    <a:pt x="2" y="6"/>
                    <a:pt x="1" y="5"/>
                    <a:pt x="2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8" y="2"/>
                    <a:pt x="12" y="3"/>
                    <a:pt x="16" y="3"/>
                  </a:cubicBezTo>
                  <a:cubicBezTo>
                    <a:pt x="13" y="2"/>
                    <a:pt x="9" y="1"/>
                    <a:pt x="6" y="1"/>
                  </a:cubicBezTo>
                  <a:cubicBezTo>
                    <a:pt x="3" y="0"/>
                    <a:pt x="1" y="0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2" y="9"/>
                    <a:pt x="18" y="16"/>
                    <a:pt x="26" y="19"/>
                  </a:cubicBezTo>
                  <a:cubicBezTo>
                    <a:pt x="36" y="23"/>
                    <a:pt x="46" y="27"/>
                    <a:pt x="55" y="33"/>
                  </a:cubicBezTo>
                  <a:cubicBezTo>
                    <a:pt x="51" y="27"/>
                    <a:pt x="44" y="25"/>
                    <a:pt x="38" y="22"/>
                  </a:cubicBezTo>
                  <a:close/>
                </a:path>
              </a:pathLst>
            </a:custGeom>
            <a:solidFill>
              <a:srgbClr val="1F5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11207751" y="6689725"/>
              <a:ext cx="134938" cy="112713"/>
            </a:xfrm>
            <a:custGeom>
              <a:avLst/>
              <a:gdLst>
                <a:gd name="T0" fmla="*/ 32 w 36"/>
                <a:gd name="T1" fmla="*/ 0 h 30"/>
                <a:gd name="T2" fmla="*/ 2 w 36"/>
                <a:gd name="T3" fmla="*/ 22 h 30"/>
                <a:gd name="T4" fmla="*/ 6 w 36"/>
                <a:gd name="T5" fmla="*/ 30 h 30"/>
                <a:gd name="T6" fmla="*/ 7 w 36"/>
                <a:gd name="T7" fmla="*/ 29 h 30"/>
                <a:gd name="T8" fmla="*/ 35 w 36"/>
                <a:gd name="T9" fmla="*/ 6 h 30"/>
                <a:gd name="T10" fmla="*/ 36 w 36"/>
                <a:gd name="T11" fmla="*/ 2 h 30"/>
                <a:gd name="T12" fmla="*/ 32 w 36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0">
                  <a:moveTo>
                    <a:pt x="32" y="0"/>
                  </a:moveTo>
                  <a:cubicBezTo>
                    <a:pt x="24" y="1"/>
                    <a:pt x="4" y="16"/>
                    <a:pt x="2" y="22"/>
                  </a:cubicBezTo>
                  <a:cubicBezTo>
                    <a:pt x="0" y="26"/>
                    <a:pt x="2" y="29"/>
                    <a:pt x="6" y="30"/>
                  </a:cubicBezTo>
                  <a:cubicBezTo>
                    <a:pt x="6" y="29"/>
                    <a:pt x="7" y="29"/>
                    <a:pt x="7" y="29"/>
                  </a:cubicBezTo>
                  <a:cubicBezTo>
                    <a:pt x="17" y="21"/>
                    <a:pt x="26" y="14"/>
                    <a:pt x="35" y="6"/>
                  </a:cubicBezTo>
                  <a:cubicBezTo>
                    <a:pt x="36" y="5"/>
                    <a:pt x="36" y="3"/>
                    <a:pt x="36" y="2"/>
                  </a:cubicBezTo>
                  <a:cubicBezTo>
                    <a:pt x="35" y="0"/>
                    <a:pt x="33" y="0"/>
                    <a:pt x="32" y="0"/>
                  </a:cubicBezTo>
                  <a:close/>
                </a:path>
              </a:pathLst>
            </a:custGeom>
            <a:solidFill>
              <a:srgbClr val="E8C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10471151" y="5614988"/>
              <a:ext cx="153988" cy="153988"/>
            </a:xfrm>
            <a:custGeom>
              <a:avLst/>
              <a:gdLst>
                <a:gd name="T0" fmla="*/ 34 w 41"/>
                <a:gd name="T1" fmla="*/ 20 h 41"/>
                <a:gd name="T2" fmla="*/ 26 w 41"/>
                <a:gd name="T3" fmla="*/ 22 h 41"/>
                <a:gd name="T4" fmla="*/ 5 w 41"/>
                <a:gd name="T5" fmla="*/ 16 h 41"/>
                <a:gd name="T6" fmla="*/ 19 w 41"/>
                <a:gd name="T7" fmla="*/ 18 h 41"/>
                <a:gd name="T8" fmla="*/ 10 w 41"/>
                <a:gd name="T9" fmla="*/ 23 h 41"/>
                <a:gd name="T10" fmla="*/ 11 w 41"/>
                <a:gd name="T11" fmla="*/ 23 h 41"/>
                <a:gd name="T12" fmla="*/ 18 w 41"/>
                <a:gd name="T13" fmla="*/ 29 h 41"/>
                <a:gd name="T14" fmla="*/ 11 w 41"/>
                <a:gd name="T15" fmla="*/ 34 h 41"/>
                <a:gd name="T16" fmla="*/ 0 w 41"/>
                <a:gd name="T17" fmla="*/ 41 h 41"/>
                <a:gd name="T18" fmla="*/ 36 w 41"/>
                <a:gd name="T19" fmla="*/ 20 h 41"/>
                <a:gd name="T20" fmla="*/ 39 w 41"/>
                <a:gd name="T21" fmla="*/ 15 h 41"/>
                <a:gd name="T22" fmla="*/ 30 w 41"/>
                <a:gd name="T23" fmla="*/ 0 h 41"/>
                <a:gd name="T24" fmla="*/ 37 w 41"/>
                <a:gd name="T25" fmla="*/ 15 h 41"/>
                <a:gd name="T26" fmla="*/ 34 w 41"/>
                <a:gd name="T2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41">
                  <a:moveTo>
                    <a:pt x="34" y="20"/>
                  </a:moveTo>
                  <a:cubicBezTo>
                    <a:pt x="32" y="21"/>
                    <a:pt x="29" y="25"/>
                    <a:pt x="26" y="22"/>
                  </a:cubicBezTo>
                  <a:cubicBezTo>
                    <a:pt x="20" y="14"/>
                    <a:pt x="13" y="16"/>
                    <a:pt x="5" y="16"/>
                  </a:cubicBezTo>
                  <a:cubicBezTo>
                    <a:pt x="10" y="17"/>
                    <a:pt x="15" y="15"/>
                    <a:pt x="19" y="18"/>
                  </a:cubicBezTo>
                  <a:cubicBezTo>
                    <a:pt x="17" y="21"/>
                    <a:pt x="13" y="22"/>
                    <a:pt x="10" y="23"/>
                  </a:cubicBezTo>
                  <a:cubicBezTo>
                    <a:pt x="10" y="23"/>
                    <a:pt x="10" y="23"/>
                    <a:pt x="11" y="23"/>
                  </a:cubicBezTo>
                  <a:cubicBezTo>
                    <a:pt x="14" y="24"/>
                    <a:pt x="18" y="25"/>
                    <a:pt x="18" y="29"/>
                  </a:cubicBezTo>
                  <a:cubicBezTo>
                    <a:pt x="18" y="33"/>
                    <a:pt x="14" y="34"/>
                    <a:pt x="11" y="34"/>
                  </a:cubicBezTo>
                  <a:cubicBezTo>
                    <a:pt x="6" y="35"/>
                    <a:pt x="4" y="38"/>
                    <a:pt x="0" y="41"/>
                  </a:cubicBezTo>
                  <a:cubicBezTo>
                    <a:pt x="13" y="36"/>
                    <a:pt x="25" y="28"/>
                    <a:pt x="36" y="20"/>
                  </a:cubicBezTo>
                  <a:cubicBezTo>
                    <a:pt x="38" y="19"/>
                    <a:pt x="41" y="17"/>
                    <a:pt x="39" y="15"/>
                  </a:cubicBezTo>
                  <a:cubicBezTo>
                    <a:pt x="35" y="10"/>
                    <a:pt x="35" y="4"/>
                    <a:pt x="30" y="0"/>
                  </a:cubicBezTo>
                  <a:cubicBezTo>
                    <a:pt x="33" y="5"/>
                    <a:pt x="32" y="11"/>
                    <a:pt x="37" y="15"/>
                  </a:cubicBezTo>
                  <a:cubicBezTo>
                    <a:pt x="39" y="17"/>
                    <a:pt x="36" y="19"/>
                    <a:pt x="34" y="20"/>
                  </a:cubicBezTo>
                  <a:close/>
                </a:path>
              </a:pathLst>
            </a:custGeom>
            <a:solidFill>
              <a:srgbClr val="175B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10471151" y="5702300"/>
              <a:ext cx="68263" cy="66675"/>
            </a:xfrm>
            <a:custGeom>
              <a:avLst/>
              <a:gdLst>
                <a:gd name="T0" fmla="*/ 18 w 18"/>
                <a:gd name="T1" fmla="*/ 6 h 18"/>
                <a:gd name="T2" fmla="*/ 11 w 18"/>
                <a:gd name="T3" fmla="*/ 0 h 18"/>
                <a:gd name="T4" fmla="*/ 10 w 18"/>
                <a:gd name="T5" fmla="*/ 0 h 18"/>
                <a:gd name="T6" fmla="*/ 5 w 18"/>
                <a:gd name="T7" fmla="*/ 1 h 18"/>
                <a:gd name="T8" fmla="*/ 10 w 18"/>
                <a:gd name="T9" fmla="*/ 2 h 18"/>
                <a:gd name="T10" fmla="*/ 17 w 18"/>
                <a:gd name="T11" fmla="*/ 6 h 18"/>
                <a:gd name="T12" fmla="*/ 10 w 18"/>
                <a:gd name="T13" fmla="*/ 10 h 18"/>
                <a:gd name="T14" fmla="*/ 0 w 18"/>
                <a:gd name="T15" fmla="*/ 18 h 18"/>
                <a:gd name="T16" fmla="*/ 0 w 18"/>
                <a:gd name="T17" fmla="*/ 18 h 18"/>
                <a:gd name="T18" fmla="*/ 11 w 18"/>
                <a:gd name="T19" fmla="*/ 11 h 18"/>
                <a:gd name="T20" fmla="*/ 18 w 18"/>
                <a:gd name="T2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18" y="6"/>
                  </a:moveTo>
                  <a:cubicBezTo>
                    <a:pt x="18" y="2"/>
                    <a:pt x="14" y="1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6" y="1"/>
                    <a:pt x="5" y="1"/>
                  </a:cubicBezTo>
                  <a:cubicBezTo>
                    <a:pt x="7" y="2"/>
                    <a:pt x="8" y="2"/>
                    <a:pt x="10" y="2"/>
                  </a:cubicBezTo>
                  <a:cubicBezTo>
                    <a:pt x="13" y="2"/>
                    <a:pt x="17" y="3"/>
                    <a:pt x="17" y="6"/>
                  </a:cubicBezTo>
                  <a:cubicBezTo>
                    <a:pt x="17" y="9"/>
                    <a:pt x="13" y="10"/>
                    <a:pt x="10" y="10"/>
                  </a:cubicBezTo>
                  <a:cubicBezTo>
                    <a:pt x="5" y="10"/>
                    <a:pt x="2" y="13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15"/>
                    <a:pt x="6" y="12"/>
                    <a:pt x="11" y="11"/>
                  </a:cubicBezTo>
                  <a:cubicBezTo>
                    <a:pt x="14" y="11"/>
                    <a:pt x="18" y="10"/>
                    <a:pt x="18" y="6"/>
                  </a:cubicBezTo>
                  <a:close/>
                </a:path>
              </a:pathLst>
            </a:custGeom>
            <a:solidFill>
              <a:srgbClr val="175B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10471151" y="5614988"/>
              <a:ext cx="146050" cy="93663"/>
            </a:xfrm>
            <a:custGeom>
              <a:avLst/>
              <a:gdLst>
                <a:gd name="T0" fmla="*/ 35 w 39"/>
                <a:gd name="T1" fmla="*/ 15 h 25"/>
                <a:gd name="T2" fmla="*/ 31 w 39"/>
                <a:gd name="T3" fmla="*/ 20 h 25"/>
                <a:gd name="T4" fmla="*/ 27 w 39"/>
                <a:gd name="T5" fmla="*/ 20 h 25"/>
                <a:gd name="T6" fmla="*/ 0 w 39"/>
                <a:gd name="T7" fmla="*/ 15 h 25"/>
                <a:gd name="T8" fmla="*/ 5 w 39"/>
                <a:gd name="T9" fmla="*/ 16 h 25"/>
                <a:gd name="T10" fmla="*/ 26 w 39"/>
                <a:gd name="T11" fmla="*/ 22 h 25"/>
                <a:gd name="T12" fmla="*/ 34 w 39"/>
                <a:gd name="T13" fmla="*/ 20 h 25"/>
                <a:gd name="T14" fmla="*/ 37 w 39"/>
                <a:gd name="T15" fmla="*/ 15 h 25"/>
                <a:gd name="T16" fmla="*/ 30 w 39"/>
                <a:gd name="T17" fmla="*/ 0 h 25"/>
                <a:gd name="T18" fmla="*/ 30 w 39"/>
                <a:gd name="T19" fmla="*/ 0 h 25"/>
                <a:gd name="T20" fmla="*/ 35 w 39"/>
                <a:gd name="T21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5">
                  <a:moveTo>
                    <a:pt x="35" y="15"/>
                  </a:moveTo>
                  <a:cubicBezTo>
                    <a:pt x="38" y="18"/>
                    <a:pt x="33" y="19"/>
                    <a:pt x="31" y="20"/>
                  </a:cubicBezTo>
                  <a:cubicBezTo>
                    <a:pt x="30" y="22"/>
                    <a:pt x="28" y="23"/>
                    <a:pt x="27" y="20"/>
                  </a:cubicBezTo>
                  <a:cubicBezTo>
                    <a:pt x="20" y="9"/>
                    <a:pt x="9" y="15"/>
                    <a:pt x="0" y="15"/>
                  </a:cubicBezTo>
                  <a:cubicBezTo>
                    <a:pt x="2" y="16"/>
                    <a:pt x="3" y="16"/>
                    <a:pt x="5" y="16"/>
                  </a:cubicBezTo>
                  <a:cubicBezTo>
                    <a:pt x="13" y="16"/>
                    <a:pt x="20" y="14"/>
                    <a:pt x="26" y="22"/>
                  </a:cubicBezTo>
                  <a:cubicBezTo>
                    <a:pt x="29" y="25"/>
                    <a:pt x="32" y="21"/>
                    <a:pt x="34" y="20"/>
                  </a:cubicBezTo>
                  <a:cubicBezTo>
                    <a:pt x="36" y="19"/>
                    <a:pt x="39" y="17"/>
                    <a:pt x="37" y="15"/>
                  </a:cubicBezTo>
                  <a:cubicBezTo>
                    <a:pt x="32" y="11"/>
                    <a:pt x="33" y="5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5"/>
                    <a:pt x="30" y="11"/>
                    <a:pt x="35" y="15"/>
                  </a:cubicBezTo>
                  <a:close/>
                </a:path>
              </a:pathLst>
            </a:custGeom>
            <a:solidFill>
              <a:srgbClr val="175B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10429876" y="5364163"/>
              <a:ext cx="134938" cy="153988"/>
            </a:xfrm>
            <a:custGeom>
              <a:avLst/>
              <a:gdLst>
                <a:gd name="T0" fmla="*/ 36 w 36"/>
                <a:gd name="T1" fmla="*/ 4 h 41"/>
                <a:gd name="T2" fmla="*/ 32 w 36"/>
                <a:gd name="T3" fmla="*/ 2 h 41"/>
                <a:gd name="T4" fmla="*/ 16 w 36"/>
                <a:gd name="T5" fmla="*/ 14 h 41"/>
                <a:gd name="T6" fmla="*/ 28 w 36"/>
                <a:gd name="T7" fmla="*/ 7 h 41"/>
                <a:gd name="T8" fmla="*/ 34 w 36"/>
                <a:gd name="T9" fmla="*/ 14 h 41"/>
                <a:gd name="T10" fmla="*/ 34 w 36"/>
                <a:gd name="T11" fmla="*/ 27 h 41"/>
                <a:gd name="T12" fmla="*/ 24 w 36"/>
                <a:gd name="T13" fmla="*/ 35 h 41"/>
                <a:gd name="T14" fmla="*/ 10 w 36"/>
                <a:gd name="T15" fmla="*/ 29 h 41"/>
                <a:gd name="T16" fmla="*/ 8 w 36"/>
                <a:gd name="T17" fmla="*/ 19 h 41"/>
                <a:gd name="T18" fmla="*/ 0 w 36"/>
                <a:gd name="T19" fmla="*/ 25 h 41"/>
                <a:gd name="T20" fmla="*/ 8 w 36"/>
                <a:gd name="T21" fmla="*/ 30 h 41"/>
                <a:gd name="T22" fmla="*/ 26 w 36"/>
                <a:gd name="T23" fmla="*/ 38 h 41"/>
                <a:gd name="T24" fmla="*/ 35 w 36"/>
                <a:gd name="T25" fmla="*/ 35 h 41"/>
                <a:gd name="T26" fmla="*/ 36 w 36"/>
                <a:gd name="T27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41">
                  <a:moveTo>
                    <a:pt x="36" y="4"/>
                  </a:moveTo>
                  <a:cubicBezTo>
                    <a:pt x="36" y="2"/>
                    <a:pt x="35" y="0"/>
                    <a:pt x="32" y="2"/>
                  </a:cubicBezTo>
                  <a:cubicBezTo>
                    <a:pt x="27" y="6"/>
                    <a:pt x="20" y="7"/>
                    <a:pt x="16" y="14"/>
                  </a:cubicBezTo>
                  <a:cubicBezTo>
                    <a:pt x="20" y="12"/>
                    <a:pt x="23" y="8"/>
                    <a:pt x="28" y="7"/>
                  </a:cubicBezTo>
                  <a:cubicBezTo>
                    <a:pt x="34" y="7"/>
                    <a:pt x="36" y="9"/>
                    <a:pt x="34" y="14"/>
                  </a:cubicBezTo>
                  <a:cubicBezTo>
                    <a:pt x="33" y="19"/>
                    <a:pt x="33" y="23"/>
                    <a:pt x="34" y="27"/>
                  </a:cubicBezTo>
                  <a:cubicBezTo>
                    <a:pt x="34" y="34"/>
                    <a:pt x="30" y="37"/>
                    <a:pt x="24" y="35"/>
                  </a:cubicBezTo>
                  <a:cubicBezTo>
                    <a:pt x="19" y="33"/>
                    <a:pt x="14" y="32"/>
                    <a:pt x="10" y="29"/>
                  </a:cubicBezTo>
                  <a:cubicBezTo>
                    <a:pt x="7" y="27"/>
                    <a:pt x="2" y="24"/>
                    <a:pt x="8" y="19"/>
                  </a:cubicBezTo>
                  <a:cubicBezTo>
                    <a:pt x="4" y="19"/>
                    <a:pt x="1" y="22"/>
                    <a:pt x="0" y="25"/>
                  </a:cubicBezTo>
                  <a:cubicBezTo>
                    <a:pt x="0" y="29"/>
                    <a:pt x="5" y="28"/>
                    <a:pt x="8" y="30"/>
                  </a:cubicBezTo>
                  <a:cubicBezTo>
                    <a:pt x="14" y="32"/>
                    <a:pt x="20" y="35"/>
                    <a:pt x="26" y="38"/>
                  </a:cubicBezTo>
                  <a:cubicBezTo>
                    <a:pt x="30" y="39"/>
                    <a:pt x="36" y="41"/>
                    <a:pt x="35" y="35"/>
                  </a:cubicBezTo>
                  <a:cubicBezTo>
                    <a:pt x="35" y="25"/>
                    <a:pt x="36" y="15"/>
                    <a:pt x="36" y="4"/>
                  </a:cubicBezTo>
                  <a:close/>
                </a:path>
              </a:pathLst>
            </a:custGeom>
            <a:solidFill>
              <a:srgbClr val="1D5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10437813" y="5389563"/>
              <a:ext cx="127000" cy="112713"/>
            </a:xfrm>
            <a:custGeom>
              <a:avLst/>
              <a:gdLst>
                <a:gd name="T0" fmla="*/ 8 w 34"/>
                <a:gd name="T1" fmla="*/ 22 h 30"/>
                <a:gd name="T2" fmla="*/ 22 w 34"/>
                <a:gd name="T3" fmla="*/ 28 h 30"/>
                <a:gd name="T4" fmla="*/ 32 w 34"/>
                <a:gd name="T5" fmla="*/ 20 h 30"/>
                <a:gd name="T6" fmla="*/ 32 w 34"/>
                <a:gd name="T7" fmla="*/ 7 h 30"/>
                <a:gd name="T8" fmla="*/ 26 w 34"/>
                <a:gd name="T9" fmla="*/ 0 h 30"/>
                <a:gd name="T10" fmla="*/ 14 w 34"/>
                <a:gd name="T11" fmla="*/ 7 h 30"/>
                <a:gd name="T12" fmla="*/ 14 w 34"/>
                <a:gd name="T13" fmla="*/ 7 h 30"/>
                <a:gd name="T14" fmla="*/ 18 w 34"/>
                <a:gd name="T15" fmla="*/ 5 h 30"/>
                <a:gd name="T16" fmla="*/ 30 w 34"/>
                <a:gd name="T17" fmla="*/ 3 h 30"/>
                <a:gd name="T18" fmla="*/ 31 w 34"/>
                <a:gd name="T19" fmla="*/ 11 h 30"/>
                <a:gd name="T20" fmla="*/ 31 w 34"/>
                <a:gd name="T21" fmla="*/ 14 h 30"/>
                <a:gd name="T22" fmla="*/ 14 w 34"/>
                <a:gd name="T23" fmla="*/ 24 h 30"/>
                <a:gd name="T24" fmla="*/ 9 w 34"/>
                <a:gd name="T25" fmla="*/ 21 h 30"/>
                <a:gd name="T26" fmla="*/ 6 w 34"/>
                <a:gd name="T27" fmla="*/ 12 h 30"/>
                <a:gd name="T28" fmla="*/ 8 w 34"/>
                <a:gd name="T2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0">
                  <a:moveTo>
                    <a:pt x="8" y="22"/>
                  </a:moveTo>
                  <a:cubicBezTo>
                    <a:pt x="12" y="25"/>
                    <a:pt x="17" y="26"/>
                    <a:pt x="22" y="28"/>
                  </a:cubicBezTo>
                  <a:cubicBezTo>
                    <a:pt x="28" y="30"/>
                    <a:pt x="32" y="27"/>
                    <a:pt x="32" y="20"/>
                  </a:cubicBezTo>
                  <a:cubicBezTo>
                    <a:pt x="31" y="16"/>
                    <a:pt x="31" y="12"/>
                    <a:pt x="32" y="7"/>
                  </a:cubicBezTo>
                  <a:cubicBezTo>
                    <a:pt x="34" y="2"/>
                    <a:pt x="32" y="0"/>
                    <a:pt x="26" y="0"/>
                  </a:cubicBezTo>
                  <a:cubicBezTo>
                    <a:pt x="21" y="1"/>
                    <a:pt x="18" y="5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22" y="1"/>
                    <a:pt x="26" y="1"/>
                    <a:pt x="30" y="3"/>
                  </a:cubicBezTo>
                  <a:cubicBezTo>
                    <a:pt x="34" y="5"/>
                    <a:pt x="30" y="8"/>
                    <a:pt x="31" y="11"/>
                  </a:cubicBezTo>
                  <a:cubicBezTo>
                    <a:pt x="31" y="12"/>
                    <a:pt x="31" y="13"/>
                    <a:pt x="31" y="14"/>
                  </a:cubicBezTo>
                  <a:cubicBezTo>
                    <a:pt x="30" y="28"/>
                    <a:pt x="27" y="30"/>
                    <a:pt x="14" y="24"/>
                  </a:cubicBezTo>
                  <a:cubicBezTo>
                    <a:pt x="12" y="23"/>
                    <a:pt x="11" y="23"/>
                    <a:pt x="9" y="21"/>
                  </a:cubicBezTo>
                  <a:cubicBezTo>
                    <a:pt x="6" y="19"/>
                    <a:pt x="3" y="17"/>
                    <a:pt x="6" y="12"/>
                  </a:cubicBezTo>
                  <a:cubicBezTo>
                    <a:pt x="0" y="17"/>
                    <a:pt x="5" y="20"/>
                    <a:pt x="8" y="22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9664701" y="6538913"/>
              <a:ext cx="63500" cy="307975"/>
            </a:xfrm>
            <a:custGeom>
              <a:avLst/>
              <a:gdLst>
                <a:gd name="T0" fmla="*/ 6 w 17"/>
                <a:gd name="T1" fmla="*/ 55 h 82"/>
                <a:gd name="T2" fmla="*/ 6 w 17"/>
                <a:gd name="T3" fmla="*/ 34 h 82"/>
                <a:gd name="T4" fmla="*/ 0 w 17"/>
                <a:gd name="T5" fmla="*/ 0 h 82"/>
                <a:gd name="T6" fmla="*/ 5 w 17"/>
                <a:gd name="T7" fmla="*/ 61 h 82"/>
                <a:gd name="T8" fmla="*/ 5 w 17"/>
                <a:gd name="T9" fmla="*/ 82 h 82"/>
                <a:gd name="T10" fmla="*/ 17 w 17"/>
                <a:gd name="T11" fmla="*/ 61 h 82"/>
                <a:gd name="T12" fmla="*/ 15 w 17"/>
                <a:gd name="T13" fmla="*/ 62 h 82"/>
                <a:gd name="T14" fmla="*/ 6 w 17"/>
                <a:gd name="T15" fmla="*/ 5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82">
                  <a:moveTo>
                    <a:pt x="6" y="55"/>
                  </a:moveTo>
                  <a:cubicBezTo>
                    <a:pt x="6" y="48"/>
                    <a:pt x="6" y="41"/>
                    <a:pt x="6" y="34"/>
                  </a:cubicBezTo>
                  <a:cubicBezTo>
                    <a:pt x="6" y="22"/>
                    <a:pt x="2" y="11"/>
                    <a:pt x="0" y="0"/>
                  </a:cubicBezTo>
                  <a:cubicBezTo>
                    <a:pt x="3" y="20"/>
                    <a:pt x="6" y="40"/>
                    <a:pt x="5" y="61"/>
                  </a:cubicBezTo>
                  <a:cubicBezTo>
                    <a:pt x="5" y="67"/>
                    <a:pt x="5" y="73"/>
                    <a:pt x="5" y="82"/>
                  </a:cubicBezTo>
                  <a:cubicBezTo>
                    <a:pt x="11" y="74"/>
                    <a:pt x="16" y="68"/>
                    <a:pt x="17" y="61"/>
                  </a:cubicBezTo>
                  <a:cubicBezTo>
                    <a:pt x="16" y="61"/>
                    <a:pt x="16" y="62"/>
                    <a:pt x="15" y="62"/>
                  </a:cubicBezTo>
                  <a:cubicBezTo>
                    <a:pt x="10" y="64"/>
                    <a:pt x="7" y="62"/>
                    <a:pt x="6" y="55"/>
                  </a:cubicBezTo>
                  <a:close/>
                </a:path>
              </a:pathLst>
            </a:custGeom>
            <a:solidFill>
              <a:srgbClr val="1E5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auto">
            <a:xfrm>
              <a:off x="9664701" y="6538913"/>
              <a:ext cx="55563" cy="241300"/>
            </a:xfrm>
            <a:custGeom>
              <a:avLst/>
              <a:gdLst>
                <a:gd name="T0" fmla="*/ 6 w 15"/>
                <a:gd name="T1" fmla="*/ 55 h 64"/>
                <a:gd name="T2" fmla="*/ 15 w 15"/>
                <a:gd name="T3" fmla="*/ 62 h 64"/>
                <a:gd name="T4" fmla="*/ 10 w 15"/>
                <a:gd name="T5" fmla="*/ 60 h 64"/>
                <a:gd name="T6" fmla="*/ 7 w 15"/>
                <a:gd name="T7" fmla="*/ 50 h 64"/>
                <a:gd name="T8" fmla="*/ 0 w 15"/>
                <a:gd name="T9" fmla="*/ 0 h 64"/>
                <a:gd name="T10" fmla="*/ 6 w 15"/>
                <a:gd name="T11" fmla="*/ 34 h 64"/>
                <a:gd name="T12" fmla="*/ 6 w 15"/>
                <a:gd name="T13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64">
                  <a:moveTo>
                    <a:pt x="6" y="55"/>
                  </a:moveTo>
                  <a:cubicBezTo>
                    <a:pt x="7" y="62"/>
                    <a:pt x="10" y="64"/>
                    <a:pt x="15" y="62"/>
                  </a:cubicBezTo>
                  <a:cubicBezTo>
                    <a:pt x="13" y="62"/>
                    <a:pt x="12" y="62"/>
                    <a:pt x="10" y="60"/>
                  </a:cubicBezTo>
                  <a:cubicBezTo>
                    <a:pt x="7" y="57"/>
                    <a:pt x="7" y="53"/>
                    <a:pt x="7" y="50"/>
                  </a:cubicBezTo>
                  <a:cubicBezTo>
                    <a:pt x="8" y="33"/>
                    <a:pt x="7" y="16"/>
                    <a:pt x="0" y="0"/>
                  </a:cubicBezTo>
                  <a:cubicBezTo>
                    <a:pt x="2" y="11"/>
                    <a:pt x="6" y="22"/>
                    <a:pt x="6" y="34"/>
                  </a:cubicBezTo>
                  <a:cubicBezTo>
                    <a:pt x="6" y="41"/>
                    <a:pt x="6" y="48"/>
                    <a:pt x="6" y="55"/>
                  </a:cubicBezTo>
                  <a:close/>
                </a:path>
              </a:pathLst>
            </a:custGeom>
            <a:solidFill>
              <a:srgbClr val="1E5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94"/>
            <p:cNvSpPr>
              <a:spLocks/>
            </p:cNvSpPr>
            <p:nvPr/>
          </p:nvSpPr>
          <p:spPr bwMode="auto">
            <a:xfrm>
              <a:off x="12131676" y="8331200"/>
              <a:ext cx="69850" cy="139700"/>
            </a:xfrm>
            <a:custGeom>
              <a:avLst/>
              <a:gdLst>
                <a:gd name="T0" fmla="*/ 18 w 19"/>
                <a:gd name="T1" fmla="*/ 37 h 37"/>
                <a:gd name="T2" fmla="*/ 5 w 19"/>
                <a:gd name="T3" fmla="*/ 0 h 37"/>
                <a:gd name="T4" fmla="*/ 18 w 19"/>
                <a:gd name="T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37">
                  <a:moveTo>
                    <a:pt x="18" y="37"/>
                  </a:moveTo>
                  <a:cubicBezTo>
                    <a:pt x="19" y="22"/>
                    <a:pt x="15" y="10"/>
                    <a:pt x="5" y="0"/>
                  </a:cubicBezTo>
                  <a:cubicBezTo>
                    <a:pt x="0" y="15"/>
                    <a:pt x="11" y="25"/>
                    <a:pt x="18" y="37"/>
                  </a:cubicBezTo>
                  <a:close/>
                </a:path>
              </a:pathLst>
            </a:custGeom>
            <a:solidFill>
              <a:srgbClr val="A6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5"/>
            <p:cNvSpPr>
              <a:spLocks/>
            </p:cNvSpPr>
            <p:nvPr/>
          </p:nvSpPr>
          <p:spPr bwMode="auto">
            <a:xfrm>
              <a:off x="11387138" y="4833938"/>
              <a:ext cx="49213" cy="236538"/>
            </a:xfrm>
            <a:custGeom>
              <a:avLst/>
              <a:gdLst>
                <a:gd name="T0" fmla="*/ 12 w 13"/>
                <a:gd name="T1" fmla="*/ 38 h 63"/>
                <a:gd name="T2" fmla="*/ 3 w 13"/>
                <a:gd name="T3" fmla="*/ 30 h 63"/>
                <a:gd name="T4" fmla="*/ 4 w 13"/>
                <a:gd name="T5" fmla="*/ 0 h 63"/>
                <a:gd name="T6" fmla="*/ 2 w 13"/>
                <a:gd name="T7" fmla="*/ 4 h 63"/>
                <a:gd name="T8" fmla="*/ 1 w 13"/>
                <a:gd name="T9" fmla="*/ 43 h 63"/>
                <a:gd name="T10" fmla="*/ 1 w 13"/>
                <a:gd name="T11" fmla="*/ 63 h 63"/>
                <a:gd name="T12" fmla="*/ 10 w 13"/>
                <a:gd name="T13" fmla="*/ 44 h 63"/>
                <a:gd name="T14" fmla="*/ 13 w 13"/>
                <a:gd name="T15" fmla="*/ 37 h 63"/>
                <a:gd name="T16" fmla="*/ 12 w 13"/>
                <a:gd name="T17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3">
                  <a:moveTo>
                    <a:pt x="12" y="38"/>
                  </a:moveTo>
                  <a:cubicBezTo>
                    <a:pt x="6" y="39"/>
                    <a:pt x="3" y="36"/>
                    <a:pt x="3" y="30"/>
                  </a:cubicBezTo>
                  <a:cubicBezTo>
                    <a:pt x="3" y="20"/>
                    <a:pt x="3" y="10"/>
                    <a:pt x="4" y="0"/>
                  </a:cubicBezTo>
                  <a:cubicBezTo>
                    <a:pt x="2" y="1"/>
                    <a:pt x="2" y="3"/>
                    <a:pt x="2" y="4"/>
                  </a:cubicBezTo>
                  <a:cubicBezTo>
                    <a:pt x="2" y="17"/>
                    <a:pt x="2" y="30"/>
                    <a:pt x="1" y="43"/>
                  </a:cubicBezTo>
                  <a:cubicBezTo>
                    <a:pt x="0" y="49"/>
                    <a:pt x="1" y="55"/>
                    <a:pt x="1" y="63"/>
                  </a:cubicBezTo>
                  <a:cubicBezTo>
                    <a:pt x="7" y="57"/>
                    <a:pt x="6" y="49"/>
                    <a:pt x="10" y="44"/>
                  </a:cubicBezTo>
                  <a:cubicBezTo>
                    <a:pt x="11" y="42"/>
                    <a:pt x="12" y="39"/>
                    <a:pt x="13" y="37"/>
                  </a:cubicBezTo>
                  <a:cubicBezTo>
                    <a:pt x="13" y="37"/>
                    <a:pt x="13" y="37"/>
                    <a:pt x="12" y="38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96"/>
            <p:cNvSpPr>
              <a:spLocks/>
            </p:cNvSpPr>
            <p:nvPr/>
          </p:nvSpPr>
          <p:spPr bwMode="auto">
            <a:xfrm>
              <a:off x="11398251" y="4833938"/>
              <a:ext cx="41275" cy="146050"/>
            </a:xfrm>
            <a:custGeom>
              <a:avLst/>
              <a:gdLst>
                <a:gd name="T0" fmla="*/ 9 w 11"/>
                <a:gd name="T1" fmla="*/ 38 h 39"/>
                <a:gd name="T2" fmla="*/ 10 w 11"/>
                <a:gd name="T3" fmla="*/ 37 h 39"/>
                <a:gd name="T4" fmla="*/ 11 w 11"/>
                <a:gd name="T5" fmla="*/ 36 h 39"/>
                <a:gd name="T6" fmla="*/ 11 w 11"/>
                <a:gd name="T7" fmla="*/ 36 h 39"/>
                <a:gd name="T8" fmla="*/ 1 w 11"/>
                <a:gd name="T9" fmla="*/ 26 h 39"/>
                <a:gd name="T10" fmla="*/ 1 w 11"/>
                <a:gd name="T11" fmla="*/ 0 h 39"/>
                <a:gd name="T12" fmla="*/ 0 w 11"/>
                <a:gd name="T13" fmla="*/ 30 h 39"/>
                <a:gd name="T14" fmla="*/ 9 w 11"/>
                <a:gd name="T15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39">
                  <a:moveTo>
                    <a:pt x="9" y="38"/>
                  </a:move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" y="37"/>
                    <a:pt x="0" y="34"/>
                    <a:pt x="1" y="26"/>
                  </a:cubicBezTo>
                  <a:cubicBezTo>
                    <a:pt x="1" y="18"/>
                    <a:pt x="2" y="9"/>
                    <a:pt x="1" y="0"/>
                  </a:cubicBezTo>
                  <a:cubicBezTo>
                    <a:pt x="0" y="10"/>
                    <a:pt x="0" y="20"/>
                    <a:pt x="0" y="30"/>
                  </a:cubicBezTo>
                  <a:cubicBezTo>
                    <a:pt x="0" y="36"/>
                    <a:pt x="3" y="39"/>
                    <a:pt x="9" y="38"/>
                  </a:cubicBezTo>
                  <a:close/>
                </a:path>
              </a:pathLst>
            </a:custGeom>
            <a:solidFill>
              <a:srgbClr val="1D5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10572751" y="7974013"/>
              <a:ext cx="49213" cy="271463"/>
            </a:xfrm>
            <a:custGeom>
              <a:avLst/>
              <a:gdLst>
                <a:gd name="T0" fmla="*/ 4 w 13"/>
                <a:gd name="T1" fmla="*/ 39 h 72"/>
                <a:gd name="T2" fmla="*/ 8 w 13"/>
                <a:gd name="T3" fmla="*/ 32 h 72"/>
                <a:gd name="T4" fmla="*/ 11 w 13"/>
                <a:gd name="T5" fmla="*/ 39 h 72"/>
                <a:gd name="T6" fmla="*/ 12 w 13"/>
                <a:gd name="T7" fmla="*/ 0 h 72"/>
                <a:gd name="T8" fmla="*/ 3 w 13"/>
                <a:gd name="T9" fmla="*/ 35 h 72"/>
                <a:gd name="T10" fmla="*/ 8 w 13"/>
                <a:gd name="T11" fmla="*/ 72 h 72"/>
                <a:gd name="T12" fmla="*/ 4 w 13"/>
                <a:gd name="T13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2">
                  <a:moveTo>
                    <a:pt x="4" y="39"/>
                  </a:moveTo>
                  <a:cubicBezTo>
                    <a:pt x="4" y="37"/>
                    <a:pt x="4" y="32"/>
                    <a:pt x="8" y="32"/>
                  </a:cubicBezTo>
                  <a:cubicBezTo>
                    <a:pt x="12" y="32"/>
                    <a:pt x="9" y="37"/>
                    <a:pt x="11" y="39"/>
                  </a:cubicBezTo>
                  <a:cubicBezTo>
                    <a:pt x="12" y="26"/>
                    <a:pt x="13" y="14"/>
                    <a:pt x="12" y="0"/>
                  </a:cubicBezTo>
                  <a:cubicBezTo>
                    <a:pt x="7" y="12"/>
                    <a:pt x="5" y="24"/>
                    <a:pt x="3" y="35"/>
                  </a:cubicBezTo>
                  <a:cubicBezTo>
                    <a:pt x="2" y="48"/>
                    <a:pt x="0" y="61"/>
                    <a:pt x="8" y="72"/>
                  </a:cubicBezTo>
                  <a:cubicBezTo>
                    <a:pt x="4" y="61"/>
                    <a:pt x="3" y="50"/>
                    <a:pt x="4" y="39"/>
                  </a:cubicBezTo>
                  <a:close/>
                </a:path>
              </a:pathLst>
            </a:custGeom>
            <a:solidFill>
              <a:srgbClr val="24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auto">
            <a:xfrm>
              <a:off x="10575926" y="8094663"/>
              <a:ext cx="41275" cy="150813"/>
            </a:xfrm>
            <a:custGeom>
              <a:avLst/>
              <a:gdLst>
                <a:gd name="T0" fmla="*/ 6 w 11"/>
                <a:gd name="T1" fmla="*/ 1 h 40"/>
                <a:gd name="T2" fmla="*/ 10 w 11"/>
                <a:gd name="T3" fmla="*/ 7 h 40"/>
                <a:gd name="T4" fmla="*/ 7 w 11"/>
                <a:gd name="T5" fmla="*/ 0 h 40"/>
                <a:gd name="T6" fmla="*/ 3 w 11"/>
                <a:gd name="T7" fmla="*/ 7 h 40"/>
                <a:gd name="T8" fmla="*/ 7 w 11"/>
                <a:gd name="T9" fmla="*/ 40 h 40"/>
                <a:gd name="T10" fmla="*/ 7 w 11"/>
                <a:gd name="T11" fmla="*/ 40 h 40"/>
                <a:gd name="T12" fmla="*/ 6 w 11"/>
                <a:gd name="T13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0">
                  <a:moveTo>
                    <a:pt x="6" y="1"/>
                  </a:moveTo>
                  <a:cubicBezTo>
                    <a:pt x="10" y="2"/>
                    <a:pt x="8" y="6"/>
                    <a:pt x="10" y="7"/>
                  </a:cubicBezTo>
                  <a:cubicBezTo>
                    <a:pt x="8" y="5"/>
                    <a:pt x="11" y="0"/>
                    <a:pt x="7" y="0"/>
                  </a:cubicBezTo>
                  <a:cubicBezTo>
                    <a:pt x="3" y="0"/>
                    <a:pt x="3" y="5"/>
                    <a:pt x="3" y="7"/>
                  </a:cubicBezTo>
                  <a:cubicBezTo>
                    <a:pt x="2" y="18"/>
                    <a:pt x="3" y="29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5" y="27"/>
                    <a:pt x="0" y="14"/>
                    <a:pt x="6" y="1"/>
                  </a:cubicBezTo>
                  <a:close/>
                </a:path>
              </a:pathLst>
            </a:custGeom>
            <a:solidFill>
              <a:srgbClr val="24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10267951" y="5856288"/>
              <a:ext cx="128588" cy="104775"/>
            </a:xfrm>
            <a:custGeom>
              <a:avLst/>
              <a:gdLst>
                <a:gd name="T0" fmla="*/ 10 w 34"/>
                <a:gd name="T1" fmla="*/ 6 h 28"/>
                <a:gd name="T2" fmla="*/ 16 w 34"/>
                <a:gd name="T3" fmla="*/ 9 h 28"/>
                <a:gd name="T4" fmla="*/ 13 w 34"/>
                <a:gd name="T5" fmla="*/ 15 h 28"/>
                <a:gd name="T6" fmla="*/ 1 w 34"/>
                <a:gd name="T7" fmla="*/ 28 h 28"/>
                <a:gd name="T8" fmla="*/ 1 w 34"/>
                <a:gd name="T9" fmla="*/ 28 h 28"/>
                <a:gd name="T10" fmla="*/ 12 w 34"/>
                <a:gd name="T11" fmla="*/ 18 h 28"/>
                <a:gd name="T12" fmla="*/ 31 w 34"/>
                <a:gd name="T13" fmla="*/ 12 h 28"/>
                <a:gd name="T14" fmla="*/ 20 w 34"/>
                <a:gd name="T15" fmla="*/ 9 h 28"/>
                <a:gd name="T16" fmla="*/ 16 w 34"/>
                <a:gd name="T17" fmla="*/ 6 h 28"/>
                <a:gd name="T18" fmla="*/ 21 w 34"/>
                <a:gd name="T19" fmla="*/ 3 h 28"/>
                <a:gd name="T20" fmla="*/ 34 w 34"/>
                <a:gd name="T21" fmla="*/ 0 h 28"/>
                <a:gd name="T22" fmla="*/ 10 w 34"/>
                <a:gd name="T23" fmla="*/ 5 h 28"/>
                <a:gd name="T24" fmla="*/ 6 w 34"/>
                <a:gd name="T25" fmla="*/ 3 h 28"/>
                <a:gd name="T26" fmla="*/ 8 w 34"/>
                <a:gd name="T27" fmla="*/ 0 h 28"/>
                <a:gd name="T28" fmla="*/ 0 w 34"/>
                <a:gd name="T29" fmla="*/ 6 h 28"/>
                <a:gd name="T30" fmla="*/ 10 w 34"/>
                <a:gd name="T31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28">
                  <a:moveTo>
                    <a:pt x="10" y="6"/>
                  </a:moveTo>
                  <a:cubicBezTo>
                    <a:pt x="12" y="6"/>
                    <a:pt x="15" y="5"/>
                    <a:pt x="16" y="9"/>
                  </a:cubicBezTo>
                  <a:cubicBezTo>
                    <a:pt x="16" y="11"/>
                    <a:pt x="15" y="13"/>
                    <a:pt x="13" y="15"/>
                  </a:cubicBezTo>
                  <a:cubicBezTo>
                    <a:pt x="9" y="19"/>
                    <a:pt x="4" y="23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6" y="26"/>
                    <a:pt x="9" y="21"/>
                    <a:pt x="12" y="18"/>
                  </a:cubicBezTo>
                  <a:cubicBezTo>
                    <a:pt x="18" y="12"/>
                    <a:pt x="23" y="9"/>
                    <a:pt x="31" y="12"/>
                  </a:cubicBezTo>
                  <a:cubicBezTo>
                    <a:pt x="28" y="10"/>
                    <a:pt x="24" y="8"/>
                    <a:pt x="20" y="9"/>
                  </a:cubicBezTo>
                  <a:cubicBezTo>
                    <a:pt x="18" y="9"/>
                    <a:pt x="16" y="8"/>
                    <a:pt x="16" y="6"/>
                  </a:cubicBezTo>
                  <a:cubicBezTo>
                    <a:pt x="16" y="3"/>
                    <a:pt x="19" y="3"/>
                    <a:pt x="21" y="3"/>
                  </a:cubicBezTo>
                  <a:cubicBezTo>
                    <a:pt x="26" y="3"/>
                    <a:pt x="30" y="2"/>
                    <a:pt x="34" y="0"/>
                  </a:cubicBezTo>
                  <a:cubicBezTo>
                    <a:pt x="26" y="2"/>
                    <a:pt x="18" y="1"/>
                    <a:pt x="10" y="5"/>
                  </a:cubicBezTo>
                  <a:cubicBezTo>
                    <a:pt x="9" y="5"/>
                    <a:pt x="6" y="6"/>
                    <a:pt x="6" y="3"/>
                  </a:cubicBezTo>
                  <a:cubicBezTo>
                    <a:pt x="5" y="3"/>
                    <a:pt x="7" y="1"/>
                    <a:pt x="8" y="0"/>
                  </a:cubicBezTo>
                  <a:cubicBezTo>
                    <a:pt x="5" y="1"/>
                    <a:pt x="3" y="4"/>
                    <a:pt x="0" y="6"/>
                  </a:cubicBezTo>
                  <a:cubicBezTo>
                    <a:pt x="3" y="5"/>
                    <a:pt x="6" y="6"/>
                    <a:pt x="10" y="6"/>
                  </a:cubicBezTo>
                  <a:close/>
                </a:path>
              </a:pathLst>
            </a:custGeom>
            <a:solidFill>
              <a:srgbClr val="164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00"/>
            <p:cNvSpPr>
              <a:spLocks/>
            </p:cNvSpPr>
            <p:nvPr/>
          </p:nvSpPr>
          <p:spPr bwMode="auto">
            <a:xfrm>
              <a:off x="10245726" y="5856288"/>
              <a:ext cx="82550" cy="104775"/>
            </a:xfrm>
            <a:custGeom>
              <a:avLst/>
              <a:gdLst>
                <a:gd name="T0" fmla="*/ 0 w 22"/>
                <a:gd name="T1" fmla="*/ 8 h 28"/>
                <a:gd name="T2" fmla="*/ 13 w 22"/>
                <a:gd name="T3" fmla="*/ 7 h 28"/>
                <a:gd name="T4" fmla="*/ 20 w 22"/>
                <a:gd name="T5" fmla="*/ 9 h 28"/>
                <a:gd name="T6" fmla="*/ 16 w 22"/>
                <a:gd name="T7" fmla="*/ 16 h 28"/>
                <a:gd name="T8" fmla="*/ 7 w 22"/>
                <a:gd name="T9" fmla="*/ 28 h 28"/>
                <a:gd name="T10" fmla="*/ 19 w 22"/>
                <a:gd name="T11" fmla="*/ 15 h 28"/>
                <a:gd name="T12" fmla="*/ 22 w 22"/>
                <a:gd name="T13" fmla="*/ 9 h 28"/>
                <a:gd name="T14" fmla="*/ 16 w 22"/>
                <a:gd name="T15" fmla="*/ 6 h 28"/>
                <a:gd name="T16" fmla="*/ 6 w 22"/>
                <a:gd name="T17" fmla="*/ 6 h 28"/>
                <a:gd name="T18" fmla="*/ 14 w 22"/>
                <a:gd name="T19" fmla="*/ 0 h 28"/>
                <a:gd name="T20" fmla="*/ 14 w 22"/>
                <a:gd name="T21" fmla="*/ 0 h 28"/>
                <a:gd name="T22" fmla="*/ 0 w 22"/>
                <a:gd name="T23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8">
                  <a:moveTo>
                    <a:pt x="0" y="8"/>
                  </a:moveTo>
                  <a:cubicBezTo>
                    <a:pt x="5" y="10"/>
                    <a:pt x="9" y="6"/>
                    <a:pt x="13" y="7"/>
                  </a:cubicBezTo>
                  <a:cubicBezTo>
                    <a:pt x="15" y="7"/>
                    <a:pt x="19" y="6"/>
                    <a:pt x="20" y="9"/>
                  </a:cubicBezTo>
                  <a:cubicBezTo>
                    <a:pt x="21" y="12"/>
                    <a:pt x="19" y="14"/>
                    <a:pt x="16" y="16"/>
                  </a:cubicBezTo>
                  <a:cubicBezTo>
                    <a:pt x="12" y="19"/>
                    <a:pt x="7" y="22"/>
                    <a:pt x="7" y="28"/>
                  </a:cubicBezTo>
                  <a:cubicBezTo>
                    <a:pt x="10" y="23"/>
                    <a:pt x="15" y="19"/>
                    <a:pt x="19" y="15"/>
                  </a:cubicBezTo>
                  <a:cubicBezTo>
                    <a:pt x="21" y="13"/>
                    <a:pt x="22" y="11"/>
                    <a:pt x="22" y="9"/>
                  </a:cubicBezTo>
                  <a:cubicBezTo>
                    <a:pt x="21" y="5"/>
                    <a:pt x="18" y="6"/>
                    <a:pt x="16" y="6"/>
                  </a:cubicBezTo>
                  <a:cubicBezTo>
                    <a:pt x="12" y="6"/>
                    <a:pt x="9" y="5"/>
                    <a:pt x="6" y="6"/>
                  </a:cubicBezTo>
                  <a:cubicBezTo>
                    <a:pt x="9" y="4"/>
                    <a:pt x="11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1"/>
                    <a:pt x="4" y="3"/>
                    <a:pt x="0" y="8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10328276" y="5856288"/>
              <a:ext cx="68263" cy="44450"/>
            </a:xfrm>
            <a:custGeom>
              <a:avLst/>
              <a:gdLst>
                <a:gd name="T0" fmla="*/ 0 w 18"/>
                <a:gd name="T1" fmla="*/ 6 h 12"/>
                <a:gd name="T2" fmla="*/ 4 w 18"/>
                <a:gd name="T3" fmla="*/ 9 h 12"/>
                <a:gd name="T4" fmla="*/ 15 w 18"/>
                <a:gd name="T5" fmla="*/ 12 h 12"/>
                <a:gd name="T6" fmla="*/ 15 w 18"/>
                <a:gd name="T7" fmla="*/ 12 h 12"/>
                <a:gd name="T8" fmla="*/ 0 w 18"/>
                <a:gd name="T9" fmla="*/ 6 h 12"/>
                <a:gd name="T10" fmla="*/ 18 w 18"/>
                <a:gd name="T11" fmla="*/ 0 h 12"/>
                <a:gd name="T12" fmla="*/ 5 w 18"/>
                <a:gd name="T13" fmla="*/ 3 h 12"/>
                <a:gd name="T14" fmla="*/ 0 w 1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">
                  <a:moveTo>
                    <a:pt x="0" y="6"/>
                  </a:moveTo>
                  <a:cubicBezTo>
                    <a:pt x="0" y="8"/>
                    <a:pt x="2" y="9"/>
                    <a:pt x="4" y="9"/>
                  </a:cubicBezTo>
                  <a:cubicBezTo>
                    <a:pt x="8" y="8"/>
                    <a:pt x="12" y="10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1" y="8"/>
                    <a:pt x="6" y="7"/>
                    <a:pt x="0" y="6"/>
                  </a:cubicBezTo>
                  <a:cubicBezTo>
                    <a:pt x="6" y="2"/>
                    <a:pt x="14" y="5"/>
                    <a:pt x="18" y="0"/>
                  </a:cubicBezTo>
                  <a:cubicBezTo>
                    <a:pt x="14" y="2"/>
                    <a:pt x="10" y="3"/>
                    <a:pt x="5" y="3"/>
                  </a:cubicBezTo>
                  <a:cubicBezTo>
                    <a:pt x="3" y="3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164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auto">
            <a:xfrm>
              <a:off x="11425238" y="4905375"/>
              <a:ext cx="55563" cy="150813"/>
            </a:xfrm>
            <a:custGeom>
              <a:avLst/>
              <a:gdLst>
                <a:gd name="T0" fmla="*/ 4 w 15"/>
                <a:gd name="T1" fmla="*/ 17 h 40"/>
                <a:gd name="T2" fmla="*/ 0 w 15"/>
                <a:gd name="T3" fmla="*/ 25 h 40"/>
                <a:gd name="T4" fmla="*/ 6 w 15"/>
                <a:gd name="T5" fmla="*/ 33 h 40"/>
                <a:gd name="T6" fmla="*/ 6 w 15"/>
                <a:gd name="T7" fmla="*/ 40 h 40"/>
                <a:gd name="T8" fmla="*/ 6 w 15"/>
                <a:gd name="T9" fmla="*/ 40 h 40"/>
                <a:gd name="T10" fmla="*/ 15 w 15"/>
                <a:gd name="T11" fmla="*/ 0 h 40"/>
                <a:gd name="T12" fmla="*/ 4 w 15"/>
                <a:gd name="T13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4" y="17"/>
                  </a:moveTo>
                  <a:cubicBezTo>
                    <a:pt x="5" y="21"/>
                    <a:pt x="3" y="23"/>
                    <a:pt x="0" y="25"/>
                  </a:cubicBezTo>
                  <a:cubicBezTo>
                    <a:pt x="7" y="25"/>
                    <a:pt x="8" y="28"/>
                    <a:pt x="6" y="33"/>
                  </a:cubicBezTo>
                  <a:cubicBezTo>
                    <a:pt x="5" y="36"/>
                    <a:pt x="5" y="38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9" y="27"/>
                    <a:pt x="10" y="13"/>
                    <a:pt x="15" y="0"/>
                  </a:cubicBezTo>
                  <a:cubicBezTo>
                    <a:pt x="12" y="6"/>
                    <a:pt x="9" y="13"/>
                    <a:pt x="4" y="17"/>
                  </a:cubicBez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03"/>
            <p:cNvSpPr>
              <a:spLocks/>
            </p:cNvSpPr>
            <p:nvPr/>
          </p:nvSpPr>
          <p:spPr bwMode="auto">
            <a:xfrm>
              <a:off x="11439526" y="4878388"/>
              <a:ext cx="52388" cy="177800"/>
            </a:xfrm>
            <a:custGeom>
              <a:avLst/>
              <a:gdLst>
                <a:gd name="T0" fmla="*/ 14 w 14"/>
                <a:gd name="T1" fmla="*/ 0 h 47"/>
                <a:gd name="T2" fmla="*/ 0 w 14"/>
                <a:gd name="T3" fmla="*/ 24 h 47"/>
                <a:gd name="T4" fmla="*/ 0 w 14"/>
                <a:gd name="T5" fmla="*/ 24 h 47"/>
                <a:gd name="T6" fmla="*/ 0 w 14"/>
                <a:gd name="T7" fmla="*/ 24 h 47"/>
                <a:gd name="T8" fmla="*/ 11 w 14"/>
                <a:gd name="T9" fmla="*/ 7 h 47"/>
                <a:gd name="T10" fmla="*/ 2 w 14"/>
                <a:gd name="T11" fmla="*/ 47 h 47"/>
                <a:gd name="T12" fmla="*/ 9 w 14"/>
                <a:gd name="T13" fmla="*/ 20 h 47"/>
                <a:gd name="T14" fmla="*/ 14 w 14"/>
                <a:gd name="T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7">
                  <a:moveTo>
                    <a:pt x="14" y="0"/>
                  </a:moveTo>
                  <a:cubicBezTo>
                    <a:pt x="9" y="9"/>
                    <a:pt x="3" y="16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5" y="20"/>
                    <a:pt x="8" y="13"/>
                    <a:pt x="11" y="7"/>
                  </a:cubicBezTo>
                  <a:cubicBezTo>
                    <a:pt x="6" y="20"/>
                    <a:pt x="5" y="34"/>
                    <a:pt x="2" y="47"/>
                  </a:cubicBezTo>
                  <a:cubicBezTo>
                    <a:pt x="7" y="39"/>
                    <a:pt x="6" y="29"/>
                    <a:pt x="9" y="20"/>
                  </a:cubicBezTo>
                  <a:cubicBezTo>
                    <a:pt x="11" y="14"/>
                    <a:pt x="14" y="9"/>
                    <a:pt x="14" y="0"/>
                  </a:cubicBez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04"/>
            <p:cNvSpPr>
              <a:spLocks/>
            </p:cNvSpPr>
            <p:nvPr/>
          </p:nvSpPr>
          <p:spPr bwMode="auto">
            <a:xfrm>
              <a:off x="11425238" y="4968875"/>
              <a:ext cx="19050" cy="30163"/>
            </a:xfrm>
            <a:custGeom>
              <a:avLst/>
              <a:gdLst>
                <a:gd name="T0" fmla="*/ 4 w 5"/>
                <a:gd name="T1" fmla="*/ 0 h 8"/>
                <a:gd name="T2" fmla="*/ 3 w 5"/>
                <a:gd name="T3" fmla="*/ 1 h 8"/>
                <a:gd name="T4" fmla="*/ 0 w 5"/>
                <a:gd name="T5" fmla="*/ 8 h 8"/>
                <a:gd name="T6" fmla="*/ 4 w 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2" y="3"/>
                    <a:pt x="1" y="6"/>
                    <a:pt x="0" y="8"/>
                  </a:cubicBezTo>
                  <a:cubicBezTo>
                    <a:pt x="3" y="6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11436351" y="4968875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06"/>
            <p:cNvSpPr>
              <a:spLocks/>
            </p:cNvSpPr>
            <p:nvPr/>
          </p:nvSpPr>
          <p:spPr bwMode="auto">
            <a:xfrm>
              <a:off x="11131551" y="7700963"/>
              <a:ext cx="46038" cy="179388"/>
            </a:xfrm>
            <a:custGeom>
              <a:avLst/>
              <a:gdLst>
                <a:gd name="T0" fmla="*/ 6 w 12"/>
                <a:gd name="T1" fmla="*/ 20 h 48"/>
                <a:gd name="T2" fmla="*/ 5 w 12"/>
                <a:gd name="T3" fmla="*/ 14 h 48"/>
                <a:gd name="T4" fmla="*/ 9 w 12"/>
                <a:gd name="T5" fmla="*/ 0 h 48"/>
                <a:gd name="T6" fmla="*/ 0 w 12"/>
                <a:gd name="T7" fmla="*/ 48 h 48"/>
                <a:gd name="T8" fmla="*/ 12 w 12"/>
                <a:gd name="T9" fmla="*/ 18 h 48"/>
                <a:gd name="T10" fmla="*/ 6 w 12"/>
                <a:gd name="T11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8">
                  <a:moveTo>
                    <a:pt x="6" y="20"/>
                  </a:moveTo>
                  <a:cubicBezTo>
                    <a:pt x="4" y="19"/>
                    <a:pt x="5" y="16"/>
                    <a:pt x="5" y="14"/>
                  </a:cubicBezTo>
                  <a:cubicBezTo>
                    <a:pt x="6" y="9"/>
                    <a:pt x="8" y="4"/>
                    <a:pt x="9" y="0"/>
                  </a:cubicBezTo>
                  <a:cubicBezTo>
                    <a:pt x="1" y="15"/>
                    <a:pt x="1" y="31"/>
                    <a:pt x="0" y="48"/>
                  </a:cubicBezTo>
                  <a:cubicBezTo>
                    <a:pt x="6" y="38"/>
                    <a:pt x="10" y="29"/>
                    <a:pt x="12" y="18"/>
                  </a:cubicBezTo>
                  <a:cubicBezTo>
                    <a:pt x="11" y="20"/>
                    <a:pt x="9" y="21"/>
                    <a:pt x="6" y="20"/>
                  </a:cubicBezTo>
                  <a:close/>
                </a:path>
              </a:pathLst>
            </a:custGeom>
            <a:solidFill>
              <a:srgbClr val="205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11147426" y="7700963"/>
              <a:ext cx="30163" cy="77788"/>
            </a:xfrm>
            <a:custGeom>
              <a:avLst/>
              <a:gdLst>
                <a:gd name="T0" fmla="*/ 2 w 8"/>
                <a:gd name="T1" fmla="*/ 13 h 21"/>
                <a:gd name="T2" fmla="*/ 5 w 8"/>
                <a:gd name="T3" fmla="*/ 0 h 21"/>
                <a:gd name="T4" fmla="*/ 1 w 8"/>
                <a:gd name="T5" fmla="*/ 14 h 21"/>
                <a:gd name="T6" fmla="*/ 2 w 8"/>
                <a:gd name="T7" fmla="*/ 20 h 21"/>
                <a:gd name="T8" fmla="*/ 8 w 8"/>
                <a:gd name="T9" fmla="*/ 18 h 21"/>
                <a:gd name="T10" fmla="*/ 8 w 8"/>
                <a:gd name="T11" fmla="*/ 18 h 21"/>
                <a:gd name="T12" fmla="*/ 2 w 8"/>
                <a:gd name="T13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">
                  <a:moveTo>
                    <a:pt x="2" y="13"/>
                  </a:moveTo>
                  <a:cubicBezTo>
                    <a:pt x="3" y="8"/>
                    <a:pt x="6" y="4"/>
                    <a:pt x="5" y="0"/>
                  </a:cubicBezTo>
                  <a:cubicBezTo>
                    <a:pt x="4" y="4"/>
                    <a:pt x="2" y="9"/>
                    <a:pt x="1" y="14"/>
                  </a:cubicBezTo>
                  <a:cubicBezTo>
                    <a:pt x="1" y="16"/>
                    <a:pt x="0" y="19"/>
                    <a:pt x="2" y="20"/>
                  </a:cubicBezTo>
                  <a:cubicBezTo>
                    <a:pt x="5" y="21"/>
                    <a:pt x="7" y="20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21"/>
                    <a:pt x="1" y="18"/>
                    <a:pt x="2" y="13"/>
                  </a:cubicBezTo>
                  <a:close/>
                </a:path>
              </a:pathLst>
            </a:custGeom>
            <a:solidFill>
              <a:srgbClr val="205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8988426" y="7816850"/>
              <a:ext cx="127000" cy="82550"/>
            </a:xfrm>
            <a:custGeom>
              <a:avLst/>
              <a:gdLst>
                <a:gd name="T0" fmla="*/ 34 w 34"/>
                <a:gd name="T1" fmla="*/ 0 h 22"/>
                <a:gd name="T2" fmla="*/ 0 w 34"/>
                <a:gd name="T3" fmla="*/ 21 h 22"/>
                <a:gd name="T4" fmla="*/ 9 w 34"/>
                <a:gd name="T5" fmla="*/ 17 h 22"/>
                <a:gd name="T6" fmla="*/ 18 w 34"/>
                <a:gd name="T7" fmla="*/ 13 h 22"/>
                <a:gd name="T8" fmla="*/ 14 w 34"/>
                <a:gd name="T9" fmla="*/ 22 h 22"/>
                <a:gd name="T10" fmla="*/ 14 w 34"/>
                <a:gd name="T11" fmla="*/ 22 h 22"/>
                <a:gd name="T12" fmla="*/ 34 w 3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2">
                  <a:moveTo>
                    <a:pt x="34" y="0"/>
                  </a:moveTo>
                  <a:cubicBezTo>
                    <a:pt x="22" y="7"/>
                    <a:pt x="11" y="13"/>
                    <a:pt x="0" y="21"/>
                  </a:cubicBezTo>
                  <a:cubicBezTo>
                    <a:pt x="4" y="22"/>
                    <a:pt x="6" y="18"/>
                    <a:pt x="9" y="17"/>
                  </a:cubicBezTo>
                  <a:cubicBezTo>
                    <a:pt x="12" y="16"/>
                    <a:pt x="14" y="9"/>
                    <a:pt x="18" y="13"/>
                  </a:cubicBezTo>
                  <a:cubicBezTo>
                    <a:pt x="22" y="17"/>
                    <a:pt x="14" y="18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2" y="16"/>
                    <a:pt x="26" y="6"/>
                    <a:pt x="34" y="0"/>
                  </a:cubicBezTo>
                  <a:close/>
                </a:path>
              </a:pathLst>
            </a:custGeom>
            <a:solidFill>
              <a:srgbClr val="133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8988426" y="7797800"/>
              <a:ext cx="138113" cy="101600"/>
            </a:xfrm>
            <a:custGeom>
              <a:avLst/>
              <a:gdLst>
                <a:gd name="T0" fmla="*/ 37 w 37"/>
                <a:gd name="T1" fmla="*/ 0 h 27"/>
                <a:gd name="T2" fmla="*/ 0 w 37"/>
                <a:gd name="T3" fmla="*/ 26 h 27"/>
                <a:gd name="T4" fmla="*/ 34 w 37"/>
                <a:gd name="T5" fmla="*/ 5 h 27"/>
                <a:gd name="T6" fmla="*/ 14 w 37"/>
                <a:gd name="T7" fmla="*/ 27 h 27"/>
                <a:gd name="T8" fmla="*/ 37 w 3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7">
                  <a:moveTo>
                    <a:pt x="37" y="0"/>
                  </a:moveTo>
                  <a:cubicBezTo>
                    <a:pt x="25" y="9"/>
                    <a:pt x="10" y="15"/>
                    <a:pt x="0" y="26"/>
                  </a:cubicBezTo>
                  <a:cubicBezTo>
                    <a:pt x="11" y="18"/>
                    <a:pt x="22" y="12"/>
                    <a:pt x="34" y="5"/>
                  </a:cubicBezTo>
                  <a:cubicBezTo>
                    <a:pt x="26" y="11"/>
                    <a:pt x="22" y="21"/>
                    <a:pt x="14" y="27"/>
                  </a:cubicBezTo>
                  <a:cubicBezTo>
                    <a:pt x="22" y="23"/>
                    <a:pt x="37" y="7"/>
                    <a:pt x="37" y="0"/>
                  </a:cubicBezTo>
                  <a:close/>
                </a:path>
              </a:pathLst>
            </a:custGeom>
            <a:solidFill>
              <a:srgbClr val="133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11147426" y="7053263"/>
              <a:ext cx="120650" cy="128588"/>
            </a:xfrm>
            <a:custGeom>
              <a:avLst/>
              <a:gdLst>
                <a:gd name="T0" fmla="*/ 17 w 32"/>
                <a:gd name="T1" fmla="*/ 25 h 34"/>
                <a:gd name="T2" fmla="*/ 15 w 32"/>
                <a:gd name="T3" fmla="*/ 19 h 34"/>
                <a:gd name="T4" fmla="*/ 32 w 32"/>
                <a:gd name="T5" fmla="*/ 0 h 34"/>
                <a:gd name="T6" fmla="*/ 0 w 32"/>
                <a:gd name="T7" fmla="*/ 34 h 34"/>
                <a:gd name="T8" fmla="*/ 17 w 32"/>
                <a:gd name="T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7" y="25"/>
                  </a:moveTo>
                  <a:cubicBezTo>
                    <a:pt x="11" y="25"/>
                    <a:pt x="12" y="23"/>
                    <a:pt x="15" y="19"/>
                  </a:cubicBezTo>
                  <a:cubicBezTo>
                    <a:pt x="20" y="13"/>
                    <a:pt x="28" y="9"/>
                    <a:pt x="32" y="0"/>
                  </a:cubicBezTo>
                  <a:cubicBezTo>
                    <a:pt x="21" y="12"/>
                    <a:pt x="10" y="23"/>
                    <a:pt x="0" y="34"/>
                  </a:cubicBezTo>
                  <a:cubicBezTo>
                    <a:pt x="5" y="31"/>
                    <a:pt x="10" y="27"/>
                    <a:pt x="17" y="25"/>
                  </a:cubicBezTo>
                  <a:close/>
                </a:path>
              </a:pathLst>
            </a:custGeom>
            <a:solidFill>
              <a:srgbClr val="103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11125201" y="7053263"/>
              <a:ext cx="142875" cy="142875"/>
            </a:xfrm>
            <a:custGeom>
              <a:avLst/>
              <a:gdLst>
                <a:gd name="T0" fmla="*/ 0 w 38"/>
                <a:gd name="T1" fmla="*/ 38 h 38"/>
                <a:gd name="T2" fmla="*/ 23 w 38"/>
                <a:gd name="T3" fmla="*/ 25 h 38"/>
                <a:gd name="T4" fmla="*/ 6 w 38"/>
                <a:gd name="T5" fmla="*/ 34 h 38"/>
                <a:gd name="T6" fmla="*/ 38 w 38"/>
                <a:gd name="T7" fmla="*/ 0 h 38"/>
                <a:gd name="T8" fmla="*/ 38 w 38"/>
                <a:gd name="T9" fmla="*/ 0 h 38"/>
                <a:gd name="T10" fmla="*/ 0 w 38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8">
                  <a:moveTo>
                    <a:pt x="0" y="38"/>
                  </a:moveTo>
                  <a:cubicBezTo>
                    <a:pt x="8" y="34"/>
                    <a:pt x="16" y="31"/>
                    <a:pt x="23" y="25"/>
                  </a:cubicBezTo>
                  <a:cubicBezTo>
                    <a:pt x="16" y="27"/>
                    <a:pt x="11" y="31"/>
                    <a:pt x="6" y="34"/>
                  </a:cubicBezTo>
                  <a:cubicBezTo>
                    <a:pt x="16" y="23"/>
                    <a:pt x="27" y="12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4" y="12"/>
                    <a:pt x="12" y="25"/>
                    <a:pt x="0" y="38"/>
                  </a:cubicBezTo>
                  <a:close/>
                </a:path>
              </a:pathLst>
            </a:custGeom>
            <a:solidFill>
              <a:srgbClr val="103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10704513" y="4075113"/>
              <a:ext cx="60325" cy="131763"/>
            </a:xfrm>
            <a:custGeom>
              <a:avLst/>
              <a:gdLst>
                <a:gd name="T0" fmla="*/ 0 w 16"/>
                <a:gd name="T1" fmla="*/ 0 h 35"/>
                <a:gd name="T2" fmla="*/ 16 w 16"/>
                <a:gd name="T3" fmla="*/ 35 h 35"/>
                <a:gd name="T4" fmla="*/ 7 w 16"/>
                <a:gd name="T5" fmla="*/ 16 h 35"/>
                <a:gd name="T6" fmla="*/ 7 w 16"/>
                <a:gd name="T7" fmla="*/ 12 h 35"/>
                <a:gd name="T8" fmla="*/ 12 w 16"/>
                <a:gd name="T9" fmla="*/ 12 h 35"/>
                <a:gd name="T10" fmla="*/ 16 w 16"/>
                <a:gd name="T11" fmla="*/ 15 h 35"/>
                <a:gd name="T12" fmla="*/ 16 w 16"/>
                <a:gd name="T13" fmla="*/ 15 h 35"/>
                <a:gd name="T14" fmla="*/ 0 w 16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5">
                  <a:moveTo>
                    <a:pt x="0" y="0"/>
                  </a:moveTo>
                  <a:cubicBezTo>
                    <a:pt x="5" y="11"/>
                    <a:pt x="8" y="24"/>
                    <a:pt x="16" y="35"/>
                  </a:cubicBezTo>
                  <a:cubicBezTo>
                    <a:pt x="14" y="28"/>
                    <a:pt x="11" y="22"/>
                    <a:pt x="7" y="16"/>
                  </a:cubicBezTo>
                  <a:cubicBezTo>
                    <a:pt x="7" y="15"/>
                    <a:pt x="6" y="13"/>
                    <a:pt x="7" y="12"/>
                  </a:cubicBezTo>
                  <a:cubicBezTo>
                    <a:pt x="9" y="11"/>
                    <a:pt x="10" y="11"/>
                    <a:pt x="12" y="12"/>
                  </a:cubicBezTo>
                  <a:cubicBezTo>
                    <a:pt x="13" y="13"/>
                    <a:pt x="15" y="14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1" y="9"/>
                    <a:pt x="4" y="6"/>
                    <a:pt x="0" y="0"/>
                  </a:cubicBezTo>
                  <a:close/>
                </a:path>
              </a:pathLst>
            </a:custGeom>
            <a:solidFill>
              <a:srgbClr val="103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10685463" y="4048125"/>
              <a:ext cx="79375" cy="158750"/>
            </a:xfrm>
            <a:custGeom>
              <a:avLst/>
              <a:gdLst>
                <a:gd name="T0" fmla="*/ 2 w 21"/>
                <a:gd name="T1" fmla="*/ 0 h 42"/>
                <a:gd name="T2" fmla="*/ 8 w 21"/>
                <a:gd name="T3" fmla="*/ 19 h 42"/>
                <a:gd name="T4" fmla="*/ 21 w 21"/>
                <a:gd name="T5" fmla="*/ 42 h 42"/>
                <a:gd name="T6" fmla="*/ 5 w 21"/>
                <a:gd name="T7" fmla="*/ 7 h 42"/>
                <a:gd name="T8" fmla="*/ 21 w 21"/>
                <a:gd name="T9" fmla="*/ 22 h 42"/>
                <a:gd name="T10" fmla="*/ 2 w 21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2">
                  <a:moveTo>
                    <a:pt x="2" y="0"/>
                  </a:moveTo>
                  <a:cubicBezTo>
                    <a:pt x="0" y="9"/>
                    <a:pt x="6" y="13"/>
                    <a:pt x="8" y="19"/>
                  </a:cubicBezTo>
                  <a:cubicBezTo>
                    <a:pt x="11" y="27"/>
                    <a:pt x="14" y="35"/>
                    <a:pt x="21" y="42"/>
                  </a:cubicBezTo>
                  <a:cubicBezTo>
                    <a:pt x="13" y="31"/>
                    <a:pt x="10" y="18"/>
                    <a:pt x="5" y="7"/>
                  </a:cubicBezTo>
                  <a:cubicBezTo>
                    <a:pt x="9" y="13"/>
                    <a:pt x="16" y="16"/>
                    <a:pt x="21" y="22"/>
                  </a:cubicBezTo>
                  <a:cubicBezTo>
                    <a:pt x="17" y="13"/>
                    <a:pt x="8" y="9"/>
                    <a:pt x="2" y="0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11068051" y="3849688"/>
              <a:ext cx="98425" cy="173038"/>
            </a:xfrm>
            <a:custGeom>
              <a:avLst/>
              <a:gdLst>
                <a:gd name="T0" fmla="*/ 13 w 26"/>
                <a:gd name="T1" fmla="*/ 12 h 46"/>
                <a:gd name="T2" fmla="*/ 18 w 26"/>
                <a:gd name="T3" fmla="*/ 32 h 46"/>
                <a:gd name="T4" fmla="*/ 18 w 26"/>
                <a:gd name="T5" fmla="*/ 32 h 46"/>
                <a:gd name="T6" fmla="*/ 23 w 26"/>
                <a:gd name="T7" fmla="*/ 46 h 46"/>
                <a:gd name="T8" fmla="*/ 26 w 26"/>
                <a:gd name="T9" fmla="*/ 37 h 46"/>
                <a:gd name="T10" fmla="*/ 20 w 26"/>
                <a:gd name="T11" fmla="*/ 34 h 46"/>
                <a:gd name="T12" fmla="*/ 14 w 26"/>
                <a:gd name="T13" fmla="*/ 11 h 46"/>
                <a:gd name="T14" fmla="*/ 0 w 26"/>
                <a:gd name="T15" fmla="*/ 1 h 46"/>
                <a:gd name="T16" fmla="*/ 0 w 26"/>
                <a:gd name="T17" fmla="*/ 1 h 46"/>
                <a:gd name="T18" fmla="*/ 13 w 26"/>
                <a:gd name="T19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6">
                  <a:moveTo>
                    <a:pt x="13" y="12"/>
                  </a:moveTo>
                  <a:cubicBezTo>
                    <a:pt x="14" y="18"/>
                    <a:pt x="17" y="25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1" y="36"/>
                    <a:pt x="20" y="42"/>
                    <a:pt x="23" y="46"/>
                  </a:cubicBezTo>
                  <a:cubicBezTo>
                    <a:pt x="24" y="43"/>
                    <a:pt x="24" y="40"/>
                    <a:pt x="26" y="37"/>
                  </a:cubicBezTo>
                  <a:cubicBezTo>
                    <a:pt x="22" y="40"/>
                    <a:pt x="21" y="37"/>
                    <a:pt x="20" y="34"/>
                  </a:cubicBezTo>
                  <a:cubicBezTo>
                    <a:pt x="18" y="26"/>
                    <a:pt x="16" y="19"/>
                    <a:pt x="14" y="11"/>
                  </a:cubicBezTo>
                  <a:cubicBezTo>
                    <a:pt x="12" y="4"/>
                    <a:pt x="8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11" y="5"/>
                    <a:pt x="13" y="12"/>
                  </a:cubicBezTo>
                  <a:close/>
                </a:path>
              </a:pathLst>
            </a:custGeom>
            <a:solidFill>
              <a:srgbClr val="133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11068051" y="3852863"/>
              <a:ext cx="68263" cy="117475"/>
            </a:xfrm>
            <a:custGeom>
              <a:avLst/>
              <a:gdLst>
                <a:gd name="T0" fmla="*/ 13 w 18"/>
                <a:gd name="T1" fmla="*/ 13 h 31"/>
                <a:gd name="T2" fmla="*/ 16 w 18"/>
                <a:gd name="T3" fmla="*/ 29 h 31"/>
                <a:gd name="T4" fmla="*/ 16 w 18"/>
                <a:gd name="T5" fmla="*/ 29 h 31"/>
                <a:gd name="T6" fmla="*/ 16 w 18"/>
                <a:gd name="T7" fmla="*/ 29 h 31"/>
                <a:gd name="T8" fmla="*/ 18 w 18"/>
                <a:gd name="T9" fmla="*/ 31 h 31"/>
                <a:gd name="T10" fmla="*/ 18 w 18"/>
                <a:gd name="T11" fmla="*/ 31 h 31"/>
                <a:gd name="T12" fmla="*/ 13 w 18"/>
                <a:gd name="T13" fmla="*/ 11 h 31"/>
                <a:gd name="T14" fmla="*/ 0 w 18"/>
                <a:gd name="T15" fmla="*/ 0 h 31"/>
                <a:gd name="T16" fmla="*/ 13 w 1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1">
                  <a:moveTo>
                    <a:pt x="13" y="13"/>
                  </a:moveTo>
                  <a:cubicBezTo>
                    <a:pt x="14" y="18"/>
                    <a:pt x="15" y="24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30"/>
                    <a:pt x="17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24"/>
                    <a:pt x="14" y="17"/>
                    <a:pt x="13" y="11"/>
                  </a:cubicBezTo>
                  <a:cubicBezTo>
                    <a:pt x="11" y="4"/>
                    <a:pt x="7" y="0"/>
                    <a:pt x="0" y="0"/>
                  </a:cubicBezTo>
                  <a:cubicBezTo>
                    <a:pt x="6" y="2"/>
                    <a:pt x="11" y="6"/>
                    <a:pt x="13" y="13"/>
                  </a:cubicBezTo>
                  <a:close/>
                </a:path>
              </a:pathLst>
            </a:custGeom>
            <a:solidFill>
              <a:srgbClr val="133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11136313" y="3970338"/>
              <a:ext cx="30163" cy="74613"/>
            </a:xfrm>
            <a:custGeom>
              <a:avLst/>
              <a:gdLst>
                <a:gd name="T0" fmla="*/ 0 w 8"/>
                <a:gd name="T1" fmla="*/ 0 h 20"/>
                <a:gd name="T2" fmla="*/ 0 w 8"/>
                <a:gd name="T3" fmla="*/ 3 h 20"/>
                <a:gd name="T4" fmla="*/ 5 w 8"/>
                <a:gd name="T5" fmla="*/ 20 h 20"/>
                <a:gd name="T6" fmla="*/ 8 w 8"/>
                <a:gd name="T7" fmla="*/ 5 h 20"/>
                <a:gd name="T8" fmla="*/ 5 w 8"/>
                <a:gd name="T9" fmla="*/ 14 h 20"/>
                <a:gd name="T10" fmla="*/ 0 w 8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0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2" y="8"/>
                    <a:pt x="1" y="15"/>
                    <a:pt x="5" y="20"/>
                  </a:cubicBezTo>
                  <a:cubicBezTo>
                    <a:pt x="8" y="15"/>
                    <a:pt x="8" y="10"/>
                    <a:pt x="8" y="5"/>
                  </a:cubicBezTo>
                  <a:cubicBezTo>
                    <a:pt x="6" y="8"/>
                    <a:pt x="6" y="11"/>
                    <a:pt x="5" y="14"/>
                  </a:cubicBezTo>
                  <a:cubicBezTo>
                    <a:pt x="2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133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11128376" y="3962400"/>
              <a:ext cx="7938" cy="19050"/>
            </a:xfrm>
            <a:custGeom>
              <a:avLst/>
              <a:gdLst>
                <a:gd name="T0" fmla="*/ 2 w 2"/>
                <a:gd name="T1" fmla="*/ 2 h 5"/>
                <a:gd name="T2" fmla="*/ 0 w 2"/>
                <a:gd name="T3" fmla="*/ 0 h 5"/>
                <a:gd name="T4" fmla="*/ 0 w 2"/>
                <a:gd name="T5" fmla="*/ 0 h 5"/>
                <a:gd name="T6" fmla="*/ 2 w 2"/>
                <a:gd name="T7" fmla="*/ 5 h 5"/>
                <a:gd name="T8" fmla="*/ 2 w 2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3"/>
                    <a:pt x="2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133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18"/>
            <p:cNvSpPr>
              <a:spLocks/>
            </p:cNvSpPr>
            <p:nvPr/>
          </p:nvSpPr>
          <p:spPr bwMode="auto">
            <a:xfrm>
              <a:off x="10223501" y="5243513"/>
              <a:ext cx="71438" cy="33338"/>
            </a:xfrm>
            <a:custGeom>
              <a:avLst/>
              <a:gdLst>
                <a:gd name="T0" fmla="*/ 19 w 19"/>
                <a:gd name="T1" fmla="*/ 7 h 9"/>
                <a:gd name="T2" fmla="*/ 0 w 19"/>
                <a:gd name="T3" fmla="*/ 0 h 9"/>
                <a:gd name="T4" fmla="*/ 0 w 19"/>
                <a:gd name="T5" fmla="*/ 7 h 9"/>
                <a:gd name="T6" fmla="*/ 0 w 19"/>
                <a:gd name="T7" fmla="*/ 7 h 9"/>
                <a:gd name="T8" fmla="*/ 19 w 1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19" y="7"/>
                  </a:moveTo>
                  <a:cubicBezTo>
                    <a:pt x="13" y="5"/>
                    <a:pt x="6" y="4"/>
                    <a:pt x="0" y="0"/>
                  </a:cubicBezTo>
                  <a:cubicBezTo>
                    <a:pt x="2" y="2"/>
                    <a:pt x="1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6"/>
                    <a:pt x="13" y="9"/>
                    <a:pt x="19" y="7"/>
                  </a:cubicBezTo>
                  <a:close/>
                </a:path>
              </a:pathLst>
            </a:custGeom>
            <a:solidFill>
              <a:srgbClr val="11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10223501" y="5243513"/>
              <a:ext cx="96838" cy="41275"/>
            </a:xfrm>
            <a:custGeom>
              <a:avLst/>
              <a:gdLst>
                <a:gd name="T0" fmla="*/ 26 w 26"/>
                <a:gd name="T1" fmla="*/ 9 h 11"/>
                <a:gd name="T2" fmla="*/ 0 w 26"/>
                <a:gd name="T3" fmla="*/ 0 h 11"/>
                <a:gd name="T4" fmla="*/ 19 w 26"/>
                <a:gd name="T5" fmla="*/ 7 h 11"/>
                <a:gd name="T6" fmla="*/ 0 w 26"/>
                <a:gd name="T7" fmla="*/ 7 h 11"/>
                <a:gd name="T8" fmla="*/ 26 w 26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6" y="9"/>
                  </a:moveTo>
                  <a:cubicBezTo>
                    <a:pt x="18" y="4"/>
                    <a:pt x="9" y="1"/>
                    <a:pt x="0" y="0"/>
                  </a:cubicBezTo>
                  <a:cubicBezTo>
                    <a:pt x="6" y="4"/>
                    <a:pt x="13" y="5"/>
                    <a:pt x="19" y="7"/>
                  </a:cubicBezTo>
                  <a:cubicBezTo>
                    <a:pt x="13" y="9"/>
                    <a:pt x="7" y="6"/>
                    <a:pt x="0" y="7"/>
                  </a:cubicBezTo>
                  <a:cubicBezTo>
                    <a:pt x="8" y="11"/>
                    <a:pt x="17" y="10"/>
                    <a:pt x="26" y="9"/>
                  </a:cubicBezTo>
                  <a:close/>
                </a:path>
              </a:pathLst>
            </a:custGeom>
            <a:solidFill>
              <a:srgbClr val="11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10250488" y="6065838"/>
              <a:ext cx="69850" cy="87313"/>
            </a:xfrm>
            <a:custGeom>
              <a:avLst/>
              <a:gdLst>
                <a:gd name="T0" fmla="*/ 19 w 19"/>
                <a:gd name="T1" fmla="*/ 12 h 23"/>
                <a:gd name="T2" fmla="*/ 0 w 19"/>
                <a:gd name="T3" fmla="*/ 0 h 23"/>
                <a:gd name="T4" fmla="*/ 16 w 19"/>
                <a:gd name="T5" fmla="*/ 23 h 23"/>
                <a:gd name="T6" fmla="*/ 16 w 19"/>
                <a:gd name="T7" fmla="*/ 23 h 23"/>
                <a:gd name="T8" fmla="*/ 16 w 19"/>
                <a:gd name="T9" fmla="*/ 23 h 23"/>
                <a:gd name="T10" fmla="*/ 19 w 19"/>
                <a:gd name="T1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3">
                  <a:moveTo>
                    <a:pt x="19" y="12"/>
                  </a:moveTo>
                  <a:cubicBezTo>
                    <a:pt x="14" y="6"/>
                    <a:pt x="7" y="3"/>
                    <a:pt x="0" y="0"/>
                  </a:cubicBezTo>
                  <a:cubicBezTo>
                    <a:pt x="5" y="8"/>
                    <a:pt x="10" y="17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2" y="15"/>
                    <a:pt x="12" y="13"/>
                    <a:pt x="19" y="12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10294938" y="6111875"/>
              <a:ext cx="25400" cy="41275"/>
            </a:xfrm>
            <a:custGeom>
              <a:avLst/>
              <a:gdLst>
                <a:gd name="T0" fmla="*/ 7 w 7"/>
                <a:gd name="T1" fmla="*/ 0 h 11"/>
                <a:gd name="T2" fmla="*/ 4 w 7"/>
                <a:gd name="T3" fmla="*/ 11 h 11"/>
                <a:gd name="T4" fmla="*/ 4 w 7"/>
                <a:gd name="T5" fmla="*/ 11 h 11"/>
                <a:gd name="T6" fmla="*/ 7 w 7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cubicBezTo>
                    <a:pt x="0" y="1"/>
                    <a:pt x="0" y="3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7"/>
                    <a:pt x="0" y="2"/>
                    <a:pt x="7" y="0"/>
                  </a:cubicBezTo>
                  <a:close/>
                </a:path>
              </a:pathLst>
            </a:custGeom>
            <a:solidFill>
              <a:srgbClr val="1F5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22"/>
            <p:cNvSpPr>
              <a:spLocks/>
            </p:cNvSpPr>
            <p:nvPr/>
          </p:nvSpPr>
          <p:spPr bwMode="auto">
            <a:xfrm>
              <a:off x="10621963" y="8139113"/>
              <a:ext cx="66675" cy="95250"/>
            </a:xfrm>
            <a:custGeom>
              <a:avLst/>
              <a:gdLst>
                <a:gd name="T0" fmla="*/ 12 w 18"/>
                <a:gd name="T1" fmla="*/ 22 h 25"/>
                <a:gd name="T2" fmla="*/ 18 w 18"/>
                <a:gd name="T3" fmla="*/ 19 h 25"/>
                <a:gd name="T4" fmla="*/ 16 w 18"/>
                <a:gd name="T5" fmla="*/ 0 h 25"/>
                <a:gd name="T6" fmla="*/ 16 w 18"/>
                <a:gd name="T7" fmla="*/ 15 h 25"/>
                <a:gd name="T8" fmla="*/ 15 w 18"/>
                <a:gd name="T9" fmla="*/ 20 h 25"/>
                <a:gd name="T10" fmla="*/ 10 w 18"/>
                <a:gd name="T11" fmla="*/ 17 h 25"/>
                <a:gd name="T12" fmla="*/ 0 w 18"/>
                <a:gd name="T13" fmla="*/ 3 h 25"/>
                <a:gd name="T14" fmla="*/ 12 w 18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5">
                  <a:moveTo>
                    <a:pt x="12" y="22"/>
                  </a:moveTo>
                  <a:cubicBezTo>
                    <a:pt x="16" y="25"/>
                    <a:pt x="18" y="24"/>
                    <a:pt x="18" y="19"/>
                  </a:cubicBezTo>
                  <a:cubicBezTo>
                    <a:pt x="17" y="13"/>
                    <a:pt x="18" y="6"/>
                    <a:pt x="16" y="0"/>
                  </a:cubicBezTo>
                  <a:cubicBezTo>
                    <a:pt x="16" y="5"/>
                    <a:pt x="16" y="10"/>
                    <a:pt x="16" y="15"/>
                  </a:cubicBezTo>
                  <a:cubicBezTo>
                    <a:pt x="16" y="17"/>
                    <a:pt x="17" y="20"/>
                    <a:pt x="15" y="20"/>
                  </a:cubicBezTo>
                  <a:cubicBezTo>
                    <a:pt x="12" y="21"/>
                    <a:pt x="11" y="19"/>
                    <a:pt x="10" y="17"/>
                  </a:cubicBezTo>
                  <a:cubicBezTo>
                    <a:pt x="6" y="13"/>
                    <a:pt x="3" y="8"/>
                    <a:pt x="0" y="3"/>
                  </a:cubicBezTo>
                  <a:cubicBezTo>
                    <a:pt x="3" y="10"/>
                    <a:pt x="6" y="17"/>
                    <a:pt x="12" y="22"/>
                  </a:cubicBezTo>
                  <a:close/>
                </a:path>
              </a:pathLst>
            </a:custGeom>
            <a:solidFill>
              <a:srgbClr val="14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10621963" y="8139113"/>
              <a:ext cx="74613" cy="109538"/>
            </a:xfrm>
            <a:custGeom>
              <a:avLst/>
              <a:gdLst>
                <a:gd name="T0" fmla="*/ 15 w 20"/>
                <a:gd name="T1" fmla="*/ 26 h 29"/>
                <a:gd name="T2" fmla="*/ 19 w 20"/>
                <a:gd name="T3" fmla="*/ 24 h 29"/>
                <a:gd name="T4" fmla="*/ 16 w 20"/>
                <a:gd name="T5" fmla="*/ 0 h 29"/>
                <a:gd name="T6" fmla="*/ 18 w 20"/>
                <a:gd name="T7" fmla="*/ 19 h 29"/>
                <a:gd name="T8" fmla="*/ 12 w 20"/>
                <a:gd name="T9" fmla="*/ 22 h 29"/>
                <a:gd name="T10" fmla="*/ 0 w 20"/>
                <a:gd name="T11" fmla="*/ 3 h 29"/>
                <a:gd name="T12" fmla="*/ 0 w 20"/>
                <a:gd name="T13" fmla="*/ 3 h 29"/>
                <a:gd name="T14" fmla="*/ 15 w 20"/>
                <a:gd name="T15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9">
                  <a:moveTo>
                    <a:pt x="15" y="26"/>
                  </a:moveTo>
                  <a:cubicBezTo>
                    <a:pt x="18" y="29"/>
                    <a:pt x="20" y="27"/>
                    <a:pt x="19" y="24"/>
                  </a:cubicBezTo>
                  <a:cubicBezTo>
                    <a:pt x="19" y="16"/>
                    <a:pt x="19" y="8"/>
                    <a:pt x="16" y="0"/>
                  </a:cubicBezTo>
                  <a:cubicBezTo>
                    <a:pt x="18" y="6"/>
                    <a:pt x="17" y="13"/>
                    <a:pt x="18" y="19"/>
                  </a:cubicBezTo>
                  <a:cubicBezTo>
                    <a:pt x="18" y="24"/>
                    <a:pt x="16" y="25"/>
                    <a:pt x="12" y="22"/>
                  </a:cubicBezTo>
                  <a:cubicBezTo>
                    <a:pt x="6" y="17"/>
                    <a:pt x="3" y="10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3"/>
                    <a:pt x="8" y="20"/>
                    <a:pt x="15" y="26"/>
                  </a:cubicBezTo>
                  <a:close/>
                </a:path>
              </a:pathLst>
            </a:custGeom>
            <a:solidFill>
              <a:srgbClr val="14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24"/>
            <p:cNvSpPr>
              <a:spLocks/>
            </p:cNvSpPr>
            <p:nvPr/>
          </p:nvSpPr>
          <p:spPr bwMode="auto">
            <a:xfrm>
              <a:off x="9967913" y="5213350"/>
              <a:ext cx="169863" cy="41275"/>
            </a:xfrm>
            <a:custGeom>
              <a:avLst/>
              <a:gdLst>
                <a:gd name="T0" fmla="*/ 0 w 45"/>
                <a:gd name="T1" fmla="*/ 0 h 11"/>
                <a:gd name="T2" fmla="*/ 0 w 45"/>
                <a:gd name="T3" fmla="*/ 0 h 11"/>
                <a:gd name="T4" fmla="*/ 45 w 45"/>
                <a:gd name="T5" fmla="*/ 11 h 11"/>
                <a:gd name="T6" fmla="*/ 0 w 4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4"/>
                    <a:pt x="29" y="10"/>
                    <a:pt x="45" y="11"/>
                  </a:cubicBezTo>
                  <a:cubicBezTo>
                    <a:pt x="30" y="7"/>
                    <a:pt x="16" y="2"/>
                    <a:pt x="0" y="0"/>
                  </a:cubicBezTo>
                  <a:close/>
                </a:path>
              </a:pathLst>
            </a:custGeom>
            <a:solidFill>
              <a:srgbClr val="1F5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9967913" y="5213350"/>
              <a:ext cx="169863" cy="49213"/>
            </a:xfrm>
            <a:custGeom>
              <a:avLst/>
              <a:gdLst>
                <a:gd name="T0" fmla="*/ 45 w 45"/>
                <a:gd name="T1" fmla="*/ 11 h 13"/>
                <a:gd name="T2" fmla="*/ 0 w 45"/>
                <a:gd name="T3" fmla="*/ 0 h 13"/>
                <a:gd name="T4" fmla="*/ 45 w 45"/>
                <a:gd name="T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3">
                  <a:moveTo>
                    <a:pt x="45" y="11"/>
                  </a:moveTo>
                  <a:cubicBezTo>
                    <a:pt x="29" y="10"/>
                    <a:pt x="15" y="4"/>
                    <a:pt x="0" y="0"/>
                  </a:cubicBezTo>
                  <a:cubicBezTo>
                    <a:pt x="15" y="6"/>
                    <a:pt x="29" y="13"/>
                    <a:pt x="45" y="11"/>
                  </a:cubicBezTo>
                  <a:close/>
                </a:path>
              </a:pathLst>
            </a:custGeom>
            <a:solidFill>
              <a:srgbClr val="1F5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9469438" y="7261225"/>
              <a:ext cx="47625" cy="96838"/>
            </a:xfrm>
            <a:custGeom>
              <a:avLst/>
              <a:gdLst>
                <a:gd name="T0" fmla="*/ 7 w 13"/>
                <a:gd name="T1" fmla="*/ 17 h 26"/>
                <a:gd name="T2" fmla="*/ 3 w 13"/>
                <a:gd name="T3" fmla="*/ 26 h 26"/>
                <a:gd name="T4" fmla="*/ 13 w 13"/>
                <a:gd name="T5" fmla="*/ 0 h 26"/>
                <a:gd name="T6" fmla="*/ 0 w 13"/>
                <a:gd name="T7" fmla="*/ 11 h 26"/>
                <a:gd name="T8" fmla="*/ 0 w 13"/>
                <a:gd name="T9" fmla="*/ 11 h 26"/>
                <a:gd name="T10" fmla="*/ 0 w 13"/>
                <a:gd name="T11" fmla="*/ 11 h 26"/>
                <a:gd name="T12" fmla="*/ 7 w 13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6">
                  <a:moveTo>
                    <a:pt x="7" y="17"/>
                  </a:moveTo>
                  <a:cubicBezTo>
                    <a:pt x="7" y="21"/>
                    <a:pt x="5" y="23"/>
                    <a:pt x="3" y="26"/>
                  </a:cubicBezTo>
                  <a:cubicBezTo>
                    <a:pt x="9" y="19"/>
                    <a:pt x="11" y="9"/>
                    <a:pt x="13" y="0"/>
                  </a:cubicBezTo>
                  <a:cubicBezTo>
                    <a:pt x="10" y="5"/>
                    <a:pt x="3" y="6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9"/>
                    <a:pt x="7" y="12"/>
                    <a:pt x="7" y="17"/>
                  </a:cubicBezTo>
                  <a:close/>
                </a:path>
              </a:pathLst>
            </a:custGeom>
            <a:solidFill>
              <a:srgbClr val="215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9469438" y="7294563"/>
              <a:ext cx="25400" cy="63500"/>
            </a:xfrm>
            <a:custGeom>
              <a:avLst/>
              <a:gdLst>
                <a:gd name="T0" fmla="*/ 5 w 7"/>
                <a:gd name="T1" fmla="*/ 11 h 17"/>
                <a:gd name="T2" fmla="*/ 3 w 7"/>
                <a:gd name="T3" fmla="*/ 17 h 17"/>
                <a:gd name="T4" fmla="*/ 7 w 7"/>
                <a:gd name="T5" fmla="*/ 8 h 17"/>
                <a:gd name="T6" fmla="*/ 0 w 7"/>
                <a:gd name="T7" fmla="*/ 2 h 17"/>
                <a:gd name="T8" fmla="*/ 0 w 7"/>
                <a:gd name="T9" fmla="*/ 2 h 17"/>
                <a:gd name="T10" fmla="*/ 5 w 7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7">
                  <a:moveTo>
                    <a:pt x="5" y="11"/>
                  </a:moveTo>
                  <a:cubicBezTo>
                    <a:pt x="4" y="13"/>
                    <a:pt x="4" y="15"/>
                    <a:pt x="3" y="17"/>
                  </a:cubicBezTo>
                  <a:cubicBezTo>
                    <a:pt x="5" y="14"/>
                    <a:pt x="7" y="12"/>
                    <a:pt x="7" y="8"/>
                  </a:cubicBezTo>
                  <a:cubicBezTo>
                    <a:pt x="7" y="3"/>
                    <a:pt x="6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5"/>
                    <a:pt x="5" y="11"/>
                  </a:cubicBezTo>
                  <a:close/>
                </a:path>
              </a:pathLst>
            </a:custGeom>
            <a:solidFill>
              <a:srgbClr val="215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28"/>
            <p:cNvSpPr>
              <a:spLocks/>
            </p:cNvSpPr>
            <p:nvPr/>
          </p:nvSpPr>
          <p:spPr bwMode="auto">
            <a:xfrm>
              <a:off x="10309226" y="6178550"/>
              <a:ext cx="49213" cy="68263"/>
            </a:xfrm>
            <a:custGeom>
              <a:avLst/>
              <a:gdLst>
                <a:gd name="T0" fmla="*/ 10 w 13"/>
                <a:gd name="T1" fmla="*/ 18 h 18"/>
                <a:gd name="T2" fmla="*/ 4 w 13"/>
                <a:gd name="T3" fmla="*/ 0 h 18"/>
                <a:gd name="T4" fmla="*/ 0 w 13"/>
                <a:gd name="T5" fmla="*/ 12 h 18"/>
                <a:gd name="T6" fmla="*/ 0 w 13"/>
                <a:gd name="T7" fmla="*/ 12 h 18"/>
                <a:gd name="T8" fmla="*/ 10 w 13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8">
                  <a:moveTo>
                    <a:pt x="10" y="18"/>
                  </a:moveTo>
                  <a:cubicBezTo>
                    <a:pt x="11" y="10"/>
                    <a:pt x="8" y="5"/>
                    <a:pt x="4" y="0"/>
                  </a:cubicBezTo>
                  <a:cubicBezTo>
                    <a:pt x="3" y="4"/>
                    <a:pt x="13" y="11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3"/>
                    <a:pt x="6" y="16"/>
                    <a:pt x="10" y="18"/>
                  </a:cubicBezTo>
                  <a:close/>
                </a:path>
              </a:pathLst>
            </a:custGeom>
            <a:solidFill>
              <a:srgbClr val="123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29"/>
            <p:cNvSpPr>
              <a:spLocks/>
            </p:cNvSpPr>
            <p:nvPr/>
          </p:nvSpPr>
          <p:spPr bwMode="auto">
            <a:xfrm>
              <a:off x="10309226" y="6178550"/>
              <a:ext cx="49213" cy="79375"/>
            </a:xfrm>
            <a:custGeom>
              <a:avLst/>
              <a:gdLst>
                <a:gd name="T0" fmla="*/ 10 w 13"/>
                <a:gd name="T1" fmla="*/ 18 h 21"/>
                <a:gd name="T2" fmla="*/ 0 w 13"/>
                <a:gd name="T3" fmla="*/ 12 h 21"/>
                <a:gd name="T4" fmla="*/ 0 w 13"/>
                <a:gd name="T5" fmla="*/ 12 h 21"/>
                <a:gd name="T6" fmla="*/ 0 w 13"/>
                <a:gd name="T7" fmla="*/ 12 h 21"/>
                <a:gd name="T8" fmla="*/ 13 w 13"/>
                <a:gd name="T9" fmla="*/ 21 h 21"/>
                <a:gd name="T10" fmla="*/ 4 w 13"/>
                <a:gd name="T11" fmla="*/ 0 h 21"/>
                <a:gd name="T12" fmla="*/ 10 w 13"/>
                <a:gd name="T1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1">
                  <a:moveTo>
                    <a:pt x="10" y="18"/>
                  </a:moveTo>
                  <a:cubicBezTo>
                    <a:pt x="6" y="16"/>
                    <a:pt x="3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6"/>
                    <a:pt x="7" y="20"/>
                    <a:pt x="13" y="21"/>
                  </a:cubicBezTo>
                  <a:cubicBezTo>
                    <a:pt x="12" y="13"/>
                    <a:pt x="11" y="5"/>
                    <a:pt x="4" y="0"/>
                  </a:cubicBezTo>
                  <a:cubicBezTo>
                    <a:pt x="8" y="5"/>
                    <a:pt x="11" y="10"/>
                    <a:pt x="10" y="18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30"/>
            <p:cNvSpPr>
              <a:spLocks/>
            </p:cNvSpPr>
            <p:nvPr/>
          </p:nvSpPr>
          <p:spPr bwMode="auto">
            <a:xfrm>
              <a:off x="10050463" y="5614988"/>
              <a:ext cx="33338" cy="38100"/>
            </a:xfrm>
            <a:custGeom>
              <a:avLst/>
              <a:gdLst>
                <a:gd name="T0" fmla="*/ 3 w 9"/>
                <a:gd name="T1" fmla="*/ 0 h 10"/>
                <a:gd name="T2" fmla="*/ 0 w 9"/>
                <a:gd name="T3" fmla="*/ 7 h 10"/>
                <a:gd name="T4" fmla="*/ 0 w 9"/>
                <a:gd name="T5" fmla="*/ 7 h 10"/>
                <a:gd name="T6" fmla="*/ 8 w 9"/>
                <a:gd name="T7" fmla="*/ 10 h 10"/>
                <a:gd name="T8" fmla="*/ 3 w 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3" y="0"/>
                  </a:moveTo>
                  <a:cubicBezTo>
                    <a:pt x="6" y="4"/>
                    <a:pt x="6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5" y="9"/>
                    <a:pt x="8" y="10"/>
                  </a:cubicBezTo>
                  <a:cubicBezTo>
                    <a:pt x="9" y="5"/>
                    <a:pt x="8" y="2"/>
                    <a:pt x="3" y="0"/>
                  </a:cubicBezTo>
                  <a:close/>
                </a:path>
              </a:pathLst>
            </a:custGeom>
            <a:solidFill>
              <a:srgbClr val="114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31"/>
            <p:cNvSpPr>
              <a:spLocks/>
            </p:cNvSpPr>
            <p:nvPr/>
          </p:nvSpPr>
          <p:spPr bwMode="auto">
            <a:xfrm>
              <a:off x="10050463" y="5611813"/>
              <a:ext cx="52388" cy="52388"/>
            </a:xfrm>
            <a:custGeom>
              <a:avLst/>
              <a:gdLst>
                <a:gd name="T0" fmla="*/ 14 w 14"/>
                <a:gd name="T1" fmla="*/ 14 h 14"/>
                <a:gd name="T2" fmla="*/ 3 w 14"/>
                <a:gd name="T3" fmla="*/ 1 h 14"/>
                <a:gd name="T4" fmla="*/ 8 w 14"/>
                <a:gd name="T5" fmla="*/ 11 h 14"/>
                <a:gd name="T6" fmla="*/ 0 w 14"/>
                <a:gd name="T7" fmla="*/ 8 h 14"/>
                <a:gd name="T8" fmla="*/ 14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cubicBezTo>
                    <a:pt x="8" y="10"/>
                    <a:pt x="13" y="0"/>
                    <a:pt x="3" y="1"/>
                  </a:cubicBezTo>
                  <a:cubicBezTo>
                    <a:pt x="8" y="3"/>
                    <a:pt x="9" y="6"/>
                    <a:pt x="8" y="11"/>
                  </a:cubicBezTo>
                  <a:cubicBezTo>
                    <a:pt x="5" y="10"/>
                    <a:pt x="2" y="9"/>
                    <a:pt x="0" y="8"/>
                  </a:cubicBezTo>
                  <a:cubicBezTo>
                    <a:pt x="2" y="12"/>
                    <a:pt x="7" y="13"/>
                    <a:pt x="14" y="14"/>
                  </a:cubicBezTo>
                  <a:close/>
                </a:path>
              </a:pathLst>
            </a:custGeom>
            <a:solidFill>
              <a:srgbClr val="114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32"/>
            <p:cNvSpPr>
              <a:spLocks/>
            </p:cNvSpPr>
            <p:nvPr/>
          </p:nvSpPr>
          <p:spPr bwMode="auto">
            <a:xfrm>
              <a:off x="10385426" y="5900738"/>
              <a:ext cx="60325" cy="41275"/>
            </a:xfrm>
            <a:custGeom>
              <a:avLst/>
              <a:gdLst>
                <a:gd name="T0" fmla="*/ 16 w 16"/>
                <a:gd name="T1" fmla="*/ 11 h 11"/>
                <a:gd name="T2" fmla="*/ 0 w 16"/>
                <a:gd name="T3" fmla="*/ 0 h 11"/>
                <a:gd name="T4" fmla="*/ 16 w 16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1">
                  <a:moveTo>
                    <a:pt x="16" y="11"/>
                  </a:moveTo>
                  <a:cubicBezTo>
                    <a:pt x="10" y="9"/>
                    <a:pt x="6" y="3"/>
                    <a:pt x="0" y="0"/>
                  </a:cubicBezTo>
                  <a:cubicBezTo>
                    <a:pt x="5" y="5"/>
                    <a:pt x="9" y="10"/>
                    <a:pt x="16" y="11"/>
                  </a:cubicBezTo>
                  <a:close/>
                </a:path>
              </a:pathLst>
            </a:custGeom>
            <a:solidFill>
              <a:srgbClr val="164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33"/>
            <p:cNvSpPr>
              <a:spLocks/>
            </p:cNvSpPr>
            <p:nvPr/>
          </p:nvSpPr>
          <p:spPr bwMode="auto">
            <a:xfrm>
              <a:off x="10385426" y="5900738"/>
              <a:ext cx="60325" cy="41275"/>
            </a:xfrm>
            <a:custGeom>
              <a:avLst/>
              <a:gdLst>
                <a:gd name="T0" fmla="*/ 0 w 16"/>
                <a:gd name="T1" fmla="*/ 0 h 11"/>
                <a:gd name="T2" fmla="*/ 16 w 16"/>
                <a:gd name="T3" fmla="*/ 11 h 11"/>
                <a:gd name="T4" fmla="*/ 16 w 16"/>
                <a:gd name="T5" fmla="*/ 11 h 11"/>
                <a:gd name="T6" fmla="*/ 0 w 1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1">
                  <a:moveTo>
                    <a:pt x="0" y="0"/>
                  </a:moveTo>
                  <a:cubicBezTo>
                    <a:pt x="6" y="3"/>
                    <a:pt x="10" y="9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1" y="7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164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34"/>
            <p:cNvSpPr>
              <a:spLocks/>
            </p:cNvSpPr>
            <p:nvPr/>
          </p:nvSpPr>
          <p:spPr bwMode="auto">
            <a:xfrm>
              <a:off x="10261601" y="6178550"/>
              <a:ext cx="47625" cy="4603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0 h 12"/>
                <a:gd name="T6" fmla="*/ 13 w 13"/>
                <a:gd name="T7" fmla="*/ 12 h 12"/>
                <a:gd name="T8" fmla="*/ 13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9" y="7"/>
                    <a:pt x="6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3"/>
                    <a:pt x="8" y="8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lose/>
                </a:path>
              </a:pathLst>
            </a:custGeom>
            <a:solidFill>
              <a:srgbClr val="123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35"/>
            <p:cNvSpPr>
              <a:spLocks/>
            </p:cNvSpPr>
            <p:nvPr/>
          </p:nvSpPr>
          <p:spPr bwMode="auto">
            <a:xfrm>
              <a:off x="10309226" y="62245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3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36"/>
            <p:cNvSpPr>
              <a:spLocks/>
            </p:cNvSpPr>
            <p:nvPr/>
          </p:nvSpPr>
          <p:spPr bwMode="auto">
            <a:xfrm>
              <a:off x="10261601" y="6178550"/>
              <a:ext cx="47625" cy="46038"/>
            </a:xfrm>
            <a:custGeom>
              <a:avLst/>
              <a:gdLst>
                <a:gd name="T0" fmla="*/ 13 w 13"/>
                <a:gd name="T1" fmla="*/ 12 h 12"/>
                <a:gd name="T2" fmla="*/ 13 w 13"/>
                <a:gd name="T3" fmla="*/ 12 h 12"/>
                <a:gd name="T4" fmla="*/ 13 w 13"/>
                <a:gd name="T5" fmla="*/ 12 h 12"/>
                <a:gd name="T6" fmla="*/ 13 w 13"/>
                <a:gd name="T7" fmla="*/ 12 h 12"/>
                <a:gd name="T8" fmla="*/ 13 w 13"/>
                <a:gd name="T9" fmla="*/ 12 h 12"/>
                <a:gd name="T10" fmla="*/ 13 w 13"/>
                <a:gd name="T11" fmla="*/ 12 h 12"/>
                <a:gd name="T12" fmla="*/ 0 w 13"/>
                <a:gd name="T13" fmla="*/ 0 h 12"/>
                <a:gd name="T14" fmla="*/ 13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8"/>
                    <a:pt x="5" y="3"/>
                    <a:pt x="0" y="0"/>
                  </a:cubicBezTo>
                  <a:cubicBezTo>
                    <a:pt x="4" y="5"/>
                    <a:pt x="7" y="10"/>
                    <a:pt x="13" y="12"/>
                  </a:cubicBezTo>
                  <a:close/>
                </a:path>
              </a:pathLst>
            </a:custGeom>
            <a:solidFill>
              <a:srgbClr val="123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Oval 137"/>
            <p:cNvSpPr>
              <a:spLocks noChangeArrowheads="1"/>
            </p:cNvSpPr>
            <p:nvPr/>
          </p:nvSpPr>
          <p:spPr bwMode="auto">
            <a:xfrm>
              <a:off x="10309226" y="6224588"/>
              <a:ext cx="1588" cy="1588"/>
            </a:xfrm>
            <a:prstGeom prst="ellipse">
              <a:avLst/>
            </a:prstGeom>
            <a:solidFill>
              <a:srgbClr val="123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38"/>
            <p:cNvSpPr>
              <a:spLocks/>
            </p:cNvSpPr>
            <p:nvPr/>
          </p:nvSpPr>
          <p:spPr bwMode="auto">
            <a:xfrm>
              <a:off x="10309226" y="62245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3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39"/>
            <p:cNvSpPr>
              <a:spLocks/>
            </p:cNvSpPr>
            <p:nvPr/>
          </p:nvSpPr>
          <p:spPr bwMode="auto">
            <a:xfrm>
              <a:off x="10309226" y="62245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3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Oval 140"/>
            <p:cNvSpPr>
              <a:spLocks noChangeArrowheads="1"/>
            </p:cNvSpPr>
            <p:nvPr/>
          </p:nvSpPr>
          <p:spPr bwMode="auto">
            <a:xfrm>
              <a:off x="10309226" y="6224588"/>
              <a:ext cx="1588" cy="1588"/>
            </a:xfrm>
            <a:prstGeom prst="ellipse">
              <a:avLst/>
            </a:prstGeom>
            <a:solidFill>
              <a:srgbClr val="123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Oval 141"/>
            <p:cNvSpPr>
              <a:spLocks noChangeArrowheads="1"/>
            </p:cNvSpPr>
            <p:nvPr/>
          </p:nvSpPr>
          <p:spPr bwMode="auto">
            <a:xfrm>
              <a:off x="10309226" y="6224588"/>
              <a:ext cx="1588" cy="1588"/>
            </a:xfrm>
            <a:prstGeom prst="ellipse">
              <a:avLst/>
            </a:prstGeom>
            <a:solidFill>
              <a:srgbClr val="123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42"/>
            <p:cNvSpPr>
              <a:spLocks/>
            </p:cNvSpPr>
            <p:nvPr/>
          </p:nvSpPr>
          <p:spPr bwMode="auto">
            <a:xfrm>
              <a:off x="9043988" y="6543675"/>
              <a:ext cx="401638" cy="709613"/>
            </a:xfrm>
            <a:custGeom>
              <a:avLst/>
              <a:gdLst>
                <a:gd name="T0" fmla="*/ 103 w 107"/>
                <a:gd name="T1" fmla="*/ 17 h 189"/>
                <a:gd name="T2" fmla="*/ 105 w 107"/>
                <a:gd name="T3" fmla="*/ 0 h 189"/>
                <a:gd name="T4" fmla="*/ 4 w 107"/>
                <a:gd name="T5" fmla="*/ 176 h 189"/>
                <a:gd name="T6" fmla="*/ 0 w 107"/>
                <a:gd name="T7" fmla="*/ 189 h 189"/>
                <a:gd name="T8" fmla="*/ 8 w 107"/>
                <a:gd name="T9" fmla="*/ 184 h 189"/>
                <a:gd name="T10" fmla="*/ 56 w 107"/>
                <a:gd name="T11" fmla="*/ 107 h 189"/>
                <a:gd name="T12" fmla="*/ 103 w 107"/>
                <a:gd name="T13" fmla="*/ 1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89">
                  <a:moveTo>
                    <a:pt x="103" y="17"/>
                  </a:moveTo>
                  <a:cubicBezTo>
                    <a:pt x="105" y="12"/>
                    <a:pt x="107" y="7"/>
                    <a:pt x="105" y="0"/>
                  </a:cubicBezTo>
                  <a:cubicBezTo>
                    <a:pt x="62" y="55"/>
                    <a:pt x="29" y="113"/>
                    <a:pt x="4" y="176"/>
                  </a:cubicBezTo>
                  <a:cubicBezTo>
                    <a:pt x="2" y="180"/>
                    <a:pt x="1" y="184"/>
                    <a:pt x="0" y="189"/>
                  </a:cubicBezTo>
                  <a:cubicBezTo>
                    <a:pt x="4" y="189"/>
                    <a:pt x="5" y="185"/>
                    <a:pt x="8" y="184"/>
                  </a:cubicBezTo>
                  <a:cubicBezTo>
                    <a:pt x="23" y="158"/>
                    <a:pt x="40" y="133"/>
                    <a:pt x="56" y="107"/>
                  </a:cubicBezTo>
                  <a:cubicBezTo>
                    <a:pt x="75" y="79"/>
                    <a:pt x="93" y="50"/>
                    <a:pt x="103" y="17"/>
                  </a:cubicBezTo>
                  <a:close/>
                </a:path>
              </a:pathLst>
            </a:custGeom>
            <a:solidFill>
              <a:srgbClr val="1E2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43"/>
            <p:cNvSpPr>
              <a:spLocks/>
            </p:cNvSpPr>
            <p:nvPr/>
          </p:nvSpPr>
          <p:spPr bwMode="auto">
            <a:xfrm>
              <a:off x="9048751" y="7204075"/>
              <a:ext cx="11113" cy="15875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0 h 4"/>
                <a:gd name="T4" fmla="*/ 0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lose/>
                </a:path>
              </a:pathLst>
            </a:custGeom>
            <a:solidFill>
              <a:srgbClr val="1E2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44"/>
            <p:cNvSpPr>
              <a:spLocks/>
            </p:cNvSpPr>
            <p:nvPr/>
          </p:nvSpPr>
          <p:spPr bwMode="auto">
            <a:xfrm>
              <a:off x="10179051" y="5619750"/>
              <a:ext cx="344488" cy="85725"/>
            </a:xfrm>
            <a:custGeom>
              <a:avLst/>
              <a:gdLst>
                <a:gd name="T0" fmla="*/ 92 w 92"/>
                <a:gd name="T1" fmla="*/ 18 h 23"/>
                <a:gd name="T2" fmla="*/ 84 w 92"/>
                <a:gd name="T3" fmla="*/ 17 h 23"/>
                <a:gd name="T4" fmla="*/ 78 w 92"/>
                <a:gd name="T5" fmla="*/ 15 h 23"/>
                <a:gd name="T6" fmla="*/ 77 w 92"/>
                <a:gd name="T7" fmla="*/ 15 h 23"/>
                <a:gd name="T8" fmla="*/ 17 w 92"/>
                <a:gd name="T9" fmla="*/ 5 h 23"/>
                <a:gd name="T10" fmla="*/ 0 w 92"/>
                <a:gd name="T11" fmla="*/ 0 h 23"/>
                <a:gd name="T12" fmla="*/ 55 w 92"/>
                <a:gd name="T13" fmla="*/ 21 h 23"/>
                <a:gd name="T14" fmla="*/ 83 w 92"/>
                <a:gd name="T15" fmla="*/ 21 h 23"/>
                <a:gd name="T16" fmla="*/ 84 w 92"/>
                <a:gd name="T17" fmla="*/ 21 h 23"/>
                <a:gd name="T18" fmla="*/ 92 w 92"/>
                <a:gd name="T1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23">
                  <a:moveTo>
                    <a:pt x="92" y="18"/>
                  </a:moveTo>
                  <a:cubicBezTo>
                    <a:pt x="89" y="17"/>
                    <a:pt x="87" y="18"/>
                    <a:pt x="84" y="17"/>
                  </a:cubicBezTo>
                  <a:cubicBezTo>
                    <a:pt x="82" y="17"/>
                    <a:pt x="79" y="18"/>
                    <a:pt x="78" y="15"/>
                  </a:cubicBezTo>
                  <a:cubicBezTo>
                    <a:pt x="78" y="15"/>
                    <a:pt x="78" y="15"/>
                    <a:pt x="77" y="15"/>
                  </a:cubicBezTo>
                  <a:cubicBezTo>
                    <a:pt x="57" y="15"/>
                    <a:pt x="37" y="10"/>
                    <a:pt x="17" y="5"/>
                  </a:cubicBezTo>
                  <a:cubicBezTo>
                    <a:pt x="12" y="3"/>
                    <a:pt x="7" y="1"/>
                    <a:pt x="0" y="0"/>
                  </a:cubicBezTo>
                  <a:cubicBezTo>
                    <a:pt x="17" y="13"/>
                    <a:pt x="35" y="19"/>
                    <a:pt x="55" y="21"/>
                  </a:cubicBezTo>
                  <a:cubicBezTo>
                    <a:pt x="64" y="23"/>
                    <a:pt x="74" y="22"/>
                    <a:pt x="83" y="21"/>
                  </a:cubicBezTo>
                  <a:cubicBezTo>
                    <a:pt x="83" y="21"/>
                    <a:pt x="84" y="21"/>
                    <a:pt x="84" y="21"/>
                  </a:cubicBezTo>
                  <a:cubicBezTo>
                    <a:pt x="86" y="19"/>
                    <a:pt x="89" y="20"/>
                    <a:pt x="92" y="18"/>
                  </a:cubicBezTo>
                  <a:close/>
                </a:path>
              </a:pathLst>
            </a:custGeom>
            <a:solidFill>
              <a:srgbClr val="142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45"/>
            <p:cNvSpPr>
              <a:spLocks/>
            </p:cNvSpPr>
            <p:nvPr/>
          </p:nvSpPr>
          <p:spPr bwMode="auto">
            <a:xfrm>
              <a:off x="10160001" y="5607050"/>
              <a:ext cx="333375" cy="112713"/>
            </a:xfrm>
            <a:custGeom>
              <a:avLst/>
              <a:gdLst>
                <a:gd name="T0" fmla="*/ 89 w 89"/>
                <a:gd name="T1" fmla="*/ 24 h 30"/>
                <a:gd name="T2" fmla="*/ 88 w 89"/>
                <a:gd name="T3" fmla="*/ 24 h 30"/>
                <a:gd name="T4" fmla="*/ 60 w 89"/>
                <a:gd name="T5" fmla="*/ 24 h 30"/>
                <a:gd name="T6" fmla="*/ 5 w 89"/>
                <a:gd name="T7" fmla="*/ 3 h 30"/>
                <a:gd name="T8" fmla="*/ 22 w 89"/>
                <a:gd name="T9" fmla="*/ 8 h 30"/>
                <a:gd name="T10" fmla="*/ 82 w 89"/>
                <a:gd name="T11" fmla="*/ 18 h 30"/>
                <a:gd name="T12" fmla="*/ 83 w 89"/>
                <a:gd name="T13" fmla="*/ 18 h 30"/>
                <a:gd name="T14" fmla="*/ 83 w 89"/>
                <a:gd name="T15" fmla="*/ 17 h 30"/>
                <a:gd name="T16" fmla="*/ 0 w 89"/>
                <a:gd name="T17" fmla="*/ 0 h 30"/>
                <a:gd name="T18" fmla="*/ 19 w 89"/>
                <a:gd name="T19" fmla="*/ 15 h 30"/>
                <a:gd name="T20" fmla="*/ 88 w 89"/>
                <a:gd name="T21" fmla="*/ 26 h 30"/>
                <a:gd name="T22" fmla="*/ 88 w 89"/>
                <a:gd name="T23" fmla="*/ 26 h 30"/>
                <a:gd name="T24" fmla="*/ 88 w 89"/>
                <a:gd name="T25" fmla="*/ 26 h 30"/>
                <a:gd name="T26" fmla="*/ 89 w 89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" h="30">
                  <a:moveTo>
                    <a:pt x="89" y="24"/>
                  </a:moveTo>
                  <a:cubicBezTo>
                    <a:pt x="89" y="24"/>
                    <a:pt x="88" y="24"/>
                    <a:pt x="88" y="24"/>
                  </a:cubicBezTo>
                  <a:cubicBezTo>
                    <a:pt x="79" y="25"/>
                    <a:pt x="69" y="26"/>
                    <a:pt x="60" y="24"/>
                  </a:cubicBezTo>
                  <a:cubicBezTo>
                    <a:pt x="40" y="22"/>
                    <a:pt x="22" y="16"/>
                    <a:pt x="5" y="3"/>
                  </a:cubicBezTo>
                  <a:cubicBezTo>
                    <a:pt x="12" y="4"/>
                    <a:pt x="17" y="6"/>
                    <a:pt x="22" y="8"/>
                  </a:cubicBezTo>
                  <a:cubicBezTo>
                    <a:pt x="42" y="13"/>
                    <a:pt x="62" y="18"/>
                    <a:pt x="82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7"/>
                    <a:pt x="83" y="17"/>
                  </a:cubicBezTo>
                  <a:cubicBezTo>
                    <a:pt x="55" y="15"/>
                    <a:pt x="27" y="7"/>
                    <a:pt x="0" y="0"/>
                  </a:cubicBezTo>
                  <a:cubicBezTo>
                    <a:pt x="5" y="7"/>
                    <a:pt x="12" y="11"/>
                    <a:pt x="19" y="15"/>
                  </a:cubicBezTo>
                  <a:cubicBezTo>
                    <a:pt x="41" y="25"/>
                    <a:pt x="64" y="30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9" y="25"/>
                    <a:pt x="89" y="24"/>
                  </a:cubicBezTo>
                  <a:close/>
                </a:path>
              </a:pathLst>
            </a:custGeom>
            <a:solidFill>
              <a:srgbClr val="142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46"/>
            <p:cNvSpPr>
              <a:spLocks/>
            </p:cNvSpPr>
            <p:nvPr/>
          </p:nvSpPr>
          <p:spPr bwMode="auto">
            <a:xfrm>
              <a:off x="10471151" y="5672138"/>
              <a:ext cx="71438" cy="30163"/>
            </a:xfrm>
            <a:custGeom>
              <a:avLst/>
              <a:gdLst>
                <a:gd name="T0" fmla="*/ 0 w 19"/>
                <a:gd name="T1" fmla="*/ 1 h 8"/>
                <a:gd name="T2" fmla="*/ 6 w 19"/>
                <a:gd name="T3" fmla="*/ 3 h 8"/>
                <a:gd name="T4" fmla="*/ 14 w 19"/>
                <a:gd name="T5" fmla="*/ 4 h 8"/>
                <a:gd name="T6" fmla="*/ 6 w 19"/>
                <a:gd name="T7" fmla="*/ 7 h 8"/>
                <a:gd name="T8" fmla="*/ 10 w 19"/>
                <a:gd name="T9" fmla="*/ 8 h 8"/>
                <a:gd name="T10" fmla="*/ 19 w 19"/>
                <a:gd name="T11" fmla="*/ 3 h 8"/>
                <a:gd name="T12" fmla="*/ 5 w 19"/>
                <a:gd name="T13" fmla="*/ 1 h 8"/>
                <a:gd name="T14" fmla="*/ 0 w 19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8">
                  <a:moveTo>
                    <a:pt x="0" y="1"/>
                  </a:moveTo>
                  <a:cubicBezTo>
                    <a:pt x="1" y="4"/>
                    <a:pt x="4" y="3"/>
                    <a:pt x="6" y="3"/>
                  </a:cubicBezTo>
                  <a:cubicBezTo>
                    <a:pt x="9" y="4"/>
                    <a:pt x="11" y="3"/>
                    <a:pt x="14" y="4"/>
                  </a:cubicBezTo>
                  <a:cubicBezTo>
                    <a:pt x="11" y="6"/>
                    <a:pt x="8" y="5"/>
                    <a:pt x="6" y="7"/>
                  </a:cubicBezTo>
                  <a:cubicBezTo>
                    <a:pt x="7" y="7"/>
                    <a:pt x="9" y="7"/>
                    <a:pt x="10" y="8"/>
                  </a:cubicBezTo>
                  <a:cubicBezTo>
                    <a:pt x="13" y="7"/>
                    <a:pt x="17" y="6"/>
                    <a:pt x="19" y="3"/>
                  </a:cubicBezTo>
                  <a:cubicBezTo>
                    <a:pt x="15" y="0"/>
                    <a:pt x="10" y="2"/>
                    <a:pt x="5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142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47"/>
            <p:cNvSpPr>
              <a:spLocks/>
            </p:cNvSpPr>
            <p:nvPr/>
          </p:nvSpPr>
          <p:spPr bwMode="auto">
            <a:xfrm>
              <a:off x="10471151" y="5672138"/>
              <a:ext cx="19050" cy="3175"/>
            </a:xfrm>
            <a:custGeom>
              <a:avLst/>
              <a:gdLst>
                <a:gd name="T0" fmla="*/ 5 w 5"/>
                <a:gd name="T1" fmla="*/ 1 h 1"/>
                <a:gd name="T2" fmla="*/ 0 w 5"/>
                <a:gd name="T3" fmla="*/ 0 h 1"/>
                <a:gd name="T4" fmla="*/ 0 w 5"/>
                <a:gd name="T5" fmla="*/ 1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3" y="1"/>
                    <a:pt x="2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" y="1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142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48"/>
            <p:cNvSpPr>
              <a:spLocks/>
            </p:cNvSpPr>
            <p:nvPr/>
          </p:nvSpPr>
          <p:spPr bwMode="auto">
            <a:xfrm>
              <a:off x="10490201" y="5697538"/>
              <a:ext cx="19050" cy="7938"/>
            </a:xfrm>
            <a:custGeom>
              <a:avLst/>
              <a:gdLst>
                <a:gd name="T0" fmla="*/ 1 w 5"/>
                <a:gd name="T1" fmla="*/ 0 h 2"/>
                <a:gd name="T2" fmla="*/ 0 w 5"/>
                <a:gd name="T3" fmla="*/ 2 h 2"/>
                <a:gd name="T4" fmla="*/ 0 w 5"/>
                <a:gd name="T5" fmla="*/ 2 h 2"/>
                <a:gd name="T6" fmla="*/ 5 w 5"/>
                <a:gd name="T7" fmla="*/ 1 h 2"/>
                <a:gd name="T8" fmla="*/ 1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3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142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149"/>
            <p:cNvSpPr>
              <a:spLocks/>
            </p:cNvSpPr>
            <p:nvPr/>
          </p:nvSpPr>
          <p:spPr bwMode="auto">
            <a:xfrm>
              <a:off x="9018588" y="7219950"/>
              <a:ext cx="55563" cy="101600"/>
            </a:xfrm>
            <a:custGeom>
              <a:avLst/>
              <a:gdLst>
                <a:gd name="T0" fmla="*/ 8 w 15"/>
                <a:gd name="T1" fmla="*/ 10 h 27"/>
                <a:gd name="T2" fmla="*/ 8 w 15"/>
                <a:gd name="T3" fmla="*/ 1 h 27"/>
                <a:gd name="T4" fmla="*/ 8 w 15"/>
                <a:gd name="T5" fmla="*/ 0 h 27"/>
                <a:gd name="T6" fmla="*/ 0 w 15"/>
                <a:gd name="T7" fmla="*/ 27 h 27"/>
                <a:gd name="T8" fmla="*/ 15 w 15"/>
                <a:gd name="T9" fmla="*/ 4 h 27"/>
                <a:gd name="T10" fmla="*/ 15 w 15"/>
                <a:gd name="T11" fmla="*/ 4 h 27"/>
                <a:gd name="T12" fmla="*/ 15 w 15"/>
                <a:gd name="T13" fmla="*/ 4 h 27"/>
                <a:gd name="T14" fmla="*/ 8 w 15"/>
                <a:gd name="T1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8" y="10"/>
                  </a:moveTo>
                  <a:cubicBezTo>
                    <a:pt x="4" y="8"/>
                    <a:pt x="9" y="4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8"/>
                    <a:pt x="2" y="18"/>
                    <a:pt x="0" y="27"/>
                  </a:cubicBezTo>
                  <a:cubicBezTo>
                    <a:pt x="7" y="20"/>
                    <a:pt x="12" y="12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7"/>
                    <a:pt x="11" y="11"/>
                    <a:pt x="8" y="10"/>
                  </a:cubicBezTo>
                  <a:close/>
                </a:path>
              </a:pathLst>
            </a:custGeom>
            <a:solidFill>
              <a:srgbClr val="113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50"/>
            <p:cNvSpPr>
              <a:spLocks/>
            </p:cNvSpPr>
            <p:nvPr/>
          </p:nvSpPr>
          <p:spPr bwMode="auto">
            <a:xfrm>
              <a:off x="9032876" y="7204075"/>
              <a:ext cx="41275" cy="57150"/>
            </a:xfrm>
            <a:custGeom>
              <a:avLst/>
              <a:gdLst>
                <a:gd name="T0" fmla="*/ 3 w 11"/>
                <a:gd name="T1" fmla="*/ 13 h 15"/>
                <a:gd name="T2" fmla="*/ 7 w 11"/>
                <a:gd name="T3" fmla="*/ 0 h 15"/>
                <a:gd name="T4" fmla="*/ 4 w 11"/>
                <a:gd name="T5" fmla="*/ 4 h 15"/>
                <a:gd name="T6" fmla="*/ 4 w 11"/>
                <a:gd name="T7" fmla="*/ 5 h 15"/>
                <a:gd name="T8" fmla="*/ 4 w 11"/>
                <a:gd name="T9" fmla="*/ 14 h 15"/>
                <a:gd name="T10" fmla="*/ 11 w 11"/>
                <a:gd name="T11" fmla="*/ 8 h 15"/>
                <a:gd name="T12" fmla="*/ 11 w 11"/>
                <a:gd name="T13" fmla="*/ 8 h 15"/>
                <a:gd name="T14" fmla="*/ 3 w 11"/>
                <a:gd name="T1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5">
                  <a:moveTo>
                    <a:pt x="3" y="13"/>
                  </a:moveTo>
                  <a:cubicBezTo>
                    <a:pt x="4" y="8"/>
                    <a:pt x="5" y="4"/>
                    <a:pt x="7" y="0"/>
                  </a:cubicBezTo>
                  <a:cubicBezTo>
                    <a:pt x="6" y="1"/>
                    <a:pt x="5" y="2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5" y="8"/>
                    <a:pt x="0" y="12"/>
                    <a:pt x="4" y="14"/>
                  </a:cubicBezTo>
                  <a:cubicBezTo>
                    <a:pt x="7" y="15"/>
                    <a:pt x="9" y="11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8" y="9"/>
                    <a:pt x="7" y="13"/>
                    <a:pt x="3" y="13"/>
                  </a:cubicBezTo>
                  <a:close/>
                </a:path>
              </a:pathLst>
            </a:custGeom>
            <a:solidFill>
              <a:srgbClr val="113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51"/>
            <p:cNvSpPr>
              <a:spLocks/>
            </p:cNvSpPr>
            <p:nvPr/>
          </p:nvSpPr>
          <p:spPr bwMode="auto">
            <a:xfrm>
              <a:off x="11703051" y="7250113"/>
              <a:ext cx="258763" cy="923925"/>
            </a:xfrm>
            <a:custGeom>
              <a:avLst/>
              <a:gdLst>
                <a:gd name="T0" fmla="*/ 50 w 69"/>
                <a:gd name="T1" fmla="*/ 73 h 246"/>
                <a:gd name="T2" fmla="*/ 55 w 69"/>
                <a:gd name="T3" fmla="*/ 74 h 246"/>
                <a:gd name="T4" fmla="*/ 69 w 69"/>
                <a:gd name="T5" fmla="*/ 79 h 246"/>
                <a:gd name="T6" fmla="*/ 30 w 69"/>
                <a:gd name="T7" fmla="*/ 0 h 246"/>
                <a:gd name="T8" fmla="*/ 41 w 69"/>
                <a:gd name="T9" fmla="*/ 46 h 246"/>
                <a:gd name="T10" fmla="*/ 27 w 69"/>
                <a:gd name="T11" fmla="*/ 33 h 246"/>
                <a:gd name="T12" fmla="*/ 31 w 69"/>
                <a:gd name="T13" fmla="*/ 67 h 246"/>
                <a:gd name="T14" fmla="*/ 40 w 69"/>
                <a:gd name="T15" fmla="*/ 113 h 246"/>
                <a:gd name="T16" fmla="*/ 33 w 69"/>
                <a:gd name="T17" fmla="*/ 119 h 246"/>
                <a:gd name="T18" fmla="*/ 2 w 69"/>
                <a:gd name="T19" fmla="*/ 107 h 246"/>
                <a:gd name="T20" fmla="*/ 0 w 69"/>
                <a:gd name="T21" fmla="*/ 108 h 246"/>
                <a:gd name="T22" fmla="*/ 63 w 69"/>
                <a:gd name="T23" fmla="*/ 246 h 246"/>
                <a:gd name="T24" fmla="*/ 64 w 69"/>
                <a:gd name="T25" fmla="*/ 245 h 246"/>
                <a:gd name="T26" fmla="*/ 39 w 69"/>
                <a:gd name="T27" fmla="*/ 138 h 246"/>
                <a:gd name="T28" fmla="*/ 55 w 69"/>
                <a:gd name="T29" fmla="*/ 146 h 246"/>
                <a:gd name="T30" fmla="*/ 61 w 69"/>
                <a:gd name="T31" fmla="*/ 147 h 246"/>
                <a:gd name="T32" fmla="*/ 61 w 69"/>
                <a:gd name="T33" fmla="*/ 141 h 246"/>
                <a:gd name="T34" fmla="*/ 55 w 69"/>
                <a:gd name="T35" fmla="*/ 111 h 246"/>
                <a:gd name="T36" fmla="*/ 49 w 69"/>
                <a:gd name="T37" fmla="*/ 79 h 246"/>
                <a:gd name="T38" fmla="*/ 50 w 69"/>
                <a:gd name="T39" fmla="*/ 7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246">
                  <a:moveTo>
                    <a:pt x="50" y="73"/>
                  </a:moveTo>
                  <a:cubicBezTo>
                    <a:pt x="51" y="72"/>
                    <a:pt x="53" y="74"/>
                    <a:pt x="55" y="74"/>
                  </a:cubicBezTo>
                  <a:cubicBezTo>
                    <a:pt x="59" y="75"/>
                    <a:pt x="63" y="79"/>
                    <a:pt x="69" y="79"/>
                  </a:cubicBezTo>
                  <a:cubicBezTo>
                    <a:pt x="57" y="52"/>
                    <a:pt x="47" y="25"/>
                    <a:pt x="30" y="0"/>
                  </a:cubicBezTo>
                  <a:cubicBezTo>
                    <a:pt x="34" y="15"/>
                    <a:pt x="37" y="29"/>
                    <a:pt x="41" y="46"/>
                  </a:cubicBezTo>
                  <a:cubicBezTo>
                    <a:pt x="35" y="41"/>
                    <a:pt x="31" y="37"/>
                    <a:pt x="27" y="33"/>
                  </a:cubicBezTo>
                  <a:cubicBezTo>
                    <a:pt x="27" y="45"/>
                    <a:pt x="29" y="56"/>
                    <a:pt x="31" y="67"/>
                  </a:cubicBezTo>
                  <a:cubicBezTo>
                    <a:pt x="34" y="82"/>
                    <a:pt x="37" y="98"/>
                    <a:pt x="40" y="113"/>
                  </a:cubicBezTo>
                  <a:cubicBezTo>
                    <a:pt x="42" y="122"/>
                    <a:pt x="40" y="122"/>
                    <a:pt x="33" y="119"/>
                  </a:cubicBezTo>
                  <a:cubicBezTo>
                    <a:pt x="22" y="115"/>
                    <a:pt x="12" y="111"/>
                    <a:pt x="2" y="107"/>
                  </a:cubicBezTo>
                  <a:cubicBezTo>
                    <a:pt x="1" y="107"/>
                    <a:pt x="1" y="108"/>
                    <a:pt x="0" y="108"/>
                  </a:cubicBezTo>
                  <a:cubicBezTo>
                    <a:pt x="21" y="154"/>
                    <a:pt x="42" y="200"/>
                    <a:pt x="63" y="246"/>
                  </a:cubicBezTo>
                  <a:cubicBezTo>
                    <a:pt x="64" y="245"/>
                    <a:pt x="64" y="245"/>
                    <a:pt x="64" y="245"/>
                  </a:cubicBezTo>
                  <a:cubicBezTo>
                    <a:pt x="56" y="210"/>
                    <a:pt x="48" y="175"/>
                    <a:pt x="39" y="138"/>
                  </a:cubicBezTo>
                  <a:cubicBezTo>
                    <a:pt x="46" y="141"/>
                    <a:pt x="51" y="143"/>
                    <a:pt x="55" y="146"/>
                  </a:cubicBezTo>
                  <a:cubicBezTo>
                    <a:pt x="57" y="146"/>
                    <a:pt x="59" y="149"/>
                    <a:pt x="61" y="147"/>
                  </a:cubicBezTo>
                  <a:cubicBezTo>
                    <a:pt x="62" y="146"/>
                    <a:pt x="62" y="143"/>
                    <a:pt x="61" y="141"/>
                  </a:cubicBezTo>
                  <a:cubicBezTo>
                    <a:pt x="59" y="131"/>
                    <a:pt x="57" y="121"/>
                    <a:pt x="55" y="111"/>
                  </a:cubicBezTo>
                  <a:cubicBezTo>
                    <a:pt x="53" y="100"/>
                    <a:pt x="51" y="90"/>
                    <a:pt x="49" y="79"/>
                  </a:cubicBezTo>
                  <a:cubicBezTo>
                    <a:pt x="49" y="77"/>
                    <a:pt x="48" y="74"/>
                    <a:pt x="50" y="73"/>
                  </a:cubicBezTo>
                  <a:close/>
                </a:path>
              </a:pathLst>
            </a:custGeom>
            <a:solidFill>
              <a:srgbClr val="A8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152"/>
            <p:cNvSpPr>
              <a:spLocks/>
            </p:cNvSpPr>
            <p:nvPr/>
          </p:nvSpPr>
          <p:spPr bwMode="auto">
            <a:xfrm>
              <a:off x="11496676" y="7726363"/>
              <a:ext cx="385763" cy="684213"/>
            </a:xfrm>
            <a:custGeom>
              <a:avLst/>
              <a:gdLst>
                <a:gd name="T0" fmla="*/ 103 w 103"/>
                <a:gd name="T1" fmla="*/ 137 h 182"/>
                <a:gd name="T2" fmla="*/ 48 w 103"/>
                <a:gd name="T3" fmla="*/ 69 h 182"/>
                <a:gd name="T4" fmla="*/ 65 w 103"/>
                <a:gd name="T5" fmla="*/ 71 h 182"/>
                <a:gd name="T6" fmla="*/ 70 w 103"/>
                <a:gd name="T7" fmla="*/ 71 h 182"/>
                <a:gd name="T8" fmla="*/ 68 w 103"/>
                <a:gd name="T9" fmla="*/ 66 h 182"/>
                <a:gd name="T10" fmla="*/ 44 w 103"/>
                <a:gd name="T11" fmla="*/ 40 h 182"/>
                <a:gd name="T12" fmla="*/ 0 w 103"/>
                <a:gd name="T13" fmla="*/ 0 h 182"/>
                <a:gd name="T14" fmla="*/ 30 w 103"/>
                <a:gd name="T15" fmla="*/ 44 h 182"/>
                <a:gd name="T16" fmla="*/ 4 w 103"/>
                <a:gd name="T17" fmla="*/ 41 h 182"/>
                <a:gd name="T18" fmla="*/ 67 w 103"/>
                <a:gd name="T19" fmla="*/ 117 h 182"/>
                <a:gd name="T20" fmla="*/ 25 w 103"/>
                <a:gd name="T21" fmla="*/ 117 h 182"/>
                <a:gd name="T22" fmla="*/ 102 w 103"/>
                <a:gd name="T23" fmla="*/ 182 h 182"/>
                <a:gd name="T24" fmla="*/ 103 w 103"/>
                <a:gd name="T25" fmla="*/ 181 h 182"/>
                <a:gd name="T26" fmla="*/ 77 w 103"/>
                <a:gd name="T27" fmla="*/ 136 h 182"/>
                <a:gd name="T28" fmla="*/ 103 w 103"/>
                <a:gd name="T29" fmla="*/ 13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182">
                  <a:moveTo>
                    <a:pt x="103" y="137"/>
                  </a:moveTo>
                  <a:cubicBezTo>
                    <a:pt x="85" y="115"/>
                    <a:pt x="67" y="93"/>
                    <a:pt x="48" y="69"/>
                  </a:cubicBezTo>
                  <a:cubicBezTo>
                    <a:pt x="55" y="70"/>
                    <a:pt x="60" y="71"/>
                    <a:pt x="65" y="71"/>
                  </a:cubicBezTo>
                  <a:cubicBezTo>
                    <a:pt x="67" y="72"/>
                    <a:pt x="69" y="73"/>
                    <a:pt x="70" y="71"/>
                  </a:cubicBezTo>
                  <a:cubicBezTo>
                    <a:pt x="71" y="69"/>
                    <a:pt x="69" y="68"/>
                    <a:pt x="68" y="66"/>
                  </a:cubicBezTo>
                  <a:cubicBezTo>
                    <a:pt x="60" y="58"/>
                    <a:pt x="52" y="49"/>
                    <a:pt x="44" y="40"/>
                  </a:cubicBezTo>
                  <a:cubicBezTo>
                    <a:pt x="30" y="26"/>
                    <a:pt x="17" y="11"/>
                    <a:pt x="0" y="0"/>
                  </a:cubicBezTo>
                  <a:cubicBezTo>
                    <a:pt x="10" y="15"/>
                    <a:pt x="19" y="29"/>
                    <a:pt x="30" y="44"/>
                  </a:cubicBezTo>
                  <a:cubicBezTo>
                    <a:pt x="21" y="45"/>
                    <a:pt x="14" y="41"/>
                    <a:pt x="4" y="41"/>
                  </a:cubicBezTo>
                  <a:cubicBezTo>
                    <a:pt x="25" y="67"/>
                    <a:pt x="46" y="92"/>
                    <a:pt x="67" y="117"/>
                  </a:cubicBezTo>
                  <a:cubicBezTo>
                    <a:pt x="52" y="119"/>
                    <a:pt x="39" y="116"/>
                    <a:pt x="25" y="117"/>
                  </a:cubicBezTo>
                  <a:cubicBezTo>
                    <a:pt x="52" y="140"/>
                    <a:pt x="77" y="161"/>
                    <a:pt x="102" y="182"/>
                  </a:cubicBezTo>
                  <a:cubicBezTo>
                    <a:pt x="103" y="182"/>
                    <a:pt x="103" y="182"/>
                    <a:pt x="103" y="181"/>
                  </a:cubicBezTo>
                  <a:cubicBezTo>
                    <a:pt x="95" y="167"/>
                    <a:pt x="86" y="152"/>
                    <a:pt x="77" y="136"/>
                  </a:cubicBezTo>
                  <a:cubicBezTo>
                    <a:pt x="86" y="136"/>
                    <a:pt x="94" y="137"/>
                    <a:pt x="103" y="137"/>
                  </a:cubicBezTo>
                  <a:close/>
                </a:path>
              </a:pathLst>
            </a:custGeom>
            <a:solidFill>
              <a:srgbClr val="A8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53"/>
            <p:cNvSpPr>
              <a:spLocks/>
            </p:cNvSpPr>
            <p:nvPr/>
          </p:nvSpPr>
          <p:spPr bwMode="auto">
            <a:xfrm>
              <a:off x="12014201" y="7643813"/>
              <a:ext cx="387350" cy="596900"/>
            </a:xfrm>
            <a:custGeom>
              <a:avLst/>
              <a:gdLst>
                <a:gd name="T0" fmla="*/ 97 w 103"/>
                <a:gd name="T1" fmla="*/ 6 h 159"/>
                <a:gd name="T2" fmla="*/ 53 w 103"/>
                <a:gd name="T3" fmla="*/ 70 h 159"/>
                <a:gd name="T4" fmla="*/ 41 w 103"/>
                <a:gd name="T5" fmla="*/ 70 h 159"/>
                <a:gd name="T6" fmla="*/ 24 w 103"/>
                <a:gd name="T7" fmla="*/ 50 h 159"/>
                <a:gd name="T8" fmla="*/ 0 w 103"/>
                <a:gd name="T9" fmla="*/ 159 h 159"/>
                <a:gd name="T10" fmla="*/ 14 w 103"/>
                <a:gd name="T11" fmla="*/ 140 h 159"/>
                <a:gd name="T12" fmla="*/ 27 w 103"/>
                <a:gd name="T13" fmla="*/ 104 h 159"/>
                <a:gd name="T14" fmla="*/ 40 w 103"/>
                <a:gd name="T15" fmla="*/ 103 h 159"/>
                <a:gd name="T16" fmla="*/ 49 w 103"/>
                <a:gd name="T17" fmla="*/ 102 h 159"/>
                <a:gd name="T18" fmla="*/ 66 w 103"/>
                <a:gd name="T19" fmla="*/ 71 h 159"/>
                <a:gd name="T20" fmla="*/ 103 w 103"/>
                <a:gd name="T21" fmla="*/ 0 h 159"/>
                <a:gd name="T22" fmla="*/ 97 w 103"/>
                <a:gd name="T23" fmla="*/ 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159">
                  <a:moveTo>
                    <a:pt x="97" y="6"/>
                  </a:moveTo>
                  <a:cubicBezTo>
                    <a:pt x="82" y="27"/>
                    <a:pt x="68" y="49"/>
                    <a:pt x="53" y="70"/>
                  </a:cubicBezTo>
                  <a:cubicBezTo>
                    <a:pt x="47" y="78"/>
                    <a:pt x="47" y="77"/>
                    <a:pt x="41" y="70"/>
                  </a:cubicBezTo>
                  <a:cubicBezTo>
                    <a:pt x="35" y="63"/>
                    <a:pt x="32" y="55"/>
                    <a:pt x="24" y="50"/>
                  </a:cubicBezTo>
                  <a:cubicBezTo>
                    <a:pt x="15" y="87"/>
                    <a:pt x="5" y="122"/>
                    <a:pt x="0" y="159"/>
                  </a:cubicBezTo>
                  <a:cubicBezTo>
                    <a:pt x="6" y="153"/>
                    <a:pt x="11" y="147"/>
                    <a:pt x="14" y="140"/>
                  </a:cubicBezTo>
                  <a:cubicBezTo>
                    <a:pt x="18" y="128"/>
                    <a:pt x="23" y="116"/>
                    <a:pt x="27" y="104"/>
                  </a:cubicBezTo>
                  <a:cubicBezTo>
                    <a:pt x="32" y="93"/>
                    <a:pt x="32" y="93"/>
                    <a:pt x="40" y="103"/>
                  </a:cubicBezTo>
                  <a:cubicBezTo>
                    <a:pt x="44" y="108"/>
                    <a:pt x="46" y="107"/>
                    <a:pt x="49" y="102"/>
                  </a:cubicBezTo>
                  <a:cubicBezTo>
                    <a:pt x="54" y="91"/>
                    <a:pt x="60" y="81"/>
                    <a:pt x="66" y="71"/>
                  </a:cubicBezTo>
                  <a:cubicBezTo>
                    <a:pt x="78" y="47"/>
                    <a:pt x="91" y="24"/>
                    <a:pt x="103" y="0"/>
                  </a:cubicBezTo>
                  <a:cubicBezTo>
                    <a:pt x="100" y="1"/>
                    <a:pt x="99" y="4"/>
                    <a:pt x="97" y="6"/>
                  </a:cubicBezTo>
                  <a:close/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54"/>
            <p:cNvSpPr>
              <a:spLocks/>
            </p:cNvSpPr>
            <p:nvPr/>
          </p:nvSpPr>
          <p:spPr bwMode="auto">
            <a:xfrm>
              <a:off x="11296651" y="8204200"/>
              <a:ext cx="585788" cy="277813"/>
            </a:xfrm>
            <a:custGeom>
              <a:avLst/>
              <a:gdLst>
                <a:gd name="T0" fmla="*/ 151 w 156"/>
                <a:gd name="T1" fmla="*/ 70 h 74"/>
                <a:gd name="T2" fmla="*/ 66 w 156"/>
                <a:gd name="T3" fmla="*/ 35 h 74"/>
                <a:gd name="T4" fmla="*/ 53 w 156"/>
                <a:gd name="T5" fmla="*/ 29 h 74"/>
                <a:gd name="T6" fmla="*/ 61 w 156"/>
                <a:gd name="T7" fmla="*/ 18 h 74"/>
                <a:gd name="T8" fmla="*/ 59 w 156"/>
                <a:gd name="T9" fmla="*/ 13 h 74"/>
                <a:gd name="T10" fmla="*/ 0 w 156"/>
                <a:gd name="T11" fmla="*/ 0 h 74"/>
                <a:gd name="T12" fmla="*/ 12 w 156"/>
                <a:gd name="T13" fmla="*/ 6 h 74"/>
                <a:gd name="T14" fmla="*/ 32 w 156"/>
                <a:gd name="T15" fmla="*/ 17 h 74"/>
                <a:gd name="T16" fmla="*/ 22 w 156"/>
                <a:gd name="T17" fmla="*/ 37 h 74"/>
                <a:gd name="T18" fmla="*/ 25 w 156"/>
                <a:gd name="T19" fmla="*/ 43 h 74"/>
                <a:gd name="T20" fmla="*/ 113 w 156"/>
                <a:gd name="T21" fmla="*/ 64 h 74"/>
                <a:gd name="T22" fmla="*/ 156 w 156"/>
                <a:gd name="T23" fmla="*/ 74 h 74"/>
                <a:gd name="T24" fmla="*/ 151 w 156"/>
                <a:gd name="T25" fmla="*/ 7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74">
                  <a:moveTo>
                    <a:pt x="151" y="70"/>
                  </a:moveTo>
                  <a:cubicBezTo>
                    <a:pt x="122" y="58"/>
                    <a:pt x="94" y="47"/>
                    <a:pt x="66" y="35"/>
                  </a:cubicBezTo>
                  <a:cubicBezTo>
                    <a:pt x="61" y="33"/>
                    <a:pt x="55" y="32"/>
                    <a:pt x="53" y="29"/>
                  </a:cubicBezTo>
                  <a:cubicBezTo>
                    <a:pt x="51" y="24"/>
                    <a:pt x="58" y="22"/>
                    <a:pt x="61" y="18"/>
                  </a:cubicBezTo>
                  <a:cubicBezTo>
                    <a:pt x="63" y="15"/>
                    <a:pt x="64" y="14"/>
                    <a:pt x="59" y="13"/>
                  </a:cubicBezTo>
                  <a:cubicBezTo>
                    <a:pt x="39" y="8"/>
                    <a:pt x="20" y="4"/>
                    <a:pt x="0" y="0"/>
                  </a:cubicBezTo>
                  <a:cubicBezTo>
                    <a:pt x="4" y="3"/>
                    <a:pt x="8" y="4"/>
                    <a:pt x="12" y="6"/>
                  </a:cubicBezTo>
                  <a:cubicBezTo>
                    <a:pt x="19" y="10"/>
                    <a:pt x="29" y="10"/>
                    <a:pt x="32" y="17"/>
                  </a:cubicBezTo>
                  <a:cubicBezTo>
                    <a:pt x="34" y="23"/>
                    <a:pt x="26" y="30"/>
                    <a:pt x="22" y="37"/>
                  </a:cubicBezTo>
                  <a:cubicBezTo>
                    <a:pt x="19" y="41"/>
                    <a:pt x="20" y="42"/>
                    <a:pt x="25" y="43"/>
                  </a:cubicBezTo>
                  <a:cubicBezTo>
                    <a:pt x="54" y="50"/>
                    <a:pt x="84" y="57"/>
                    <a:pt x="113" y="64"/>
                  </a:cubicBezTo>
                  <a:cubicBezTo>
                    <a:pt x="127" y="67"/>
                    <a:pt x="141" y="71"/>
                    <a:pt x="156" y="74"/>
                  </a:cubicBezTo>
                  <a:cubicBezTo>
                    <a:pt x="154" y="71"/>
                    <a:pt x="152" y="71"/>
                    <a:pt x="151" y="70"/>
                  </a:cubicBezTo>
                  <a:close/>
                </a:path>
              </a:pathLst>
            </a:custGeom>
            <a:solidFill>
              <a:srgbClr val="A9AA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55"/>
            <p:cNvSpPr>
              <a:spLocks/>
            </p:cNvSpPr>
            <p:nvPr/>
          </p:nvSpPr>
          <p:spPr bwMode="auto">
            <a:xfrm>
              <a:off x="11136313" y="4333875"/>
              <a:ext cx="22225" cy="169863"/>
            </a:xfrm>
            <a:custGeom>
              <a:avLst/>
              <a:gdLst>
                <a:gd name="T0" fmla="*/ 1 w 6"/>
                <a:gd name="T1" fmla="*/ 45 h 45"/>
                <a:gd name="T2" fmla="*/ 6 w 6"/>
                <a:gd name="T3" fmla="*/ 41 h 45"/>
                <a:gd name="T4" fmla="*/ 2 w 6"/>
                <a:gd name="T5" fmla="*/ 34 h 45"/>
                <a:gd name="T6" fmla="*/ 6 w 6"/>
                <a:gd name="T7" fmla="*/ 1 h 45"/>
                <a:gd name="T8" fmla="*/ 0 w 6"/>
                <a:gd name="T9" fmla="*/ 0 h 45"/>
                <a:gd name="T10" fmla="*/ 0 w 6"/>
                <a:gd name="T11" fmla="*/ 3 h 45"/>
                <a:gd name="T12" fmla="*/ 1 w 6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5">
                  <a:moveTo>
                    <a:pt x="1" y="45"/>
                  </a:moveTo>
                  <a:cubicBezTo>
                    <a:pt x="2" y="43"/>
                    <a:pt x="4" y="42"/>
                    <a:pt x="6" y="41"/>
                  </a:cubicBezTo>
                  <a:cubicBezTo>
                    <a:pt x="3" y="41"/>
                    <a:pt x="2" y="39"/>
                    <a:pt x="2" y="34"/>
                  </a:cubicBezTo>
                  <a:cubicBezTo>
                    <a:pt x="3" y="23"/>
                    <a:pt x="2" y="12"/>
                    <a:pt x="6" y="1"/>
                  </a:cubicBezTo>
                  <a:cubicBezTo>
                    <a:pt x="4" y="2"/>
                    <a:pt x="2" y="2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17"/>
                    <a:pt x="2" y="31"/>
                    <a:pt x="1" y="45"/>
                  </a:cubicBezTo>
                  <a:close/>
                </a:path>
              </a:pathLst>
            </a:custGeom>
            <a:solidFill>
              <a:srgbClr val="1C5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56"/>
            <p:cNvSpPr>
              <a:spLocks/>
            </p:cNvSpPr>
            <p:nvPr/>
          </p:nvSpPr>
          <p:spPr bwMode="auto">
            <a:xfrm>
              <a:off x="11188701" y="44846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1C5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57"/>
            <p:cNvSpPr>
              <a:spLocks/>
            </p:cNvSpPr>
            <p:nvPr/>
          </p:nvSpPr>
          <p:spPr bwMode="auto">
            <a:xfrm>
              <a:off x="11128376" y="4322763"/>
              <a:ext cx="30163" cy="19050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0 w 8"/>
                <a:gd name="T5" fmla="*/ 0 h 5"/>
                <a:gd name="T6" fmla="*/ 0 w 8"/>
                <a:gd name="T7" fmla="*/ 0 h 5"/>
                <a:gd name="T8" fmla="*/ 2 w 8"/>
                <a:gd name="T9" fmla="*/ 3 h 5"/>
                <a:gd name="T10" fmla="*/ 8 w 8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5" y="5"/>
                    <a:pt x="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4" y="5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1C5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58"/>
            <p:cNvSpPr>
              <a:spLocks/>
            </p:cNvSpPr>
            <p:nvPr/>
          </p:nvSpPr>
          <p:spPr bwMode="auto">
            <a:xfrm>
              <a:off x="11117263" y="4473575"/>
              <a:ext cx="85725" cy="333375"/>
            </a:xfrm>
            <a:custGeom>
              <a:avLst/>
              <a:gdLst>
                <a:gd name="T0" fmla="*/ 19 w 23"/>
                <a:gd name="T1" fmla="*/ 4 h 89"/>
                <a:gd name="T2" fmla="*/ 15 w 23"/>
                <a:gd name="T3" fmla="*/ 5 h 89"/>
                <a:gd name="T4" fmla="*/ 11 w 23"/>
                <a:gd name="T5" fmla="*/ 4 h 89"/>
                <a:gd name="T6" fmla="*/ 6 w 23"/>
                <a:gd name="T7" fmla="*/ 8 h 89"/>
                <a:gd name="T8" fmla="*/ 6 w 23"/>
                <a:gd name="T9" fmla="*/ 11 h 89"/>
                <a:gd name="T10" fmla="*/ 4 w 23"/>
                <a:gd name="T11" fmla="*/ 54 h 89"/>
                <a:gd name="T12" fmla="*/ 0 w 23"/>
                <a:gd name="T13" fmla="*/ 89 h 89"/>
                <a:gd name="T14" fmla="*/ 5 w 23"/>
                <a:gd name="T15" fmla="*/ 71 h 89"/>
                <a:gd name="T16" fmla="*/ 7 w 23"/>
                <a:gd name="T17" fmla="*/ 15 h 89"/>
                <a:gd name="T18" fmla="*/ 16 w 23"/>
                <a:gd name="T19" fmla="*/ 6 h 89"/>
                <a:gd name="T20" fmla="*/ 23 w 23"/>
                <a:gd name="T21" fmla="*/ 0 h 89"/>
                <a:gd name="T22" fmla="*/ 19 w 23"/>
                <a:gd name="T23" fmla="*/ 3 h 89"/>
                <a:gd name="T24" fmla="*/ 19 w 23"/>
                <a:gd name="T25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89">
                  <a:moveTo>
                    <a:pt x="19" y="4"/>
                  </a:moveTo>
                  <a:cubicBezTo>
                    <a:pt x="18" y="4"/>
                    <a:pt x="16" y="5"/>
                    <a:pt x="15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5"/>
                    <a:pt x="7" y="6"/>
                    <a:pt x="6" y="8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5" y="25"/>
                    <a:pt x="5" y="40"/>
                    <a:pt x="4" y="54"/>
                  </a:cubicBezTo>
                  <a:cubicBezTo>
                    <a:pt x="3" y="66"/>
                    <a:pt x="4" y="78"/>
                    <a:pt x="0" y="89"/>
                  </a:cubicBezTo>
                  <a:cubicBezTo>
                    <a:pt x="3" y="83"/>
                    <a:pt x="5" y="77"/>
                    <a:pt x="5" y="71"/>
                  </a:cubicBezTo>
                  <a:cubicBezTo>
                    <a:pt x="5" y="52"/>
                    <a:pt x="6" y="33"/>
                    <a:pt x="7" y="15"/>
                  </a:cubicBezTo>
                  <a:cubicBezTo>
                    <a:pt x="7" y="10"/>
                    <a:pt x="8" y="4"/>
                    <a:pt x="16" y="6"/>
                  </a:cubicBezTo>
                  <a:cubicBezTo>
                    <a:pt x="20" y="7"/>
                    <a:pt x="23" y="5"/>
                    <a:pt x="23" y="0"/>
                  </a:cubicBezTo>
                  <a:cubicBezTo>
                    <a:pt x="22" y="1"/>
                    <a:pt x="21" y="3"/>
                    <a:pt x="19" y="3"/>
                  </a:cubicBezTo>
                  <a:cubicBezTo>
                    <a:pt x="19" y="3"/>
                    <a:pt x="19" y="3"/>
                    <a:pt x="19" y="4"/>
                  </a:cubicBezTo>
                  <a:close/>
                </a:path>
              </a:pathLst>
            </a:custGeom>
            <a:solidFill>
              <a:srgbClr val="1C5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59"/>
            <p:cNvSpPr>
              <a:spLocks/>
            </p:cNvSpPr>
            <p:nvPr/>
          </p:nvSpPr>
          <p:spPr bwMode="auto">
            <a:xfrm>
              <a:off x="11128376" y="4330700"/>
              <a:ext cx="14288" cy="214313"/>
            </a:xfrm>
            <a:custGeom>
              <a:avLst/>
              <a:gdLst>
                <a:gd name="T0" fmla="*/ 3 w 4"/>
                <a:gd name="T1" fmla="*/ 46 h 57"/>
                <a:gd name="T2" fmla="*/ 2 w 4"/>
                <a:gd name="T3" fmla="*/ 4 h 57"/>
                <a:gd name="T4" fmla="*/ 2 w 4"/>
                <a:gd name="T5" fmla="*/ 1 h 57"/>
                <a:gd name="T6" fmla="*/ 0 w 4"/>
                <a:gd name="T7" fmla="*/ 0 h 57"/>
                <a:gd name="T8" fmla="*/ 0 w 4"/>
                <a:gd name="T9" fmla="*/ 17 h 57"/>
                <a:gd name="T10" fmla="*/ 1 w 4"/>
                <a:gd name="T11" fmla="*/ 57 h 57"/>
                <a:gd name="T12" fmla="*/ 2 w 4"/>
                <a:gd name="T13" fmla="*/ 52 h 57"/>
                <a:gd name="T14" fmla="*/ 3 w 4"/>
                <a:gd name="T15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7">
                  <a:moveTo>
                    <a:pt x="3" y="46"/>
                  </a:moveTo>
                  <a:cubicBezTo>
                    <a:pt x="4" y="32"/>
                    <a:pt x="2" y="18"/>
                    <a:pt x="2" y="4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6"/>
                    <a:pt x="0" y="12"/>
                    <a:pt x="0" y="17"/>
                  </a:cubicBezTo>
                  <a:cubicBezTo>
                    <a:pt x="1" y="31"/>
                    <a:pt x="1" y="44"/>
                    <a:pt x="1" y="57"/>
                  </a:cubicBezTo>
                  <a:cubicBezTo>
                    <a:pt x="1" y="55"/>
                    <a:pt x="2" y="53"/>
                    <a:pt x="2" y="52"/>
                  </a:cubicBezTo>
                  <a:cubicBezTo>
                    <a:pt x="2" y="50"/>
                    <a:pt x="2" y="47"/>
                    <a:pt x="3" y="46"/>
                  </a:cubicBezTo>
                  <a:close/>
                </a:path>
              </a:pathLst>
            </a:custGeom>
            <a:solidFill>
              <a:srgbClr val="1C5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60"/>
            <p:cNvSpPr>
              <a:spLocks/>
            </p:cNvSpPr>
            <p:nvPr/>
          </p:nvSpPr>
          <p:spPr bwMode="auto">
            <a:xfrm>
              <a:off x="11117263" y="4622800"/>
              <a:ext cx="14288" cy="161925"/>
            </a:xfrm>
            <a:custGeom>
              <a:avLst/>
              <a:gdLst>
                <a:gd name="T0" fmla="*/ 4 w 4"/>
                <a:gd name="T1" fmla="*/ 0 h 43"/>
                <a:gd name="T2" fmla="*/ 0 w 4"/>
                <a:gd name="T3" fmla="*/ 43 h 43"/>
                <a:gd name="T4" fmla="*/ 3 w 4"/>
                <a:gd name="T5" fmla="*/ 16 h 43"/>
                <a:gd name="T6" fmla="*/ 4 w 4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3">
                  <a:moveTo>
                    <a:pt x="4" y="0"/>
                  </a:moveTo>
                  <a:cubicBezTo>
                    <a:pt x="2" y="15"/>
                    <a:pt x="1" y="29"/>
                    <a:pt x="0" y="43"/>
                  </a:cubicBezTo>
                  <a:cubicBezTo>
                    <a:pt x="3" y="35"/>
                    <a:pt x="3" y="26"/>
                    <a:pt x="3" y="16"/>
                  </a:cubicBezTo>
                  <a:cubicBezTo>
                    <a:pt x="3" y="11"/>
                    <a:pt x="3" y="6"/>
                    <a:pt x="4" y="0"/>
                  </a:cubicBezTo>
                  <a:close/>
                </a:path>
              </a:pathLst>
            </a:custGeom>
            <a:solidFill>
              <a:srgbClr val="1C5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61"/>
            <p:cNvSpPr>
              <a:spLocks/>
            </p:cNvSpPr>
            <p:nvPr/>
          </p:nvSpPr>
          <p:spPr bwMode="auto">
            <a:xfrm>
              <a:off x="11128376" y="4322763"/>
              <a:ext cx="7938" cy="1111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0 w 2"/>
                <a:gd name="T5" fmla="*/ 2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62"/>
            <p:cNvSpPr>
              <a:spLocks/>
            </p:cNvSpPr>
            <p:nvPr/>
          </p:nvSpPr>
          <p:spPr bwMode="auto">
            <a:xfrm>
              <a:off x="11117263" y="4503738"/>
              <a:ext cx="22225" cy="303213"/>
            </a:xfrm>
            <a:custGeom>
              <a:avLst/>
              <a:gdLst>
                <a:gd name="T0" fmla="*/ 6 w 6"/>
                <a:gd name="T1" fmla="*/ 3 h 81"/>
                <a:gd name="T2" fmla="*/ 6 w 6"/>
                <a:gd name="T3" fmla="*/ 0 h 81"/>
                <a:gd name="T4" fmla="*/ 5 w 6"/>
                <a:gd name="T5" fmla="*/ 6 h 81"/>
                <a:gd name="T6" fmla="*/ 4 w 6"/>
                <a:gd name="T7" fmla="*/ 11 h 81"/>
                <a:gd name="T8" fmla="*/ 4 w 6"/>
                <a:gd name="T9" fmla="*/ 32 h 81"/>
                <a:gd name="T10" fmla="*/ 4 w 6"/>
                <a:gd name="T11" fmla="*/ 32 h 81"/>
                <a:gd name="T12" fmla="*/ 3 w 6"/>
                <a:gd name="T13" fmla="*/ 48 h 81"/>
                <a:gd name="T14" fmla="*/ 0 w 6"/>
                <a:gd name="T15" fmla="*/ 75 h 81"/>
                <a:gd name="T16" fmla="*/ 0 w 6"/>
                <a:gd name="T17" fmla="*/ 81 h 81"/>
                <a:gd name="T18" fmla="*/ 0 w 6"/>
                <a:gd name="T19" fmla="*/ 81 h 81"/>
                <a:gd name="T20" fmla="*/ 4 w 6"/>
                <a:gd name="T21" fmla="*/ 46 h 81"/>
                <a:gd name="T22" fmla="*/ 6 w 6"/>
                <a:gd name="T23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81">
                  <a:moveTo>
                    <a:pt x="6" y="3"/>
                  </a:moveTo>
                  <a:cubicBezTo>
                    <a:pt x="6" y="2"/>
                    <a:pt x="6" y="1"/>
                    <a:pt x="6" y="0"/>
                  </a:cubicBezTo>
                  <a:cubicBezTo>
                    <a:pt x="5" y="1"/>
                    <a:pt x="5" y="4"/>
                    <a:pt x="5" y="6"/>
                  </a:cubicBezTo>
                  <a:cubicBezTo>
                    <a:pt x="5" y="7"/>
                    <a:pt x="4" y="9"/>
                    <a:pt x="4" y="11"/>
                  </a:cubicBezTo>
                  <a:cubicBezTo>
                    <a:pt x="4" y="18"/>
                    <a:pt x="4" y="25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8"/>
                    <a:pt x="3" y="43"/>
                    <a:pt x="3" y="48"/>
                  </a:cubicBezTo>
                  <a:cubicBezTo>
                    <a:pt x="3" y="58"/>
                    <a:pt x="3" y="67"/>
                    <a:pt x="0" y="75"/>
                  </a:cubicBezTo>
                  <a:cubicBezTo>
                    <a:pt x="0" y="77"/>
                    <a:pt x="0" y="79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" y="70"/>
                    <a:pt x="3" y="58"/>
                    <a:pt x="4" y="46"/>
                  </a:cubicBezTo>
                  <a:cubicBezTo>
                    <a:pt x="5" y="32"/>
                    <a:pt x="5" y="17"/>
                    <a:pt x="6" y="3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163"/>
            <p:cNvSpPr>
              <a:spLocks/>
            </p:cNvSpPr>
            <p:nvPr/>
          </p:nvSpPr>
          <p:spPr bwMode="auto">
            <a:xfrm>
              <a:off x="11142663" y="4338638"/>
              <a:ext cx="53975" cy="149225"/>
            </a:xfrm>
            <a:custGeom>
              <a:avLst/>
              <a:gdLst>
                <a:gd name="T0" fmla="*/ 0 w 14"/>
                <a:gd name="T1" fmla="*/ 33 h 40"/>
                <a:gd name="T2" fmla="*/ 4 w 14"/>
                <a:gd name="T3" fmla="*/ 40 h 40"/>
                <a:gd name="T4" fmla="*/ 8 w 14"/>
                <a:gd name="T5" fmla="*/ 40 h 40"/>
                <a:gd name="T6" fmla="*/ 12 w 14"/>
                <a:gd name="T7" fmla="*/ 40 h 40"/>
                <a:gd name="T8" fmla="*/ 12 w 14"/>
                <a:gd name="T9" fmla="*/ 39 h 40"/>
                <a:gd name="T10" fmla="*/ 14 w 14"/>
                <a:gd name="T11" fmla="*/ 37 h 40"/>
                <a:gd name="T12" fmla="*/ 9 w 14"/>
                <a:gd name="T13" fmla="*/ 38 h 40"/>
                <a:gd name="T14" fmla="*/ 2 w 14"/>
                <a:gd name="T15" fmla="*/ 33 h 40"/>
                <a:gd name="T16" fmla="*/ 4 w 14"/>
                <a:gd name="T17" fmla="*/ 0 h 40"/>
                <a:gd name="T18" fmla="*/ 4 w 14"/>
                <a:gd name="T19" fmla="*/ 0 h 40"/>
                <a:gd name="T20" fmla="*/ 0 w 14"/>
                <a:gd name="T21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0">
                  <a:moveTo>
                    <a:pt x="0" y="33"/>
                  </a:moveTo>
                  <a:cubicBezTo>
                    <a:pt x="0" y="38"/>
                    <a:pt x="1" y="40"/>
                    <a:pt x="4" y="40"/>
                  </a:cubicBezTo>
                  <a:cubicBezTo>
                    <a:pt x="5" y="40"/>
                    <a:pt x="7" y="40"/>
                    <a:pt x="8" y="40"/>
                  </a:cubicBezTo>
                  <a:cubicBezTo>
                    <a:pt x="10" y="40"/>
                    <a:pt x="11" y="40"/>
                    <a:pt x="12" y="40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4" y="38"/>
                    <a:pt x="14" y="37"/>
                  </a:cubicBezTo>
                  <a:cubicBezTo>
                    <a:pt x="13" y="37"/>
                    <a:pt x="11" y="38"/>
                    <a:pt x="9" y="38"/>
                  </a:cubicBezTo>
                  <a:cubicBezTo>
                    <a:pt x="4" y="40"/>
                    <a:pt x="2" y="40"/>
                    <a:pt x="2" y="33"/>
                  </a:cubicBezTo>
                  <a:cubicBezTo>
                    <a:pt x="3" y="22"/>
                    <a:pt x="6" y="1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1" y="22"/>
                    <a:pt x="0" y="33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164"/>
            <p:cNvSpPr>
              <a:spLocks/>
            </p:cNvSpPr>
            <p:nvPr/>
          </p:nvSpPr>
          <p:spPr bwMode="auto">
            <a:xfrm>
              <a:off x="11158538" y="4338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C5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65"/>
            <p:cNvSpPr>
              <a:spLocks/>
            </p:cNvSpPr>
            <p:nvPr/>
          </p:nvSpPr>
          <p:spPr bwMode="auto">
            <a:xfrm>
              <a:off x="11188701" y="4473575"/>
              <a:ext cx="14288" cy="11113"/>
            </a:xfrm>
            <a:custGeom>
              <a:avLst/>
              <a:gdLst>
                <a:gd name="T0" fmla="*/ 0 w 4"/>
                <a:gd name="T1" fmla="*/ 3 h 3"/>
                <a:gd name="T2" fmla="*/ 4 w 4"/>
                <a:gd name="T3" fmla="*/ 0 h 3"/>
                <a:gd name="T4" fmla="*/ 4 w 4"/>
                <a:gd name="T5" fmla="*/ 0 h 3"/>
                <a:gd name="T6" fmla="*/ 2 w 4"/>
                <a:gd name="T7" fmla="*/ 1 h 3"/>
                <a:gd name="T8" fmla="*/ 0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2" y="3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2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1C5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166"/>
            <p:cNvSpPr>
              <a:spLocks/>
            </p:cNvSpPr>
            <p:nvPr/>
          </p:nvSpPr>
          <p:spPr bwMode="auto">
            <a:xfrm>
              <a:off x="11158538" y="4487863"/>
              <a:ext cx="30163" cy="4763"/>
            </a:xfrm>
            <a:custGeom>
              <a:avLst/>
              <a:gdLst>
                <a:gd name="T0" fmla="*/ 8 w 8"/>
                <a:gd name="T1" fmla="*/ 0 h 1"/>
                <a:gd name="T2" fmla="*/ 4 w 8"/>
                <a:gd name="T3" fmla="*/ 0 h 1"/>
                <a:gd name="T4" fmla="*/ 0 w 8"/>
                <a:gd name="T5" fmla="*/ 0 h 1"/>
                <a:gd name="T6" fmla="*/ 4 w 8"/>
                <a:gd name="T7" fmla="*/ 1 h 1"/>
                <a:gd name="T8" fmla="*/ 8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cubicBezTo>
                    <a:pt x="7" y="0"/>
                    <a:pt x="6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1" y="0"/>
                    <a:pt x="2" y="0"/>
                    <a:pt x="4" y="1"/>
                  </a:cubicBezTo>
                  <a:cubicBezTo>
                    <a:pt x="5" y="1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1C5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67"/>
            <p:cNvSpPr>
              <a:spLocks/>
            </p:cNvSpPr>
            <p:nvPr/>
          </p:nvSpPr>
          <p:spPr bwMode="auto">
            <a:xfrm>
              <a:off x="10828338" y="5251450"/>
              <a:ext cx="153988" cy="220663"/>
            </a:xfrm>
            <a:custGeom>
              <a:avLst/>
              <a:gdLst>
                <a:gd name="T0" fmla="*/ 0 w 41"/>
                <a:gd name="T1" fmla="*/ 1 h 59"/>
                <a:gd name="T2" fmla="*/ 31 w 41"/>
                <a:gd name="T3" fmla="*/ 59 h 59"/>
                <a:gd name="T4" fmla="*/ 0 w 41"/>
                <a:gd name="T5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59">
                  <a:moveTo>
                    <a:pt x="0" y="1"/>
                  </a:moveTo>
                  <a:cubicBezTo>
                    <a:pt x="15" y="18"/>
                    <a:pt x="23" y="38"/>
                    <a:pt x="31" y="59"/>
                  </a:cubicBezTo>
                  <a:cubicBezTo>
                    <a:pt x="41" y="30"/>
                    <a:pt x="24" y="0"/>
                    <a:pt x="0" y="1"/>
                  </a:cubicBezTo>
                  <a:close/>
                </a:path>
              </a:pathLst>
            </a:custGeom>
            <a:solidFill>
              <a:srgbClr val="302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73" name="TextBox 8">
            <a:extLst>
              <a:ext uri="{FF2B5EF4-FFF2-40B4-BE49-F238E27FC236}">
                <a16:creationId xmlns:a16="http://schemas.microsoft.com/office/drawing/2014/main" xmlns="" id="{249B80F9-37DC-415C-BB58-D60CCA13D8E1}"/>
              </a:ext>
            </a:extLst>
          </p:cNvPr>
          <p:cNvSpPr txBox="1"/>
          <p:nvPr/>
        </p:nvSpPr>
        <p:spPr>
          <a:xfrm>
            <a:off x="567201" y="1514196"/>
            <a:ext cx="6359855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8800" dirty="0" smtClean="0">
                <a:solidFill>
                  <a:schemeClr val="bg1"/>
                </a:solidFill>
                <a:cs typeface="Arial" pitchFamily="34" charset="0"/>
              </a:rPr>
              <a:t>MINING</a:t>
            </a:r>
            <a:endParaRPr lang="ko-KR" altLang="en-US" sz="8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1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7A9AD23-3752-448B-B4B5-0BF0AE4C8CBC}"/>
              </a:ext>
            </a:extLst>
          </p:cNvPr>
          <p:cNvSpPr/>
          <p:nvPr/>
        </p:nvSpPr>
        <p:spPr>
          <a:xfrm rot="2700000">
            <a:off x="2891256" y="224257"/>
            <a:ext cx="6409490" cy="6409488"/>
          </a:xfrm>
          <a:prstGeom prst="rect">
            <a:avLst/>
          </a:prstGeom>
          <a:solidFill>
            <a:schemeClr val="bg1">
              <a:alpha val="76000"/>
            </a:schemeClr>
          </a:solidFill>
          <a:ln w="952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0608D8-599A-4DFB-B7EF-F5B215ECD6D7}"/>
              </a:ext>
            </a:extLst>
          </p:cNvPr>
          <p:cNvSpPr txBox="1"/>
          <p:nvPr/>
        </p:nvSpPr>
        <p:spPr>
          <a:xfrm>
            <a:off x="2847835" y="2253442"/>
            <a:ext cx="6405348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ctr"/>
            <a:r>
              <a:rPr lang="en-GB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ctr"/>
            <a:r>
              <a:rPr lang="en-GB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</a:t>
            </a:r>
            <a:r>
              <a:rPr lang="en-US" altLang="ko-KR" sz="4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ith</a:t>
            </a:r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</a:t>
            </a:r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llppt.com</a:t>
            </a:r>
            <a:endParaRPr lang="ko-KR" altLang="en-US" sz="4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498E56-6C22-434D-A628-D6149BBDB1E9}"/>
              </a:ext>
            </a:extLst>
          </p:cNvPr>
          <p:cNvSpPr txBox="1"/>
          <p:nvPr/>
        </p:nvSpPr>
        <p:spPr>
          <a:xfrm>
            <a:off x="5287959" y="549058"/>
            <a:ext cx="1616081" cy="31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1" b="1" dirty="0">
                <a:cs typeface="Arial" pitchFamily="34" charset="0"/>
              </a:rPr>
              <a:t>“</a:t>
            </a:r>
            <a:endParaRPr lang="ko-KR" altLang="en-US" sz="20001" b="1" dirty="0">
              <a:cs typeface="Arial" pitchFamily="34" charset="0"/>
            </a:endParaRP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xmlns="" id="{BBC0B069-7494-4637-9037-29682691F459}"/>
              </a:ext>
            </a:extLst>
          </p:cNvPr>
          <p:cNvSpPr txBox="1">
            <a:spLocks/>
          </p:cNvSpPr>
          <p:nvPr/>
        </p:nvSpPr>
        <p:spPr>
          <a:xfrm>
            <a:off x="4797286" y="4986951"/>
            <a:ext cx="2597428" cy="432048"/>
          </a:xfrm>
          <a:prstGeom prst="rect">
            <a:avLst/>
          </a:prstGeom>
          <a:solidFill>
            <a:schemeClr val="tx1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1950344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D1AE3FB-4EB9-4FE6-8E65-B5FAA422F1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3138" y="287338"/>
            <a:ext cx="11218862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C49E06-6DDA-4DFC-BC01-6DB9AAFD49E7}"/>
              </a:ext>
            </a:extLst>
          </p:cNvPr>
          <p:cNvSpPr/>
          <p:nvPr/>
        </p:nvSpPr>
        <p:spPr>
          <a:xfrm>
            <a:off x="477770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BD7B7FC-A5EA-4320-B467-3174151D8267}"/>
              </a:ext>
            </a:extLst>
          </p:cNvPr>
          <p:cNvSpPr/>
          <p:nvPr/>
        </p:nvSpPr>
        <p:spPr>
          <a:xfrm>
            <a:off x="477770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108BA24-EE90-4C59-A301-91FEB93FE227}"/>
              </a:ext>
            </a:extLst>
          </p:cNvPr>
          <p:cNvSpPr/>
          <p:nvPr/>
        </p:nvSpPr>
        <p:spPr>
          <a:xfrm>
            <a:off x="477770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9CD879-83C2-40E2-A1C5-B453D783B79B}"/>
              </a:ext>
            </a:extLst>
          </p:cNvPr>
          <p:cNvSpPr/>
          <p:nvPr/>
        </p:nvSpPr>
        <p:spPr>
          <a:xfrm>
            <a:off x="4777708" y="51409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xmlns="" id="{6EB65119-388F-48C3-ACD1-B11F43AF4E6F}"/>
              </a:ext>
            </a:extLst>
          </p:cNvPr>
          <p:cNvSpPr/>
          <p:nvPr/>
        </p:nvSpPr>
        <p:spPr>
          <a:xfrm>
            <a:off x="2700682" y="29078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xmlns="" id="{544CD5A6-4035-47EB-B023-A2D370C4AE1C}"/>
              </a:ext>
            </a:extLst>
          </p:cNvPr>
          <p:cNvSpPr/>
          <p:nvPr/>
        </p:nvSpPr>
        <p:spPr>
          <a:xfrm>
            <a:off x="2698364" y="18061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  <a:gd name="connsiteX0" fmla="*/ 1606584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606584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606584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8868" y="290117"/>
                  <a:pt x="1606584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xmlns="" id="{E09BDB2D-64E8-4472-BB35-8DE1B483A2AF}"/>
              </a:ext>
            </a:extLst>
          </p:cNvPr>
          <p:cNvSpPr/>
          <p:nvPr/>
        </p:nvSpPr>
        <p:spPr>
          <a:xfrm flipV="1">
            <a:off x="2707979" y="39364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xmlns="" id="{12DE7268-35ED-4888-B14E-8BF43C13487C}"/>
              </a:ext>
            </a:extLst>
          </p:cNvPr>
          <p:cNvSpPr/>
          <p:nvPr/>
        </p:nvSpPr>
        <p:spPr>
          <a:xfrm flipV="1">
            <a:off x="2706092" y="39364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ADC06C6-5E54-43C7-B2FA-6E7094159219}"/>
              </a:ext>
            </a:extLst>
          </p:cNvPr>
          <p:cNvGrpSpPr/>
          <p:nvPr/>
        </p:nvGrpSpPr>
        <p:grpSpPr>
          <a:xfrm>
            <a:off x="6048624" y="1880508"/>
            <a:ext cx="4043027" cy="892552"/>
            <a:chOff x="1353016" y="1766707"/>
            <a:chExt cx="4320480" cy="89255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B266A78-832C-4658-BF01-A8F47167DE75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27900"/>
                  </a:solidFill>
                  <a:cs typeface="Arial" pitchFamily="34" charset="0"/>
                </a:rPr>
                <a:t>Get a modern PowerPoint  Presentation that is beautifully </a:t>
              </a:r>
              <a:r>
                <a:rPr lang="en-US" altLang="ko-KR" sz="1200" dirty="0" smtClean="0">
                  <a:solidFill>
                    <a:srgbClr val="F27900"/>
                  </a:solidFill>
                  <a:cs typeface="Arial" pitchFamily="34" charset="0"/>
                </a:rPr>
                <a:t>d </a:t>
              </a:r>
              <a:r>
                <a:rPr lang="en-US" altLang="ko-KR" sz="1200" dirty="0">
                  <a:solidFill>
                    <a:srgbClr val="F27900"/>
                  </a:solidFill>
                  <a:cs typeface="Arial" pitchFamily="34" charset="0"/>
                </a:rPr>
                <a:t>and Reputation. 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8FA7370-0459-4C13-8103-4CD61D7470E8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F27900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27900"/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xmlns="" id="{06ECDDC6-F28F-4703-824C-1349564061DF}"/>
              </a:ext>
            </a:extLst>
          </p:cNvPr>
          <p:cNvSpPr/>
          <p:nvPr/>
        </p:nvSpPr>
        <p:spPr>
          <a:xfrm>
            <a:off x="5097399" y="54210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xmlns="" id="{6A5EA408-954D-44E2-A1F5-3586FA95D9B9}"/>
              </a:ext>
            </a:extLst>
          </p:cNvPr>
          <p:cNvSpPr/>
          <p:nvPr/>
        </p:nvSpPr>
        <p:spPr>
          <a:xfrm rot="2700000">
            <a:off x="5158477" y="423249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xmlns="" id="{F0F5749E-1C4C-4C3F-B44F-C9C6481EE14F}"/>
              </a:ext>
            </a:extLst>
          </p:cNvPr>
          <p:cNvSpPr/>
          <p:nvPr/>
        </p:nvSpPr>
        <p:spPr>
          <a:xfrm flipH="1">
            <a:off x="5062876" y="326237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Donut 39">
            <a:extLst>
              <a:ext uri="{FF2B5EF4-FFF2-40B4-BE49-F238E27FC236}">
                <a16:creationId xmlns:a16="http://schemas.microsoft.com/office/drawing/2014/main" xmlns="" id="{BD6FA005-05D9-4DD7-BC73-9C28E06A83A8}"/>
              </a:ext>
            </a:extLst>
          </p:cNvPr>
          <p:cNvSpPr/>
          <p:nvPr/>
        </p:nvSpPr>
        <p:spPr>
          <a:xfrm>
            <a:off x="5146391" y="2109181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C6EA3E4-8BF1-4D60-965F-07BCBE21C27E}"/>
              </a:ext>
            </a:extLst>
          </p:cNvPr>
          <p:cNvGrpSpPr/>
          <p:nvPr/>
        </p:nvGrpSpPr>
        <p:grpSpPr>
          <a:xfrm>
            <a:off x="561788" y="2804059"/>
            <a:ext cx="2018726" cy="3721541"/>
            <a:chOff x="433001" y="1399349"/>
            <a:chExt cx="2505075" cy="461813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8FA3CEC-9745-40A4-B8FC-418C261D1842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2962AC89-C39E-426E-8CF0-26305813EADF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10">
            <a:extLst>
              <a:ext uri="{FF2B5EF4-FFF2-40B4-BE49-F238E27FC236}">
                <a16:creationId xmlns:a16="http://schemas.microsoft.com/office/drawing/2014/main" xmlns="" id="{7ADC06C6-5E54-43C7-B2FA-6E7094159219}"/>
              </a:ext>
            </a:extLst>
          </p:cNvPr>
          <p:cNvGrpSpPr/>
          <p:nvPr/>
        </p:nvGrpSpPr>
        <p:grpSpPr>
          <a:xfrm>
            <a:off x="6037585" y="2907813"/>
            <a:ext cx="4043027" cy="892552"/>
            <a:chOff x="1353016" y="1766707"/>
            <a:chExt cx="4320480" cy="892552"/>
          </a:xfrm>
        </p:grpSpPr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xmlns="" id="{9B266A78-832C-4658-BF01-A8F47167DE75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27900"/>
                  </a:solidFill>
                  <a:cs typeface="Arial" pitchFamily="34" charset="0"/>
                </a:rPr>
                <a:t>Get a modern PowerPoint  Presentation that is beautifully </a:t>
              </a:r>
              <a:r>
                <a:rPr lang="en-US" altLang="ko-KR" sz="1200" dirty="0" smtClean="0">
                  <a:solidFill>
                    <a:srgbClr val="F27900"/>
                  </a:solidFill>
                  <a:cs typeface="Arial" pitchFamily="34" charset="0"/>
                </a:rPr>
                <a:t>d </a:t>
              </a:r>
              <a:r>
                <a:rPr lang="en-US" altLang="ko-KR" sz="1200" dirty="0">
                  <a:solidFill>
                    <a:srgbClr val="F27900"/>
                  </a:solidFill>
                  <a:cs typeface="Arial" pitchFamily="34" charset="0"/>
                </a:rPr>
                <a:t>and Reputation. Easy to change colors, photos and Text. </a:t>
              </a:r>
            </a:p>
          </p:txBody>
        </p:sp>
        <p:sp>
          <p:nvSpPr>
            <p:cNvPr id="34" name="TextBox 12">
              <a:extLst>
                <a:ext uri="{FF2B5EF4-FFF2-40B4-BE49-F238E27FC236}">
                  <a16:creationId xmlns:a16="http://schemas.microsoft.com/office/drawing/2014/main" xmlns="" id="{88FA7370-0459-4C13-8103-4CD61D7470E8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F27900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27900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0">
            <a:extLst>
              <a:ext uri="{FF2B5EF4-FFF2-40B4-BE49-F238E27FC236}">
                <a16:creationId xmlns:a16="http://schemas.microsoft.com/office/drawing/2014/main" xmlns="" id="{7ADC06C6-5E54-43C7-B2FA-6E7094159219}"/>
              </a:ext>
            </a:extLst>
          </p:cNvPr>
          <p:cNvGrpSpPr/>
          <p:nvPr/>
        </p:nvGrpSpPr>
        <p:grpSpPr>
          <a:xfrm>
            <a:off x="6026546" y="4004978"/>
            <a:ext cx="4043027" cy="892552"/>
            <a:chOff x="1353016" y="1766707"/>
            <a:chExt cx="4320480" cy="892552"/>
          </a:xfrm>
        </p:grpSpPr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xmlns="" id="{9B266A78-832C-4658-BF01-A8F47167DE75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27900"/>
                  </a:solidFill>
                  <a:cs typeface="Arial" pitchFamily="34" charset="0"/>
                </a:rPr>
                <a:t>Get a modern PowerPoint  Presentation that is beautifully </a:t>
              </a:r>
              <a:r>
                <a:rPr lang="en-US" altLang="ko-KR" sz="1200" dirty="0" smtClean="0">
                  <a:solidFill>
                    <a:srgbClr val="F27900"/>
                  </a:solidFill>
                  <a:cs typeface="Arial" pitchFamily="34" charset="0"/>
                </a:rPr>
                <a:t>d </a:t>
              </a:r>
              <a:r>
                <a:rPr lang="en-US" altLang="ko-KR" sz="1200" dirty="0">
                  <a:solidFill>
                    <a:srgbClr val="F27900"/>
                  </a:solidFill>
                  <a:cs typeface="Arial" pitchFamily="34" charset="0"/>
                </a:rPr>
                <a:t>and Reputation. Easy to change colors, photos and Text. </a:t>
              </a:r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xmlns="" id="{88FA7370-0459-4C13-8103-4CD61D7470E8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F27900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27900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10">
            <a:extLst>
              <a:ext uri="{FF2B5EF4-FFF2-40B4-BE49-F238E27FC236}">
                <a16:creationId xmlns:a16="http://schemas.microsoft.com/office/drawing/2014/main" xmlns="" id="{7ADC06C6-5E54-43C7-B2FA-6E7094159219}"/>
              </a:ext>
            </a:extLst>
          </p:cNvPr>
          <p:cNvGrpSpPr/>
          <p:nvPr/>
        </p:nvGrpSpPr>
        <p:grpSpPr>
          <a:xfrm>
            <a:off x="6058963" y="5182025"/>
            <a:ext cx="4043027" cy="892552"/>
            <a:chOff x="1353016" y="1766707"/>
            <a:chExt cx="4320480" cy="892552"/>
          </a:xfrm>
        </p:grpSpPr>
        <p:sp>
          <p:nvSpPr>
            <p:cNvPr id="39" name="TextBox 11">
              <a:extLst>
                <a:ext uri="{FF2B5EF4-FFF2-40B4-BE49-F238E27FC236}">
                  <a16:creationId xmlns:a16="http://schemas.microsoft.com/office/drawing/2014/main" xmlns="" id="{9B266A78-832C-4658-BF01-A8F47167DE75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27900"/>
                  </a:solidFill>
                  <a:cs typeface="Arial" pitchFamily="34" charset="0"/>
                </a:rPr>
                <a:t>Get a modern PowerPoint  Presentation that is beautifully </a:t>
              </a:r>
              <a:r>
                <a:rPr lang="en-US" altLang="ko-KR" sz="1200" dirty="0" smtClean="0">
                  <a:solidFill>
                    <a:srgbClr val="F27900"/>
                  </a:solidFill>
                  <a:cs typeface="Arial" pitchFamily="34" charset="0"/>
                </a:rPr>
                <a:t>d </a:t>
              </a:r>
              <a:r>
                <a:rPr lang="en-US" altLang="ko-KR" sz="1200" dirty="0">
                  <a:solidFill>
                    <a:srgbClr val="F27900"/>
                  </a:solidFill>
                  <a:cs typeface="Arial" pitchFamily="34" charset="0"/>
                </a:rPr>
                <a:t>and Reputation. Easy to change colors, photos and Text. </a:t>
              </a:r>
            </a:p>
          </p:txBody>
        </p:sp>
        <p:sp>
          <p:nvSpPr>
            <p:cNvPr id="40" name="TextBox 12">
              <a:extLst>
                <a:ext uri="{FF2B5EF4-FFF2-40B4-BE49-F238E27FC236}">
                  <a16:creationId xmlns:a16="http://schemas.microsoft.com/office/drawing/2014/main" xmlns="" id="{88FA7370-0459-4C13-8103-4CD61D7470E8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F27900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279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17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8A19C5-5CA5-4936-8522-498B59C29AFB}"/>
              </a:ext>
            </a:extLst>
          </p:cNvPr>
          <p:cNvSpPr txBox="1"/>
          <p:nvPr/>
        </p:nvSpPr>
        <p:spPr>
          <a:xfrm>
            <a:off x="5405621" y="777997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71F61A6-F16C-4C2D-8FFF-ACA01FE2E4FA}"/>
              </a:ext>
            </a:extLst>
          </p:cNvPr>
          <p:cNvSpPr txBox="1"/>
          <p:nvPr/>
        </p:nvSpPr>
        <p:spPr>
          <a:xfrm>
            <a:off x="5399825" y="1658041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43F5400-7616-4B19-BBC1-943808214A52}"/>
              </a:ext>
            </a:extLst>
          </p:cNvPr>
          <p:cNvSpPr/>
          <p:nvPr/>
        </p:nvSpPr>
        <p:spPr>
          <a:xfrm>
            <a:off x="0" y="3934587"/>
            <a:ext cx="12192000" cy="2923413"/>
          </a:xfrm>
          <a:prstGeom prst="rect">
            <a:avLst/>
          </a:prstGeom>
          <a:solidFill>
            <a:srgbClr val="F2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xmlns="" id="{6F53B91C-6686-4931-8B4F-26678552BF2E}"/>
              </a:ext>
            </a:extLst>
          </p:cNvPr>
          <p:cNvSpPr txBox="1"/>
          <p:nvPr/>
        </p:nvSpPr>
        <p:spPr>
          <a:xfrm>
            <a:off x="539424" y="4437828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xmlns="" id="{15C7DB6F-EFE6-4BBE-B51A-1BC81D620C67}"/>
              </a:ext>
            </a:extLst>
          </p:cNvPr>
          <p:cNvSpPr/>
          <p:nvPr/>
        </p:nvSpPr>
        <p:spPr>
          <a:xfrm>
            <a:off x="4906870" y="4437828"/>
            <a:ext cx="45719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TextBox 566">
            <a:extLst>
              <a:ext uri="{FF2B5EF4-FFF2-40B4-BE49-F238E27FC236}">
                <a16:creationId xmlns:a16="http://schemas.microsoft.com/office/drawing/2014/main" xmlns="" id="{8AD0CCA0-DEC4-434E-B537-35318300A05A}"/>
              </a:ext>
            </a:extLst>
          </p:cNvPr>
          <p:cNvSpPr txBox="1"/>
          <p:nvPr/>
        </p:nvSpPr>
        <p:spPr>
          <a:xfrm>
            <a:off x="5648123" y="4604245"/>
            <a:ext cx="594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568" name="Text Placeholder 27">
            <a:extLst>
              <a:ext uri="{FF2B5EF4-FFF2-40B4-BE49-F238E27FC236}">
                <a16:creationId xmlns:a16="http://schemas.microsoft.com/office/drawing/2014/main" xmlns="" id="{E787BF43-B713-49CA-BCFE-077366A2039E}"/>
              </a:ext>
            </a:extLst>
          </p:cNvPr>
          <p:cNvSpPr txBox="1">
            <a:spLocks/>
          </p:cNvSpPr>
          <p:nvPr/>
        </p:nvSpPr>
        <p:spPr>
          <a:xfrm>
            <a:off x="5768699" y="5887937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  <p:grpSp>
        <p:nvGrpSpPr>
          <p:cNvPr id="573" name="Grupo 572"/>
          <p:cNvGrpSpPr/>
          <p:nvPr/>
        </p:nvGrpSpPr>
        <p:grpSpPr>
          <a:xfrm>
            <a:off x="1725613" y="480611"/>
            <a:ext cx="1770063" cy="3278189"/>
            <a:chOff x="982663" y="-1636713"/>
            <a:chExt cx="1770063" cy="3278189"/>
          </a:xfrm>
          <a:effectLst>
            <a:outerShdw blurRad="63500" dist="342900" dir="13500000" sy="23000" kx="1200000" algn="br" rotWithShape="0">
              <a:prstClr val="black">
                <a:alpha val="52000"/>
              </a:prstClr>
            </a:outerShd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000126" y="-904875"/>
              <a:ext cx="849313" cy="804863"/>
            </a:xfrm>
            <a:custGeom>
              <a:avLst/>
              <a:gdLst>
                <a:gd name="T0" fmla="*/ 7 w 201"/>
                <a:gd name="T1" fmla="*/ 188 h 191"/>
                <a:gd name="T2" fmla="*/ 2 w 201"/>
                <a:gd name="T3" fmla="*/ 182 h 191"/>
                <a:gd name="T4" fmla="*/ 10 w 201"/>
                <a:gd name="T5" fmla="*/ 66 h 191"/>
                <a:gd name="T6" fmla="*/ 36 w 201"/>
                <a:gd name="T7" fmla="*/ 34 h 191"/>
                <a:gd name="T8" fmla="*/ 101 w 201"/>
                <a:gd name="T9" fmla="*/ 13 h 191"/>
                <a:gd name="T10" fmla="*/ 170 w 201"/>
                <a:gd name="T11" fmla="*/ 6 h 191"/>
                <a:gd name="T12" fmla="*/ 176 w 201"/>
                <a:gd name="T13" fmla="*/ 4 h 191"/>
                <a:gd name="T14" fmla="*/ 190 w 201"/>
                <a:gd name="T15" fmla="*/ 1 h 191"/>
                <a:gd name="T16" fmla="*/ 199 w 201"/>
                <a:gd name="T17" fmla="*/ 27 h 191"/>
                <a:gd name="T18" fmla="*/ 183 w 201"/>
                <a:gd name="T19" fmla="*/ 111 h 191"/>
                <a:gd name="T20" fmla="*/ 155 w 201"/>
                <a:gd name="T21" fmla="*/ 173 h 191"/>
                <a:gd name="T22" fmla="*/ 130 w 201"/>
                <a:gd name="T23" fmla="*/ 189 h 191"/>
                <a:gd name="T24" fmla="*/ 98 w 201"/>
                <a:gd name="T25" fmla="*/ 189 h 191"/>
                <a:gd name="T26" fmla="*/ 91 w 201"/>
                <a:gd name="T27" fmla="*/ 187 h 191"/>
                <a:gd name="T28" fmla="*/ 91 w 201"/>
                <a:gd name="T29" fmla="*/ 178 h 191"/>
                <a:gd name="T30" fmla="*/ 127 w 201"/>
                <a:gd name="T31" fmla="*/ 70 h 191"/>
                <a:gd name="T32" fmla="*/ 129 w 201"/>
                <a:gd name="T33" fmla="*/ 65 h 191"/>
                <a:gd name="T34" fmla="*/ 127 w 201"/>
                <a:gd name="T35" fmla="*/ 62 h 191"/>
                <a:gd name="T36" fmla="*/ 126 w 201"/>
                <a:gd name="T37" fmla="*/ 62 h 191"/>
                <a:gd name="T38" fmla="*/ 72 w 201"/>
                <a:gd name="T39" fmla="*/ 72 h 191"/>
                <a:gd name="T40" fmla="*/ 60 w 201"/>
                <a:gd name="T41" fmla="*/ 86 h 191"/>
                <a:gd name="T42" fmla="*/ 56 w 201"/>
                <a:gd name="T43" fmla="*/ 124 h 191"/>
                <a:gd name="T44" fmla="*/ 53 w 201"/>
                <a:gd name="T45" fmla="*/ 175 h 191"/>
                <a:gd name="T46" fmla="*/ 45 w 201"/>
                <a:gd name="T47" fmla="*/ 183 h 191"/>
                <a:gd name="T48" fmla="*/ 13 w 201"/>
                <a:gd name="T49" fmla="*/ 188 h 191"/>
                <a:gd name="T50" fmla="*/ 7 w 201"/>
                <a:gd name="T51" fmla="*/ 18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1" h="191">
                  <a:moveTo>
                    <a:pt x="7" y="188"/>
                  </a:moveTo>
                  <a:cubicBezTo>
                    <a:pt x="4" y="187"/>
                    <a:pt x="2" y="186"/>
                    <a:pt x="2" y="182"/>
                  </a:cubicBezTo>
                  <a:cubicBezTo>
                    <a:pt x="0" y="143"/>
                    <a:pt x="2" y="104"/>
                    <a:pt x="10" y="66"/>
                  </a:cubicBezTo>
                  <a:cubicBezTo>
                    <a:pt x="13" y="51"/>
                    <a:pt x="23" y="41"/>
                    <a:pt x="36" y="34"/>
                  </a:cubicBezTo>
                  <a:cubicBezTo>
                    <a:pt x="56" y="23"/>
                    <a:pt x="78" y="18"/>
                    <a:pt x="101" y="13"/>
                  </a:cubicBezTo>
                  <a:cubicBezTo>
                    <a:pt x="124" y="9"/>
                    <a:pt x="147" y="7"/>
                    <a:pt x="170" y="6"/>
                  </a:cubicBezTo>
                  <a:cubicBezTo>
                    <a:pt x="172" y="6"/>
                    <a:pt x="174" y="5"/>
                    <a:pt x="176" y="4"/>
                  </a:cubicBezTo>
                  <a:cubicBezTo>
                    <a:pt x="181" y="1"/>
                    <a:pt x="185" y="0"/>
                    <a:pt x="190" y="1"/>
                  </a:cubicBezTo>
                  <a:cubicBezTo>
                    <a:pt x="197" y="9"/>
                    <a:pt x="198" y="18"/>
                    <a:pt x="199" y="27"/>
                  </a:cubicBezTo>
                  <a:cubicBezTo>
                    <a:pt x="201" y="57"/>
                    <a:pt x="194" y="84"/>
                    <a:pt x="183" y="111"/>
                  </a:cubicBezTo>
                  <a:cubicBezTo>
                    <a:pt x="174" y="132"/>
                    <a:pt x="165" y="153"/>
                    <a:pt x="155" y="173"/>
                  </a:cubicBezTo>
                  <a:cubicBezTo>
                    <a:pt x="149" y="184"/>
                    <a:pt x="141" y="188"/>
                    <a:pt x="130" y="189"/>
                  </a:cubicBezTo>
                  <a:cubicBezTo>
                    <a:pt x="119" y="191"/>
                    <a:pt x="108" y="189"/>
                    <a:pt x="98" y="189"/>
                  </a:cubicBezTo>
                  <a:cubicBezTo>
                    <a:pt x="95" y="189"/>
                    <a:pt x="93" y="189"/>
                    <a:pt x="91" y="187"/>
                  </a:cubicBezTo>
                  <a:cubicBezTo>
                    <a:pt x="89" y="184"/>
                    <a:pt x="90" y="181"/>
                    <a:pt x="91" y="178"/>
                  </a:cubicBezTo>
                  <a:cubicBezTo>
                    <a:pt x="100" y="141"/>
                    <a:pt x="112" y="105"/>
                    <a:pt x="127" y="70"/>
                  </a:cubicBezTo>
                  <a:cubicBezTo>
                    <a:pt x="128" y="68"/>
                    <a:pt x="129" y="67"/>
                    <a:pt x="129" y="65"/>
                  </a:cubicBezTo>
                  <a:cubicBezTo>
                    <a:pt x="131" y="63"/>
                    <a:pt x="130" y="62"/>
                    <a:pt x="127" y="62"/>
                  </a:cubicBezTo>
                  <a:cubicBezTo>
                    <a:pt x="127" y="62"/>
                    <a:pt x="126" y="62"/>
                    <a:pt x="126" y="62"/>
                  </a:cubicBezTo>
                  <a:cubicBezTo>
                    <a:pt x="108" y="64"/>
                    <a:pt x="90" y="67"/>
                    <a:pt x="72" y="72"/>
                  </a:cubicBezTo>
                  <a:cubicBezTo>
                    <a:pt x="65" y="74"/>
                    <a:pt x="61" y="78"/>
                    <a:pt x="60" y="86"/>
                  </a:cubicBezTo>
                  <a:cubicBezTo>
                    <a:pt x="58" y="98"/>
                    <a:pt x="57" y="111"/>
                    <a:pt x="56" y="124"/>
                  </a:cubicBezTo>
                  <a:cubicBezTo>
                    <a:pt x="54" y="141"/>
                    <a:pt x="54" y="158"/>
                    <a:pt x="53" y="175"/>
                  </a:cubicBezTo>
                  <a:cubicBezTo>
                    <a:pt x="53" y="181"/>
                    <a:pt x="50" y="182"/>
                    <a:pt x="45" y="183"/>
                  </a:cubicBezTo>
                  <a:cubicBezTo>
                    <a:pt x="34" y="184"/>
                    <a:pt x="24" y="186"/>
                    <a:pt x="13" y="188"/>
                  </a:cubicBezTo>
                  <a:cubicBezTo>
                    <a:pt x="11" y="188"/>
                    <a:pt x="9" y="189"/>
                    <a:pt x="7" y="188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363663" y="160338"/>
              <a:ext cx="569913" cy="1350963"/>
            </a:xfrm>
            <a:custGeom>
              <a:avLst/>
              <a:gdLst>
                <a:gd name="T0" fmla="*/ 92 w 135"/>
                <a:gd name="T1" fmla="*/ 38 h 321"/>
                <a:gd name="T2" fmla="*/ 117 w 135"/>
                <a:gd name="T3" fmla="*/ 96 h 321"/>
                <a:gd name="T4" fmla="*/ 132 w 135"/>
                <a:gd name="T5" fmla="*/ 137 h 321"/>
                <a:gd name="T6" fmla="*/ 132 w 135"/>
                <a:gd name="T7" fmla="*/ 172 h 321"/>
                <a:gd name="T8" fmla="*/ 125 w 135"/>
                <a:gd name="T9" fmla="*/ 192 h 321"/>
                <a:gd name="T10" fmla="*/ 117 w 135"/>
                <a:gd name="T11" fmla="*/ 195 h 321"/>
                <a:gd name="T12" fmla="*/ 97 w 135"/>
                <a:gd name="T13" fmla="*/ 206 h 321"/>
                <a:gd name="T14" fmla="*/ 104 w 135"/>
                <a:gd name="T15" fmla="*/ 225 h 321"/>
                <a:gd name="T16" fmla="*/ 107 w 135"/>
                <a:gd name="T17" fmla="*/ 231 h 321"/>
                <a:gd name="T18" fmla="*/ 59 w 135"/>
                <a:gd name="T19" fmla="*/ 318 h 321"/>
                <a:gd name="T20" fmla="*/ 58 w 135"/>
                <a:gd name="T21" fmla="*/ 320 h 321"/>
                <a:gd name="T22" fmla="*/ 31 w 135"/>
                <a:gd name="T23" fmla="*/ 318 h 321"/>
                <a:gd name="T24" fmla="*/ 18 w 135"/>
                <a:gd name="T25" fmla="*/ 316 h 321"/>
                <a:gd name="T26" fmla="*/ 17 w 135"/>
                <a:gd name="T27" fmla="*/ 311 h 321"/>
                <a:gd name="T28" fmla="*/ 50 w 135"/>
                <a:gd name="T29" fmla="*/ 246 h 321"/>
                <a:gd name="T30" fmla="*/ 70 w 135"/>
                <a:gd name="T31" fmla="*/ 202 h 321"/>
                <a:gd name="T32" fmla="*/ 73 w 135"/>
                <a:gd name="T33" fmla="*/ 208 h 321"/>
                <a:gd name="T34" fmla="*/ 74 w 135"/>
                <a:gd name="T35" fmla="*/ 219 h 321"/>
                <a:gd name="T36" fmla="*/ 86 w 135"/>
                <a:gd name="T37" fmla="*/ 227 h 321"/>
                <a:gd name="T38" fmla="*/ 89 w 135"/>
                <a:gd name="T39" fmla="*/ 226 h 321"/>
                <a:gd name="T40" fmla="*/ 87 w 135"/>
                <a:gd name="T41" fmla="*/ 223 h 321"/>
                <a:gd name="T42" fmla="*/ 79 w 135"/>
                <a:gd name="T43" fmla="*/ 209 h 321"/>
                <a:gd name="T44" fmla="*/ 87 w 135"/>
                <a:gd name="T45" fmla="*/ 200 h 321"/>
                <a:gd name="T46" fmla="*/ 90 w 135"/>
                <a:gd name="T47" fmla="*/ 197 h 321"/>
                <a:gd name="T48" fmla="*/ 87 w 135"/>
                <a:gd name="T49" fmla="*/ 195 h 321"/>
                <a:gd name="T50" fmla="*/ 81 w 135"/>
                <a:gd name="T51" fmla="*/ 192 h 321"/>
                <a:gd name="T52" fmla="*/ 79 w 135"/>
                <a:gd name="T53" fmla="*/ 180 h 321"/>
                <a:gd name="T54" fmla="*/ 80 w 135"/>
                <a:gd name="T55" fmla="*/ 176 h 321"/>
                <a:gd name="T56" fmla="*/ 80 w 135"/>
                <a:gd name="T57" fmla="*/ 176 h 321"/>
                <a:gd name="T58" fmla="*/ 70 w 135"/>
                <a:gd name="T59" fmla="*/ 114 h 321"/>
                <a:gd name="T60" fmla="*/ 21 w 135"/>
                <a:gd name="T61" fmla="*/ 52 h 321"/>
                <a:gd name="T62" fmla="*/ 1 w 135"/>
                <a:gd name="T63" fmla="*/ 9 h 321"/>
                <a:gd name="T64" fmla="*/ 0 w 135"/>
                <a:gd name="T65" fmla="*/ 2 h 321"/>
                <a:gd name="T66" fmla="*/ 6 w 135"/>
                <a:gd name="T67" fmla="*/ 3 h 321"/>
                <a:gd name="T68" fmla="*/ 86 w 135"/>
                <a:gd name="T69" fmla="*/ 34 h 321"/>
                <a:gd name="T70" fmla="*/ 92 w 135"/>
                <a:gd name="T71" fmla="*/ 3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321">
                  <a:moveTo>
                    <a:pt x="92" y="38"/>
                  </a:moveTo>
                  <a:cubicBezTo>
                    <a:pt x="100" y="58"/>
                    <a:pt x="109" y="77"/>
                    <a:pt x="117" y="96"/>
                  </a:cubicBezTo>
                  <a:cubicBezTo>
                    <a:pt x="123" y="110"/>
                    <a:pt x="127" y="123"/>
                    <a:pt x="132" y="137"/>
                  </a:cubicBezTo>
                  <a:cubicBezTo>
                    <a:pt x="135" y="148"/>
                    <a:pt x="135" y="160"/>
                    <a:pt x="132" y="172"/>
                  </a:cubicBezTo>
                  <a:cubicBezTo>
                    <a:pt x="130" y="178"/>
                    <a:pt x="128" y="185"/>
                    <a:pt x="125" y="192"/>
                  </a:cubicBezTo>
                  <a:cubicBezTo>
                    <a:pt x="124" y="195"/>
                    <a:pt x="121" y="195"/>
                    <a:pt x="117" y="195"/>
                  </a:cubicBezTo>
                  <a:cubicBezTo>
                    <a:pt x="107" y="193"/>
                    <a:pt x="100" y="198"/>
                    <a:pt x="97" y="206"/>
                  </a:cubicBezTo>
                  <a:cubicBezTo>
                    <a:pt x="95" y="213"/>
                    <a:pt x="97" y="219"/>
                    <a:pt x="104" y="225"/>
                  </a:cubicBezTo>
                  <a:cubicBezTo>
                    <a:pt x="106" y="226"/>
                    <a:pt x="110" y="228"/>
                    <a:pt x="107" y="231"/>
                  </a:cubicBezTo>
                  <a:cubicBezTo>
                    <a:pt x="93" y="261"/>
                    <a:pt x="77" y="290"/>
                    <a:pt x="59" y="318"/>
                  </a:cubicBezTo>
                  <a:cubicBezTo>
                    <a:pt x="59" y="319"/>
                    <a:pt x="59" y="320"/>
                    <a:pt x="58" y="320"/>
                  </a:cubicBezTo>
                  <a:cubicBezTo>
                    <a:pt x="49" y="321"/>
                    <a:pt x="40" y="319"/>
                    <a:pt x="31" y="318"/>
                  </a:cubicBezTo>
                  <a:cubicBezTo>
                    <a:pt x="27" y="318"/>
                    <a:pt x="22" y="319"/>
                    <a:pt x="18" y="316"/>
                  </a:cubicBezTo>
                  <a:cubicBezTo>
                    <a:pt x="15" y="315"/>
                    <a:pt x="15" y="313"/>
                    <a:pt x="17" y="311"/>
                  </a:cubicBezTo>
                  <a:cubicBezTo>
                    <a:pt x="28" y="289"/>
                    <a:pt x="40" y="268"/>
                    <a:pt x="50" y="246"/>
                  </a:cubicBezTo>
                  <a:cubicBezTo>
                    <a:pt x="58" y="231"/>
                    <a:pt x="64" y="216"/>
                    <a:pt x="70" y="202"/>
                  </a:cubicBezTo>
                  <a:cubicBezTo>
                    <a:pt x="74" y="202"/>
                    <a:pt x="73" y="205"/>
                    <a:pt x="73" y="208"/>
                  </a:cubicBezTo>
                  <a:cubicBezTo>
                    <a:pt x="73" y="211"/>
                    <a:pt x="73" y="215"/>
                    <a:pt x="74" y="219"/>
                  </a:cubicBezTo>
                  <a:cubicBezTo>
                    <a:pt x="76" y="224"/>
                    <a:pt x="81" y="228"/>
                    <a:pt x="86" y="227"/>
                  </a:cubicBezTo>
                  <a:cubicBezTo>
                    <a:pt x="87" y="227"/>
                    <a:pt x="89" y="227"/>
                    <a:pt x="89" y="226"/>
                  </a:cubicBezTo>
                  <a:cubicBezTo>
                    <a:pt x="89" y="224"/>
                    <a:pt x="88" y="224"/>
                    <a:pt x="87" y="223"/>
                  </a:cubicBezTo>
                  <a:cubicBezTo>
                    <a:pt x="79" y="221"/>
                    <a:pt x="79" y="215"/>
                    <a:pt x="79" y="209"/>
                  </a:cubicBezTo>
                  <a:cubicBezTo>
                    <a:pt x="79" y="203"/>
                    <a:pt x="81" y="200"/>
                    <a:pt x="87" y="200"/>
                  </a:cubicBezTo>
                  <a:cubicBezTo>
                    <a:pt x="88" y="200"/>
                    <a:pt x="90" y="199"/>
                    <a:pt x="90" y="197"/>
                  </a:cubicBezTo>
                  <a:cubicBezTo>
                    <a:pt x="90" y="195"/>
                    <a:pt x="89" y="195"/>
                    <a:pt x="87" y="195"/>
                  </a:cubicBezTo>
                  <a:cubicBezTo>
                    <a:pt x="85" y="194"/>
                    <a:pt x="82" y="195"/>
                    <a:pt x="81" y="192"/>
                  </a:cubicBezTo>
                  <a:cubicBezTo>
                    <a:pt x="79" y="188"/>
                    <a:pt x="78" y="184"/>
                    <a:pt x="79" y="180"/>
                  </a:cubicBezTo>
                  <a:cubicBezTo>
                    <a:pt x="79" y="179"/>
                    <a:pt x="79" y="177"/>
                    <a:pt x="80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90" y="153"/>
                    <a:pt x="85" y="133"/>
                    <a:pt x="70" y="114"/>
                  </a:cubicBezTo>
                  <a:cubicBezTo>
                    <a:pt x="53" y="94"/>
                    <a:pt x="37" y="73"/>
                    <a:pt x="21" y="52"/>
                  </a:cubicBezTo>
                  <a:cubicBezTo>
                    <a:pt x="12" y="39"/>
                    <a:pt x="4" y="25"/>
                    <a:pt x="1" y="9"/>
                  </a:cubicBezTo>
                  <a:cubicBezTo>
                    <a:pt x="0" y="7"/>
                    <a:pt x="0" y="4"/>
                    <a:pt x="0" y="2"/>
                  </a:cubicBezTo>
                  <a:cubicBezTo>
                    <a:pt x="2" y="0"/>
                    <a:pt x="4" y="2"/>
                    <a:pt x="6" y="3"/>
                  </a:cubicBezTo>
                  <a:cubicBezTo>
                    <a:pt x="33" y="13"/>
                    <a:pt x="60" y="23"/>
                    <a:pt x="86" y="34"/>
                  </a:cubicBezTo>
                  <a:cubicBezTo>
                    <a:pt x="89" y="35"/>
                    <a:pt x="91" y="35"/>
                    <a:pt x="92" y="38"/>
                  </a:cubicBezTo>
                  <a:close/>
                </a:path>
              </a:pathLst>
            </a:custGeom>
            <a:solidFill>
              <a:srgbClr val="EE7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341438" y="-908050"/>
              <a:ext cx="808038" cy="1257300"/>
            </a:xfrm>
            <a:custGeom>
              <a:avLst/>
              <a:gdLst>
                <a:gd name="T0" fmla="*/ 10 w 191"/>
                <a:gd name="T1" fmla="*/ 187 h 299"/>
                <a:gd name="T2" fmla="*/ 60 w 191"/>
                <a:gd name="T3" fmla="*/ 186 h 299"/>
                <a:gd name="T4" fmla="*/ 69 w 191"/>
                <a:gd name="T5" fmla="*/ 179 h 299"/>
                <a:gd name="T6" fmla="*/ 113 w 191"/>
                <a:gd name="T7" fmla="*/ 73 h 299"/>
                <a:gd name="T8" fmla="*/ 109 w 191"/>
                <a:gd name="T9" fmla="*/ 2 h 299"/>
                <a:gd name="T10" fmla="*/ 119 w 191"/>
                <a:gd name="T11" fmla="*/ 3 h 299"/>
                <a:gd name="T12" fmla="*/ 124 w 191"/>
                <a:gd name="T13" fmla="*/ 15 h 299"/>
                <a:gd name="T14" fmla="*/ 127 w 191"/>
                <a:gd name="T15" fmla="*/ 63 h 299"/>
                <a:gd name="T16" fmla="*/ 104 w 191"/>
                <a:gd name="T17" fmla="*/ 141 h 299"/>
                <a:gd name="T18" fmla="*/ 108 w 191"/>
                <a:gd name="T19" fmla="*/ 148 h 299"/>
                <a:gd name="T20" fmla="*/ 138 w 191"/>
                <a:gd name="T21" fmla="*/ 153 h 299"/>
                <a:gd name="T22" fmla="*/ 145 w 191"/>
                <a:gd name="T23" fmla="*/ 149 h 299"/>
                <a:gd name="T24" fmla="*/ 175 w 191"/>
                <a:gd name="T25" fmla="*/ 64 h 299"/>
                <a:gd name="T26" fmla="*/ 178 w 191"/>
                <a:gd name="T27" fmla="*/ 17 h 299"/>
                <a:gd name="T28" fmla="*/ 181 w 191"/>
                <a:gd name="T29" fmla="*/ 10 h 299"/>
                <a:gd name="T30" fmla="*/ 189 w 191"/>
                <a:gd name="T31" fmla="*/ 13 h 299"/>
                <a:gd name="T32" fmla="*/ 190 w 191"/>
                <a:gd name="T33" fmla="*/ 46 h 299"/>
                <a:gd name="T34" fmla="*/ 174 w 191"/>
                <a:gd name="T35" fmla="*/ 117 h 299"/>
                <a:gd name="T36" fmla="*/ 142 w 191"/>
                <a:gd name="T37" fmla="*/ 178 h 299"/>
                <a:gd name="T38" fmla="*/ 130 w 191"/>
                <a:gd name="T39" fmla="*/ 198 h 299"/>
                <a:gd name="T40" fmla="*/ 131 w 191"/>
                <a:gd name="T41" fmla="*/ 224 h 299"/>
                <a:gd name="T42" fmla="*/ 139 w 191"/>
                <a:gd name="T43" fmla="*/ 237 h 299"/>
                <a:gd name="T44" fmla="*/ 145 w 191"/>
                <a:gd name="T45" fmla="*/ 270 h 299"/>
                <a:gd name="T46" fmla="*/ 148 w 191"/>
                <a:gd name="T47" fmla="*/ 291 h 299"/>
                <a:gd name="T48" fmla="*/ 148 w 191"/>
                <a:gd name="T49" fmla="*/ 297 h 299"/>
                <a:gd name="T50" fmla="*/ 143 w 191"/>
                <a:gd name="T51" fmla="*/ 297 h 299"/>
                <a:gd name="T52" fmla="*/ 108 w 191"/>
                <a:gd name="T53" fmla="*/ 284 h 299"/>
                <a:gd name="T54" fmla="*/ 106 w 191"/>
                <a:gd name="T55" fmla="*/ 282 h 299"/>
                <a:gd name="T56" fmla="*/ 109 w 191"/>
                <a:gd name="T57" fmla="*/ 253 h 299"/>
                <a:gd name="T58" fmla="*/ 122 w 191"/>
                <a:gd name="T59" fmla="*/ 237 h 299"/>
                <a:gd name="T60" fmla="*/ 92 w 191"/>
                <a:gd name="T61" fmla="*/ 253 h 299"/>
                <a:gd name="T62" fmla="*/ 88 w 191"/>
                <a:gd name="T63" fmla="*/ 267 h 299"/>
                <a:gd name="T64" fmla="*/ 86 w 191"/>
                <a:gd name="T65" fmla="*/ 274 h 299"/>
                <a:gd name="T66" fmla="*/ 80 w 191"/>
                <a:gd name="T67" fmla="*/ 273 h 299"/>
                <a:gd name="T68" fmla="*/ 7 w 191"/>
                <a:gd name="T69" fmla="*/ 244 h 299"/>
                <a:gd name="T70" fmla="*/ 1 w 191"/>
                <a:gd name="T71" fmla="*/ 239 h 299"/>
                <a:gd name="T72" fmla="*/ 3 w 191"/>
                <a:gd name="T73" fmla="*/ 207 h 299"/>
                <a:gd name="T74" fmla="*/ 5 w 191"/>
                <a:gd name="T75" fmla="*/ 194 h 299"/>
                <a:gd name="T76" fmla="*/ 10 w 191"/>
                <a:gd name="T77" fmla="*/ 187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1" h="299">
                  <a:moveTo>
                    <a:pt x="10" y="187"/>
                  </a:moveTo>
                  <a:cubicBezTo>
                    <a:pt x="27" y="190"/>
                    <a:pt x="44" y="191"/>
                    <a:pt x="60" y="186"/>
                  </a:cubicBezTo>
                  <a:cubicBezTo>
                    <a:pt x="64" y="185"/>
                    <a:pt x="67" y="183"/>
                    <a:pt x="69" y="179"/>
                  </a:cubicBezTo>
                  <a:cubicBezTo>
                    <a:pt x="87" y="145"/>
                    <a:pt x="103" y="110"/>
                    <a:pt x="113" y="73"/>
                  </a:cubicBezTo>
                  <a:cubicBezTo>
                    <a:pt x="119" y="49"/>
                    <a:pt x="119" y="25"/>
                    <a:pt x="109" y="2"/>
                  </a:cubicBezTo>
                  <a:cubicBezTo>
                    <a:pt x="113" y="0"/>
                    <a:pt x="116" y="2"/>
                    <a:pt x="119" y="3"/>
                  </a:cubicBezTo>
                  <a:cubicBezTo>
                    <a:pt x="122" y="6"/>
                    <a:pt x="123" y="10"/>
                    <a:pt x="124" y="15"/>
                  </a:cubicBezTo>
                  <a:cubicBezTo>
                    <a:pt x="128" y="30"/>
                    <a:pt x="129" y="46"/>
                    <a:pt x="127" y="63"/>
                  </a:cubicBezTo>
                  <a:cubicBezTo>
                    <a:pt x="123" y="90"/>
                    <a:pt x="115" y="116"/>
                    <a:pt x="104" y="141"/>
                  </a:cubicBezTo>
                  <a:cubicBezTo>
                    <a:pt x="102" y="146"/>
                    <a:pt x="102" y="147"/>
                    <a:pt x="108" y="148"/>
                  </a:cubicBezTo>
                  <a:cubicBezTo>
                    <a:pt x="118" y="150"/>
                    <a:pt x="128" y="152"/>
                    <a:pt x="138" y="153"/>
                  </a:cubicBezTo>
                  <a:cubicBezTo>
                    <a:pt x="142" y="153"/>
                    <a:pt x="144" y="152"/>
                    <a:pt x="145" y="149"/>
                  </a:cubicBezTo>
                  <a:cubicBezTo>
                    <a:pt x="158" y="122"/>
                    <a:pt x="172" y="95"/>
                    <a:pt x="175" y="64"/>
                  </a:cubicBezTo>
                  <a:cubicBezTo>
                    <a:pt x="176" y="48"/>
                    <a:pt x="176" y="32"/>
                    <a:pt x="178" y="17"/>
                  </a:cubicBezTo>
                  <a:cubicBezTo>
                    <a:pt x="178" y="14"/>
                    <a:pt x="178" y="11"/>
                    <a:pt x="181" y="10"/>
                  </a:cubicBezTo>
                  <a:cubicBezTo>
                    <a:pt x="183" y="11"/>
                    <a:pt x="186" y="12"/>
                    <a:pt x="189" y="13"/>
                  </a:cubicBezTo>
                  <a:cubicBezTo>
                    <a:pt x="191" y="24"/>
                    <a:pt x="191" y="35"/>
                    <a:pt x="190" y="46"/>
                  </a:cubicBezTo>
                  <a:cubicBezTo>
                    <a:pt x="188" y="70"/>
                    <a:pt x="184" y="95"/>
                    <a:pt x="174" y="117"/>
                  </a:cubicBezTo>
                  <a:cubicBezTo>
                    <a:pt x="164" y="138"/>
                    <a:pt x="153" y="158"/>
                    <a:pt x="142" y="178"/>
                  </a:cubicBezTo>
                  <a:cubicBezTo>
                    <a:pt x="138" y="184"/>
                    <a:pt x="134" y="191"/>
                    <a:pt x="130" y="198"/>
                  </a:cubicBezTo>
                  <a:cubicBezTo>
                    <a:pt x="126" y="207"/>
                    <a:pt x="127" y="216"/>
                    <a:pt x="131" y="224"/>
                  </a:cubicBezTo>
                  <a:cubicBezTo>
                    <a:pt x="133" y="229"/>
                    <a:pt x="136" y="233"/>
                    <a:pt x="139" y="237"/>
                  </a:cubicBezTo>
                  <a:cubicBezTo>
                    <a:pt x="143" y="248"/>
                    <a:pt x="143" y="259"/>
                    <a:pt x="145" y="270"/>
                  </a:cubicBezTo>
                  <a:cubicBezTo>
                    <a:pt x="146" y="277"/>
                    <a:pt x="147" y="284"/>
                    <a:pt x="148" y="291"/>
                  </a:cubicBezTo>
                  <a:cubicBezTo>
                    <a:pt x="149" y="293"/>
                    <a:pt x="149" y="295"/>
                    <a:pt x="148" y="297"/>
                  </a:cubicBezTo>
                  <a:cubicBezTo>
                    <a:pt x="146" y="299"/>
                    <a:pt x="144" y="298"/>
                    <a:pt x="143" y="297"/>
                  </a:cubicBezTo>
                  <a:cubicBezTo>
                    <a:pt x="131" y="293"/>
                    <a:pt x="120" y="288"/>
                    <a:pt x="108" y="284"/>
                  </a:cubicBezTo>
                  <a:cubicBezTo>
                    <a:pt x="107" y="283"/>
                    <a:pt x="106" y="283"/>
                    <a:pt x="106" y="282"/>
                  </a:cubicBezTo>
                  <a:cubicBezTo>
                    <a:pt x="101" y="272"/>
                    <a:pt x="101" y="262"/>
                    <a:pt x="109" y="253"/>
                  </a:cubicBezTo>
                  <a:cubicBezTo>
                    <a:pt x="114" y="249"/>
                    <a:pt x="118" y="243"/>
                    <a:pt x="122" y="237"/>
                  </a:cubicBezTo>
                  <a:cubicBezTo>
                    <a:pt x="112" y="243"/>
                    <a:pt x="102" y="248"/>
                    <a:pt x="92" y="253"/>
                  </a:cubicBezTo>
                  <a:cubicBezTo>
                    <a:pt x="81" y="258"/>
                    <a:pt x="81" y="259"/>
                    <a:pt x="88" y="267"/>
                  </a:cubicBezTo>
                  <a:cubicBezTo>
                    <a:pt x="88" y="270"/>
                    <a:pt x="88" y="272"/>
                    <a:pt x="86" y="274"/>
                  </a:cubicBezTo>
                  <a:cubicBezTo>
                    <a:pt x="84" y="275"/>
                    <a:pt x="82" y="274"/>
                    <a:pt x="80" y="273"/>
                  </a:cubicBezTo>
                  <a:cubicBezTo>
                    <a:pt x="56" y="263"/>
                    <a:pt x="31" y="253"/>
                    <a:pt x="7" y="244"/>
                  </a:cubicBezTo>
                  <a:cubicBezTo>
                    <a:pt x="5" y="243"/>
                    <a:pt x="2" y="242"/>
                    <a:pt x="1" y="239"/>
                  </a:cubicBezTo>
                  <a:cubicBezTo>
                    <a:pt x="0" y="228"/>
                    <a:pt x="2" y="218"/>
                    <a:pt x="3" y="207"/>
                  </a:cubicBezTo>
                  <a:cubicBezTo>
                    <a:pt x="4" y="203"/>
                    <a:pt x="4" y="198"/>
                    <a:pt x="5" y="194"/>
                  </a:cubicBezTo>
                  <a:cubicBezTo>
                    <a:pt x="5" y="191"/>
                    <a:pt x="5" y="187"/>
                    <a:pt x="10" y="187"/>
                  </a:cubicBezTo>
                  <a:close/>
                </a:path>
              </a:pathLst>
            </a:custGeom>
            <a:solidFill>
              <a:srgbClr val="EE7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806576" y="336550"/>
              <a:ext cx="452438" cy="1169988"/>
            </a:xfrm>
            <a:custGeom>
              <a:avLst/>
              <a:gdLst>
                <a:gd name="T0" fmla="*/ 45 w 107"/>
                <a:gd name="T1" fmla="*/ 174 h 278"/>
                <a:gd name="T2" fmla="*/ 48 w 107"/>
                <a:gd name="T3" fmla="*/ 159 h 278"/>
                <a:gd name="T4" fmla="*/ 55 w 107"/>
                <a:gd name="T5" fmla="*/ 159 h 278"/>
                <a:gd name="T6" fmla="*/ 60 w 107"/>
                <a:gd name="T7" fmla="*/ 158 h 278"/>
                <a:gd name="T8" fmla="*/ 57 w 107"/>
                <a:gd name="T9" fmla="*/ 153 h 278"/>
                <a:gd name="T10" fmla="*/ 51 w 107"/>
                <a:gd name="T11" fmla="*/ 149 h 278"/>
                <a:gd name="T12" fmla="*/ 54 w 107"/>
                <a:gd name="T13" fmla="*/ 132 h 278"/>
                <a:gd name="T14" fmla="*/ 49 w 107"/>
                <a:gd name="T15" fmla="*/ 90 h 278"/>
                <a:gd name="T16" fmla="*/ 2 w 107"/>
                <a:gd name="T17" fmla="*/ 6 h 278"/>
                <a:gd name="T18" fmla="*/ 0 w 107"/>
                <a:gd name="T19" fmla="*/ 3 h 278"/>
                <a:gd name="T20" fmla="*/ 8 w 107"/>
                <a:gd name="T21" fmla="*/ 3 h 278"/>
                <a:gd name="T22" fmla="*/ 39 w 107"/>
                <a:gd name="T23" fmla="*/ 15 h 278"/>
                <a:gd name="T24" fmla="*/ 52 w 107"/>
                <a:gd name="T25" fmla="*/ 25 h 278"/>
                <a:gd name="T26" fmla="*/ 71 w 107"/>
                <a:gd name="T27" fmla="*/ 28 h 278"/>
                <a:gd name="T28" fmla="*/ 78 w 107"/>
                <a:gd name="T29" fmla="*/ 32 h 278"/>
                <a:gd name="T30" fmla="*/ 105 w 107"/>
                <a:gd name="T31" fmla="*/ 97 h 278"/>
                <a:gd name="T32" fmla="*/ 105 w 107"/>
                <a:gd name="T33" fmla="*/ 122 h 278"/>
                <a:gd name="T34" fmla="*/ 97 w 107"/>
                <a:gd name="T35" fmla="*/ 151 h 278"/>
                <a:gd name="T36" fmla="*/ 86 w 107"/>
                <a:gd name="T37" fmla="*/ 159 h 278"/>
                <a:gd name="T38" fmla="*/ 79 w 107"/>
                <a:gd name="T39" fmla="*/ 162 h 278"/>
                <a:gd name="T40" fmla="*/ 77 w 107"/>
                <a:gd name="T41" fmla="*/ 155 h 278"/>
                <a:gd name="T42" fmla="*/ 77 w 107"/>
                <a:gd name="T43" fmla="*/ 143 h 278"/>
                <a:gd name="T44" fmla="*/ 74 w 107"/>
                <a:gd name="T45" fmla="*/ 138 h 278"/>
                <a:gd name="T46" fmla="*/ 71 w 107"/>
                <a:gd name="T47" fmla="*/ 142 h 278"/>
                <a:gd name="T48" fmla="*/ 71 w 107"/>
                <a:gd name="T49" fmla="*/ 180 h 278"/>
                <a:gd name="T50" fmla="*/ 74 w 107"/>
                <a:gd name="T51" fmla="*/ 184 h 278"/>
                <a:gd name="T52" fmla="*/ 76 w 107"/>
                <a:gd name="T53" fmla="*/ 180 h 278"/>
                <a:gd name="T54" fmla="*/ 79 w 107"/>
                <a:gd name="T55" fmla="*/ 172 h 278"/>
                <a:gd name="T56" fmla="*/ 89 w 107"/>
                <a:gd name="T57" fmla="*/ 179 h 278"/>
                <a:gd name="T58" fmla="*/ 89 w 107"/>
                <a:gd name="T59" fmla="*/ 180 h 278"/>
                <a:gd name="T60" fmla="*/ 90 w 107"/>
                <a:gd name="T61" fmla="*/ 182 h 278"/>
                <a:gd name="T62" fmla="*/ 80 w 107"/>
                <a:gd name="T63" fmla="*/ 194 h 278"/>
                <a:gd name="T64" fmla="*/ 56 w 107"/>
                <a:gd name="T65" fmla="*/ 215 h 278"/>
                <a:gd name="T66" fmla="*/ 50 w 107"/>
                <a:gd name="T67" fmla="*/ 221 h 278"/>
                <a:gd name="T68" fmla="*/ 68 w 107"/>
                <a:gd name="T69" fmla="*/ 210 h 278"/>
                <a:gd name="T70" fmla="*/ 74 w 107"/>
                <a:gd name="T71" fmla="*/ 209 h 278"/>
                <a:gd name="T72" fmla="*/ 77 w 107"/>
                <a:gd name="T73" fmla="*/ 219 h 278"/>
                <a:gd name="T74" fmla="*/ 58 w 107"/>
                <a:gd name="T75" fmla="*/ 276 h 278"/>
                <a:gd name="T76" fmla="*/ 55 w 107"/>
                <a:gd name="T77" fmla="*/ 278 h 278"/>
                <a:gd name="T78" fmla="*/ 20 w 107"/>
                <a:gd name="T79" fmla="*/ 274 h 278"/>
                <a:gd name="T80" fmla="*/ 18 w 107"/>
                <a:gd name="T81" fmla="*/ 269 h 278"/>
                <a:gd name="T82" fmla="*/ 37 w 107"/>
                <a:gd name="T83" fmla="*/ 205 h 278"/>
                <a:gd name="T84" fmla="*/ 42 w 107"/>
                <a:gd name="T85" fmla="*/ 185 h 278"/>
                <a:gd name="T86" fmla="*/ 49 w 107"/>
                <a:gd name="T87" fmla="*/ 185 h 278"/>
                <a:gd name="T88" fmla="*/ 58 w 107"/>
                <a:gd name="T89" fmla="*/ 183 h 278"/>
                <a:gd name="T90" fmla="*/ 61 w 107"/>
                <a:gd name="T91" fmla="*/ 178 h 278"/>
                <a:gd name="T92" fmla="*/ 56 w 107"/>
                <a:gd name="T93" fmla="*/ 178 h 278"/>
                <a:gd name="T94" fmla="*/ 48 w 107"/>
                <a:gd name="T95" fmla="*/ 179 h 278"/>
                <a:gd name="T96" fmla="*/ 45 w 107"/>
                <a:gd name="T97" fmla="*/ 17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7" h="278">
                  <a:moveTo>
                    <a:pt x="45" y="174"/>
                  </a:moveTo>
                  <a:cubicBezTo>
                    <a:pt x="46" y="169"/>
                    <a:pt x="47" y="164"/>
                    <a:pt x="48" y="159"/>
                  </a:cubicBezTo>
                  <a:cubicBezTo>
                    <a:pt x="50" y="158"/>
                    <a:pt x="53" y="158"/>
                    <a:pt x="55" y="159"/>
                  </a:cubicBezTo>
                  <a:cubicBezTo>
                    <a:pt x="57" y="160"/>
                    <a:pt x="59" y="161"/>
                    <a:pt x="60" y="158"/>
                  </a:cubicBezTo>
                  <a:cubicBezTo>
                    <a:pt x="61" y="155"/>
                    <a:pt x="58" y="155"/>
                    <a:pt x="57" y="153"/>
                  </a:cubicBezTo>
                  <a:cubicBezTo>
                    <a:pt x="55" y="152"/>
                    <a:pt x="51" y="153"/>
                    <a:pt x="51" y="149"/>
                  </a:cubicBezTo>
                  <a:cubicBezTo>
                    <a:pt x="52" y="144"/>
                    <a:pt x="53" y="138"/>
                    <a:pt x="54" y="132"/>
                  </a:cubicBezTo>
                  <a:cubicBezTo>
                    <a:pt x="58" y="117"/>
                    <a:pt x="55" y="104"/>
                    <a:pt x="49" y="90"/>
                  </a:cubicBezTo>
                  <a:cubicBezTo>
                    <a:pt x="36" y="61"/>
                    <a:pt x="20" y="33"/>
                    <a:pt x="2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3" y="0"/>
                    <a:pt x="5" y="2"/>
                    <a:pt x="8" y="3"/>
                  </a:cubicBezTo>
                  <a:cubicBezTo>
                    <a:pt x="18" y="7"/>
                    <a:pt x="28" y="11"/>
                    <a:pt x="39" y="15"/>
                  </a:cubicBezTo>
                  <a:cubicBezTo>
                    <a:pt x="40" y="22"/>
                    <a:pt x="45" y="25"/>
                    <a:pt x="52" y="25"/>
                  </a:cubicBezTo>
                  <a:cubicBezTo>
                    <a:pt x="59" y="26"/>
                    <a:pt x="64" y="30"/>
                    <a:pt x="71" y="28"/>
                  </a:cubicBezTo>
                  <a:cubicBezTo>
                    <a:pt x="74" y="28"/>
                    <a:pt x="76" y="30"/>
                    <a:pt x="78" y="32"/>
                  </a:cubicBezTo>
                  <a:cubicBezTo>
                    <a:pt x="89" y="53"/>
                    <a:pt x="100" y="74"/>
                    <a:pt x="105" y="97"/>
                  </a:cubicBezTo>
                  <a:cubicBezTo>
                    <a:pt x="107" y="105"/>
                    <a:pt x="107" y="114"/>
                    <a:pt x="105" y="122"/>
                  </a:cubicBezTo>
                  <a:cubicBezTo>
                    <a:pt x="103" y="132"/>
                    <a:pt x="101" y="142"/>
                    <a:pt x="97" y="151"/>
                  </a:cubicBezTo>
                  <a:cubicBezTo>
                    <a:pt x="93" y="153"/>
                    <a:pt x="89" y="155"/>
                    <a:pt x="86" y="159"/>
                  </a:cubicBezTo>
                  <a:cubicBezTo>
                    <a:pt x="84" y="161"/>
                    <a:pt x="82" y="163"/>
                    <a:pt x="79" y="162"/>
                  </a:cubicBezTo>
                  <a:cubicBezTo>
                    <a:pt x="76" y="161"/>
                    <a:pt x="77" y="158"/>
                    <a:pt x="77" y="155"/>
                  </a:cubicBezTo>
                  <a:cubicBezTo>
                    <a:pt x="76" y="151"/>
                    <a:pt x="77" y="147"/>
                    <a:pt x="77" y="143"/>
                  </a:cubicBezTo>
                  <a:cubicBezTo>
                    <a:pt x="76" y="141"/>
                    <a:pt x="77" y="138"/>
                    <a:pt x="74" y="138"/>
                  </a:cubicBezTo>
                  <a:cubicBezTo>
                    <a:pt x="71" y="138"/>
                    <a:pt x="71" y="141"/>
                    <a:pt x="71" y="142"/>
                  </a:cubicBezTo>
                  <a:cubicBezTo>
                    <a:pt x="71" y="155"/>
                    <a:pt x="71" y="168"/>
                    <a:pt x="71" y="180"/>
                  </a:cubicBezTo>
                  <a:cubicBezTo>
                    <a:pt x="72" y="182"/>
                    <a:pt x="71" y="184"/>
                    <a:pt x="74" y="184"/>
                  </a:cubicBezTo>
                  <a:cubicBezTo>
                    <a:pt x="76" y="184"/>
                    <a:pt x="76" y="182"/>
                    <a:pt x="76" y="180"/>
                  </a:cubicBezTo>
                  <a:cubicBezTo>
                    <a:pt x="77" y="177"/>
                    <a:pt x="75" y="173"/>
                    <a:pt x="79" y="172"/>
                  </a:cubicBezTo>
                  <a:cubicBezTo>
                    <a:pt x="84" y="171"/>
                    <a:pt x="86" y="175"/>
                    <a:pt x="89" y="179"/>
                  </a:cubicBezTo>
                  <a:cubicBezTo>
                    <a:pt x="89" y="179"/>
                    <a:pt x="89" y="180"/>
                    <a:pt x="89" y="180"/>
                  </a:cubicBezTo>
                  <a:cubicBezTo>
                    <a:pt x="90" y="181"/>
                    <a:pt x="90" y="182"/>
                    <a:pt x="90" y="182"/>
                  </a:cubicBezTo>
                  <a:cubicBezTo>
                    <a:pt x="88" y="187"/>
                    <a:pt x="84" y="190"/>
                    <a:pt x="80" y="194"/>
                  </a:cubicBezTo>
                  <a:cubicBezTo>
                    <a:pt x="72" y="200"/>
                    <a:pt x="65" y="209"/>
                    <a:pt x="56" y="215"/>
                  </a:cubicBezTo>
                  <a:cubicBezTo>
                    <a:pt x="54" y="217"/>
                    <a:pt x="52" y="218"/>
                    <a:pt x="50" y="221"/>
                  </a:cubicBezTo>
                  <a:cubicBezTo>
                    <a:pt x="56" y="216"/>
                    <a:pt x="62" y="214"/>
                    <a:pt x="68" y="210"/>
                  </a:cubicBezTo>
                  <a:cubicBezTo>
                    <a:pt x="70" y="209"/>
                    <a:pt x="72" y="208"/>
                    <a:pt x="74" y="209"/>
                  </a:cubicBezTo>
                  <a:cubicBezTo>
                    <a:pt x="78" y="211"/>
                    <a:pt x="79" y="215"/>
                    <a:pt x="77" y="219"/>
                  </a:cubicBezTo>
                  <a:cubicBezTo>
                    <a:pt x="71" y="238"/>
                    <a:pt x="65" y="257"/>
                    <a:pt x="58" y="276"/>
                  </a:cubicBezTo>
                  <a:cubicBezTo>
                    <a:pt x="57" y="277"/>
                    <a:pt x="56" y="278"/>
                    <a:pt x="55" y="278"/>
                  </a:cubicBezTo>
                  <a:cubicBezTo>
                    <a:pt x="43" y="277"/>
                    <a:pt x="31" y="278"/>
                    <a:pt x="20" y="274"/>
                  </a:cubicBezTo>
                  <a:cubicBezTo>
                    <a:pt x="16" y="274"/>
                    <a:pt x="17" y="272"/>
                    <a:pt x="18" y="269"/>
                  </a:cubicBezTo>
                  <a:cubicBezTo>
                    <a:pt x="24" y="248"/>
                    <a:pt x="30" y="226"/>
                    <a:pt x="37" y="205"/>
                  </a:cubicBezTo>
                  <a:cubicBezTo>
                    <a:pt x="38" y="198"/>
                    <a:pt x="40" y="192"/>
                    <a:pt x="42" y="185"/>
                  </a:cubicBezTo>
                  <a:cubicBezTo>
                    <a:pt x="44" y="184"/>
                    <a:pt x="47" y="185"/>
                    <a:pt x="49" y="185"/>
                  </a:cubicBezTo>
                  <a:cubicBezTo>
                    <a:pt x="52" y="185"/>
                    <a:pt x="55" y="185"/>
                    <a:pt x="58" y="183"/>
                  </a:cubicBezTo>
                  <a:cubicBezTo>
                    <a:pt x="60" y="182"/>
                    <a:pt x="63" y="181"/>
                    <a:pt x="61" y="178"/>
                  </a:cubicBezTo>
                  <a:cubicBezTo>
                    <a:pt x="60" y="176"/>
                    <a:pt x="57" y="177"/>
                    <a:pt x="56" y="178"/>
                  </a:cubicBezTo>
                  <a:cubicBezTo>
                    <a:pt x="53" y="180"/>
                    <a:pt x="50" y="180"/>
                    <a:pt x="48" y="179"/>
                  </a:cubicBezTo>
                  <a:cubicBezTo>
                    <a:pt x="45" y="179"/>
                    <a:pt x="43" y="177"/>
                    <a:pt x="45" y="174"/>
                  </a:cubicBezTo>
                  <a:close/>
                </a:path>
              </a:pathLst>
            </a:custGeom>
            <a:solidFill>
              <a:srgbClr val="EE7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887538" y="-854075"/>
              <a:ext cx="312738" cy="1182688"/>
            </a:xfrm>
            <a:custGeom>
              <a:avLst/>
              <a:gdLst>
                <a:gd name="T0" fmla="*/ 0 w 74"/>
                <a:gd name="T1" fmla="*/ 184 h 281"/>
                <a:gd name="T2" fmla="*/ 29 w 74"/>
                <a:gd name="T3" fmla="*/ 133 h 281"/>
                <a:gd name="T4" fmla="*/ 60 w 74"/>
                <a:gd name="T5" fmla="*/ 7 h 281"/>
                <a:gd name="T6" fmla="*/ 60 w 74"/>
                <a:gd name="T7" fmla="*/ 0 h 281"/>
                <a:gd name="T8" fmla="*/ 73 w 74"/>
                <a:gd name="T9" fmla="*/ 22 h 281"/>
                <a:gd name="T10" fmla="*/ 68 w 74"/>
                <a:gd name="T11" fmla="*/ 60 h 281"/>
                <a:gd name="T12" fmla="*/ 46 w 74"/>
                <a:gd name="T13" fmla="*/ 180 h 281"/>
                <a:gd name="T14" fmla="*/ 49 w 74"/>
                <a:gd name="T15" fmla="*/ 228 h 281"/>
                <a:gd name="T16" fmla="*/ 54 w 74"/>
                <a:gd name="T17" fmla="*/ 274 h 281"/>
                <a:gd name="T18" fmla="*/ 51 w 74"/>
                <a:gd name="T19" fmla="*/ 278 h 281"/>
                <a:gd name="T20" fmla="*/ 18 w 74"/>
                <a:gd name="T21" fmla="*/ 278 h 281"/>
                <a:gd name="T22" fmla="*/ 15 w 74"/>
                <a:gd name="T23" fmla="*/ 261 h 281"/>
                <a:gd name="T24" fmla="*/ 8 w 74"/>
                <a:gd name="T25" fmla="*/ 224 h 281"/>
                <a:gd name="T26" fmla="*/ 0 w 74"/>
                <a:gd name="T27" fmla="*/ 18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281">
                  <a:moveTo>
                    <a:pt x="0" y="184"/>
                  </a:moveTo>
                  <a:cubicBezTo>
                    <a:pt x="9" y="167"/>
                    <a:pt x="19" y="150"/>
                    <a:pt x="29" y="133"/>
                  </a:cubicBezTo>
                  <a:cubicBezTo>
                    <a:pt x="51" y="94"/>
                    <a:pt x="61" y="52"/>
                    <a:pt x="60" y="7"/>
                  </a:cubicBezTo>
                  <a:cubicBezTo>
                    <a:pt x="60" y="5"/>
                    <a:pt x="60" y="3"/>
                    <a:pt x="60" y="0"/>
                  </a:cubicBezTo>
                  <a:cubicBezTo>
                    <a:pt x="69" y="5"/>
                    <a:pt x="73" y="12"/>
                    <a:pt x="73" y="22"/>
                  </a:cubicBezTo>
                  <a:cubicBezTo>
                    <a:pt x="74" y="35"/>
                    <a:pt x="70" y="48"/>
                    <a:pt x="68" y="60"/>
                  </a:cubicBezTo>
                  <a:cubicBezTo>
                    <a:pt x="60" y="100"/>
                    <a:pt x="51" y="140"/>
                    <a:pt x="46" y="180"/>
                  </a:cubicBezTo>
                  <a:cubicBezTo>
                    <a:pt x="44" y="196"/>
                    <a:pt x="47" y="212"/>
                    <a:pt x="49" y="228"/>
                  </a:cubicBezTo>
                  <a:cubicBezTo>
                    <a:pt x="50" y="243"/>
                    <a:pt x="52" y="259"/>
                    <a:pt x="54" y="274"/>
                  </a:cubicBezTo>
                  <a:cubicBezTo>
                    <a:pt x="55" y="277"/>
                    <a:pt x="53" y="278"/>
                    <a:pt x="51" y="278"/>
                  </a:cubicBezTo>
                  <a:cubicBezTo>
                    <a:pt x="40" y="281"/>
                    <a:pt x="29" y="281"/>
                    <a:pt x="18" y="278"/>
                  </a:cubicBezTo>
                  <a:cubicBezTo>
                    <a:pt x="16" y="273"/>
                    <a:pt x="16" y="267"/>
                    <a:pt x="15" y="261"/>
                  </a:cubicBezTo>
                  <a:cubicBezTo>
                    <a:pt x="13" y="249"/>
                    <a:pt x="11" y="236"/>
                    <a:pt x="8" y="224"/>
                  </a:cubicBezTo>
                  <a:cubicBezTo>
                    <a:pt x="4" y="211"/>
                    <a:pt x="3" y="198"/>
                    <a:pt x="0" y="184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760538" y="-896938"/>
              <a:ext cx="346075" cy="639763"/>
            </a:xfrm>
            <a:custGeom>
              <a:avLst/>
              <a:gdLst>
                <a:gd name="T0" fmla="*/ 82 w 82"/>
                <a:gd name="T1" fmla="*/ 7 h 152"/>
                <a:gd name="T2" fmla="*/ 80 w 82"/>
                <a:gd name="T3" fmla="*/ 33 h 152"/>
                <a:gd name="T4" fmla="*/ 67 w 82"/>
                <a:gd name="T5" fmla="*/ 104 h 152"/>
                <a:gd name="T6" fmla="*/ 47 w 82"/>
                <a:gd name="T7" fmla="*/ 147 h 152"/>
                <a:gd name="T8" fmla="*/ 39 w 82"/>
                <a:gd name="T9" fmla="*/ 151 h 152"/>
                <a:gd name="T10" fmla="*/ 6 w 82"/>
                <a:gd name="T11" fmla="*/ 146 h 152"/>
                <a:gd name="T12" fmla="*/ 2 w 82"/>
                <a:gd name="T13" fmla="*/ 139 h 152"/>
                <a:gd name="T14" fmla="*/ 18 w 82"/>
                <a:gd name="T15" fmla="*/ 97 h 152"/>
                <a:gd name="T16" fmla="*/ 24 w 82"/>
                <a:gd name="T17" fmla="*/ 15 h 152"/>
                <a:gd name="T18" fmla="*/ 20 w 82"/>
                <a:gd name="T19" fmla="*/ 0 h 152"/>
                <a:gd name="T20" fmla="*/ 32 w 82"/>
                <a:gd name="T21" fmla="*/ 0 h 152"/>
                <a:gd name="T22" fmla="*/ 33 w 82"/>
                <a:gd name="T23" fmla="*/ 2 h 152"/>
                <a:gd name="T24" fmla="*/ 45 w 82"/>
                <a:gd name="T25" fmla="*/ 14 h 152"/>
                <a:gd name="T26" fmla="*/ 65 w 82"/>
                <a:gd name="T27" fmla="*/ 14 h 152"/>
                <a:gd name="T28" fmla="*/ 76 w 82"/>
                <a:gd name="T29" fmla="*/ 5 h 152"/>
                <a:gd name="T30" fmla="*/ 82 w 82"/>
                <a:gd name="T31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152">
                  <a:moveTo>
                    <a:pt x="82" y="7"/>
                  </a:moveTo>
                  <a:cubicBezTo>
                    <a:pt x="80" y="15"/>
                    <a:pt x="80" y="24"/>
                    <a:pt x="80" y="33"/>
                  </a:cubicBezTo>
                  <a:cubicBezTo>
                    <a:pt x="79" y="57"/>
                    <a:pt x="76" y="81"/>
                    <a:pt x="67" y="104"/>
                  </a:cubicBezTo>
                  <a:cubicBezTo>
                    <a:pt x="61" y="119"/>
                    <a:pt x="54" y="133"/>
                    <a:pt x="47" y="147"/>
                  </a:cubicBezTo>
                  <a:cubicBezTo>
                    <a:pt x="45" y="151"/>
                    <a:pt x="43" y="152"/>
                    <a:pt x="39" y="151"/>
                  </a:cubicBezTo>
                  <a:cubicBezTo>
                    <a:pt x="28" y="149"/>
                    <a:pt x="17" y="148"/>
                    <a:pt x="6" y="146"/>
                  </a:cubicBezTo>
                  <a:cubicBezTo>
                    <a:pt x="1" y="146"/>
                    <a:pt x="0" y="144"/>
                    <a:pt x="2" y="139"/>
                  </a:cubicBezTo>
                  <a:cubicBezTo>
                    <a:pt x="9" y="126"/>
                    <a:pt x="14" y="112"/>
                    <a:pt x="18" y="97"/>
                  </a:cubicBezTo>
                  <a:cubicBezTo>
                    <a:pt x="26" y="70"/>
                    <a:pt x="30" y="43"/>
                    <a:pt x="24" y="15"/>
                  </a:cubicBezTo>
                  <a:cubicBezTo>
                    <a:pt x="23" y="10"/>
                    <a:pt x="21" y="5"/>
                    <a:pt x="20" y="0"/>
                  </a:cubicBezTo>
                  <a:cubicBezTo>
                    <a:pt x="24" y="0"/>
                    <a:pt x="28" y="0"/>
                    <a:pt x="32" y="0"/>
                  </a:cubicBezTo>
                  <a:cubicBezTo>
                    <a:pt x="32" y="0"/>
                    <a:pt x="33" y="1"/>
                    <a:pt x="33" y="2"/>
                  </a:cubicBezTo>
                  <a:cubicBezTo>
                    <a:pt x="33" y="9"/>
                    <a:pt x="39" y="12"/>
                    <a:pt x="45" y="14"/>
                  </a:cubicBezTo>
                  <a:cubicBezTo>
                    <a:pt x="51" y="16"/>
                    <a:pt x="58" y="15"/>
                    <a:pt x="65" y="14"/>
                  </a:cubicBezTo>
                  <a:cubicBezTo>
                    <a:pt x="70" y="13"/>
                    <a:pt x="72" y="8"/>
                    <a:pt x="76" y="5"/>
                  </a:cubicBezTo>
                  <a:cubicBezTo>
                    <a:pt x="78" y="5"/>
                    <a:pt x="80" y="6"/>
                    <a:pt x="82" y="7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2212976" y="-252413"/>
              <a:ext cx="539750" cy="1360488"/>
            </a:xfrm>
            <a:custGeom>
              <a:avLst/>
              <a:gdLst>
                <a:gd name="T0" fmla="*/ 28 w 128"/>
                <a:gd name="T1" fmla="*/ 176 h 323"/>
                <a:gd name="T2" fmla="*/ 35 w 128"/>
                <a:gd name="T3" fmla="*/ 176 h 323"/>
                <a:gd name="T4" fmla="*/ 69 w 128"/>
                <a:gd name="T5" fmla="*/ 190 h 323"/>
                <a:gd name="T6" fmla="*/ 77 w 128"/>
                <a:gd name="T7" fmla="*/ 186 h 323"/>
                <a:gd name="T8" fmla="*/ 97 w 128"/>
                <a:gd name="T9" fmla="*/ 81 h 323"/>
                <a:gd name="T10" fmla="*/ 94 w 128"/>
                <a:gd name="T11" fmla="*/ 0 h 323"/>
                <a:gd name="T12" fmla="*/ 98 w 128"/>
                <a:gd name="T13" fmla="*/ 9 h 323"/>
                <a:gd name="T14" fmla="*/ 101 w 128"/>
                <a:gd name="T15" fmla="*/ 17 h 323"/>
                <a:gd name="T16" fmla="*/ 13 w 128"/>
                <a:gd name="T17" fmla="*/ 319 h 323"/>
                <a:gd name="T18" fmla="*/ 8 w 128"/>
                <a:gd name="T19" fmla="*/ 323 h 323"/>
                <a:gd name="T20" fmla="*/ 0 w 128"/>
                <a:gd name="T21" fmla="*/ 314 h 323"/>
                <a:gd name="T22" fmla="*/ 14 w 128"/>
                <a:gd name="T23" fmla="*/ 297 h 323"/>
                <a:gd name="T24" fmla="*/ 64 w 128"/>
                <a:gd name="T25" fmla="*/ 215 h 323"/>
                <a:gd name="T26" fmla="*/ 60 w 128"/>
                <a:gd name="T27" fmla="*/ 207 h 323"/>
                <a:gd name="T28" fmla="*/ 28 w 128"/>
                <a:gd name="T29" fmla="*/ 194 h 323"/>
                <a:gd name="T30" fmla="*/ 22 w 128"/>
                <a:gd name="T31" fmla="*/ 189 h 323"/>
                <a:gd name="T32" fmla="*/ 28 w 128"/>
                <a:gd name="T33" fmla="*/ 1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323">
                  <a:moveTo>
                    <a:pt x="28" y="176"/>
                  </a:moveTo>
                  <a:cubicBezTo>
                    <a:pt x="31" y="173"/>
                    <a:pt x="33" y="176"/>
                    <a:pt x="35" y="176"/>
                  </a:cubicBezTo>
                  <a:cubicBezTo>
                    <a:pt x="46" y="181"/>
                    <a:pt x="58" y="185"/>
                    <a:pt x="69" y="190"/>
                  </a:cubicBezTo>
                  <a:cubicBezTo>
                    <a:pt x="74" y="193"/>
                    <a:pt x="76" y="191"/>
                    <a:pt x="77" y="186"/>
                  </a:cubicBezTo>
                  <a:cubicBezTo>
                    <a:pt x="89" y="152"/>
                    <a:pt x="95" y="117"/>
                    <a:pt x="97" y="81"/>
                  </a:cubicBezTo>
                  <a:cubicBezTo>
                    <a:pt x="99" y="54"/>
                    <a:pt x="98" y="28"/>
                    <a:pt x="94" y="0"/>
                  </a:cubicBezTo>
                  <a:cubicBezTo>
                    <a:pt x="97" y="3"/>
                    <a:pt x="97" y="6"/>
                    <a:pt x="98" y="9"/>
                  </a:cubicBezTo>
                  <a:cubicBezTo>
                    <a:pt x="99" y="11"/>
                    <a:pt x="100" y="14"/>
                    <a:pt x="101" y="17"/>
                  </a:cubicBezTo>
                  <a:cubicBezTo>
                    <a:pt x="128" y="134"/>
                    <a:pt x="100" y="235"/>
                    <a:pt x="13" y="319"/>
                  </a:cubicBezTo>
                  <a:cubicBezTo>
                    <a:pt x="12" y="321"/>
                    <a:pt x="10" y="322"/>
                    <a:pt x="8" y="323"/>
                  </a:cubicBezTo>
                  <a:cubicBezTo>
                    <a:pt x="3" y="322"/>
                    <a:pt x="1" y="319"/>
                    <a:pt x="0" y="314"/>
                  </a:cubicBezTo>
                  <a:cubicBezTo>
                    <a:pt x="3" y="307"/>
                    <a:pt x="9" y="302"/>
                    <a:pt x="14" y="297"/>
                  </a:cubicBezTo>
                  <a:cubicBezTo>
                    <a:pt x="33" y="271"/>
                    <a:pt x="50" y="245"/>
                    <a:pt x="64" y="215"/>
                  </a:cubicBezTo>
                  <a:cubicBezTo>
                    <a:pt x="66" y="210"/>
                    <a:pt x="66" y="209"/>
                    <a:pt x="60" y="207"/>
                  </a:cubicBezTo>
                  <a:cubicBezTo>
                    <a:pt x="50" y="203"/>
                    <a:pt x="39" y="199"/>
                    <a:pt x="28" y="194"/>
                  </a:cubicBezTo>
                  <a:cubicBezTo>
                    <a:pt x="26" y="193"/>
                    <a:pt x="23" y="192"/>
                    <a:pt x="22" y="189"/>
                  </a:cubicBezTo>
                  <a:cubicBezTo>
                    <a:pt x="22" y="184"/>
                    <a:pt x="24" y="179"/>
                    <a:pt x="28" y="176"/>
                  </a:cubicBezTo>
                  <a:close/>
                </a:path>
              </a:pathLst>
            </a:custGeom>
            <a:solidFill>
              <a:srgbClr val="43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862138" y="-1354138"/>
              <a:ext cx="358775" cy="533400"/>
            </a:xfrm>
            <a:custGeom>
              <a:avLst/>
              <a:gdLst>
                <a:gd name="T0" fmla="*/ 52 w 85"/>
                <a:gd name="T1" fmla="*/ 114 h 127"/>
                <a:gd name="T2" fmla="*/ 31 w 85"/>
                <a:gd name="T3" fmla="*/ 126 h 127"/>
                <a:gd name="T4" fmla="*/ 18 w 85"/>
                <a:gd name="T5" fmla="*/ 124 h 127"/>
                <a:gd name="T6" fmla="*/ 8 w 85"/>
                <a:gd name="T7" fmla="*/ 109 h 127"/>
                <a:gd name="T8" fmla="*/ 8 w 85"/>
                <a:gd name="T9" fmla="*/ 97 h 127"/>
                <a:gd name="T10" fmla="*/ 22 w 85"/>
                <a:gd name="T11" fmla="*/ 96 h 127"/>
                <a:gd name="T12" fmla="*/ 27 w 85"/>
                <a:gd name="T13" fmla="*/ 104 h 127"/>
                <a:gd name="T14" fmla="*/ 38 w 85"/>
                <a:gd name="T15" fmla="*/ 96 h 127"/>
                <a:gd name="T16" fmla="*/ 12 w 85"/>
                <a:gd name="T17" fmla="*/ 86 h 127"/>
                <a:gd name="T18" fmla="*/ 8 w 85"/>
                <a:gd name="T19" fmla="*/ 95 h 127"/>
                <a:gd name="T20" fmla="*/ 8 w 85"/>
                <a:gd name="T21" fmla="*/ 80 h 127"/>
                <a:gd name="T22" fmla="*/ 10 w 85"/>
                <a:gd name="T23" fmla="*/ 74 h 127"/>
                <a:gd name="T24" fmla="*/ 5 w 85"/>
                <a:gd name="T25" fmla="*/ 51 h 127"/>
                <a:gd name="T26" fmla="*/ 0 w 85"/>
                <a:gd name="T27" fmla="*/ 46 h 127"/>
                <a:gd name="T28" fmla="*/ 12 w 85"/>
                <a:gd name="T29" fmla="*/ 19 h 127"/>
                <a:gd name="T30" fmla="*/ 39 w 85"/>
                <a:gd name="T31" fmla="*/ 2 h 127"/>
                <a:gd name="T32" fmla="*/ 81 w 85"/>
                <a:gd name="T33" fmla="*/ 5 h 127"/>
                <a:gd name="T34" fmla="*/ 85 w 85"/>
                <a:gd name="T35" fmla="*/ 8 h 127"/>
                <a:gd name="T36" fmla="*/ 83 w 85"/>
                <a:gd name="T37" fmla="*/ 14 h 127"/>
                <a:gd name="T38" fmla="*/ 83 w 85"/>
                <a:gd name="T39" fmla="*/ 47 h 127"/>
                <a:gd name="T40" fmla="*/ 71 w 85"/>
                <a:gd name="T41" fmla="*/ 57 h 127"/>
                <a:gd name="T42" fmla="*/ 66 w 85"/>
                <a:gd name="T43" fmla="*/ 58 h 127"/>
                <a:gd name="T44" fmla="*/ 64 w 85"/>
                <a:gd name="T45" fmla="*/ 53 h 127"/>
                <a:gd name="T46" fmla="*/ 64 w 85"/>
                <a:gd name="T47" fmla="*/ 37 h 127"/>
                <a:gd name="T48" fmla="*/ 61 w 85"/>
                <a:gd name="T49" fmla="*/ 34 h 127"/>
                <a:gd name="T50" fmla="*/ 59 w 85"/>
                <a:gd name="T51" fmla="*/ 38 h 127"/>
                <a:gd name="T52" fmla="*/ 63 w 85"/>
                <a:gd name="T53" fmla="*/ 45 h 127"/>
                <a:gd name="T54" fmla="*/ 61 w 85"/>
                <a:gd name="T55" fmla="*/ 58 h 127"/>
                <a:gd name="T56" fmla="*/ 58 w 85"/>
                <a:gd name="T57" fmla="*/ 63 h 127"/>
                <a:gd name="T58" fmla="*/ 59 w 85"/>
                <a:gd name="T59" fmla="*/ 77 h 127"/>
                <a:gd name="T60" fmla="*/ 61 w 85"/>
                <a:gd name="T61" fmla="*/ 79 h 127"/>
                <a:gd name="T62" fmla="*/ 63 w 85"/>
                <a:gd name="T63" fmla="*/ 77 h 127"/>
                <a:gd name="T64" fmla="*/ 62 w 85"/>
                <a:gd name="T65" fmla="*/ 71 h 127"/>
                <a:gd name="T66" fmla="*/ 64 w 85"/>
                <a:gd name="T67" fmla="*/ 66 h 127"/>
                <a:gd name="T68" fmla="*/ 69 w 85"/>
                <a:gd name="T69" fmla="*/ 67 h 127"/>
                <a:gd name="T70" fmla="*/ 77 w 85"/>
                <a:gd name="T71" fmla="*/ 81 h 127"/>
                <a:gd name="T72" fmla="*/ 54 w 85"/>
                <a:gd name="T73" fmla="*/ 97 h 127"/>
                <a:gd name="T74" fmla="*/ 50 w 85"/>
                <a:gd name="T75" fmla="*/ 102 h 127"/>
                <a:gd name="T76" fmla="*/ 52 w 85"/>
                <a:gd name="T77" fmla="*/ 11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127">
                  <a:moveTo>
                    <a:pt x="52" y="114"/>
                  </a:moveTo>
                  <a:cubicBezTo>
                    <a:pt x="48" y="123"/>
                    <a:pt x="42" y="127"/>
                    <a:pt x="31" y="126"/>
                  </a:cubicBezTo>
                  <a:cubicBezTo>
                    <a:pt x="26" y="126"/>
                    <a:pt x="22" y="125"/>
                    <a:pt x="18" y="124"/>
                  </a:cubicBezTo>
                  <a:cubicBezTo>
                    <a:pt x="11" y="121"/>
                    <a:pt x="6" y="117"/>
                    <a:pt x="8" y="109"/>
                  </a:cubicBezTo>
                  <a:cubicBezTo>
                    <a:pt x="7" y="105"/>
                    <a:pt x="7" y="101"/>
                    <a:pt x="8" y="97"/>
                  </a:cubicBezTo>
                  <a:cubicBezTo>
                    <a:pt x="13" y="94"/>
                    <a:pt x="18" y="96"/>
                    <a:pt x="22" y="96"/>
                  </a:cubicBezTo>
                  <a:cubicBezTo>
                    <a:pt x="26" y="96"/>
                    <a:pt x="27" y="100"/>
                    <a:pt x="27" y="104"/>
                  </a:cubicBezTo>
                  <a:cubicBezTo>
                    <a:pt x="30" y="96"/>
                    <a:pt x="31" y="95"/>
                    <a:pt x="38" y="96"/>
                  </a:cubicBezTo>
                  <a:cubicBezTo>
                    <a:pt x="28" y="95"/>
                    <a:pt x="20" y="92"/>
                    <a:pt x="12" y="86"/>
                  </a:cubicBezTo>
                  <a:cubicBezTo>
                    <a:pt x="9" y="89"/>
                    <a:pt x="13" y="94"/>
                    <a:pt x="8" y="95"/>
                  </a:cubicBezTo>
                  <a:cubicBezTo>
                    <a:pt x="8" y="90"/>
                    <a:pt x="8" y="85"/>
                    <a:pt x="8" y="80"/>
                  </a:cubicBezTo>
                  <a:cubicBezTo>
                    <a:pt x="7" y="78"/>
                    <a:pt x="8" y="76"/>
                    <a:pt x="10" y="74"/>
                  </a:cubicBezTo>
                  <a:cubicBezTo>
                    <a:pt x="15" y="65"/>
                    <a:pt x="13" y="57"/>
                    <a:pt x="5" y="51"/>
                  </a:cubicBezTo>
                  <a:cubicBezTo>
                    <a:pt x="3" y="49"/>
                    <a:pt x="1" y="49"/>
                    <a:pt x="0" y="46"/>
                  </a:cubicBezTo>
                  <a:cubicBezTo>
                    <a:pt x="6" y="38"/>
                    <a:pt x="6" y="27"/>
                    <a:pt x="12" y="19"/>
                  </a:cubicBezTo>
                  <a:cubicBezTo>
                    <a:pt x="19" y="9"/>
                    <a:pt x="28" y="3"/>
                    <a:pt x="39" y="2"/>
                  </a:cubicBezTo>
                  <a:cubicBezTo>
                    <a:pt x="53" y="1"/>
                    <a:pt x="68" y="0"/>
                    <a:pt x="81" y="5"/>
                  </a:cubicBezTo>
                  <a:cubicBezTo>
                    <a:pt x="83" y="6"/>
                    <a:pt x="85" y="5"/>
                    <a:pt x="85" y="8"/>
                  </a:cubicBezTo>
                  <a:cubicBezTo>
                    <a:pt x="82" y="9"/>
                    <a:pt x="83" y="12"/>
                    <a:pt x="83" y="14"/>
                  </a:cubicBezTo>
                  <a:cubicBezTo>
                    <a:pt x="83" y="25"/>
                    <a:pt x="83" y="36"/>
                    <a:pt x="83" y="47"/>
                  </a:cubicBezTo>
                  <a:cubicBezTo>
                    <a:pt x="78" y="49"/>
                    <a:pt x="75" y="53"/>
                    <a:pt x="71" y="57"/>
                  </a:cubicBezTo>
                  <a:cubicBezTo>
                    <a:pt x="69" y="58"/>
                    <a:pt x="68" y="59"/>
                    <a:pt x="66" y="58"/>
                  </a:cubicBezTo>
                  <a:cubicBezTo>
                    <a:pt x="64" y="57"/>
                    <a:pt x="64" y="55"/>
                    <a:pt x="64" y="53"/>
                  </a:cubicBezTo>
                  <a:cubicBezTo>
                    <a:pt x="65" y="48"/>
                    <a:pt x="63" y="42"/>
                    <a:pt x="64" y="37"/>
                  </a:cubicBezTo>
                  <a:cubicBezTo>
                    <a:pt x="64" y="35"/>
                    <a:pt x="63" y="34"/>
                    <a:pt x="61" y="34"/>
                  </a:cubicBezTo>
                  <a:cubicBezTo>
                    <a:pt x="58" y="35"/>
                    <a:pt x="58" y="36"/>
                    <a:pt x="59" y="38"/>
                  </a:cubicBezTo>
                  <a:cubicBezTo>
                    <a:pt x="59" y="41"/>
                    <a:pt x="61" y="42"/>
                    <a:pt x="63" y="45"/>
                  </a:cubicBezTo>
                  <a:cubicBezTo>
                    <a:pt x="66" y="50"/>
                    <a:pt x="66" y="53"/>
                    <a:pt x="61" y="58"/>
                  </a:cubicBezTo>
                  <a:cubicBezTo>
                    <a:pt x="59" y="59"/>
                    <a:pt x="58" y="61"/>
                    <a:pt x="58" y="63"/>
                  </a:cubicBezTo>
                  <a:cubicBezTo>
                    <a:pt x="58" y="68"/>
                    <a:pt x="59" y="72"/>
                    <a:pt x="59" y="77"/>
                  </a:cubicBezTo>
                  <a:cubicBezTo>
                    <a:pt x="59" y="78"/>
                    <a:pt x="59" y="79"/>
                    <a:pt x="61" y="79"/>
                  </a:cubicBezTo>
                  <a:cubicBezTo>
                    <a:pt x="63" y="80"/>
                    <a:pt x="63" y="78"/>
                    <a:pt x="63" y="77"/>
                  </a:cubicBezTo>
                  <a:cubicBezTo>
                    <a:pt x="64" y="75"/>
                    <a:pt x="63" y="73"/>
                    <a:pt x="62" y="71"/>
                  </a:cubicBezTo>
                  <a:cubicBezTo>
                    <a:pt x="62" y="69"/>
                    <a:pt x="62" y="67"/>
                    <a:pt x="64" y="66"/>
                  </a:cubicBezTo>
                  <a:cubicBezTo>
                    <a:pt x="66" y="64"/>
                    <a:pt x="68" y="65"/>
                    <a:pt x="69" y="67"/>
                  </a:cubicBezTo>
                  <a:cubicBezTo>
                    <a:pt x="72" y="71"/>
                    <a:pt x="78" y="73"/>
                    <a:pt x="77" y="81"/>
                  </a:cubicBezTo>
                  <a:cubicBezTo>
                    <a:pt x="73" y="92"/>
                    <a:pt x="66" y="97"/>
                    <a:pt x="54" y="97"/>
                  </a:cubicBezTo>
                  <a:cubicBezTo>
                    <a:pt x="50" y="97"/>
                    <a:pt x="50" y="98"/>
                    <a:pt x="50" y="102"/>
                  </a:cubicBezTo>
                  <a:cubicBezTo>
                    <a:pt x="51" y="106"/>
                    <a:pt x="51" y="110"/>
                    <a:pt x="52" y="114"/>
                  </a:cubicBezTo>
                  <a:close/>
                </a:path>
              </a:pathLst>
            </a:custGeom>
            <a:solidFill>
              <a:srgbClr val="F4B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709738" y="-1631950"/>
              <a:ext cx="544513" cy="420688"/>
            </a:xfrm>
            <a:custGeom>
              <a:avLst/>
              <a:gdLst>
                <a:gd name="T0" fmla="*/ 39 w 129"/>
                <a:gd name="T1" fmla="*/ 7 h 100"/>
                <a:gd name="T2" fmla="*/ 55 w 129"/>
                <a:gd name="T3" fmla="*/ 1 h 100"/>
                <a:gd name="T4" fmla="*/ 62 w 129"/>
                <a:gd name="T5" fmla="*/ 4 h 100"/>
                <a:gd name="T6" fmla="*/ 71 w 129"/>
                <a:gd name="T7" fmla="*/ 11 h 100"/>
                <a:gd name="T8" fmla="*/ 85 w 129"/>
                <a:gd name="T9" fmla="*/ 29 h 100"/>
                <a:gd name="T10" fmla="*/ 92 w 129"/>
                <a:gd name="T11" fmla="*/ 32 h 100"/>
                <a:gd name="T12" fmla="*/ 96 w 129"/>
                <a:gd name="T13" fmla="*/ 23 h 100"/>
                <a:gd name="T14" fmla="*/ 71 w 129"/>
                <a:gd name="T15" fmla="*/ 3 h 100"/>
                <a:gd name="T16" fmla="*/ 68 w 129"/>
                <a:gd name="T17" fmla="*/ 0 h 100"/>
                <a:gd name="T18" fmla="*/ 98 w 129"/>
                <a:gd name="T19" fmla="*/ 8 h 100"/>
                <a:gd name="T20" fmla="*/ 111 w 129"/>
                <a:gd name="T21" fmla="*/ 27 h 100"/>
                <a:gd name="T22" fmla="*/ 113 w 129"/>
                <a:gd name="T23" fmla="*/ 31 h 100"/>
                <a:gd name="T24" fmla="*/ 121 w 129"/>
                <a:gd name="T25" fmla="*/ 31 h 100"/>
                <a:gd name="T26" fmla="*/ 129 w 129"/>
                <a:gd name="T27" fmla="*/ 49 h 100"/>
                <a:gd name="T28" fmla="*/ 69 w 129"/>
                <a:gd name="T29" fmla="*/ 44 h 100"/>
                <a:gd name="T30" fmla="*/ 41 w 129"/>
                <a:gd name="T31" fmla="*/ 64 h 100"/>
                <a:gd name="T32" fmla="*/ 30 w 129"/>
                <a:gd name="T33" fmla="*/ 84 h 100"/>
                <a:gd name="T34" fmla="*/ 16 w 129"/>
                <a:gd name="T35" fmla="*/ 95 h 100"/>
                <a:gd name="T36" fmla="*/ 6 w 129"/>
                <a:gd name="T37" fmla="*/ 100 h 100"/>
                <a:gd name="T38" fmla="*/ 8 w 129"/>
                <a:gd name="T39" fmla="*/ 38 h 100"/>
                <a:gd name="T40" fmla="*/ 30 w 129"/>
                <a:gd name="T41" fmla="*/ 11 h 100"/>
                <a:gd name="T42" fmla="*/ 38 w 129"/>
                <a:gd name="T43" fmla="*/ 15 h 100"/>
                <a:gd name="T44" fmla="*/ 35 w 129"/>
                <a:gd name="T45" fmla="*/ 16 h 100"/>
                <a:gd name="T46" fmla="*/ 55 w 129"/>
                <a:gd name="T47" fmla="*/ 30 h 100"/>
                <a:gd name="T48" fmla="*/ 65 w 129"/>
                <a:gd name="T49" fmla="*/ 37 h 100"/>
                <a:gd name="T50" fmla="*/ 67 w 129"/>
                <a:gd name="T51" fmla="*/ 35 h 100"/>
                <a:gd name="T52" fmla="*/ 70 w 129"/>
                <a:gd name="T53" fmla="*/ 24 h 100"/>
                <a:gd name="T54" fmla="*/ 42 w 129"/>
                <a:gd name="T55" fmla="*/ 8 h 100"/>
                <a:gd name="T56" fmla="*/ 39 w 129"/>
                <a:gd name="T5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00">
                  <a:moveTo>
                    <a:pt x="39" y="7"/>
                  </a:moveTo>
                  <a:cubicBezTo>
                    <a:pt x="44" y="4"/>
                    <a:pt x="50" y="3"/>
                    <a:pt x="55" y="1"/>
                  </a:cubicBezTo>
                  <a:cubicBezTo>
                    <a:pt x="58" y="2"/>
                    <a:pt x="60" y="1"/>
                    <a:pt x="62" y="4"/>
                  </a:cubicBezTo>
                  <a:cubicBezTo>
                    <a:pt x="64" y="7"/>
                    <a:pt x="68" y="8"/>
                    <a:pt x="71" y="11"/>
                  </a:cubicBezTo>
                  <a:cubicBezTo>
                    <a:pt x="76" y="17"/>
                    <a:pt x="81" y="22"/>
                    <a:pt x="85" y="29"/>
                  </a:cubicBezTo>
                  <a:cubicBezTo>
                    <a:pt x="86" y="31"/>
                    <a:pt x="88" y="36"/>
                    <a:pt x="92" y="32"/>
                  </a:cubicBezTo>
                  <a:cubicBezTo>
                    <a:pt x="99" y="31"/>
                    <a:pt x="100" y="30"/>
                    <a:pt x="96" y="23"/>
                  </a:cubicBezTo>
                  <a:cubicBezTo>
                    <a:pt x="90" y="13"/>
                    <a:pt x="83" y="5"/>
                    <a:pt x="71" y="3"/>
                  </a:cubicBezTo>
                  <a:cubicBezTo>
                    <a:pt x="69" y="3"/>
                    <a:pt x="67" y="3"/>
                    <a:pt x="68" y="0"/>
                  </a:cubicBezTo>
                  <a:cubicBezTo>
                    <a:pt x="79" y="0"/>
                    <a:pt x="88" y="3"/>
                    <a:pt x="98" y="8"/>
                  </a:cubicBezTo>
                  <a:cubicBezTo>
                    <a:pt x="104" y="13"/>
                    <a:pt x="108" y="19"/>
                    <a:pt x="111" y="27"/>
                  </a:cubicBezTo>
                  <a:cubicBezTo>
                    <a:pt x="111" y="28"/>
                    <a:pt x="112" y="30"/>
                    <a:pt x="113" y="31"/>
                  </a:cubicBezTo>
                  <a:cubicBezTo>
                    <a:pt x="116" y="35"/>
                    <a:pt x="118" y="35"/>
                    <a:pt x="121" y="31"/>
                  </a:cubicBezTo>
                  <a:cubicBezTo>
                    <a:pt x="126" y="37"/>
                    <a:pt x="127" y="43"/>
                    <a:pt x="129" y="49"/>
                  </a:cubicBezTo>
                  <a:cubicBezTo>
                    <a:pt x="110" y="38"/>
                    <a:pt x="89" y="39"/>
                    <a:pt x="69" y="44"/>
                  </a:cubicBezTo>
                  <a:cubicBezTo>
                    <a:pt x="57" y="46"/>
                    <a:pt x="48" y="54"/>
                    <a:pt x="41" y="64"/>
                  </a:cubicBezTo>
                  <a:cubicBezTo>
                    <a:pt x="37" y="70"/>
                    <a:pt x="32" y="77"/>
                    <a:pt x="30" y="84"/>
                  </a:cubicBezTo>
                  <a:cubicBezTo>
                    <a:pt x="28" y="91"/>
                    <a:pt x="23" y="94"/>
                    <a:pt x="16" y="95"/>
                  </a:cubicBezTo>
                  <a:cubicBezTo>
                    <a:pt x="12" y="95"/>
                    <a:pt x="8" y="96"/>
                    <a:pt x="6" y="100"/>
                  </a:cubicBezTo>
                  <a:cubicBezTo>
                    <a:pt x="1" y="79"/>
                    <a:pt x="0" y="58"/>
                    <a:pt x="8" y="38"/>
                  </a:cubicBezTo>
                  <a:cubicBezTo>
                    <a:pt x="12" y="27"/>
                    <a:pt x="20" y="18"/>
                    <a:pt x="30" y="11"/>
                  </a:cubicBezTo>
                  <a:cubicBezTo>
                    <a:pt x="33" y="12"/>
                    <a:pt x="36" y="12"/>
                    <a:pt x="38" y="15"/>
                  </a:cubicBezTo>
                  <a:cubicBezTo>
                    <a:pt x="37" y="17"/>
                    <a:pt x="36" y="17"/>
                    <a:pt x="35" y="16"/>
                  </a:cubicBezTo>
                  <a:cubicBezTo>
                    <a:pt x="43" y="18"/>
                    <a:pt x="49" y="24"/>
                    <a:pt x="55" y="30"/>
                  </a:cubicBezTo>
                  <a:cubicBezTo>
                    <a:pt x="58" y="33"/>
                    <a:pt x="61" y="35"/>
                    <a:pt x="65" y="37"/>
                  </a:cubicBezTo>
                  <a:cubicBezTo>
                    <a:pt x="69" y="39"/>
                    <a:pt x="65" y="35"/>
                    <a:pt x="67" y="35"/>
                  </a:cubicBezTo>
                  <a:cubicBezTo>
                    <a:pt x="74" y="32"/>
                    <a:pt x="75" y="31"/>
                    <a:pt x="70" y="24"/>
                  </a:cubicBezTo>
                  <a:cubicBezTo>
                    <a:pt x="62" y="16"/>
                    <a:pt x="54" y="9"/>
                    <a:pt x="42" y="8"/>
                  </a:cubicBezTo>
                  <a:cubicBezTo>
                    <a:pt x="41" y="8"/>
                    <a:pt x="40" y="8"/>
                    <a:pt x="39" y="7"/>
                  </a:cubicBezTo>
                  <a:close/>
                </a:path>
              </a:pathLst>
            </a:custGeom>
            <a:solidFill>
              <a:srgbClr val="EE7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739901" y="-1430338"/>
              <a:ext cx="536575" cy="290513"/>
            </a:xfrm>
            <a:custGeom>
              <a:avLst/>
              <a:gdLst>
                <a:gd name="T0" fmla="*/ 114 w 127"/>
                <a:gd name="T1" fmla="*/ 26 h 69"/>
                <a:gd name="T2" fmla="*/ 63 w 127"/>
                <a:gd name="T3" fmla="*/ 23 h 69"/>
                <a:gd name="T4" fmla="*/ 36 w 127"/>
                <a:gd name="T5" fmla="*/ 55 h 69"/>
                <a:gd name="T6" fmla="*/ 29 w 127"/>
                <a:gd name="T7" fmla="*/ 65 h 69"/>
                <a:gd name="T8" fmla="*/ 11 w 127"/>
                <a:gd name="T9" fmla="*/ 67 h 69"/>
                <a:gd name="T10" fmla="*/ 3 w 127"/>
                <a:gd name="T11" fmla="*/ 66 h 69"/>
                <a:gd name="T12" fmla="*/ 0 w 127"/>
                <a:gd name="T13" fmla="*/ 54 h 69"/>
                <a:gd name="T14" fmla="*/ 11 w 127"/>
                <a:gd name="T15" fmla="*/ 51 h 69"/>
                <a:gd name="T16" fmla="*/ 24 w 127"/>
                <a:gd name="T17" fmla="*/ 41 h 69"/>
                <a:gd name="T18" fmla="*/ 38 w 127"/>
                <a:gd name="T19" fmla="*/ 15 h 69"/>
                <a:gd name="T20" fmla="*/ 49 w 127"/>
                <a:gd name="T21" fmla="*/ 4 h 69"/>
                <a:gd name="T22" fmla="*/ 56 w 127"/>
                <a:gd name="T23" fmla="*/ 2 h 69"/>
                <a:gd name="T24" fmla="*/ 72 w 127"/>
                <a:gd name="T25" fmla="*/ 1 h 69"/>
                <a:gd name="T26" fmla="*/ 115 w 127"/>
                <a:gd name="T27" fmla="*/ 6 h 69"/>
                <a:gd name="T28" fmla="*/ 125 w 127"/>
                <a:gd name="T29" fmla="*/ 14 h 69"/>
                <a:gd name="T30" fmla="*/ 125 w 127"/>
                <a:gd name="T31" fmla="*/ 14 h 69"/>
                <a:gd name="T32" fmla="*/ 124 w 127"/>
                <a:gd name="T33" fmla="*/ 26 h 69"/>
                <a:gd name="T34" fmla="*/ 114 w 127"/>
                <a:gd name="T35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69">
                  <a:moveTo>
                    <a:pt x="114" y="26"/>
                  </a:moveTo>
                  <a:cubicBezTo>
                    <a:pt x="98" y="20"/>
                    <a:pt x="80" y="19"/>
                    <a:pt x="63" y="23"/>
                  </a:cubicBezTo>
                  <a:cubicBezTo>
                    <a:pt x="50" y="25"/>
                    <a:pt x="36" y="41"/>
                    <a:pt x="36" y="55"/>
                  </a:cubicBezTo>
                  <a:cubicBezTo>
                    <a:pt x="36" y="60"/>
                    <a:pt x="31" y="61"/>
                    <a:pt x="29" y="65"/>
                  </a:cubicBezTo>
                  <a:cubicBezTo>
                    <a:pt x="24" y="67"/>
                    <a:pt x="18" y="69"/>
                    <a:pt x="11" y="67"/>
                  </a:cubicBezTo>
                  <a:cubicBezTo>
                    <a:pt x="9" y="66"/>
                    <a:pt x="6" y="67"/>
                    <a:pt x="3" y="66"/>
                  </a:cubicBezTo>
                  <a:cubicBezTo>
                    <a:pt x="1" y="62"/>
                    <a:pt x="0" y="58"/>
                    <a:pt x="0" y="54"/>
                  </a:cubicBezTo>
                  <a:cubicBezTo>
                    <a:pt x="3" y="51"/>
                    <a:pt x="7" y="51"/>
                    <a:pt x="11" y="51"/>
                  </a:cubicBezTo>
                  <a:cubicBezTo>
                    <a:pt x="17" y="50"/>
                    <a:pt x="21" y="47"/>
                    <a:pt x="24" y="41"/>
                  </a:cubicBezTo>
                  <a:cubicBezTo>
                    <a:pt x="28" y="32"/>
                    <a:pt x="32" y="22"/>
                    <a:pt x="38" y="15"/>
                  </a:cubicBezTo>
                  <a:cubicBezTo>
                    <a:pt x="42" y="11"/>
                    <a:pt x="45" y="7"/>
                    <a:pt x="49" y="4"/>
                  </a:cubicBezTo>
                  <a:cubicBezTo>
                    <a:pt x="51" y="3"/>
                    <a:pt x="53" y="1"/>
                    <a:pt x="56" y="2"/>
                  </a:cubicBezTo>
                  <a:cubicBezTo>
                    <a:pt x="61" y="4"/>
                    <a:pt x="67" y="2"/>
                    <a:pt x="72" y="1"/>
                  </a:cubicBezTo>
                  <a:cubicBezTo>
                    <a:pt x="87" y="0"/>
                    <a:pt x="101" y="1"/>
                    <a:pt x="115" y="6"/>
                  </a:cubicBezTo>
                  <a:cubicBezTo>
                    <a:pt x="119" y="8"/>
                    <a:pt x="123" y="9"/>
                    <a:pt x="125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6" y="18"/>
                    <a:pt x="127" y="22"/>
                    <a:pt x="124" y="26"/>
                  </a:cubicBezTo>
                  <a:cubicBezTo>
                    <a:pt x="121" y="29"/>
                    <a:pt x="118" y="27"/>
                    <a:pt x="114" y="26"/>
                  </a:cubicBezTo>
                  <a:close/>
                </a:path>
              </a:pathLst>
            </a:custGeom>
            <a:solidFill>
              <a:srgbClr val="EE7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219201" y="58738"/>
              <a:ext cx="760413" cy="341313"/>
            </a:xfrm>
            <a:custGeom>
              <a:avLst/>
              <a:gdLst>
                <a:gd name="T0" fmla="*/ 177 w 180"/>
                <a:gd name="T1" fmla="*/ 81 h 81"/>
                <a:gd name="T2" fmla="*/ 152 w 180"/>
                <a:gd name="T3" fmla="*/ 72 h 81"/>
                <a:gd name="T4" fmla="*/ 139 w 180"/>
                <a:gd name="T5" fmla="*/ 69 h 81"/>
                <a:gd name="T6" fmla="*/ 126 w 180"/>
                <a:gd name="T7" fmla="*/ 62 h 81"/>
                <a:gd name="T8" fmla="*/ 34 w 180"/>
                <a:gd name="T9" fmla="*/ 26 h 81"/>
                <a:gd name="T10" fmla="*/ 2 w 180"/>
                <a:gd name="T11" fmla="*/ 13 h 81"/>
                <a:gd name="T12" fmla="*/ 0 w 180"/>
                <a:gd name="T13" fmla="*/ 11 h 81"/>
                <a:gd name="T14" fmla="*/ 7 w 180"/>
                <a:gd name="T15" fmla="*/ 0 h 81"/>
                <a:gd name="T16" fmla="*/ 9 w 180"/>
                <a:gd name="T17" fmla="*/ 0 h 81"/>
                <a:gd name="T18" fmla="*/ 32 w 180"/>
                <a:gd name="T19" fmla="*/ 10 h 81"/>
                <a:gd name="T20" fmla="*/ 89 w 180"/>
                <a:gd name="T21" fmla="*/ 33 h 81"/>
                <a:gd name="T22" fmla="*/ 115 w 180"/>
                <a:gd name="T23" fmla="*/ 43 h 81"/>
                <a:gd name="T24" fmla="*/ 126 w 180"/>
                <a:gd name="T25" fmla="*/ 46 h 81"/>
                <a:gd name="T26" fmla="*/ 135 w 180"/>
                <a:gd name="T27" fmla="*/ 51 h 81"/>
                <a:gd name="T28" fmla="*/ 176 w 180"/>
                <a:gd name="T29" fmla="*/ 67 h 81"/>
                <a:gd name="T30" fmla="*/ 177 w 180"/>
                <a:gd name="T3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0" h="81">
                  <a:moveTo>
                    <a:pt x="177" y="81"/>
                  </a:moveTo>
                  <a:cubicBezTo>
                    <a:pt x="168" y="80"/>
                    <a:pt x="160" y="75"/>
                    <a:pt x="152" y="72"/>
                  </a:cubicBezTo>
                  <a:cubicBezTo>
                    <a:pt x="148" y="71"/>
                    <a:pt x="144" y="68"/>
                    <a:pt x="139" y="69"/>
                  </a:cubicBezTo>
                  <a:cubicBezTo>
                    <a:pt x="136" y="65"/>
                    <a:pt x="131" y="64"/>
                    <a:pt x="126" y="62"/>
                  </a:cubicBezTo>
                  <a:cubicBezTo>
                    <a:pt x="96" y="50"/>
                    <a:pt x="65" y="38"/>
                    <a:pt x="34" y="26"/>
                  </a:cubicBezTo>
                  <a:cubicBezTo>
                    <a:pt x="24" y="21"/>
                    <a:pt x="13" y="17"/>
                    <a:pt x="2" y="13"/>
                  </a:cubicBezTo>
                  <a:cubicBezTo>
                    <a:pt x="2" y="13"/>
                    <a:pt x="0" y="12"/>
                    <a:pt x="0" y="11"/>
                  </a:cubicBezTo>
                  <a:cubicBezTo>
                    <a:pt x="2" y="7"/>
                    <a:pt x="2" y="3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6" y="3"/>
                    <a:pt x="25" y="5"/>
                    <a:pt x="32" y="10"/>
                  </a:cubicBezTo>
                  <a:cubicBezTo>
                    <a:pt x="51" y="18"/>
                    <a:pt x="70" y="26"/>
                    <a:pt x="89" y="33"/>
                  </a:cubicBezTo>
                  <a:cubicBezTo>
                    <a:pt x="98" y="37"/>
                    <a:pt x="106" y="41"/>
                    <a:pt x="115" y="43"/>
                  </a:cubicBezTo>
                  <a:cubicBezTo>
                    <a:pt x="119" y="43"/>
                    <a:pt x="122" y="45"/>
                    <a:pt x="126" y="46"/>
                  </a:cubicBezTo>
                  <a:cubicBezTo>
                    <a:pt x="129" y="47"/>
                    <a:pt x="133" y="48"/>
                    <a:pt x="135" y="51"/>
                  </a:cubicBezTo>
                  <a:cubicBezTo>
                    <a:pt x="148" y="57"/>
                    <a:pt x="162" y="62"/>
                    <a:pt x="176" y="67"/>
                  </a:cubicBezTo>
                  <a:cubicBezTo>
                    <a:pt x="178" y="72"/>
                    <a:pt x="180" y="76"/>
                    <a:pt x="177" y="81"/>
                  </a:cubicBezTo>
                  <a:close/>
                </a:path>
              </a:pathLst>
            </a:custGeom>
            <a:solidFill>
              <a:srgbClr val="456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430338" y="1490663"/>
              <a:ext cx="422275" cy="150813"/>
            </a:xfrm>
            <a:custGeom>
              <a:avLst/>
              <a:gdLst>
                <a:gd name="T0" fmla="*/ 2 w 100"/>
                <a:gd name="T1" fmla="*/ 0 h 36"/>
                <a:gd name="T2" fmla="*/ 42 w 100"/>
                <a:gd name="T3" fmla="*/ 4 h 36"/>
                <a:gd name="T4" fmla="*/ 93 w 100"/>
                <a:gd name="T5" fmla="*/ 20 h 36"/>
                <a:gd name="T6" fmla="*/ 98 w 100"/>
                <a:gd name="T7" fmla="*/ 29 h 36"/>
                <a:gd name="T8" fmla="*/ 92 w 100"/>
                <a:gd name="T9" fmla="*/ 34 h 36"/>
                <a:gd name="T10" fmla="*/ 29 w 100"/>
                <a:gd name="T11" fmla="*/ 32 h 36"/>
                <a:gd name="T12" fmla="*/ 5 w 100"/>
                <a:gd name="T13" fmla="*/ 32 h 36"/>
                <a:gd name="T14" fmla="*/ 1 w 100"/>
                <a:gd name="T15" fmla="*/ 26 h 36"/>
                <a:gd name="T16" fmla="*/ 2 w 100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36">
                  <a:moveTo>
                    <a:pt x="2" y="0"/>
                  </a:moveTo>
                  <a:cubicBezTo>
                    <a:pt x="15" y="0"/>
                    <a:pt x="29" y="1"/>
                    <a:pt x="42" y="4"/>
                  </a:cubicBezTo>
                  <a:cubicBezTo>
                    <a:pt x="59" y="11"/>
                    <a:pt x="76" y="15"/>
                    <a:pt x="93" y="20"/>
                  </a:cubicBezTo>
                  <a:cubicBezTo>
                    <a:pt x="100" y="22"/>
                    <a:pt x="98" y="25"/>
                    <a:pt x="98" y="29"/>
                  </a:cubicBezTo>
                  <a:cubicBezTo>
                    <a:pt x="98" y="34"/>
                    <a:pt x="95" y="33"/>
                    <a:pt x="92" y="34"/>
                  </a:cubicBezTo>
                  <a:cubicBezTo>
                    <a:pt x="71" y="36"/>
                    <a:pt x="50" y="34"/>
                    <a:pt x="29" y="32"/>
                  </a:cubicBezTo>
                  <a:cubicBezTo>
                    <a:pt x="21" y="31"/>
                    <a:pt x="13" y="33"/>
                    <a:pt x="5" y="32"/>
                  </a:cubicBezTo>
                  <a:cubicBezTo>
                    <a:pt x="1" y="31"/>
                    <a:pt x="0" y="30"/>
                    <a:pt x="1" y="26"/>
                  </a:cubicBezTo>
                  <a:cubicBezTo>
                    <a:pt x="1" y="18"/>
                    <a:pt x="1" y="9"/>
                    <a:pt x="2" y="0"/>
                  </a:cubicBezTo>
                  <a:close/>
                </a:path>
              </a:pathLst>
            </a:custGeom>
            <a:solidFill>
              <a:srgbClr val="3B3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882776" y="1490663"/>
              <a:ext cx="422275" cy="150813"/>
            </a:xfrm>
            <a:custGeom>
              <a:avLst/>
              <a:gdLst>
                <a:gd name="T0" fmla="*/ 2 w 100"/>
                <a:gd name="T1" fmla="*/ 0 h 36"/>
                <a:gd name="T2" fmla="*/ 40 w 100"/>
                <a:gd name="T3" fmla="*/ 2 h 36"/>
                <a:gd name="T4" fmla="*/ 62 w 100"/>
                <a:gd name="T5" fmla="*/ 11 h 36"/>
                <a:gd name="T6" fmla="*/ 94 w 100"/>
                <a:gd name="T7" fmla="*/ 20 h 36"/>
                <a:gd name="T8" fmla="*/ 98 w 100"/>
                <a:gd name="T9" fmla="*/ 29 h 36"/>
                <a:gd name="T10" fmla="*/ 93 w 100"/>
                <a:gd name="T11" fmla="*/ 34 h 36"/>
                <a:gd name="T12" fmla="*/ 32 w 100"/>
                <a:gd name="T13" fmla="*/ 32 h 36"/>
                <a:gd name="T14" fmla="*/ 6 w 100"/>
                <a:gd name="T15" fmla="*/ 32 h 36"/>
                <a:gd name="T16" fmla="*/ 1 w 100"/>
                <a:gd name="T17" fmla="*/ 25 h 36"/>
                <a:gd name="T18" fmla="*/ 2 w 100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36">
                  <a:moveTo>
                    <a:pt x="2" y="0"/>
                  </a:moveTo>
                  <a:cubicBezTo>
                    <a:pt x="15" y="1"/>
                    <a:pt x="27" y="2"/>
                    <a:pt x="40" y="2"/>
                  </a:cubicBezTo>
                  <a:cubicBezTo>
                    <a:pt x="47" y="7"/>
                    <a:pt x="55" y="8"/>
                    <a:pt x="62" y="11"/>
                  </a:cubicBezTo>
                  <a:cubicBezTo>
                    <a:pt x="73" y="14"/>
                    <a:pt x="83" y="17"/>
                    <a:pt x="94" y="20"/>
                  </a:cubicBezTo>
                  <a:cubicBezTo>
                    <a:pt x="100" y="22"/>
                    <a:pt x="98" y="25"/>
                    <a:pt x="98" y="29"/>
                  </a:cubicBezTo>
                  <a:cubicBezTo>
                    <a:pt x="98" y="33"/>
                    <a:pt x="96" y="33"/>
                    <a:pt x="93" y="34"/>
                  </a:cubicBezTo>
                  <a:cubicBezTo>
                    <a:pt x="72" y="36"/>
                    <a:pt x="52" y="35"/>
                    <a:pt x="32" y="32"/>
                  </a:cubicBezTo>
                  <a:cubicBezTo>
                    <a:pt x="23" y="31"/>
                    <a:pt x="15" y="33"/>
                    <a:pt x="6" y="32"/>
                  </a:cubicBezTo>
                  <a:cubicBezTo>
                    <a:pt x="1" y="31"/>
                    <a:pt x="0" y="30"/>
                    <a:pt x="1" y="25"/>
                  </a:cubicBezTo>
                  <a:cubicBezTo>
                    <a:pt x="1" y="17"/>
                    <a:pt x="2" y="9"/>
                    <a:pt x="2" y="0"/>
                  </a:cubicBezTo>
                  <a:close/>
                </a:path>
              </a:pathLst>
            </a:custGeom>
            <a:solidFill>
              <a:srgbClr val="3B3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028701" y="-138113"/>
              <a:ext cx="228600" cy="268288"/>
            </a:xfrm>
            <a:custGeom>
              <a:avLst/>
              <a:gdLst>
                <a:gd name="T0" fmla="*/ 52 w 54"/>
                <a:gd name="T1" fmla="*/ 48 h 64"/>
                <a:gd name="T2" fmla="*/ 47 w 54"/>
                <a:gd name="T3" fmla="*/ 60 h 64"/>
                <a:gd name="T4" fmla="*/ 28 w 54"/>
                <a:gd name="T5" fmla="*/ 60 h 64"/>
                <a:gd name="T6" fmla="*/ 11 w 54"/>
                <a:gd name="T7" fmla="*/ 55 h 64"/>
                <a:gd name="T8" fmla="*/ 2 w 54"/>
                <a:gd name="T9" fmla="*/ 42 h 64"/>
                <a:gd name="T10" fmla="*/ 3 w 54"/>
                <a:gd name="T11" fmla="*/ 39 h 64"/>
                <a:gd name="T12" fmla="*/ 8 w 54"/>
                <a:gd name="T13" fmla="*/ 42 h 64"/>
                <a:gd name="T14" fmla="*/ 30 w 54"/>
                <a:gd name="T15" fmla="*/ 45 h 64"/>
                <a:gd name="T16" fmla="*/ 32 w 54"/>
                <a:gd name="T17" fmla="*/ 40 h 64"/>
                <a:gd name="T18" fmla="*/ 28 w 54"/>
                <a:gd name="T19" fmla="*/ 40 h 64"/>
                <a:gd name="T20" fmla="*/ 15 w 54"/>
                <a:gd name="T21" fmla="*/ 40 h 64"/>
                <a:gd name="T22" fmla="*/ 11 w 54"/>
                <a:gd name="T23" fmla="*/ 27 h 64"/>
                <a:gd name="T24" fmla="*/ 24 w 54"/>
                <a:gd name="T25" fmla="*/ 20 h 64"/>
                <a:gd name="T26" fmla="*/ 31 w 54"/>
                <a:gd name="T27" fmla="*/ 19 h 64"/>
                <a:gd name="T28" fmla="*/ 25 w 54"/>
                <a:gd name="T29" fmla="*/ 15 h 64"/>
                <a:gd name="T30" fmla="*/ 9 w 54"/>
                <a:gd name="T31" fmla="*/ 19 h 64"/>
                <a:gd name="T32" fmla="*/ 3 w 54"/>
                <a:gd name="T33" fmla="*/ 17 h 64"/>
                <a:gd name="T34" fmla="*/ 1 w 54"/>
                <a:gd name="T35" fmla="*/ 9 h 64"/>
                <a:gd name="T36" fmla="*/ 0 w 54"/>
                <a:gd name="T37" fmla="*/ 6 h 64"/>
                <a:gd name="T38" fmla="*/ 38 w 54"/>
                <a:gd name="T39" fmla="*/ 0 h 64"/>
                <a:gd name="T40" fmla="*/ 42 w 54"/>
                <a:gd name="T41" fmla="*/ 8 h 64"/>
                <a:gd name="T42" fmla="*/ 42 w 54"/>
                <a:gd name="T43" fmla="*/ 38 h 64"/>
                <a:gd name="T44" fmla="*/ 43 w 54"/>
                <a:gd name="T45" fmla="*/ 43 h 64"/>
                <a:gd name="T46" fmla="*/ 45 w 54"/>
                <a:gd name="T47" fmla="*/ 45 h 64"/>
                <a:gd name="T48" fmla="*/ 47 w 54"/>
                <a:gd name="T49" fmla="*/ 43 h 64"/>
                <a:gd name="T50" fmla="*/ 51 w 54"/>
                <a:gd name="T51" fmla="*/ 35 h 64"/>
                <a:gd name="T52" fmla="*/ 53 w 54"/>
                <a:gd name="T53" fmla="*/ 36 h 64"/>
                <a:gd name="T54" fmla="*/ 52 w 54"/>
                <a:gd name="T55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" h="64">
                  <a:moveTo>
                    <a:pt x="52" y="48"/>
                  </a:moveTo>
                  <a:cubicBezTo>
                    <a:pt x="50" y="52"/>
                    <a:pt x="46" y="55"/>
                    <a:pt x="47" y="60"/>
                  </a:cubicBezTo>
                  <a:cubicBezTo>
                    <a:pt x="41" y="64"/>
                    <a:pt x="35" y="63"/>
                    <a:pt x="28" y="60"/>
                  </a:cubicBezTo>
                  <a:cubicBezTo>
                    <a:pt x="23" y="59"/>
                    <a:pt x="17" y="57"/>
                    <a:pt x="11" y="55"/>
                  </a:cubicBezTo>
                  <a:cubicBezTo>
                    <a:pt x="5" y="53"/>
                    <a:pt x="1" y="49"/>
                    <a:pt x="2" y="42"/>
                  </a:cubicBezTo>
                  <a:cubicBezTo>
                    <a:pt x="2" y="41"/>
                    <a:pt x="2" y="40"/>
                    <a:pt x="3" y="39"/>
                  </a:cubicBezTo>
                  <a:cubicBezTo>
                    <a:pt x="6" y="39"/>
                    <a:pt x="7" y="41"/>
                    <a:pt x="8" y="42"/>
                  </a:cubicBezTo>
                  <a:cubicBezTo>
                    <a:pt x="14" y="47"/>
                    <a:pt x="24" y="48"/>
                    <a:pt x="30" y="45"/>
                  </a:cubicBezTo>
                  <a:cubicBezTo>
                    <a:pt x="32" y="44"/>
                    <a:pt x="34" y="43"/>
                    <a:pt x="32" y="40"/>
                  </a:cubicBezTo>
                  <a:cubicBezTo>
                    <a:pt x="31" y="38"/>
                    <a:pt x="29" y="39"/>
                    <a:pt x="28" y="40"/>
                  </a:cubicBezTo>
                  <a:cubicBezTo>
                    <a:pt x="24" y="42"/>
                    <a:pt x="19" y="43"/>
                    <a:pt x="15" y="40"/>
                  </a:cubicBezTo>
                  <a:cubicBezTo>
                    <a:pt x="10" y="37"/>
                    <a:pt x="8" y="31"/>
                    <a:pt x="11" y="27"/>
                  </a:cubicBezTo>
                  <a:cubicBezTo>
                    <a:pt x="13" y="21"/>
                    <a:pt x="19" y="19"/>
                    <a:pt x="24" y="20"/>
                  </a:cubicBezTo>
                  <a:cubicBezTo>
                    <a:pt x="27" y="21"/>
                    <a:pt x="30" y="24"/>
                    <a:pt x="31" y="19"/>
                  </a:cubicBezTo>
                  <a:cubicBezTo>
                    <a:pt x="32" y="16"/>
                    <a:pt x="28" y="16"/>
                    <a:pt x="25" y="15"/>
                  </a:cubicBezTo>
                  <a:cubicBezTo>
                    <a:pt x="19" y="14"/>
                    <a:pt x="14" y="15"/>
                    <a:pt x="9" y="19"/>
                  </a:cubicBezTo>
                  <a:cubicBezTo>
                    <a:pt x="6" y="22"/>
                    <a:pt x="4" y="21"/>
                    <a:pt x="3" y="17"/>
                  </a:cubicBezTo>
                  <a:cubicBezTo>
                    <a:pt x="3" y="14"/>
                    <a:pt x="2" y="12"/>
                    <a:pt x="1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2" y="3"/>
                    <a:pt x="25" y="0"/>
                    <a:pt x="38" y="0"/>
                  </a:cubicBezTo>
                  <a:cubicBezTo>
                    <a:pt x="42" y="1"/>
                    <a:pt x="42" y="4"/>
                    <a:pt x="42" y="8"/>
                  </a:cubicBezTo>
                  <a:cubicBezTo>
                    <a:pt x="42" y="18"/>
                    <a:pt x="42" y="28"/>
                    <a:pt x="42" y="38"/>
                  </a:cubicBezTo>
                  <a:cubicBezTo>
                    <a:pt x="42" y="40"/>
                    <a:pt x="42" y="41"/>
                    <a:pt x="43" y="43"/>
                  </a:cubicBezTo>
                  <a:cubicBezTo>
                    <a:pt x="43" y="44"/>
                    <a:pt x="43" y="45"/>
                    <a:pt x="45" y="45"/>
                  </a:cubicBezTo>
                  <a:cubicBezTo>
                    <a:pt x="47" y="45"/>
                    <a:pt x="47" y="44"/>
                    <a:pt x="47" y="43"/>
                  </a:cubicBezTo>
                  <a:cubicBezTo>
                    <a:pt x="48" y="40"/>
                    <a:pt x="47" y="36"/>
                    <a:pt x="51" y="35"/>
                  </a:cubicBezTo>
                  <a:cubicBezTo>
                    <a:pt x="51" y="35"/>
                    <a:pt x="52" y="35"/>
                    <a:pt x="53" y="36"/>
                  </a:cubicBezTo>
                  <a:cubicBezTo>
                    <a:pt x="54" y="40"/>
                    <a:pt x="54" y="44"/>
                    <a:pt x="52" y="48"/>
                  </a:cubicBezTo>
                  <a:close/>
                </a:path>
              </a:pathLst>
            </a:custGeom>
            <a:solidFill>
              <a:srgbClr val="F3B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963738" y="315913"/>
              <a:ext cx="219075" cy="152400"/>
            </a:xfrm>
            <a:custGeom>
              <a:avLst/>
              <a:gdLst>
                <a:gd name="T0" fmla="*/ 1 w 52"/>
                <a:gd name="T1" fmla="*/ 20 h 36"/>
                <a:gd name="T2" fmla="*/ 0 w 52"/>
                <a:gd name="T3" fmla="*/ 6 h 36"/>
                <a:gd name="T4" fmla="*/ 0 w 52"/>
                <a:gd name="T5" fmla="*/ 0 h 36"/>
                <a:gd name="T6" fmla="*/ 33 w 52"/>
                <a:gd name="T7" fmla="*/ 0 h 36"/>
                <a:gd name="T8" fmla="*/ 48 w 52"/>
                <a:gd name="T9" fmla="*/ 20 h 36"/>
                <a:gd name="T10" fmla="*/ 51 w 52"/>
                <a:gd name="T11" fmla="*/ 27 h 36"/>
                <a:gd name="T12" fmla="*/ 43 w 52"/>
                <a:gd name="T13" fmla="*/ 26 h 36"/>
                <a:gd name="T14" fmla="*/ 36 w 52"/>
                <a:gd name="T15" fmla="*/ 30 h 36"/>
                <a:gd name="T16" fmla="*/ 34 w 52"/>
                <a:gd name="T17" fmla="*/ 34 h 36"/>
                <a:gd name="T18" fmla="*/ 24 w 52"/>
                <a:gd name="T19" fmla="*/ 34 h 36"/>
                <a:gd name="T20" fmla="*/ 9 w 52"/>
                <a:gd name="T21" fmla="*/ 31 h 36"/>
                <a:gd name="T22" fmla="*/ 1 w 52"/>
                <a:gd name="T23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6">
                  <a:moveTo>
                    <a:pt x="1" y="20"/>
                  </a:moveTo>
                  <a:cubicBezTo>
                    <a:pt x="1" y="15"/>
                    <a:pt x="0" y="11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36" y="8"/>
                    <a:pt x="41" y="15"/>
                    <a:pt x="48" y="20"/>
                  </a:cubicBezTo>
                  <a:cubicBezTo>
                    <a:pt x="50" y="22"/>
                    <a:pt x="52" y="24"/>
                    <a:pt x="51" y="27"/>
                  </a:cubicBezTo>
                  <a:cubicBezTo>
                    <a:pt x="48" y="29"/>
                    <a:pt x="45" y="26"/>
                    <a:pt x="43" y="26"/>
                  </a:cubicBezTo>
                  <a:cubicBezTo>
                    <a:pt x="39" y="24"/>
                    <a:pt x="37" y="25"/>
                    <a:pt x="36" y="30"/>
                  </a:cubicBezTo>
                  <a:cubicBezTo>
                    <a:pt x="36" y="31"/>
                    <a:pt x="35" y="33"/>
                    <a:pt x="34" y="34"/>
                  </a:cubicBezTo>
                  <a:cubicBezTo>
                    <a:pt x="31" y="36"/>
                    <a:pt x="28" y="36"/>
                    <a:pt x="24" y="34"/>
                  </a:cubicBezTo>
                  <a:cubicBezTo>
                    <a:pt x="20" y="32"/>
                    <a:pt x="14" y="31"/>
                    <a:pt x="9" y="31"/>
                  </a:cubicBezTo>
                  <a:cubicBezTo>
                    <a:pt x="3" y="30"/>
                    <a:pt x="1" y="26"/>
                    <a:pt x="1" y="20"/>
                  </a:cubicBezTo>
                  <a:close/>
                </a:path>
              </a:pathLst>
            </a:custGeom>
            <a:solidFill>
              <a:srgbClr val="F4B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735138" y="-1473200"/>
              <a:ext cx="519113" cy="269875"/>
            </a:xfrm>
            <a:custGeom>
              <a:avLst/>
              <a:gdLst>
                <a:gd name="T0" fmla="*/ 57 w 123"/>
                <a:gd name="T1" fmla="*/ 13 h 64"/>
                <a:gd name="T2" fmla="*/ 33 w 123"/>
                <a:gd name="T3" fmla="*/ 37 h 64"/>
                <a:gd name="T4" fmla="*/ 25 w 123"/>
                <a:gd name="T5" fmla="*/ 54 h 64"/>
                <a:gd name="T6" fmla="*/ 16 w 123"/>
                <a:gd name="T7" fmla="*/ 61 h 64"/>
                <a:gd name="T8" fmla="*/ 1 w 123"/>
                <a:gd name="T9" fmla="*/ 64 h 64"/>
                <a:gd name="T10" fmla="*/ 0 w 123"/>
                <a:gd name="T11" fmla="*/ 62 h 64"/>
                <a:gd name="T12" fmla="*/ 7 w 123"/>
                <a:gd name="T13" fmla="*/ 56 h 64"/>
                <a:gd name="T14" fmla="*/ 24 w 123"/>
                <a:gd name="T15" fmla="*/ 42 h 64"/>
                <a:gd name="T16" fmla="*/ 58 w 123"/>
                <a:gd name="T17" fmla="*/ 5 h 64"/>
                <a:gd name="T18" fmla="*/ 100 w 123"/>
                <a:gd name="T19" fmla="*/ 2 h 64"/>
                <a:gd name="T20" fmla="*/ 114 w 123"/>
                <a:gd name="T21" fmla="*/ 4 h 64"/>
                <a:gd name="T22" fmla="*/ 123 w 123"/>
                <a:gd name="T23" fmla="*/ 11 h 64"/>
                <a:gd name="T24" fmla="*/ 123 w 123"/>
                <a:gd name="T25" fmla="*/ 11 h 64"/>
                <a:gd name="T26" fmla="*/ 118 w 123"/>
                <a:gd name="T27" fmla="*/ 14 h 64"/>
                <a:gd name="T28" fmla="*/ 85 w 123"/>
                <a:gd name="T29" fmla="*/ 9 h 64"/>
                <a:gd name="T30" fmla="*/ 63 w 123"/>
                <a:gd name="T31" fmla="*/ 12 h 64"/>
                <a:gd name="T32" fmla="*/ 57 w 123"/>
                <a:gd name="T33" fmla="*/ 1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64">
                  <a:moveTo>
                    <a:pt x="57" y="13"/>
                  </a:moveTo>
                  <a:cubicBezTo>
                    <a:pt x="46" y="17"/>
                    <a:pt x="39" y="27"/>
                    <a:pt x="33" y="37"/>
                  </a:cubicBezTo>
                  <a:cubicBezTo>
                    <a:pt x="30" y="42"/>
                    <a:pt x="28" y="48"/>
                    <a:pt x="25" y="54"/>
                  </a:cubicBezTo>
                  <a:cubicBezTo>
                    <a:pt x="23" y="58"/>
                    <a:pt x="21" y="61"/>
                    <a:pt x="16" y="61"/>
                  </a:cubicBezTo>
                  <a:cubicBezTo>
                    <a:pt x="11" y="62"/>
                    <a:pt x="6" y="63"/>
                    <a:pt x="1" y="64"/>
                  </a:cubicBezTo>
                  <a:cubicBezTo>
                    <a:pt x="0" y="63"/>
                    <a:pt x="0" y="63"/>
                    <a:pt x="0" y="62"/>
                  </a:cubicBezTo>
                  <a:cubicBezTo>
                    <a:pt x="0" y="58"/>
                    <a:pt x="1" y="56"/>
                    <a:pt x="7" y="56"/>
                  </a:cubicBezTo>
                  <a:cubicBezTo>
                    <a:pt x="16" y="56"/>
                    <a:pt x="21" y="51"/>
                    <a:pt x="24" y="42"/>
                  </a:cubicBezTo>
                  <a:cubicBezTo>
                    <a:pt x="31" y="26"/>
                    <a:pt x="41" y="12"/>
                    <a:pt x="58" y="5"/>
                  </a:cubicBezTo>
                  <a:cubicBezTo>
                    <a:pt x="71" y="0"/>
                    <a:pt x="86" y="0"/>
                    <a:pt x="100" y="2"/>
                  </a:cubicBezTo>
                  <a:cubicBezTo>
                    <a:pt x="105" y="2"/>
                    <a:pt x="109" y="3"/>
                    <a:pt x="114" y="4"/>
                  </a:cubicBezTo>
                  <a:cubicBezTo>
                    <a:pt x="118" y="5"/>
                    <a:pt x="121" y="7"/>
                    <a:pt x="123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6"/>
                    <a:pt x="120" y="14"/>
                    <a:pt x="118" y="14"/>
                  </a:cubicBezTo>
                  <a:cubicBezTo>
                    <a:pt x="107" y="10"/>
                    <a:pt x="96" y="9"/>
                    <a:pt x="85" y="9"/>
                  </a:cubicBezTo>
                  <a:cubicBezTo>
                    <a:pt x="78" y="9"/>
                    <a:pt x="70" y="10"/>
                    <a:pt x="63" y="12"/>
                  </a:cubicBezTo>
                  <a:cubicBezTo>
                    <a:pt x="61" y="13"/>
                    <a:pt x="59" y="14"/>
                    <a:pt x="57" y="13"/>
                  </a:cubicBezTo>
                  <a:close/>
                </a:path>
              </a:pathLst>
            </a:custGeom>
            <a:solidFill>
              <a:srgbClr val="E35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2106613" y="407988"/>
              <a:ext cx="223838" cy="139700"/>
            </a:xfrm>
            <a:custGeom>
              <a:avLst/>
              <a:gdLst>
                <a:gd name="T0" fmla="*/ 0 w 53"/>
                <a:gd name="T1" fmla="*/ 12 h 33"/>
                <a:gd name="T2" fmla="*/ 14 w 53"/>
                <a:gd name="T3" fmla="*/ 4 h 33"/>
                <a:gd name="T4" fmla="*/ 17 w 53"/>
                <a:gd name="T5" fmla="*/ 5 h 33"/>
                <a:gd name="T6" fmla="*/ 53 w 53"/>
                <a:gd name="T7" fmla="*/ 19 h 33"/>
                <a:gd name="T8" fmla="*/ 48 w 53"/>
                <a:gd name="T9" fmla="*/ 33 h 33"/>
                <a:gd name="T10" fmla="*/ 12 w 53"/>
                <a:gd name="T11" fmla="*/ 19 h 33"/>
                <a:gd name="T12" fmla="*/ 6 w 53"/>
                <a:gd name="T13" fmla="*/ 15 h 33"/>
                <a:gd name="T14" fmla="*/ 0 w 53"/>
                <a:gd name="T15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3">
                  <a:moveTo>
                    <a:pt x="0" y="12"/>
                  </a:moveTo>
                  <a:cubicBezTo>
                    <a:pt x="1" y="0"/>
                    <a:pt x="1" y="0"/>
                    <a:pt x="14" y="4"/>
                  </a:cubicBezTo>
                  <a:cubicBezTo>
                    <a:pt x="15" y="4"/>
                    <a:pt x="16" y="4"/>
                    <a:pt x="17" y="5"/>
                  </a:cubicBezTo>
                  <a:cubicBezTo>
                    <a:pt x="29" y="10"/>
                    <a:pt x="41" y="15"/>
                    <a:pt x="53" y="19"/>
                  </a:cubicBezTo>
                  <a:cubicBezTo>
                    <a:pt x="52" y="23"/>
                    <a:pt x="49" y="28"/>
                    <a:pt x="48" y="33"/>
                  </a:cubicBezTo>
                  <a:cubicBezTo>
                    <a:pt x="36" y="28"/>
                    <a:pt x="24" y="23"/>
                    <a:pt x="12" y="19"/>
                  </a:cubicBezTo>
                  <a:cubicBezTo>
                    <a:pt x="10" y="18"/>
                    <a:pt x="8" y="17"/>
                    <a:pt x="6" y="15"/>
                  </a:cubicBezTo>
                  <a:cubicBezTo>
                    <a:pt x="4" y="14"/>
                    <a:pt x="2" y="13"/>
                    <a:pt x="0" y="12"/>
                  </a:cubicBezTo>
                  <a:close/>
                </a:path>
              </a:pathLst>
            </a:custGeom>
            <a:solidFill>
              <a:srgbClr val="44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2098676" y="-1220788"/>
              <a:ext cx="117475" cy="211138"/>
            </a:xfrm>
            <a:custGeom>
              <a:avLst/>
              <a:gdLst>
                <a:gd name="T0" fmla="*/ 21 w 28"/>
                <a:gd name="T1" fmla="*/ 49 h 50"/>
                <a:gd name="T2" fmla="*/ 10 w 28"/>
                <a:gd name="T3" fmla="*/ 35 h 50"/>
                <a:gd name="T4" fmla="*/ 8 w 28"/>
                <a:gd name="T5" fmla="*/ 35 h 50"/>
                <a:gd name="T6" fmla="*/ 8 w 28"/>
                <a:gd name="T7" fmla="*/ 38 h 50"/>
                <a:gd name="T8" fmla="*/ 9 w 28"/>
                <a:gd name="T9" fmla="*/ 45 h 50"/>
                <a:gd name="T10" fmla="*/ 4 w 28"/>
                <a:gd name="T11" fmla="*/ 50 h 50"/>
                <a:gd name="T12" fmla="*/ 1 w 28"/>
                <a:gd name="T13" fmla="*/ 45 h 50"/>
                <a:gd name="T14" fmla="*/ 1 w 28"/>
                <a:gd name="T15" fmla="*/ 33 h 50"/>
                <a:gd name="T16" fmla="*/ 5 w 28"/>
                <a:gd name="T17" fmla="*/ 23 h 50"/>
                <a:gd name="T18" fmla="*/ 6 w 28"/>
                <a:gd name="T19" fmla="*/ 15 h 50"/>
                <a:gd name="T20" fmla="*/ 1 w 28"/>
                <a:gd name="T21" fmla="*/ 5 h 50"/>
                <a:gd name="T22" fmla="*/ 4 w 28"/>
                <a:gd name="T23" fmla="*/ 0 h 50"/>
                <a:gd name="T24" fmla="*/ 9 w 28"/>
                <a:gd name="T25" fmla="*/ 5 h 50"/>
                <a:gd name="T26" fmla="*/ 9 w 28"/>
                <a:gd name="T27" fmla="*/ 22 h 50"/>
                <a:gd name="T28" fmla="*/ 10 w 28"/>
                <a:gd name="T29" fmla="*/ 25 h 50"/>
                <a:gd name="T30" fmla="*/ 14 w 28"/>
                <a:gd name="T31" fmla="*/ 24 h 50"/>
                <a:gd name="T32" fmla="*/ 27 w 28"/>
                <a:gd name="T33" fmla="*/ 15 h 50"/>
                <a:gd name="T34" fmla="*/ 21 w 28"/>
                <a:gd name="T35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50">
                  <a:moveTo>
                    <a:pt x="21" y="49"/>
                  </a:moveTo>
                  <a:cubicBezTo>
                    <a:pt x="20" y="42"/>
                    <a:pt x="13" y="40"/>
                    <a:pt x="10" y="35"/>
                  </a:cubicBezTo>
                  <a:cubicBezTo>
                    <a:pt x="10" y="34"/>
                    <a:pt x="9" y="34"/>
                    <a:pt x="8" y="35"/>
                  </a:cubicBezTo>
                  <a:cubicBezTo>
                    <a:pt x="8" y="36"/>
                    <a:pt x="7" y="37"/>
                    <a:pt x="8" y="38"/>
                  </a:cubicBezTo>
                  <a:cubicBezTo>
                    <a:pt x="10" y="40"/>
                    <a:pt x="9" y="43"/>
                    <a:pt x="9" y="45"/>
                  </a:cubicBezTo>
                  <a:cubicBezTo>
                    <a:pt x="10" y="49"/>
                    <a:pt x="8" y="50"/>
                    <a:pt x="4" y="50"/>
                  </a:cubicBezTo>
                  <a:cubicBezTo>
                    <a:pt x="0" y="50"/>
                    <a:pt x="0" y="47"/>
                    <a:pt x="1" y="45"/>
                  </a:cubicBezTo>
                  <a:cubicBezTo>
                    <a:pt x="2" y="41"/>
                    <a:pt x="0" y="37"/>
                    <a:pt x="1" y="33"/>
                  </a:cubicBezTo>
                  <a:cubicBezTo>
                    <a:pt x="1" y="29"/>
                    <a:pt x="0" y="25"/>
                    <a:pt x="5" y="23"/>
                  </a:cubicBezTo>
                  <a:cubicBezTo>
                    <a:pt x="9" y="22"/>
                    <a:pt x="8" y="18"/>
                    <a:pt x="6" y="15"/>
                  </a:cubicBezTo>
                  <a:cubicBezTo>
                    <a:pt x="5" y="12"/>
                    <a:pt x="1" y="10"/>
                    <a:pt x="1" y="5"/>
                  </a:cubicBezTo>
                  <a:cubicBezTo>
                    <a:pt x="1" y="3"/>
                    <a:pt x="0" y="0"/>
                    <a:pt x="4" y="0"/>
                  </a:cubicBezTo>
                  <a:cubicBezTo>
                    <a:pt x="8" y="0"/>
                    <a:pt x="10" y="1"/>
                    <a:pt x="9" y="5"/>
                  </a:cubicBezTo>
                  <a:cubicBezTo>
                    <a:pt x="9" y="10"/>
                    <a:pt x="9" y="16"/>
                    <a:pt x="9" y="22"/>
                  </a:cubicBezTo>
                  <a:cubicBezTo>
                    <a:pt x="9" y="23"/>
                    <a:pt x="9" y="25"/>
                    <a:pt x="10" y="25"/>
                  </a:cubicBezTo>
                  <a:cubicBezTo>
                    <a:pt x="12" y="26"/>
                    <a:pt x="13" y="24"/>
                    <a:pt x="14" y="24"/>
                  </a:cubicBezTo>
                  <a:cubicBezTo>
                    <a:pt x="18" y="21"/>
                    <a:pt x="20" y="14"/>
                    <a:pt x="27" y="15"/>
                  </a:cubicBezTo>
                  <a:cubicBezTo>
                    <a:pt x="28" y="27"/>
                    <a:pt x="26" y="38"/>
                    <a:pt x="21" y="49"/>
                  </a:cubicBezTo>
                  <a:close/>
                </a:path>
              </a:pathLst>
            </a:custGeom>
            <a:solidFill>
              <a:srgbClr val="F4B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028701" y="-100013"/>
              <a:ext cx="152400" cy="176213"/>
            </a:xfrm>
            <a:custGeom>
              <a:avLst/>
              <a:gdLst>
                <a:gd name="T0" fmla="*/ 1 w 36"/>
                <a:gd name="T1" fmla="*/ 0 h 42"/>
                <a:gd name="T2" fmla="*/ 5 w 36"/>
                <a:gd name="T3" fmla="*/ 11 h 42"/>
                <a:gd name="T4" fmla="*/ 23 w 36"/>
                <a:gd name="T5" fmla="*/ 4 h 42"/>
                <a:gd name="T6" fmla="*/ 32 w 36"/>
                <a:gd name="T7" fmla="*/ 7 h 42"/>
                <a:gd name="T8" fmla="*/ 33 w 36"/>
                <a:gd name="T9" fmla="*/ 12 h 42"/>
                <a:gd name="T10" fmla="*/ 27 w 36"/>
                <a:gd name="T11" fmla="*/ 14 h 42"/>
                <a:gd name="T12" fmla="*/ 14 w 36"/>
                <a:gd name="T13" fmla="*/ 15 h 42"/>
                <a:gd name="T14" fmla="*/ 13 w 36"/>
                <a:gd name="T15" fmla="*/ 27 h 42"/>
                <a:gd name="T16" fmla="*/ 26 w 36"/>
                <a:gd name="T17" fmla="*/ 30 h 42"/>
                <a:gd name="T18" fmla="*/ 31 w 36"/>
                <a:gd name="T19" fmla="*/ 28 h 42"/>
                <a:gd name="T20" fmla="*/ 36 w 36"/>
                <a:gd name="T21" fmla="*/ 32 h 42"/>
                <a:gd name="T22" fmla="*/ 32 w 36"/>
                <a:gd name="T23" fmla="*/ 37 h 42"/>
                <a:gd name="T24" fmla="*/ 4 w 36"/>
                <a:gd name="T25" fmla="*/ 30 h 42"/>
                <a:gd name="T26" fmla="*/ 3 w 36"/>
                <a:gd name="T27" fmla="*/ 20 h 42"/>
                <a:gd name="T28" fmla="*/ 4 w 36"/>
                <a:gd name="T29" fmla="*/ 15 h 42"/>
                <a:gd name="T30" fmla="*/ 1 w 36"/>
                <a:gd name="T3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42">
                  <a:moveTo>
                    <a:pt x="1" y="0"/>
                  </a:moveTo>
                  <a:cubicBezTo>
                    <a:pt x="4" y="3"/>
                    <a:pt x="3" y="7"/>
                    <a:pt x="5" y="11"/>
                  </a:cubicBezTo>
                  <a:cubicBezTo>
                    <a:pt x="10" y="6"/>
                    <a:pt x="16" y="3"/>
                    <a:pt x="23" y="4"/>
                  </a:cubicBezTo>
                  <a:cubicBezTo>
                    <a:pt x="26" y="5"/>
                    <a:pt x="29" y="5"/>
                    <a:pt x="32" y="7"/>
                  </a:cubicBezTo>
                  <a:cubicBezTo>
                    <a:pt x="33" y="9"/>
                    <a:pt x="35" y="10"/>
                    <a:pt x="33" y="12"/>
                  </a:cubicBezTo>
                  <a:cubicBezTo>
                    <a:pt x="31" y="14"/>
                    <a:pt x="30" y="16"/>
                    <a:pt x="27" y="14"/>
                  </a:cubicBezTo>
                  <a:cubicBezTo>
                    <a:pt x="23" y="11"/>
                    <a:pt x="19" y="11"/>
                    <a:pt x="14" y="15"/>
                  </a:cubicBezTo>
                  <a:cubicBezTo>
                    <a:pt x="11" y="18"/>
                    <a:pt x="9" y="22"/>
                    <a:pt x="13" y="27"/>
                  </a:cubicBezTo>
                  <a:cubicBezTo>
                    <a:pt x="16" y="32"/>
                    <a:pt x="22" y="33"/>
                    <a:pt x="26" y="30"/>
                  </a:cubicBezTo>
                  <a:cubicBezTo>
                    <a:pt x="28" y="29"/>
                    <a:pt x="29" y="26"/>
                    <a:pt x="31" y="28"/>
                  </a:cubicBezTo>
                  <a:cubicBezTo>
                    <a:pt x="33" y="29"/>
                    <a:pt x="36" y="31"/>
                    <a:pt x="36" y="32"/>
                  </a:cubicBezTo>
                  <a:cubicBezTo>
                    <a:pt x="36" y="34"/>
                    <a:pt x="33" y="36"/>
                    <a:pt x="32" y="37"/>
                  </a:cubicBezTo>
                  <a:cubicBezTo>
                    <a:pt x="22" y="42"/>
                    <a:pt x="11" y="40"/>
                    <a:pt x="4" y="30"/>
                  </a:cubicBezTo>
                  <a:cubicBezTo>
                    <a:pt x="0" y="27"/>
                    <a:pt x="3" y="23"/>
                    <a:pt x="3" y="20"/>
                  </a:cubicBezTo>
                  <a:cubicBezTo>
                    <a:pt x="6" y="19"/>
                    <a:pt x="5" y="17"/>
                    <a:pt x="4" y="15"/>
                  </a:cubicBezTo>
                  <a:cubicBezTo>
                    <a:pt x="3" y="10"/>
                    <a:pt x="1" y="6"/>
                    <a:pt x="1" y="0"/>
                  </a:cubicBezTo>
                  <a:close/>
                </a:path>
              </a:pathLst>
            </a:custGeom>
            <a:solidFill>
              <a:srgbClr val="F3B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836738" y="-1608138"/>
              <a:ext cx="198438" cy="131763"/>
            </a:xfrm>
            <a:custGeom>
              <a:avLst/>
              <a:gdLst>
                <a:gd name="T0" fmla="*/ 9 w 47"/>
                <a:gd name="T1" fmla="*/ 1 h 31"/>
                <a:gd name="T2" fmla="*/ 42 w 47"/>
                <a:gd name="T3" fmla="*/ 18 h 31"/>
                <a:gd name="T4" fmla="*/ 45 w 47"/>
                <a:gd name="T5" fmla="*/ 27 h 31"/>
                <a:gd name="T6" fmla="*/ 36 w 47"/>
                <a:gd name="T7" fmla="*/ 29 h 31"/>
                <a:gd name="T8" fmla="*/ 31 w 47"/>
                <a:gd name="T9" fmla="*/ 28 h 31"/>
                <a:gd name="T10" fmla="*/ 8 w 47"/>
                <a:gd name="T11" fmla="*/ 11 h 31"/>
                <a:gd name="T12" fmla="*/ 8 w 47"/>
                <a:gd name="T13" fmla="*/ 10 h 31"/>
                <a:gd name="T14" fmla="*/ 0 w 47"/>
                <a:gd name="T15" fmla="*/ 5 h 31"/>
                <a:gd name="T16" fmla="*/ 9 w 47"/>
                <a:gd name="T17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1">
                  <a:moveTo>
                    <a:pt x="9" y="1"/>
                  </a:moveTo>
                  <a:cubicBezTo>
                    <a:pt x="23" y="0"/>
                    <a:pt x="33" y="8"/>
                    <a:pt x="42" y="18"/>
                  </a:cubicBezTo>
                  <a:cubicBezTo>
                    <a:pt x="44" y="21"/>
                    <a:pt x="47" y="24"/>
                    <a:pt x="45" y="27"/>
                  </a:cubicBezTo>
                  <a:cubicBezTo>
                    <a:pt x="43" y="31"/>
                    <a:pt x="39" y="29"/>
                    <a:pt x="36" y="29"/>
                  </a:cubicBezTo>
                  <a:cubicBezTo>
                    <a:pt x="34" y="30"/>
                    <a:pt x="32" y="29"/>
                    <a:pt x="31" y="28"/>
                  </a:cubicBezTo>
                  <a:cubicBezTo>
                    <a:pt x="24" y="21"/>
                    <a:pt x="17" y="15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6" y="7"/>
                    <a:pt x="2" y="8"/>
                    <a:pt x="0" y="5"/>
                  </a:cubicBezTo>
                  <a:cubicBezTo>
                    <a:pt x="3" y="4"/>
                    <a:pt x="5" y="1"/>
                    <a:pt x="9" y="1"/>
                  </a:cubicBezTo>
                  <a:close/>
                </a:path>
              </a:pathLst>
            </a:custGeom>
            <a:solidFill>
              <a:srgbClr val="E355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1658938" y="901700"/>
              <a:ext cx="96838" cy="227013"/>
            </a:xfrm>
            <a:custGeom>
              <a:avLst/>
              <a:gdLst>
                <a:gd name="T0" fmla="*/ 10 w 23"/>
                <a:gd name="T1" fmla="*/ 0 h 54"/>
                <a:gd name="T2" fmla="*/ 11 w 23"/>
                <a:gd name="T3" fmla="*/ 15 h 54"/>
                <a:gd name="T4" fmla="*/ 16 w 23"/>
                <a:gd name="T5" fmla="*/ 17 h 54"/>
                <a:gd name="T6" fmla="*/ 23 w 23"/>
                <a:gd name="T7" fmla="*/ 21 h 54"/>
                <a:gd name="T8" fmla="*/ 17 w 23"/>
                <a:gd name="T9" fmla="*/ 25 h 54"/>
                <a:gd name="T10" fmla="*/ 11 w 23"/>
                <a:gd name="T11" fmla="*/ 31 h 54"/>
                <a:gd name="T12" fmla="*/ 11 w 23"/>
                <a:gd name="T13" fmla="*/ 38 h 54"/>
                <a:gd name="T14" fmla="*/ 17 w 23"/>
                <a:gd name="T15" fmla="*/ 45 h 54"/>
                <a:gd name="T16" fmla="*/ 22 w 23"/>
                <a:gd name="T17" fmla="*/ 50 h 54"/>
                <a:gd name="T18" fmla="*/ 17 w 23"/>
                <a:gd name="T19" fmla="*/ 53 h 54"/>
                <a:gd name="T20" fmla="*/ 1 w 23"/>
                <a:gd name="T21" fmla="*/ 38 h 54"/>
                <a:gd name="T22" fmla="*/ 0 w 23"/>
                <a:gd name="T23" fmla="*/ 26 h 54"/>
                <a:gd name="T24" fmla="*/ 10 w 2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4">
                  <a:moveTo>
                    <a:pt x="10" y="0"/>
                  </a:moveTo>
                  <a:cubicBezTo>
                    <a:pt x="8" y="5"/>
                    <a:pt x="12" y="10"/>
                    <a:pt x="11" y="15"/>
                  </a:cubicBezTo>
                  <a:cubicBezTo>
                    <a:pt x="11" y="17"/>
                    <a:pt x="14" y="17"/>
                    <a:pt x="16" y="17"/>
                  </a:cubicBezTo>
                  <a:cubicBezTo>
                    <a:pt x="19" y="17"/>
                    <a:pt x="23" y="16"/>
                    <a:pt x="23" y="21"/>
                  </a:cubicBezTo>
                  <a:cubicBezTo>
                    <a:pt x="22" y="26"/>
                    <a:pt x="20" y="26"/>
                    <a:pt x="17" y="25"/>
                  </a:cubicBezTo>
                  <a:cubicBezTo>
                    <a:pt x="12" y="25"/>
                    <a:pt x="11" y="26"/>
                    <a:pt x="11" y="31"/>
                  </a:cubicBezTo>
                  <a:cubicBezTo>
                    <a:pt x="11" y="33"/>
                    <a:pt x="11" y="35"/>
                    <a:pt x="11" y="38"/>
                  </a:cubicBezTo>
                  <a:cubicBezTo>
                    <a:pt x="11" y="42"/>
                    <a:pt x="13" y="45"/>
                    <a:pt x="17" y="45"/>
                  </a:cubicBezTo>
                  <a:cubicBezTo>
                    <a:pt x="21" y="45"/>
                    <a:pt x="22" y="48"/>
                    <a:pt x="22" y="50"/>
                  </a:cubicBezTo>
                  <a:cubicBezTo>
                    <a:pt x="22" y="54"/>
                    <a:pt x="19" y="53"/>
                    <a:pt x="17" y="53"/>
                  </a:cubicBezTo>
                  <a:cubicBezTo>
                    <a:pt x="7" y="53"/>
                    <a:pt x="2" y="48"/>
                    <a:pt x="1" y="38"/>
                  </a:cubicBezTo>
                  <a:cubicBezTo>
                    <a:pt x="1" y="34"/>
                    <a:pt x="2" y="29"/>
                    <a:pt x="0" y="26"/>
                  </a:cubicBezTo>
                  <a:cubicBezTo>
                    <a:pt x="3" y="17"/>
                    <a:pt x="7" y="9"/>
                    <a:pt x="10" y="0"/>
                  </a:cubicBezTo>
                  <a:close/>
                </a:path>
              </a:pathLst>
            </a:custGeom>
            <a:solidFill>
              <a:srgbClr val="EE7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1752601" y="-1157288"/>
              <a:ext cx="173038" cy="139700"/>
            </a:xfrm>
            <a:custGeom>
              <a:avLst/>
              <a:gdLst>
                <a:gd name="T0" fmla="*/ 0 w 41"/>
                <a:gd name="T1" fmla="*/ 1 h 33"/>
                <a:gd name="T2" fmla="*/ 26 w 41"/>
                <a:gd name="T3" fmla="*/ 0 h 33"/>
                <a:gd name="T4" fmla="*/ 40 w 41"/>
                <a:gd name="T5" fmla="*/ 20 h 33"/>
                <a:gd name="T6" fmla="*/ 34 w 41"/>
                <a:gd name="T7" fmla="*/ 33 h 33"/>
                <a:gd name="T8" fmla="*/ 27 w 41"/>
                <a:gd name="T9" fmla="*/ 22 h 33"/>
                <a:gd name="T10" fmla="*/ 18 w 41"/>
                <a:gd name="T11" fmla="*/ 13 h 33"/>
                <a:gd name="T12" fmla="*/ 15 w 41"/>
                <a:gd name="T13" fmla="*/ 11 h 33"/>
                <a:gd name="T14" fmla="*/ 0 w 41"/>
                <a:gd name="T1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3">
                  <a:moveTo>
                    <a:pt x="0" y="1"/>
                  </a:moveTo>
                  <a:cubicBezTo>
                    <a:pt x="9" y="3"/>
                    <a:pt x="18" y="0"/>
                    <a:pt x="26" y="0"/>
                  </a:cubicBezTo>
                  <a:cubicBezTo>
                    <a:pt x="36" y="4"/>
                    <a:pt x="41" y="10"/>
                    <a:pt x="40" y="20"/>
                  </a:cubicBezTo>
                  <a:cubicBezTo>
                    <a:pt x="40" y="26"/>
                    <a:pt x="35" y="29"/>
                    <a:pt x="34" y="33"/>
                  </a:cubicBezTo>
                  <a:cubicBezTo>
                    <a:pt x="32" y="30"/>
                    <a:pt x="29" y="26"/>
                    <a:pt x="27" y="22"/>
                  </a:cubicBezTo>
                  <a:cubicBezTo>
                    <a:pt x="26" y="17"/>
                    <a:pt x="24" y="13"/>
                    <a:pt x="18" y="13"/>
                  </a:cubicBezTo>
                  <a:cubicBezTo>
                    <a:pt x="17" y="13"/>
                    <a:pt x="15" y="12"/>
                    <a:pt x="15" y="11"/>
                  </a:cubicBezTo>
                  <a:cubicBezTo>
                    <a:pt x="12" y="5"/>
                    <a:pt x="7" y="3"/>
                    <a:pt x="0" y="1"/>
                  </a:cubicBezTo>
                  <a:close/>
                </a:path>
              </a:pathLst>
            </a:custGeom>
            <a:solidFill>
              <a:srgbClr val="F4B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941513" y="-1636713"/>
              <a:ext cx="195263" cy="147638"/>
            </a:xfrm>
            <a:custGeom>
              <a:avLst/>
              <a:gdLst>
                <a:gd name="T0" fmla="*/ 6 w 46"/>
                <a:gd name="T1" fmla="*/ 5 h 35"/>
                <a:gd name="T2" fmla="*/ 0 w 46"/>
                <a:gd name="T3" fmla="*/ 2 h 35"/>
                <a:gd name="T4" fmla="*/ 13 w 46"/>
                <a:gd name="T5" fmla="*/ 1 h 35"/>
                <a:gd name="T6" fmla="*/ 38 w 46"/>
                <a:gd name="T7" fmla="*/ 16 h 35"/>
                <a:gd name="T8" fmla="*/ 44 w 46"/>
                <a:gd name="T9" fmla="*/ 28 h 35"/>
                <a:gd name="T10" fmla="*/ 39 w 46"/>
                <a:gd name="T11" fmla="*/ 34 h 35"/>
                <a:gd name="T12" fmla="*/ 36 w 46"/>
                <a:gd name="T13" fmla="*/ 34 h 35"/>
                <a:gd name="T14" fmla="*/ 29 w 46"/>
                <a:gd name="T15" fmla="*/ 28 h 35"/>
                <a:gd name="T16" fmla="*/ 16 w 46"/>
                <a:gd name="T17" fmla="*/ 12 h 35"/>
                <a:gd name="T18" fmla="*/ 6 w 46"/>
                <a:gd name="T19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35">
                  <a:moveTo>
                    <a:pt x="6" y="5"/>
                  </a:moveTo>
                  <a:cubicBezTo>
                    <a:pt x="5" y="3"/>
                    <a:pt x="1" y="5"/>
                    <a:pt x="0" y="2"/>
                  </a:cubicBezTo>
                  <a:cubicBezTo>
                    <a:pt x="4" y="0"/>
                    <a:pt x="9" y="1"/>
                    <a:pt x="13" y="1"/>
                  </a:cubicBezTo>
                  <a:cubicBezTo>
                    <a:pt x="23" y="3"/>
                    <a:pt x="31" y="8"/>
                    <a:pt x="38" y="16"/>
                  </a:cubicBezTo>
                  <a:cubicBezTo>
                    <a:pt x="41" y="19"/>
                    <a:pt x="43" y="23"/>
                    <a:pt x="44" y="28"/>
                  </a:cubicBezTo>
                  <a:cubicBezTo>
                    <a:pt x="46" y="33"/>
                    <a:pt x="45" y="35"/>
                    <a:pt x="39" y="34"/>
                  </a:cubicBezTo>
                  <a:cubicBezTo>
                    <a:pt x="38" y="34"/>
                    <a:pt x="37" y="34"/>
                    <a:pt x="36" y="34"/>
                  </a:cubicBezTo>
                  <a:cubicBezTo>
                    <a:pt x="32" y="34"/>
                    <a:pt x="31" y="31"/>
                    <a:pt x="29" y="28"/>
                  </a:cubicBezTo>
                  <a:cubicBezTo>
                    <a:pt x="26" y="22"/>
                    <a:pt x="21" y="17"/>
                    <a:pt x="16" y="12"/>
                  </a:cubicBezTo>
                  <a:cubicBezTo>
                    <a:pt x="13" y="9"/>
                    <a:pt x="9" y="8"/>
                    <a:pt x="6" y="5"/>
                  </a:cubicBezTo>
                  <a:close/>
                </a:path>
              </a:pathLst>
            </a:custGeom>
            <a:solidFill>
              <a:srgbClr val="E255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755776" y="963613"/>
              <a:ext cx="134938" cy="168275"/>
            </a:xfrm>
            <a:custGeom>
              <a:avLst/>
              <a:gdLst>
                <a:gd name="T0" fmla="*/ 14 w 32"/>
                <a:gd name="T1" fmla="*/ 40 h 40"/>
                <a:gd name="T2" fmla="*/ 12 w 32"/>
                <a:gd name="T3" fmla="*/ 36 h 40"/>
                <a:gd name="T4" fmla="*/ 3 w 32"/>
                <a:gd name="T5" fmla="*/ 12 h 40"/>
                <a:gd name="T6" fmla="*/ 26 w 32"/>
                <a:gd name="T7" fmla="*/ 2 h 40"/>
                <a:gd name="T8" fmla="*/ 32 w 32"/>
                <a:gd name="T9" fmla="*/ 1 h 40"/>
                <a:gd name="T10" fmla="*/ 26 w 32"/>
                <a:gd name="T11" fmla="*/ 16 h 40"/>
                <a:gd name="T12" fmla="*/ 16 w 32"/>
                <a:gd name="T13" fmla="*/ 14 h 40"/>
                <a:gd name="T14" fmla="*/ 15 w 32"/>
                <a:gd name="T15" fmla="*/ 25 h 40"/>
                <a:gd name="T16" fmla="*/ 20 w 32"/>
                <a:gd name="T17" fmla="*/ 29 h 40"/>
                <a:gd name="T18" fmla="*/ 14 w 32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0">
                  <a:moveTo>
                    <a:pt x="14" y="40"/>
                  </a:moveTo>
                  <a:cubicBezTo>
                    <a:pt x="14" y="38"/>
                    <a:pt x="14" y="37"/>
                    <a:pt x="12" y="36"/>
                  </a:cubicBezTo>
                  <a:cubicBezTo>
                    <a:pt x="2" y="29"/>
                    <a:pt x="0" y="22"/>
                    <a:pt x="3" y="12"/>
                  </a:cubicBezTo>
                  <a:cubicBezTo>
                    <a:pt x="7" y="4"/>
                    <a:pt x="16" y="0"/>
                    <a:pt x="26" y="2"/>
                  </a:cubicBezTo>
                  <a:cubicBezTo>
                    <a:pt x="29" y="3"/>
                    <a:pt x="30" y="2"/>
                    <a:pt x="32" y="1"/>
                  </a:cubicBezTo>
                  <a:cubicBezTo>
                    <a:pt x="31" y="6"/>
                    <a:pt x="28" y="11"/>
                    <a:pt x="26" y="16"/>
                  </a:cubicBezTo>
                  <a:cubicBezTo>
                    <a:pt x="23" y="12"/>
                    <a:pt x="19" y="11"/>
                    <a:pt x="16" y="14"/>
                  </a:cubicBezTo>
                  <a:cubicBezTo>
                    <a:pt x="12" y="16"/>
                    <a:pt x="12" y="21"/>
                    <a:pt x="15" y="25"/>
                  </a:cubicBezTo>
                  <a:cubicBezTo>
                    <a:pt x="16" y="27"/>
                    <a:pt x="18" y="27"/>
                    <a:pt x="20" y="29"/>
                  </a:cubicBezTo>
                  <a:cubicBezTo>
                    <a:pt x="18" y="33"/>
                    <a:pt x="17" y="37"/>
                    <a:pt x="14" y="40"/>
                  </a:cubicBezTo>
                  <a:close/>
                </a:path>
              </a:pathLst>
            </a:custGeom>
            <a:solidFill>
              <a:srgbClr val="EE7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4" name="Freeform 29"/>
            <p:cNvSpPr>
              <a:spLocks/>
            </p:cNvSpPr>
            <p:nvPr/>
          </p:nvSpPr>
          <p:spPr bwMode="auto">
            <a:xfrm>
              <a:off x="1966913" y="-1450975"/>
              <a:ext cx="300038" cy="79375"/>
            </a:xfrm>
            <a:custGeom>
              <a:avLst/>
              <a:gdLst>
                <a:gd name="T0" fmla="*/ 2 w 71"/>
                <a:gd name="T1" fmla="*/ 8 h 19"/>
                <a:gd name="T2" fmla="*/ 64 w 71"/>
                <a:gd name="T3" fmla="*/ 8 h 19"/>
                <a:gd name="T4" fmla="*/ 68 w 71"/>
                <a:gd name="T5" fmla="*/ 6 h 19"/>
                <a:gd name="T6" fmla="*/ 71 w 71"/>
                <a:gd name="T7" fmla="*/ 19 h 19"/>
                <a:gd name="T8" fmla="*/ 18 w 71"/>
                <a:gd name="T9" fmla="*/ 8 h 19"/>
                <a:gd name="T10" fmla="*/ 4 w 71"/>
                <a:gd name="T11" fmla="*/ 10 h 19"/>
                <a:gd name="T12" fmla="*/ 2 w 71"/>
                <a:gd name="T1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9">
                  <a:moveTo>
                    <a:pt x="2" y="8"/>
                  </a:moveTo>
                  <a:cubicBezTo>
                    <a:pt x="23" y="0"/>
                    <a:pt x="44" y="1"/>
                    <a:pt x="64" y="8"/>
                  </a:cubicBezTo>
                  <a:cubicBezTo>
                    <a:pt x="66" y="8"/>
                    <a:pt x="68" y="9"/>
                    <a:pt x="68" y="6"/>
                  </a:cubicBezTo>
                  <a:cubicBezTo>
                    <a:pt x="69" y="10"/>
                    <a:pt x="70" y="14"/>
                    <a:pt x="71" y="19"/>
                  </a:cubicBezTo>
                  <a:cubicBezTo>
                    <a:pt x="55" y="8"/>
                    <a:pt x="37" y="6"/>
                    <a:pt x="18" y="8"/>
                  </a:cubicBezTo>
                  <a:cubicBezTo>
                    <a:pt x="14" y="8"/>
                    <a:pt x="9" y="9"/>
                    <a:pt x="4" y="10"/>
                  </a:cubicBezTo>
                  <a:cubicBezTo>
                    <a:pt x="3" y="10"/>
                    <a:pt x="0" y="11"/>
                    <a:pt x="2" y="8"/>
                  </a:cubicBezTo>
                  <a:close/>
                </a:path>
              </a:pathLst>
            </a:custGeom>
            <a:solidFill>
              <a:srgbClr val="F6A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5" name="Freeform 30"/>
            <p:cNvSpPr>
              <a:spLocks/>
            </p:cNvSpPr>
            <p:nvPr/>
          </p:nvSpPr>
          <p:spPr bwMode="auto">
            <a:xfrm>
              <a:off x="2098676" y="1098550"/>
              <a:ext cx="127000" cy="114300"/>
            </a:xfrm>
            <a:custGeom>
              <a:avLst/>
              <a:gdLst>
                <a:gd name="T0" fmla="*/ 10 w 30"/>
                <a:gd name="T1" fmla="*/ 12 h 27"/>
                <a:gd name="T2" fmla="*/ 20 w 30"/>
                <a:gd name="T3" fmla="*/ 2 h 27"/>
                <a:gd name="T4" fmla="*/ 30 w 30"/>
                <a:gd name="T5" fmla="*/ 7 h 27"/>
                <a:gd name="T6" fmla="*/ 13 w 30"/>
                <a:gd name="T7" fmla="*/ 21 h 27"/>
                <a:gd name="T8" fmla="*/ 4 w 30"/>
                <a:gd name="T9" fmla="*/ 27 h 27"/>
                <a:gd name="T10" fmla="*/ 2 w 30"/>
                <a:gd name="T11" fmla="*/ 22 h 27"/>
                <a:gd name="T12" fmla="*/ 10 w 30"/>
                <a:gd name="T1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7">
                  <a:moveTo>
                    <a:pt x="10" y="12"/>
                  </a:moveTo>
                  <a:cubicBezTo>
                    <a:pt x="13" y="9"/>
                    <a:pt x="17" y="5"/>
                    <a:pt x="20" y="2"/>
                  </a:cubicBezTo>
                  <a:cubicBezTo>
                    <a:pt x="25" y="0"/>
                    <a:pt x="28" y="4"/>
                    <a:pt x="30" y="7"/>
                  </a:cubicBezTo>
                  <a:cubicBezTo>
                    <a:pt x="25" y="11"/>
                    <a:pt x="19" y="16"/>
                    <a:pt x="13" y="21"/>
                  </a:cubicBezTo>
                  <a:cubicBezTo>
                    <a:pt x="12" y="25"/>
                    <a:pt x="8" y="26"/>
                    <a:pt x="4" y="27"/>
                  </a:cubicBezTo>
                  <a:cubicBezTo>
                    <a:pt x="0" y="27"/>
                    <a:pt x="0" y="25"/>
                    <a:pt x="2" y="22"/>
                  </a:cubicBezTo>
                  <a:cubicBezTo>
                    <a:pt x="3" y="18"/>
                    <a:pt x="7" y="15"/>
                    <a:pt x="10" y="12"/>
                  </a:cubicBezTo>
                  <a:close/>
                </a:path>
              </a:pathLst>
            </a:custGeom>
            <a:solidFill>
              <a:srgbClr val="4C4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6" name="Freeform 31"/>
            <p:cNvSpPr>
              <a:spLocks/>
            </p:cNvSpPr>
            <p:nvPr/>
          </p:nvSpPr>
          <p:spPr bwMode="auto">
            <a:xfrm>
              <a:off x="1895476" y="-1004888"/>
              <a:ext cx="147638" cy="100013"/>
            </a:xfrm>
            <a:custGeom>
              <a:avLst/>
              <a:gdLst>
                <a:gd name="T0" fmla="*/ 0 w 35"/>
                <a:gd name="T1" fmla="*/ 12 h 24"/>
                <a:gd name="T2" fmla="*/ 2 w 35"/>
                <a:gd name="T3" fmla="*/ 0 h 24"/>
                <a:gd name="T4" fmla="*/ 35 w 35"/>
                <a:gd name="T5" fmla="*/ 13 h 24"/>
                <a:gd name="T6" fmla="*/ 31 w 35"/>
                <a:gd name="T7" fmla="*/ 15 h 24"/>
                <a:gd name="T8" fmla="*/ 21 w 35"/>
                <a:gd name="T9" fmla="*/ 23 h 24"/>
                <a:gd name="T10" fmla="*/ 20 w 35"/>
                <a:gd name="T11" fmla="*/ 24 h 24"/>
                <a:gd name="T12" fmla="*/ 18 w 35"/>
                <a:gd name="T13" fmla="*/ 23 h 24"/>
                <a:gd name="T14" fmla="*/ 17 w 35"/>
                <a:gd name="T15" fmla="*/ 18 h 24"/>
                <a:gd name="T16" fmla="*/ 12 w 35"/>
                <a:gd name="T17" fmla="*/ 14 h 24"/>
                <a:gd name="T18" fmla="*/ 0 w 35"/>
                <a:gd name="T19" fmla="*/ 14 h 24"/>
                <a:gd name="T20" fmla="*/ 0 w 35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4">
                  <a:moveTo>
                    <a:pt x="0" y="12"/>
                  </a:moveTo>
                  <a:cubicBezTo>
                    <a:pt x="3" y="9"/>
                    <a:pt x="0" y="5"/>
                    <a:pt x="2" y="0"/>
                  </a:cubicBezTo>
                  <a:cubicBezTo>
                    <a:pt x="12" y="7"/>
                    <a:pt x="22" y="12"/>
                    <a:pt x="35" y="13"/>
                  </a:cubicBezTo>
                  <a:cubicBezTo>
                    <a:pt x="33" y="14"/>
                    <a:pt x="32" y="15"/>
                    <a:pt x="31" y="15"/>
                  </a:cubicBezTo>
                  <a:cubicBezTo>
                    <a:pt x="24" y="13"/>
                    <a:pt x="20" y="15"/>
                    <a:pt x="21" y="23"/>
                  </a:cubicBezTo>
                  <a:cubicBezTo>
                    <a:pt x="21" y="24"/>
                    <a:pt x="20" y="24"/>
                    <a:pt x="20" y="24"/>
                  </a:cubicBezTo>
                  <a:cubicBezTo>
                    <a:pt x="19" y="24"/>
                    <a:pt x="18" y="23"/>
                    <a:pt x="18" y="23"/>
                  </a:cubicBezTo>
                  <a:cubicBezTo>
                    <a:pt x="18" y="21"/>
                    <a:pt x="18" y="19"/>
                    <a:pt x="17" y="18"/>
                  </a:cubicBezTo>
                  <a:cubicBezTo>
                    <a:pt x="17" y="14"/>
                    <a:pt x="15" y="13"/>
                    <a:pt x="12" y="14"/>
                  </a:cubicBezTo>
                  <a:cubicBezTo>
                    <a:pt x="8" y="16"/>
                    <a:pt x="4" y="14"/>
                    <a:pt x="0" y="14"/>
                  </a:cubicBezTo>
                  <a:cubicBezTo>
                    <a:pt x="0" y="13"/>
                    <a:pt x="0" y="13"/>
                    <a:pt x="0" y="12"/>
                  </a:cubicBezTo>
                  <a:close/>
                </a:path>
              </a:pathLst>
            </a:custGeom>
            <a:solidFill>
              <a:srgbClr val="E08F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7" name="Freeform 32"/>
            <p:cNvSpPr>
              <a:spLocks/>
            </p:cNvSpPr>
            <p:nvPr/>
          </p:nvSpPr>
          <p:spPr bwMode="auto">
            <a:xfrm>
              <a:off x="2114551" y="-1598613"/>
              <a:ext cx="106363" cy="125413"/>
            </a:xfrm>
            <a:custGeom>
              <a:avLst/>
              <a:gdLst>
                <a:gd name="T0" fmla="*/ 25 w 25"/>
                <a:gd name="T1" fmla="*/ 23 h 30"/>
                <a:gd name="T2" fmla="*/ 18 w 25"/>
                <a:gd name="T3" fmla="*/ 27 h 30"/>
                <a:gd name="T4" fmla="*/ 13 w 25"/>
                <a:gd name="T5" fmla="*/ 18 h 30"/>
                <a:gd name="T6" fmla="*/ 3 w 25"/>
                <a:gd name="T7" fmla="*/ 3 h 30"/>
                <a:gd name="T8" fmla="*/ 2 w 25"/>
                <a:gd name="T9" fmla="*/ 0 h 30"/>
                <a:gd name="T10" fmla="*/ 25 w 25"/>
                <a:gd name="T11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3"/>
                  </a:moveTo>
                  <a:cubicBezTo>
                    <a:pt x="25" y="29"/>
                    <a:pt x="23" y="30"/>
                    <a:pt x="18" y="27"/>
                  </a:cubicBezTo>
                  <a:cubicBezTo>
                    <a:pt x="15" y="25"/>
                    <a:pt x="14" y="21"/>
                    <a:pt x="13" y="18"/>
                  </a:cubicBezTo>
                  <a:cubicBezTo>
                    <a:pt x="11" y="12"/>
                    <a:pt x="8" y="7"/>
                    <a:pt x="3" y="3"/>
                  </a:cubicBezTo>
                  <a:cubicBezTo>
                    <a:pt x="2" y="2"/>
                    <a:pt x="0" y="1"/>
                    <a:pt x="2" y="0"/>
                  </a:cubicBezTo>
                  <a:cubicBezTo>
                    <a:pt x="12" y="5"/>
                    <a:pt x="22" y="11"/>
                    <a:pt x="25" y="23"/>
                  </a:cubicBezTo>
                  <a:close/>
                </a:path>
              </a:pathLst>
            </a:custGeom>
            <a:solidFill>
              <a:srgbClr val="DF5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8" name="Freeform 33"/>
            <p:cNvSpPr>
              <a:spLocks/>
            </p:cNvSpPr>
            <p:nvPr/>
          </p:nvSpPr>
          <p:spPr bwMode="auto">
            <a:xfrm>
              <a:off x="1798638" y="1006475"/>
              <a:ext cx="66675" cy="79375"/>
            </a:xfrm>
            <a:custGeom>
              <a:avLst/>
              <a:gdLst>
                <a:gd name="T0" fmla="*/ 10 w 16"/>
                <a:gd name="T1" fmla="*/ 19 h 19"/>
                <a:gd name="T2" fmla="*/ 1 w 16"/>
                <a:gd name="T3" fmla="*/ 8 h 19"/>
                <a:gd name="T4" fmla="*/ 12 w 16"/>
                <a:gd name="T5" fmla="*/ 0 h 19"/>
                <a:gd name="T6" fmla="*/ 16 w 16"/>
                <a:gd name="T7" fmla="*/ 6 h 19"/>
                <a:gd name="T8" fmla="*/ 10 w 16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0" y="19"/>
                  </a:moveTo>
                  <a:cubicBezTo>
                    <a:pt x="3" y="17"/>
                    <a:pt x="0" y="13"/>
                    <a:pt x="1" y="8"/>
                  </a:cubicBezTo>
                  <a:cubicBezTo>
                    <a:pt x="2" y="3"/>
                    <a:pt x="6" y="0"/>
                    <a:pt x="12" y="0"/>
                  </a:cubicBezTo>
                  <a:cubicBezTo>
                    <a:pt x="16" y="0"/>
                    <a:pt x="16" y="2"/>
                    <a:pt x="16" y="6"/>
                  </a:cubicBezTo>
                  <a:cubicBezTo>
                    <a:pt x="14" y="10"/>
                    <a:pt x="12" y="15"/>
                    <a:pt x="10" y="19"/>
                  </a:cubicBezTo>
                  <a:close/>
                </a:path>
              </a:pathLst>
            </a:custGeom>
            <a:solidFill>
              <a:srgbClr val="EE7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9" name="Freeform 34"/>
            <p:cNvSpPr>
              <a:spLocks/>
            </p:cNvSpPr>
            <p:nvPr/>
          </p:nvSpPr>
          <p:spPr bwMode="auto">
            <a:xfrm>
              <a:off x="1984376" y="1065213"/>
              <a:ext cx="101600" cy="63500"/>
            </a:xfrm>
            <a:custGeom>
              <a:avLst/>
              <a:gdLst>
                <a:gd name="T0" fmla="*/ 3 w 24"/>
                <a:gd name="T1" fmla="*/ 1 h 15"/>
                <a:gd name="T2" fmla="*/ 13 w 24"/>
                <a:gd name="T3" fmla="*/ 4 h 15"/>
                <a:gd name="T4" fmla="*/ 21 w 24"/>
                <a:gd name="T5" fmla="*/ 5 h 15"/>
                <a:gd name="T6" fmla="*/ 18 w 24"/>
                <a:gd name="T7" fmla="*/ 11 h 15"/>
                <a:gd name="T8" fmla="*/ 0 w 24"/>
                <a:gd name="T9" fmla="*/ 12 h 15"/>
                <a:gd name="T10" fmla="*/ 3 w 24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3" y="1"/>
                  </a:moveTo>
                  <a:cubicBezTo>
                    <a:pt x="5" y="6"/>
                    <a:pt x="9" y="7"/>
                    <a:pt x="13" y="4"/>
                  </a:cubicBezTo>
                  <a:cubicBezTo>
                    <a:pt x="17" y="0"/>
                    <a:pt x="20" y="2"/>
                    <a:pt x="21" y="5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2" y="15"/>
                    <a:pt x="6" y="15"/>
                    <a:pt x="0" y="12"/>
                  </a:cubicBezTo>
                  <a:cubicBezTo>
                    <a:pt x="1" y="9"/>
                    <a:pt x="1" y="5"/>
                    <a:pt x="3" y="1"/>
                  </a:cubicBezTo>
                  <a:close/>
                </a:path>
              </a:pathLst>
            </a:custGeom>
            <a:solidFill>
              <a:srgbClr val="EE7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0" name="Freeform 35"/>
            <p:cNvSpPr>
              <a:spLocks/>
            </p:cNvSpPr>
            <p:nvPr/>
          </p:nvSpPr>
          <p:spPr bwMode="auto">
            <a:xfrm>
              <a:off x="982663" y="-38100"/>
              <a:ext cx="71438" cy="76200"/>
            </a:xfrm>
            <a:custGeom>
              <a:avLst/>
              <a:gdLst>
                <a:gd name="T0" fmla="*/ 14 w 17"/>
                <a:gd name="T1" fmla="*/ 5 h 18"/>
                <a:gd name="T2" fmla="*/ 15 w 17"/>
                <a:gd name="T3" fmla="*/ 15 h 18"/>
                <a:gd name="T4" fmla="*/ 13 w 17"/>
                <a:gd name="T5" fmla="*/ 18 h 18"/>
                <a:gd name="T6" fmla="*/ 4 w 17"/>
                <a:gd name="T7" fmla="*/ 14 h 18"/>
                <a:gd name="T8" fmla="*/ 1 w 17"/>
                <a:gd name="T9" fmla="*/ 10 h 18"/>
                <a:gd name="T10" fmla="*/ 14 w 17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8">
                  <a:moveTo>
                    <a:pt x="14" y="5"/>
                  </a:moveTo>
                  <a:cubicBezTo>
                    <a:pt x="17" y="8"/>
                    <a:pt x="13" y="12"/>
                    <a:pt x="15" y="15"/>
                  </a:cubicBezTo>
                  <a:cubicBezTo>
                    <a:pt x="14" y="16"/>
                    <a:pt x="13" y="17"/>
                    <a:pt x="13" y="18"/>
                  </a:cubicBezTo>
                  <a:cubicBezTo>
                    <a:pt x="10" y="17"/>
                    <a:pt x="7" y="16"/>
                    <a:pt x="4" y="14"/>
                  </a:cubicBezTo>
                  <a:cubicBezTo>
                    <a:pt x="1" y="13"/>
                    <a:pt x="0" y="12"/>
                    <a:pt x="1" y="10"/>
                  </a:cubicBezTo>
                  <a:cubicBezTo>
                    <a:pt x="4" y="1"/>
                    <a:pt x="6" y="0"/>
                    <a:pt x="14" y="5"/>
                  </a:cubicBezTo>
                  <a:close/>
                </a:path>
              </a:pathLst>
            </a:custGeom>
            <a:solidFill>
              <a:srgbClr val="456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1" name="Freeform 36"/>
            <p:cNvSpPr>
              <a:spLocks/>
            </p:cNvSpPr>
            <p:nvPr/>
          </p:nvSpPr>
          <p:spPr bwMode="auto">
            <a:xfrm>
              <a:off x="2009776" y="963613"/>
              <a:ext cx="71438" cy="68263"/>
            </a:xfrm>
            <a:custGeom>
              <a:avLst/>
              <a:gdLst>
                <a:gd name="T0" fmla="*/ 3 w 17"/>
                <a:gd name="T1" fmla="*/ 0 h 16"/>
                <a:gd name="T2" fmla="*/ 12 w 17"/>
                <a:gd name="T3" fmla="*/ 5 h 16"/>
                <a:gd name="T4" fmla="*/ 14 w 17"/>
                <a:gd name="T5" fmla="*/ 10 h 16"/>
                <a:gd name="T6" fmla="*/ 7 w 17"/>
                <a:gd name="T7" fmla="*/ 12 h 16"/>
                <a:gd name="T8" fmla="*/ 0 w 17"/>
                <a:gd name="T9" fmla="*/ 10 h 16"/>
                <a:gd name="T10" fmla="*/ 3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3" y="0"/>
                  </a:moveTo>
                  <a:cubicBezTo>
                    <a:pt x="6" y="2"/>
                    <a:pt x="9" y="3"/>
                    <a:pt x="12" y="5"/>
                  </a:cubicBezTo>
                  <a:cubicBezTo>
                    <a:pt x="14" y="6"/>
                    <a:pt x="17" y="7"/>
                    <a:pt x="14" y="10"/>
                  </a:cubicBezTo>
                  <a:cubicBezTo>
                    <a:pt x="12" y="11"/>
                    <a:pt x="11" y="16"/>
                    <a:pt x="7" y="12"/>
                  </a:cubicBezTo>
                  <a:cubicBezTo>
                    <a:pt x="6" y="10"/>
                    <a:pt x="3" y="10"/>
                    <a:pt x="0" y="10"/>
                  </a:cubicBezTo>
                  <a:cubicBezTo>
                    <a:pt x="1" y="7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EE7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2" name="Freeform 37"/>
            <p:cNvSpPr>
              <a:spLocks/>
            </p:cNvSpPr>
            <p:nvPr/>
          </p:nvSpPr>
          <p:spPr bwMode="auto">
            <a:xfrm>
              <a:off x="2178051" y="1069975"/>
              <a:ext cx="68263" cy="58738"/>
            </a:xfrm>
            <a:custGeom>
              <a:avLst/>
              <a:gdLst>
                <a:gd name="T0" fmla="*/ 11 w 16"/>
                <a:gd name="T1" fmla="*/ 14 h 14"/>
                <a:gd name="T2" fmla="*/ 1 w 16"/>
                <a:gd name="T3" fmla="*/ 9 h 14"/>
                <a:gd name="T4" fmla="*/ 0 w 16"/>
                <a:gd name="T5" fmla="*/ 8 h 14"/>
                <a:gd name="T6" fmla="*/ 1 w 16"/>
                <a:gd name="T7" fmla="*/ 7 h 14"/>
                <a:gd name="T8" fmla="*/ 9 w 16"/>
                <a:gd name="T9" fmla="*/ 0 h 14"/>
                <a:gd name="T10" fmla="*/ 16 w 16"/>
                <a:gd name="T11" fmla="*/ 9 h 14"/>
                <a:gd name="T12" fmla="*/ 11 w 16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11" y="14"/>
                  </a:moveTo>
                  <a:cubicBezTo>
                    <a:pt x="7" y="13"/>
                    <a:pt x="5" y="9"/>
                    <a:pt x="1" y="9"/>
                  </a:cubicBezTo>
                  <a:cubicBezTo>
                    <a:pt x="1" y="9"/>
                    <a:pt x="0" y="8"/>
                    <a:pt x="0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4" y="5"/>
                    <a:pt x="5" y="0"/>
                    <a:pt x="9" y="0"/>
                  </a:cubicBezTo>
                  <a:cubicBezTo>
                    <a:pt x="10" y="5"/>
                    <a:pt x="13" y="6"/>
                    <a:pt x="16" y="9"/>
                  </a:cubicBezTo>
                  <a:cubicBezTo>
                    <a:pt x="15" y="11"/>
                    <a:pt x="14" y="13"/>
                    <a:pt x="11" y="14"/>
                  </a:cubicBezTo>
                  <a:close/>
                </a:path>
              </a:pathLst>
            </a:custGeom>
            <a:solidFill>
              <a:srgbClr val="43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3" name="Freeform 38"/>
            <p:cNvSpPr>
              <a:spLocks/>
            </p:cNvSpPr>
            <p:nvPr/>
          </p:nvSpPr>
          <p:spPr bwMode="auto">
            <a:xfrm>
              <a:off x="2114551" y="1187450"/>
              <a:ext cx="38100" cy="71438"/>
            </a:xfrm>
            <a:custGeom>
              <a:avLst/>
              <a:gdLst>
                <a:gd name="T0" fmla="*/ 1 w 9"/>
                <a:gd name="T1" fmla="*/ 5 h 17"/>
                <a:gd name="T2" fmla="*/ 9 w 9"/>
                <a:gd name="T3" fmla="*/ 0 h 17"/>
                <a:gd name="T4" fmla="*/ 4 w 9"/>
                <a:gd name="T5" fmla="*/ 17 h 17"/>
                <a:gd name="T6" fmla="*/ 0 w 9"/>
                <a:gd name="T7" fmla="*/ 7 h 17"/>
                <a:gd name="T8" fmla="*/ 1 w 9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1" y="5"/>
                  </a:moveTo>
                  <a:cubicBezTo>
                    <a:pt x="3" y="3"/>
                    <a:pt x="7" y="2"/>
                    <a:pt x="9" y="0"/>
                  </a:cubicBezTo>
                  <a:cubicBezTo>
                    <a:pt x="9" y="6"/>
                    <a:pt x="6" y="12"/>
                    <a:pt x="4" y="17"/>
                  </a:cubicBezTo>
                  <a:cubicBezTo>
                    <a:pt x="5" y="13"/>
                    <a:pt x="3" y="10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EE7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4" name="Freeform 39"/>
            <p:cNvSpPr>
              <a:spLocks/>
            </p:cNvSpPr>
            <p:nvPr/>
          </p:nvSpPr>
          <p:spPr bwMode="auto">
            <a:xfrm>
              <a:off x="2263776" y="-1371600"/>
              <a:ext cx="20638" cy="50800"/>
            </a:xfrm>
            <a:custGeom>
              <a:avLst/>
              <a:gdLst>
                <a:gd name="T0" fmla="*/ 0 w 5"/>
                <a:gd name="T1" fmla="*/ 12 h 12"/>
                <a:gd name="T2" fmla="*/ 1 w 5"/>
                <a:gd name="T3" fmla="*/ 0 h 12"/>
                <a:gd name="T4" fmla="*/ 0 w 5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cubicBezTo>
                    <a:pt x="2" y="8"/>
                    <a:pt x="2" y="4"/>
                    <a:pt x="1" y="0"/>
                  </a:cubicBezTo>
                  <a:cubicBezTo>
                    <a:pt x="4" y="4"/>
                    <a:pt x="5" y="8"/>
                    <a:pt x="0" y="12"/>
                  </a:cubicBezTo>
                  <a:close/>
                </a:path>
              </a:pathLst>
            </a:custGeom>
            <a:solidFill>
              <a:srgbClr val="F6A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5" name="Freeform 40"/>
            <p:cNvSpPr>
              <a:spLocks/>
            </p:cNvSpPr>
            <p:nvPr/>
          </p:nvSpPr>
          <p:spPr bwMode="auto">
            <a:xfrm>
              <a:off x="1684338" y="84138"/>
              <a:ext cx="185738" cy="190500"/>
            </a:xfrm>
            <a:custGeom>
              <a:avLst/>
              <a:gdLst>
                <a:gd name="T0" fmla="*/ 25 w 44"/>
                <a:gd name="T1" fmla="*/ 45 h 45"/>
                <a:gd name="T2" fmla="*/ 15 w 44"/>
                <a:gd name="T3" fmla="*/ 41 h 45"/>
                <a:gd name="T4" fmla="*/ 7 w 44"/>
                <a:gd name="T5" fmla="*/ 31 h 45"/>
                <a:gd name="T6" fmla="*/ 0 w 44"/>
                <a:gd name="T7" fmla="*/ 23 h 45"/>
                <a:gd name="T8" fmla="*/ 6 w 44"/>
                <a:gd name="T9" fmla="*/ 18 h 45"/>
                <a:gd name="T10" fmla="*/ 44 w 44"/>
                <a:gd name="T11" fmla="*/ 0 h 45"/>
                <a:gd name="T12" fmla="*/ 28 w 44"/>
                <a:gd name="T13" fmla="*/ 21 h 45"/>
                <a:gd name="T14" fmla="*/ 26 w 44"/>
                <a:gd name="T15" fmla="*/ 31 h 45"/>
                <a:gd name="T16" fmla="*/ 26 w 44"/>
                <a:gd name="T17" fmla="*/ 33 h 45"/>
                <a:gd name="T18" fmla="*/ 25 w 44"/>
                <a:gd name="T1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5">
                  <a:moveTo>
                    <a:pt x="25" y="45"/>
                  </a:moveTo>
                  <a:cubicBezTo>
                    <a:pt x="22" y="44"/>
                    <a:pt x="19" y="42"/>
                    <a:pt x="15" y="41"/>
                  </a:cubicBezTo>
                  <a:cubicBezTo>
                    <a:pt x="12" y="38"/>
                    <a:pt x="10" y="34"/>
                    <a:pt x="7" y="31"/>
                  </a:cubicBezTo>
                  <a:cubicBezTo>
                    <a:pt x="2" y="30"/>
                    <a:pt x="1" y="26"/>
                    <a:pt x="0" y="23"/>
                  </a:cubicBezTo>
                  <a:cubicBezTo>
                    <a:pt x="0" y="19"/>
                    <a:pt x="4" y="19"/>
                    <a:pt x="6" y="18"/>
                  </a:cubicBezTo>
                  <a:cubicBezTo>
                    <a:pt x="18" y="11"/>
                    <a:pt x="31" y="5"/>
                    <a:pt x="44" y="0"/>
                  </a:cubicBezTo>
                  <a:cubicBezTo>
                    <a:pt x="39" y="7"/>
                    <a:pt x="33" y="13"/>
                    <a:pt x="28" y="21"/>
                  </a:cubicBezTo>
                  <a:cubicBezTo>
                    <a:pt x="26" y="24"/>
                    <a:pt x="19" y="26"/>
                    <a:pt x="26" y="31"/>
                  </a:cubicBezTo>
                  <a:cubicBezTo>
                    <a:pt x="26" y="32"/>
                    <a:pt x="26" y="32"/>
                    <a:pt x="26" y="33"/>
                  </a:cubicBezTo>
                  <a:cubicBezTo>
                    <a:pt x="19" y="36"/>
                    <a:pt x="26" y="41"/>
                    <a:pt x="25" y="45"/>
                  </a:cubicBezTo>
                  <a:close/>
                </a:path>
              </a:pathLst>
            </a:custGeom>
            <a:solidFill>
              <a:srgbClr val="D65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6" name="Freeform 41"/>
            <p:cNvSpPr>
              <a:spLocks/>
            </p:cNvSpPr>
            <p:nvPr/>
          </p:nvSpPr>
          <p:spPr bwMode="auto">
            <a:xfrm>
              <a:off x="2098676" y="904875"/>
              <a:ext cx="117475" cy="219075"/>
            </a:xfrm>
            <a:custGeom>
              <a:avLst/>
              <a:gdLst>
                <a:gd name="T0" fmla="*/ 28 w 28"/>
                <a:gd name="T1" fmla="*/ 16 h 52"/>
                <a:gd name="T2" fmla="*/ 21 w 28"/>
                <a:gd name="T3" fmla="*/ 46 h 52"/>
                <a:gd name="T4" fmla="*/ 19 w 28"/>
                <a:gd name="T5" fmla="*/ 47 h 52"/>
                <a:gd name="T6" fmla="*/ 18 w 28"/>
                <a:gd name="T7" fmla="*/ 44 h 52"/>
                <a:gd name="T8" fmla="*/ 11 w 28"/>
                <a:gd name="T9" fmla="*/ 38 h 52"/>
                <a:gd name="T10" fmla="*/ 9 w 28"/>
                <a:gd name="T11" fmla="*/ 46 h 52"/>
                <a:gd name="T12" fmla="*/ 4 w 28"/>
                <a:gd name="T13" fmla="*/ 52 h 52"/>
                <a:gd name="T14" fmla="*/ 1 w 28"/>
                <a:gd name="T15" fmla="*/ 47 h 52"/>
                <a:gd name="T16" fmla="*/ 1 w 28"/>
                <a:gd name="T17" fmla="*/ 6 h 52"/>
                <a:gd name="T18" fmla="*/ 5 w 28"/>
                <a:gd name="T19" fmla="*/ 1 h 52"/>
                <a:gd name="T20" fmla="*/ 9 w 28"/>
                <a:gd name="T21" fmla="*/ 6 h 52"/>
                <a:gd name="T22" fmla="*/ 9 w 28"/>
                <a:gd name="T23" fmla="*/ 23 h 52"/>
                <a:gd name="T24" fmla="*/ 10 w 28"/>
                <a:gd name="T25" fmla="*/ 26 h 52"/>
                <a:gd name="T26" fmla="*/ 13 w 28"/>
                <a:gd name="T27" fmla="*/ 25 h 52"/>
                <a:gd name="T28" fmla="*/ 18 w 28"/>
                <a:gd name="T29" fmla="*/ 20 h 52"/>
                <a:gd name="T30" fmla="*/ 28 w 28"/>
                <a:gd name="T31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52">
                  <a:moveTo>
                    <a:pt x="28" y="16"/>
                  </a:moveTo>
                  <a:cubicBezTo>
                    <a:pt x="27" y="26"/>
                    <a:pt x="22" y="36"/>
                    <a:pt x="21" y="46"/>
                  </a:cubicBezTo>
                  <a:cubicBezTo>
                    <a:pt x="20" y="47"/>
                    <a:pt x="20" y="47"/>
                    <a:pt x="19" y="47"/>
                  </a:cubicBezTo>
                  <a:cubicBezTo>
                    <a:pt x="19" y="46"/>
                    <a:pt x="19" y="45"/>
                    <a:pt x="18" y="44"/>
                  </a:cubicBezTo>
                  <a:cubicBezTo>
                    <a:pt x="16" y="42"/>
                    <a:pt x="14" y="37"/>
                    <a:pt x="11" y="38"/>
                  </a:cubicBezTo>
                  <a:cubicBezTo>
                    <a:pt x="8" y="38"/>
                    <a:pt x="9" y="43"/>
                    <a:pt x="9" y="46"/>
                  </a:cubicBezTo>
                  <a:cubicBezTo>
                    <a:pt x="9" y="50"/>
                    <a:pt x="8" y="51"/>
                    <a:pt x="4" y="52"/>
                  </a:cubicBezTo>
                  <a:cubicBezTo>
                    <a:pt x="0" y="52"/>
                    <a:pt x="1" y="49"/>
                    <a:pt x="1" y="47"/>
                  </a:cubicBezTo>
                  <a:cubicBezTo>
                    <a:pt x="1" y="33"/>
                    <a:pt x="1" y="19"/>
                    <a:pt x="1" y="6"/>
                  </a:cubicBezTo>
                  <a:cubicBezTo>
                    <a:pt x="1" y="3"/>
                    <a:pt x="1" y="1"/>
                    <a:pt x="5" y="1"/>
                  </a:cubicBezTo>
                  <a:cubicBezTo>
                    <a:pt x="9" y="0"/>
                    <a:pt x="10" y="3"/>
                    <a:pt x="9" y="6"/>
                  </a:cubicBezTo>
                  <a:cubicBezTo>
                    <a:pt x="9" y="12"/>
                    <a:pt x="9" y="17"/>
                    <a:pt x="9" y="23"/>
                  </a:cubicBezTo>
                  <a:cubicBezTo>
                    <a:pt x="9" y="24"/>
                    <a:pt x="9" y="25"/>
                    <a:pt x="10" y="26"/>
                  </a:cubicBezTo>
                  <a:cubicBezTo>
                    <a:pt x="12" y="27"/>
                    <a:pt x="13" y="25"/>
                    <a:pt x="13" y="25"/>
                  </a:cubicBezTo>
                  <a:cubicBezTo>
                    <a:pt x="15" y="23"/>
                    <a:pt x="17" y="22"/>
                    <a:pt x="18" y="20"/>
                  </a:cubicBezTo>
                  <a:cubicBezTo>
                    <a:pt x="21" y="17"/>
                    <a:pt x="24" y="15"/>
                    <a:pt x="28" y="16"/>
                  </a:cubicBezTo>
                  <a:close/>
                </a:path>
              </a:pathLst>
            </a:custGeom>
            <a:solidFill>
              <a:srgbClr val="EE7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7" name="Freeform 42"/>
            <p:cNvSpPr>
              <a:spLocks/>
            </p:cNvSpPr>
            <p:nvPr/>
          </p:nvSpPr>
          <p:spPr bwMode="auto">
            <a:xfrm>
              <a:off x="2001838" y="1149350"/>
              <a:ext cx="138113" cy="122238"/>
            </a:xfrm>
            <a:custGeom>
              <a:avLst/>
              <a:gdLst>
                <a:gd name="T0" fmla="*/ 28 w 33"/>
                <a:gd name="T1" fmla="*/ 14 h 29"/>
                <a:gd name="T2" fmla="*/ 27 w 33"/>
                <a:gd name="T3" fmla="*/ 16 h 29"/>
                <a:gd name="T4" fmla="*/ 0 w 33"/>
                <a:gd name="T5" fmla="*/ 29 h 29"/>
                <a:gd name="T6" fmla="*/ 33 w 33"/>
                <a:gd name="T7" fmla="*/ 0 h 29"/>
                <a:gd name="T8" fmla="*/ 26 w 33"/>
                <a:gd name="T9" fmla="*/ 10 h 29"/>
                <a:gd name="T10" fmla="*/ 28 w 33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9">
                  <a:moveTo>
                    <a:pt x="28" y="14"/>
                  </a:moveTo>
                  <a:cubicBezTo>
                    <a:pt x="27" y="15"/>
                    <a:pt x="27" y="15"/>
                    <a:pt x="27" y="16"/>
                  </a:cubicBezTo>
                  <a:cubicBezTo>
                    <a:pt x="18" y="20"/>
                    <a:pt x="10" y="27"/>
                    <a:pt x="0" y="29"/>
                  </a:cubicBezTo>
                  <a:cubicBezTo>
                    <a:pt x="11" y="19"/>
                    <a:pt x="22" y="9"/>
                    <a:pt x="33" y="0"/>
                  </a:cubicBezTo>
                  <a:cubicBezTo>
                    <a:pt x="32" y="4"/>
                    <a:pt x="27" y="6"/>
                    <a:pt x="26" y="10"/>
                  </a:cubicBezTo>
                  <a:cubicBezTo>
                    <a:pt x="25" y="11"/>
                    <a:pt x="22" y="15"/>
                    <a:pt x="28" y="14"/>
                  </a:cubicBezTo>
                  <a:close/>
                </a:path>
              </a:pathLst>
            </a:custGeom>
            <a:solidFill>
              <a:srgbClr val="43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8" name="Freeform 43"/>
            <p:cNvSpPr>
              <a:spLocks/>
            </p:cNvSpPr>
            <p:nvPr/>
          </p:nvSpPr>
          <p:spPr bwMode="auto">
            <a:xfrm>
              <a:off x="2630488" y="104775"/>
              <a:ext cx="38100" cy="73025"/>
            </a:xfrm>
            <a:custGeom>
              <a:avLst/>
              <a:gdLst>
                <a:gd name="T0" fmla="*/ 3 w 9"/>
                <a:gd name="T1" fmla="*/ 0 h 17"/>
                <a:gd name="T2" fmla="*/ 7 w 9"/>
                <a:gd name="T3" fmla="*/ 17 h 17"/>
                <a:gd name="T4" fmla="*/ 3 w 9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7">
                  <a:moveTo>
                    <a:pt x="3" y="0"/>
                  </a:moveTo>
                  <a:cubicBezTo>
                    <a:pt x="9" y="5"/>
                    <a:pt x="1" y="11"/>
                    <a:pt x="7" y="17"/>
                  </a:cubicBezTo>
                  <a:cubicBezTo>
                    <a:pt x="1" y="15"/>
                    <a:pt x="0" y="7"/>
                    <a:pt x="3" y="0"/>
                  </a:cubicBezTo>
                  <a:close/>
                </a:path>
              </a:pathLst>
            </a:custGeom>
            <a:solidFill>
              <a:srgbClr val="71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9" name="Freeform 44"/>
            <p:cNvSpPr>
              <a:spLocks/>
            </p:cNvSpPr>
            <p:nvPr/>
          </p:nvSpPr>
          <p:spPr bwMode="auto">
            <a:xfrm>
              <a:off x="1933576" y="-1165225"/>
              <a:ext cx="147638" cy="176213"/>
            </a:xfrm>
            <a:custGeom>
              <a:avLst/>
              <a:gdLst>
                <a:gd name="T0" fmla="*/ 1 w 35"/>
                <a:gd name="T1" fmla="*/ 19 h 42"/>
                <a:gd name="T2" fmla="*/ 10 w 35"/>
                <a:gd name="T3" fmla="*/ 4 h 42"/>
                <a:gd name="T4" fmla="*/ 30 w 35"/>
                <a:gd name="T5" fmla="*/ 4 h 42"/>
                <a:gd name="T6" fmla="*/ 32 w 35"/>
                <a:gd name="T7" fmla="*/ 9 h 42"/>
                <a:gd name="T8" fmla="*/ 25 w 35"/>
                <a:gd name="T9" fmla="*/ 12 h 42"/>
                <a:gd name="T10" fmla="*/ 11 w 35"/>
                <a:gd name="T11" fmla="*/ 15 h 42"/>
                <a:gd name="T12" fmla="*/ 14 w 35"/>
                <a:gd name="T13" fmla="*/ 28 h 42"/>
                <a:gd name="T14" fmla="*/ 22 w 35"/>
                <a:gd name="T15" fmla="*/ 29 h 42"/>
                <a:gd name="T16" fmla="*/ 26 w 35"/>
                <a:gd name="T17" fmla="*/ 28 h 42"/>
                <a:gd name="T18" fmla="*/ 33 w 35"/>
                <a:gd name="T19" fmla="*/ 32 h 42"/>
                <a:gd name="T20" fmla="*/ 28 w 35"/>
                <a:gd name="T21" fmla="*/ 36 h 42"/>
                <a:gd name="T22" fmla="*/ 1 w 35"/>
                <a:gd name="T23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2">
                  <a:moveTo>
                    <a:pt x="1" y="19"/>
                  </a:moveTo>
                  <a:cubicBezTo>
                    <a:pt x="0" y="12"/>
                    <a:pt x="5" y="8"/>
                    <a:pt x="10" y="4"/>
                  </a:cubicBezTo>
                  <a:cubicBezTo>
                    <a:pt x="17" y="0"/>
                    <a:pt x="23" y="1"/>
                    <a:pt x="30" y="4"/>
                  </a:cubicBezTo>
                  <a:cubicBezTo>
                    <a:pt x="32" y="5"/>
                    <a:pt x="35" y="7"/>
                    <a:pt x="32" y="9"/>
                  </a:cubicBezTo>
                  <a:cubicBezTo>
                    <a:pt x="31" y="11"/>
                    <a:pt x="30" y="15"/>
                    <a:pt x="25" y="12"/>
                  </a:cubicBezTo>
                  <a:cubicBezTo>
                    <a:pt x="21" y="8"/>
                    <a:pt x="14" y="10"/>
                    <a:pt x="11" y="15"/>
                  </a:cubicBezTo>
                  <a:cubicBezTo>
                    <a:pt x="8" y="18"/>
                    <a:pt x="10" y="24"/>
                    <a:pt x="14" y="28"/>
                  </a:cubicBezTo>
                  <a:cubicBezTo>
                    <a:pt x="16" y="30"/>
                    <a:pt x="19" y="29"/>
                    <a:pt x="22" y="29"/>
                  </a:cubicBezTo>
                  <a:cubicBezTo>
                    <a:pt x="23" y="29"/>
                    <a:pt x="25" y="28"/>
                    <a:pt x="26" y="28"/>
                  </a:cubicBezTo>
                  <a:cubicBezTo>
                    <a:pt x="29" y="28"/>
                    <a:pt x="32" y="30"/>
                    <a:pt x="33" y="32"/>
                  </a:cubicBezTo>
                  <a:cubicBezTo>
                    <a:pt x="33" y="34"/>
                    <a:pt x="30" y="35"/>
                    <a:pt x="28" y="36"/>
                  </a:cubicBezTo>
                  <a:cubicBezTo>
                    <a:pt x="15" y="42"/>
                    <a:pt x="1" y="34"/>
                    <a:pt x="1" y="19"/>
                  </a:cubicBezTo>
                  <a:close/>
                </a:path>
              </a:pathLst>
            </a:custGeom>
            <a:solidFill>
              <a:srgbClr val="F4B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0" name="Freeform 45"/>
            <p:cNvSpPr>
              <a:spLocks/>
            </p:cNvSpPr>
            <p:nvPr/>
          </p:nvSpPr>
          <p:spPr bwMode="auto">
            <a:xfrm>
              <a:off x="1928813" y="-1295400"/>
              <a:ext cx="106363" cy="46038"/>
            </a:xfrm>
            <a:custGeom>
              <a:avLst/>
              <a:gdLst>
                <a:gd name="T0" fmla="*/ 11 w 25"/>
                <a:gd name="T1" fmla="*/ 0 h 11"/>
                <a:gd name="T2" fmla="*/ 22 w 25"/>
                <a:gd name="T3" fmla="*/ 4 h 11"/>
                <a:gd name="T4" fmla="*/ 24 w 25"/>
                <a:gd name="T5" fmla="*/ 8 h 11"/>
                <a:gd name="T6" fmla="*/ 20 w 25"/>
                <a:gd name="T7" fmla="*/ 10 h 11"/>
                <a:gd name="T8" fmla="*/ 3 w 25"/>
                <a:gd name="T9" fmla="*/ 7 h 11"/>
                <a:gd name="T10" fmla="*/ 2 w 25"/>
                <a:gd name="T11" fmla="*/ 3 h 11"/>
                <a:gd name="T12" fmla="*/ 11 w 2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1">
                  <a:moveTo>
                    <a:pt x="11" y="0"/>
                  </a:moveTo>
                  <a:cubicBezTo>
                    <a:pt x="15" y="1"/>
                    <a:pt x="19" y="1"/>
                    <a:pt x="22" y="4"/>
                  </a:cubicBezTo>
                  <a:cubicBezTo>
                    <a:pt x="24" y="5"/>
                    <a:pt x="25" y="6"/>
                    <a:pt x="24" y="8"/>
                  </a:cubicBezTo>
                  <a:cubicBezTo>
                    <a:pt x="24" y="10"/>
                    <a:pt x="22" y="11"/>
                    <a:pt x="20" y="10"/>
                  </a:cubicBezTo>
                  <a:cubicBezTo>
                    <a:pt x="14" y="9"/>
                    <a:pt x="9" y="9"/>
                    <a:pt x="3" y="7"/>
                  </a:cubicBezTo>
                  <a:cubicBezTo>
                    <a:pt x="0" y="7"/>
                    <a:pt x="0" y="5"/>
                    <a:pt x="2" y="3"/>
                  </a:cubicBezTo>
                  <a:cubicBezTo>
                    <a:pt x="4" y="1"/>
                    <a:pt x="7" y="0"/>
                    <a:pt x="11" y="0"/>
                  </a:cubicBezTo>
                  <a:close/>
                </a:path>
              </a:pathLst>
            </a:custGeom>
            <a:solidFill>
              <a:srgbClr val="925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1" name="Freeform 46"/>
            <p:cNvSpPr>
              <a:spLocks/>
            </p:cNvSpPr>
            <p:nvPr/>
          </p:nvSpPr>
          <p:spPr bwMode="auto">
            <a:xfrm>
              <a:off x="2114551" y="-1295400"/>
              <a:ext cx="93663" cy="46038"/>
            </a:xfrm>
            <a:custGeom>
              <a:avLst/>
              <a:gdLst>
                <a:gd name="T0" fmla="*/ 16 w 22"/>
                <a:gd name="T1" fmla="*/ 0 h 11"/>
                <a:gd name="T2" fmla="*/ 18 w 22"/>
                <a:gd name="T3" fmla="*/ 1 h 11"/>
                <a:gd name="T4" fmla="*/ 22 w 22"/>
                <a:gd name="T5" fmla="*/ 4 h 11"/>
                <a:gd name="T6" fmla="*/ 18 w 22"/>
                <a:gd name="T7" fmla="*/ 7 h 11"/>
                <a:gd name="T8" fmla="*/ 7 w 22"/>
                <a:gd name="T9" fmla="*/ 10 h 11"/>
                <a:gd name="T10" fmla="*/ 1 w 22"/>
                <a:gd name="T11" fmla="*/ 8 h 11"/>
                <a:gd name="T12" fmla="*/ 4 w 22"/>
                <a:gd name="T13" fmla="*/ 3 h 11"/>
                <a:gd name="T14" fmla="*/ 16 w 2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16" y="0"/>
                  </a:move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2"/>
                    <a:pt x="22" y="4"/>
                  </a:cubicBezTo>
                  <a:cubicBezTo>
                    <a:pt x="22" y="7"/>
                    <a:pt x="20" y="6"/>
                    <a:pt x="18" y="7"/>
                  </a:cubicBezTo>
                  <a:cubicBezTo>
                    <a:pt x="14" y="8"/>
                    <a:pt x="11" y="9"/>
                    <a:pt x="7" y="10"/>
                  </a:cubicBezTo>
                  <a:cubicBezTo>
                    <a:pt x="4" y="11"/>
                    <a:pt x="2" y="11"/>
                    <a:pt x="1" y="8"/>
                  </a:cubicBezTo>
                  <a:cubicBezTo>
                    <a:pt x="0" y="6"/>
                    <a:pt x="2" y="4"/>
                    <a:pt x="4" y="3"/>
                  </a:cubicBezTo>
                  <a:cubicBezTo>
                    <a:pt x="7" y="1"/>
                    <a:pt x="10" y="0"/>
                    <a:pt x="16" y="0"/>
                  </a:cubicBezTo>
                  <a:close/>
                </a:path>
              </a:pathLst>
            </a:custGeom>
            <a:solidFill>
              <a:srgbClr val="925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2" name="Freeform 47"/>
            <p:cNvSpPr>
              <a:spLocks/>
            </p:cNvSpPr>
            <p:nvPr/>
          </p:nvSpPr>
          <p:spPr bwMode="auto">
            <a:xfrm>
              <a:off x="2139951" y="-1233488"/>
              <a:ext cx="34925" cy="42863"/>
            </a:xfrm>
            <a:custGeom>
              <a:avLst/>
              <a:gdLst>
                <a:gd name="T0" fmla="*/ 0 w 8"/>
                <a:gd name="T1" fmla="*/ 5 h 10"/>
                <a:gd name="T2" fmla="*/ 4 w 8"/>
                <a:gd name="T3" fmla="*/ 0 h 10"/>
                <a:gd name="T4" fmla="*/ 8 w 8"/>
                <a:gd name="T5" fmla="*/ 5 h 10"/>
                <a:gd name="T6" fmla="*/ 4 w 8"/>
                <a:gd name="T7" fmla="*/ 10 h 10"/>
                <a:gd name="T8" fmla="*/ 0 w 8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0" y="5"/>
                  </a:moveTo>
                  <a:cubicBezTo>
                    <a:pt x="0" y="2"/>
                    <a:pt x="1" y="0"/>
                    <a:pt x="4" y="0"/>
                  </a:cubicBezTo>
                  <a:cubicBezTo>
                    <a:pt x="7" y="0"/>
                    <a:pt x="8" y="3"/>
                    <a:pt x="8" y="5"/>
                  </a:cubicBezTo>
                  <a:cubicBezTo>
                    <a:pt x="8" y="8"/>
                    <a:pt x="7" y="10"/>
                    <a:pt x="4" y="10"/>
                  </a:cubicBezTo>
                  <a:cubicBezTo>
                    <a:pt x="1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5E3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3" name="Freeform 48"/>
            <p:cNvSpPr>
              <a:spLocks/>
            </p:cNvSpPr>
            <p:nvPr/>
          </p:nvSpPr>
          <p:spPr bwMode="auto">
            <a:xfrm>
              <a:off x="1971676" y="-1233488"/>
              <a:ext cx="30163" cy="42863"/>
            </a:xfrm>
            <a:custGeom>
              <a:avLst/>
              <a:gdLst>
                <a:gd name="T0" fmla="*/ 4 w 7"/>
                <a:gd name="T1" fmla="*/ 10 h 10"/>
                <a:gd name="T2" fmla="*/ 0 w 7"/>
                <a:gd name="T3" fmla="*/ 5 h 10"/>
                <a:gd name="T4" fmla="*/ 3 w 7"/>
                <a:gd name="T5" fmla="*/ 0 h 10"/>
                <a:gd name="T6" fmla="*/ 7 w 7"/>
                <a:gd name="T7" fmla="*/ 5 h 10"/>
                <a:gd name="T8" fmla="*/ 4 w 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cubicBezTo>
                    <a:pt x="1" y="10"/>
                    <a:pt x="0" y="8"/>
                    <a:pt x="0" y="5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2"/>
                    <a:pt x="7" y="5"/>
                  </a:cubicBezTo>
                  <a:cubicBezTo>
                    <a:pt x="7" y="7"/>
                    <a:pt x="7" y="10"/>
                    <a:pt x="4" y="10"/>
                  </a:cubicBezTo>
                  <a:close/>
                </a:path>
              </a:pathLst>
            </a:custGeom>
            <a:solidFill>
              <a:srgbClr val="5F3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4" name="Freeform 49"/>
            <p:cNvSpPr>
              <a:spLocks/>
            </p:cNvSpPr>
            <p:nvPr/>
          </p:nvSpPr>
          <p:spPr bwMode="auto">
            <a:xfrm>
              <a:off x="2093913" y="-1165225"/>
              <a:ext cx="33338" cy="41275"/>
            </a:xfrm>
            <a:custGeom>
              <a:avLst/>
              <a:gdLst>
                <a:gd name="T0" fmla="*/ 2 w 8"/>
                <a:gd name="T1" fmla="*/ 0 h 10"/>
                <a:gd name="T2" fmla="*/ 6 w 8"/>
                <a:gd name="T3" fmla="*/ 8 h 10"/>
                <a:gd name="T4" fmla="*/ 3 w 8"/>
                <a:gd name="T5" fmla="*/ 9 h 10"/>
                <a:gd name="T6" fmla="*/ 2 w 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2" y="0"/>
                  </a:moveTo>
                  <a:cubicBezTo>
                    <a:pt x="4" y="3"/>
                    <a:pt x="8" y="4"/>
                    <a:pt x="6" y="8"/>
                  </a:cubicBezTo>
                  <a:cubicBezTo>
                    <a:pt x="5" y="9"/>
                    <a:pt x="4" y="10"/>
                    <a:pt x="3" y="9"/>
                  </a:cubicBezTo>
                  <a:cubicBezTo>
                    <a:pt x="0" y="6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F8C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9" name="Freeform 50"/>
            <p:cNvSpPr>
              <a:spLocks/>
            </p:cNvSpPr>
            <p:nvPr/>
          </p:nvSpPr>
          <p:spPr bwMode="auto">
            <a:xfrm>
              <a:off x="1852613" y="-1570038"/>
              <a:ext cx="157163" cy="106363"/>
            </a:xfrm>
            <a:custGeom>
              <a:avLst/>
              <a:gdLst>
                <a:gd name="T0" fmla="*/ 4 w 37"/>
                <a:gd name="T1" fmla="*/ 1 h 25"/>
                <a:gd name="T2" fmla="*/ 25 w 37"/>
                <a:gd name="T3" fmla="*/ 15 h 25"/>
                <a:gd name="T4" fmla="*/ 32 w 37"/>
                <a:gd name="T5" fmla="*/ 20 h 25"/>
                <a:gd name="T6" fmla="*/ 37 w 37"/>
                <a:gd name="T7" fmla="*/ 24 h 25"/>
                <a:gd name="T8" fmla="*/ 26 w 37"/>
                <a:gd name="T9" fmla="*/ 21 h 25"/>
                <a:gd name="T10" fmla="*/ 10 w 37"/>
                <a:gd name="T11" fmla="*/ 7 h 25"/>
                <a:gd name="T12" fmla="*/ 0 w 37"/>
                <a:gd name="T13" fmla="*/ 1 h 25"/>
                <a:gd name="T14" fmla="*/ 4 w 37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5">
                  <a:moveTo>
                    <a:pt x="4" y="1"/>
                  </a:moveTo>
                  <a:cubicBezTo>
                    <a:pt x="12" y="3"/>
                    <a:pt x="19" y="9"/>
                    <a:pt x="25" y="15"/>
                  </a:cubicBezTo>
                  <a:cubicBezTo>
                    <a:pt x="27" y="17"/>
                    <a:pt x="29" y="19"/>
                    <a:pt x="32" y="20"/>
                  </a:cubicBezTo>
                  <a:cubicBezTo>
                    <a:pt x="33" y="22"/>
                    <a:pt x="36" y="21"/>
                    <a:pt x="37" y="24"/>
                  </a:cubicBezTo>
                  <a:cubicBezTo>
                    <a:pt x="33" y="25"/>
                    <a:pt x="30" y="23"/>
                    <a:pt x="26" y="21"/>
                  </a:cubicBezTo>
                  <a:cubicBezTo>
                    <a:pt x="20" y="17"/>
                    <a:pt x="16" y="11"/>
                    <a:pt x="10" y="7"/>
                  </a:cubicBezTo>
                  <a:cubicBezTo>
                    <a:pt x="6" y="4"/>
                    <a:pt x="3" y="4"/>
                    <a:pt x="0" y="1"/>
                  </a:cubicBezTo>
                  <a:cubicBezTo>
                    <a:pt x="1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F39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0" name="Freeform 51"/>
            <p:cNvSpPr>
              <a:spLocks/>
            </p:cNvSpPr>
            <p:nvPr/>
          </p:nvSpPr>
          <p:spPr bwMode="auto">
            <a:xfrm>
              <a:off x="1963738" y="-1616075"/>
              <a:ext cx="130175" cy="134938"/>
            </a:xfrm>
            <a:custGeom>
              <a:avLst/>
              <a:gdLst>
                <a:gd name="T0" fmla="*/ 1 w 31"/>
                <a:gd name="T1" fmla="*/ 0 h 32"/>
                <a:gd name="T2" fmla="*/ 24 w 31"/>
                <a:gd name="T3" fmla="*/ 20 h 32"/>
                <a:gd name="T4" fmla="*/ 31 w 31"/>
                <a:gd name="T5" fmla="*/ 29 h 32"/>
                <a:gd name="T6" fmla="*/ 27 w 31"/>
                <a:gd name="T7" fmla="*/ 30 h 32"/>
                <a:gd name="T8" fmla="*/ 21 w 31"/>
                <a:gd name="T9" fmla="*/ 21 h 32"/>
                <a:gd name="T10" fmla="*/ 3 w 31"/>
                <a:gd name="T11" fmla="*/ 3 h 32"/>
                <a:gd name="T12" fmla="*/ 1 w 3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2">
                  <a:moveTo>
                    <a:pt x="1" y="0"/>
                  </a:moveTo>
                  <a:cubicBezTo>
                    <a:pt x="12" y="3"/>
                    <a:pt x="19" y="11"/>
                    <a:pt x="24" y="20"/>
                  </a:cubicBezTo>
                  <a:cubicBezTo>
                    <a:pt x="26" y="23"/>
                    <a:pt x="28" y="27"/>
                    <a:pt x="31" y="29"/>
                  </a:cubicBezTo>
                  <a:cubicBezTo>
                    <a:pt x="30" y="32"/>
                    <a:pt x="30" y="32"/>
                    <a:pt x="27" y="30"/>
                  </a:cubicBezTo>
                  <a:cubicBezTo>
                    <a:pt x="24" y="28"/>
                    <a:pt x="23" y="25"/>
                    <a:pt x="21" y="21"/>
                  </a:cubicBezTo>
                  <a:cubicBezTo>
                    <a:pt x="16" y="14"/>
                    <a:pt x="11" y="7"/>
                    <a:pt x="3" y="3"/>
                  </a:cubicBezTo>
                  <a:cubicBezTo>
                    <a:pt x="2" y="3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39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1" name="Freeform 52"/>
            <p:cNvSpPr>
              <a:spLocks/>
            </p:cNvSpPr>
            <p:nvPr/>
          </p:nvSpPr>
          <p:spPr bwMode="auto">
            <a:xfrm>
              <a:off x="1249363" y="12700"/>
              <a:ext cx="7938" cy="50800"/>
            </a:xfrm>
            <a:custGeom>
              <a:avLst/>
              <a:gdLst>
                <a:gd name="T0" fmla="*/ 0 w 2"/>
                <a:gd name="T1" fmla="*/ 0 h 12"/>
                <a:gd name="T2" fmla="*/ 1 w 2"/>
                <a:gd name="T3" fmla="*/ 12 h 12"/>
                <a:gd name="T4" fmla="*/ 0 w 2"/>
                <a:gd name="T5" fmla="*/ 12 h 12"/>
                <a:gd name="T6" fmla="*/ 0 w 2"/>
                <a:gd name="T7" fmla="*/ 12 h 12"/>
                <a:gd name="T8" fmla="*/ 0 w 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2">
                  <a:moveTo>
                    <a:pt x="0" y="0"/>
                  </a:moveTo>
                  <a:cubicBezTo>
                    <a:pt x="2" y="4"/>
                    <a:pt x="1" y="8"/>
                    <a:pt x="1" y="12"/>
                  </a:cubicBezTo>
                  <a:cubicBezTo>
                    <a:pt x="1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F7D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2" name="Freeform 53"/>
            <p:cNvSpPr>
              <a:spLocks/>
            </p:cNvSpPr>
            <p:nvPr/>
          </p:nvSpPr>
          <p:spPr bwMode="auto">
            <a:xfrm>
              <a:off x="1201738" y="-109538"/>
              <a:ext cx="47625" cy="173038"/>
            </a:xfrm>
            <a:custGeom>
              <a:avLst/>
              <a:gdLst>
                <a:gd name="T0" fmla="*/ 0 w 11"/>
                <a:gd name="T1" fmla="*/ 0 h 41"/>
                <a:gd name="T2" fmla="*/ 11 w 11"/>
                <a:gd name="T3" fmla="*/ 29 h 41"/>
                <a:gd name="T4" fmla="*/ 8 w 11"/>
                <a:gd name="T5" fmla="*/ 37 h 41"/>
                <a:gd name="T6" fmla="*/ 4 w 11"/>
                <a:gd name="T7" fmla="*/ 41 h 41"/>
                <a:gd name="T8" fmla="*/ 0 w 11"/>
                <a:gd name="T9" fmla="*/ 36 h 41"/>
                <a:gd name="T10" fmla="*/ 0 w 11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1">
                  <a:moveTo>
                    <a:pt x="0" y="0"/>
                  </a:moveTo>
                  <a:cubicBezTo>
                    <a:pt x="5" y="9"/>
                    <a:pt x="7" y="19"/>
                    <a:pt x="11" y="29"/>
                  </a:cubicBezTo>
                  <a:cubicBezTo>
                    <a:pt x="6" y="30"/>
                    <a:pt x="9" y="34"/>
                    <a:pt x="8" y="37"/>
                  </a:cubicBezTo>
                  <a:cubicBezTo>
                    <a:pt x="8" y="40"/>
                    <a:pt x="7" y="41"/>
                    <a:pt x="4" y="41"/>
                  </a:cubicBezTo>
                  <a:cubicBezTo>
                    <a:pt x="0" y="41"/>
                    <a:pt x="0" y="39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F3B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187666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A34BE7-0117-4C61-92D1-9F5FBC2C2B77}"/>
              </a:ext>
            </a:extLst>
          </p:cNvPr>
          <p:cNvSpPr txBox="1"/>
          <p:nvPr/>
        </p:nvSpPr>
        <p:spPr>
          <a:xfrm>
            <a:off x="6096001" y="1120676"/>
            <a:ext cx="609600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w</a:t>
            </a:r>
            <a:r>
              <a:rPr lang="en-US" altLang="ko-KR" sz="48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ith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A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llppt.com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4603EC-4DE2-452E-AFFA-DE7BA63E323B}"/>
              </a:ext>
            </a:extLst>
          </p:cNvPr>
          <p:cNvSpPr txBox="1"/>
          <p:nvPr/>
        </p:nvSpPr>
        <p:spPr>
          <a:xfrm>
            <a:off x="6096000" y="4481562"/>
            <a:ext cx="6096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1C2965B-9981-4697-8F7A-2A78D132A524}"/>
              </a:ext>
            </a:extLst>
          </p:cNvPr>
          <p:cNvGrpSpPr/>
          <p:nvPr/>
        </p:nvGrpSpPr>
        <p:grpSpPr>
          <a:xfrm>
            <a:off x="10790831" y="6246840"/>
            <a:ext cx="896209" cy="236561"/>
            <a:chOff x="6096000" y="4187585"/>
            <a:chExt cx="896209" cy="23656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32AACBC1-C270-420B-ACC5-7C552F2667B5}"/>
                </a:ext>
              </a:extLst>
            </p:cNvPr>
            <p:cNvSpPr/>
            <p:nvPr/>
          </p:nvSpPr>
          <p:spPr>
            <a:xfrm>
              <a:off x="6096000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CF447360-3776-4BF3-86E5-477C0A1D1C54}"/>
                </a:ext>
              </a:extLst>
            </p:cNvPr>
            <p:cNvSpPr/>
            <p:nvPr/>
          </p:nvSpPr>
          <p:spPr>
            <a:xfrm>
              <a:off x="6425824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CEB5A76-958E-49D2-ABB3-B6162988076D}"/>
                </a:ext>
              </a:extLst>
            </p:cNvPr>
            <p:cNvSpPr/>
            <p:nvPr/>
          </p:nvSpPr>
          <p:spPr>
            <a:xfrm>
              <a:off x="6755648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6414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D1AE3FB-4EB9-4FE6-8E65-B5FAA422F1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3138" y="287338"/>
            <a:ext cx="11218862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bg1"/>
                </a:solidFill>
              </a:rPr>
              <a:t>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5221CA4-37E4-4214-97CA-DDA8786E14BC}"/>
              </a:ext>
            </a:extLst>
          </p:cNvPr>
          <p:cNvGrpSpPr/>
          <p:nvPr/>
        </p:nvGrpSpPr>
        <p:grpSpPr>
          <a:xfrm>
            <a:off x="8253374" y="2849063"/>
            <a:ext cx="3282278" cy="923330"/>
            <a:chOff x="2551706" y="4283314"/>
            <a:chExt cx="1403938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A1E9C06-4013-4ED7-A746-C40CD5567E83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9C60C35-6AB7-427E-956E-C52C8CC1FA7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0BC0025-CE8C-43FF-8185-555D597430F2}"/>
              </a:ext>
            </a:extLst>
          </p:cNvPr>
          <p:cNvGrpSpPr/>
          <p:nvPr/>
        </p:nvGrpSpPr>
        <p:grpSpPr>
          <a:xfrm>
            <a:off x="1235148" y="1673073"/>
            <a:ext cx="3109397" cy="923330"/>
            <a:chOff x="2551706" y="4283314"/>
            <a:chExt cx="1403938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C4C6EBA-E556-442F-BEEF-EF26EB01D02F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12A3ED4-F837-4390-A787-BE526CE5FFF5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6FD4D5C-624F-41A9-BF4C-8860D9C0013F}"/>
              </a:ext>
            </a:extLst>
          </p:cNvPr>
          <p:cNvGrpSpPr/>
          <p:nvPr/>
        </p:nvGrpSpPr>
        <p:grpSpPr>
          <a:xfrm>
            <a:off x="826478" y="3382762"/>
            <a:ext cx="3109397" cy="923330"/>
            <a:chOff x="2551706" y="4283314"/>
            <a:chExt cx="1403938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6B69D6C-ACBA-4F2E-8BA2-46B5E79D2391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6DDA896-E896-4C53-BD20-366C82F4B85B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A338890-F97B-412A-9EF3-6D9B9583ED99}"/>
              </a:ext>
            </a:extLst>
          </p:cNvPr>
          <p:cNvGrpSpPr/>
          <p:nvPr/>
        </p:nvGrpSpPr>
        <p:grpSpPr>
          <a:xfrm>
            <a:off x="1235148" y="5092451"/>
            <a:ext cx="3109397" cy="923330"/>
            <a:chOff x="2551706" y="4283314"/>
            <a:chExt cx="1403938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C03CA13-2A21-4072-B73B-48366AD98B6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6E812A6-C599-41D9-8812-3DC6219A67BA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BF8501C-E6BE-4A3C-AD0F-F3F3E803FAFD}"/>
              </a:ext>
            </a:extLst>
          </p:cNvPr>
          <p:cNvGrpSpPr/>
          <p:nvPr/>
        </p:nvGrpSpPr>
        <p:grpSpPr>
          <a:xfrm>
            <a:off x="7910326" y="4679221"/>
            <a:ext cx="3109398" cy="738664"/>
            <a:chOff x="2551706" y="4283314"/>
            <a:chExt cx="1403938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F1D2C4C-A340-49F6-8728-F9CE95E3D7A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26ED8C9-D3DE-4014-B383-3A930056D153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5D24BF7-B72B-44A1-8CD5-B87C954D6147}"/>
              </a:ext>
            </a:extLst>
          </p:cNvPr>
          <p:cNvGrpSpPr/>
          <p:nvPr/>
        </p:nvGrpSpPr>
        <p:grpSpPr>
          <a:xfrm>
            <a:off x="4128365" y="1922590"/>
            <a:ext cx="3896436" cy="3864083"/>
            <a:chOff x="2339753" y="1700808"/>
            <a:chExt cx="4362641" cy="4326417"/>
          </a:xfrm>
        </p:grpSpPr>
        <p:sp>
          <p:nvSpPr>
            <p:cNvPr id="19" name="Chord 4">
              <a:extLst>
                <a:ext uri="{FF2B5EF4-FFF2-40B4-BE49-F238E27FC236}">
                  <a16:creationId xmlns:a16="http://schemas.microsoft.com/office/drawing/2014/main" xmlns="" id="{1B401AFE-271A-4D96-965D-77A8ABC1BB80}"/>
                </a:ext>
              </a:extLst>
            </p:cNvPr>
            <p:cNvSpPr/>
            <p:nvPr/>
          </p:nvSpPr>
          <p:spPr>
            <a:xfrm rot="10800000">
              <a:off x="3203849" y="1700808"/>
              <a:ext cx="2530760" cy="1999855"/>
            </a:xfrm>
            <a:custGeom>
              <a:avLst/>
              <a:gdLst/>
              <a:ahLst/>
              <a:cxnLst/>
              <a:rect l="l" t="t" r="r" b="b"/>
              <a:pathLst>
                <a:path w="2530760" h="1999855">
                  <a:moveTo>
                    <a:pt x="1226329" y="1999855"/>
                  </a:moveTo>
                  <a:cubicBezTo>
                    <a:pt x="796260" y="1999691"/>
                    <a:pt x="366241" y="1869309"/>
                    <a:pt x="0" y="1607179"/>
                  </a:cubicBezTo>
                  <a:lnTo>
                    <a:pt x="536565" y="0"/>
                  </a:lnTo>
                  <a:lnTo>
                    <a:pt x="2530760" y="1552743"/>
                  </a:lnTo>
                  <a:cubicBezTo>
                    <a:pt x="2147098" y="1851003"/>
                    <a:pt x="1686685" y="2000031"/>
                    <a:pt x="1226329" y="19998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Chord 16">
              <a:extLst>
                <a:ext uri="{FF2B5EF4-FFF2-40B4-BE49-F238E27FC236}">
                  <a16:creationId xmlns:a16="http://schemas.microsoft.com/office/drawing/2014/main" xmlns="" id="{127DCEAD-8DA7-4F15-BBC7-12FBF55AFA27}"/>
                </a:ext>
              </a:extLst>
            </p:cNvPr>
            <p:cNvSpPr/>
            <p:nvPr/>
          </p:nvSpPr>
          <p:spPr>
            <a:xfrm rot="10800000">
              <a:off x="5006530" y="2112589"/>
              <a:ext cx="1695864" cy="2407247"/>
            </a:xfrm>
            <a:custGeom>
              <a:avLst/>
              <a:gdLst/>
              <a:ahLst/>
              <a:cxnLst/>
              <a:rect l="l" t="t" r="r" b="b"/>
              <a:pathLst>
                <a:path w="1695864" h="2407247">
                  <a:moveTo>
                    <a:pt x="892192" y="2407247"/>
                  </a:moveTo>
                  <a:cubicBezTo>
                    <a:pt x="132631" y="1866468"/>
                    <a:pt x="-185286" y="893701"/>
                    <a:pt x="108040" y="9038"/>
                  </a:cubicBezTo>
                  <a:lnTo>
                    <a:pt x="16958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Chord 17">
              <a:extLst>
                <a:ext uri="{FF2B5EF4-FFF2-40B4-BE49-F238E27FC236}">
                  <a16:creationId xmlns:a16="http://schemas.microsoft.com/office/drawing/2014/main" xmlns="" id="{93367C61-07FE-4834-A1F8-7794BD93AA6B}"/>
                </a:ext>
              </a:extLst>
            </p:cNvPr>
            <p:cNvSpPr/>
            <p:nvPr/>
          </p:nvSpPr>
          <p:spPr>
            <a:xfrm rot="10800000">
              <a:off x="4139953" y="4560161"/>
              <a:ext cx="2444403" cy="1461126"/>
            </a:xfrm>
            <a:custGeom>
              <a:avLst/>
              <a:gdLst/>
              <a:ahLst/>
              <a:cxnLst/>
              <a:rect l="l" t="t" r="r" b="b"/>
              <a:pathLst>
                <a:path w="2444403" h="1461126">
                  <a:moveTo>
                    <a:pt x="2068990" y="2155"/>
                  </a:moveTo>
                  <a:lnTo>
                    <a:pt x="1994731" y="506"/>
                  </a:lnTo>
                  <a:cubicBezTo>
                    <a:pt x="1998428" y="52"/>
                    <a:pt x="2002131" y="21"/>
                    <a:pt x="2005836" y="0"/>
                  </a:cubicBezTo>
                  <a:close/>
                  <a:moveTo>
                    <a:pt x="0" y="1461126"/>
                  </a:moveTo>
                  <a:cubicBezTo>
                    <a:pt x="282660" y="600607"/>
                    <a:pt x="1079495" y="14820"/>
                    <a:pt x="1983511" y="1017"/>
                  </a:cubicBezTo>
                  <a:lnTo>
                    <a:pt x="2444403" y="14472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Chord 15">
              <a:extLst>
                <a:ext uri="{FF2B5EF4-FFF2-40B4-BE49-F238E27FC236}">
                  <a16:creationId xmlns:a16="http://schemas.microsoft.com/office/drawing/2014/main" xmlns="" id="{92D5EAAF-1CD0-445E-AAB2-1667DE877831}"/>
                </a:ext>
              </a:extLst>
            </p:cNvPr>
            <p:cNvSpPr/>
            <p:nvPr/>
          </p:nvSpPr>
          <p:spPr>
            <a:xfrm rot="10800000">
              <a:off x="2537809" y="3750306"/>
              <a:ext cx="2004501" cy="2276919"/>
            </a:xfrm>
            <a:custGeom>
              <a:avLst/>
              <a:gdLst/>
              <a:ahLst/>
              <a:cxnLst/>
              <a:rect l="l" t="t" r="r" b="b"/>
              <a:pathLst>
                <a:path w="2004501" h="2276919">
                  <a:moveTo>
                    <a:pt x="725547" y="2276919"/>
                  </a:moveTo>
                  <a:lnTo>
                    <a:pt x="0" y="285"/>
                  </a:lnTo>
                  <a:cubicBezTo>
                    <a:pt x="884460" y="-14148"/>
                    <a:pt x="1679159" y="520164"/>
                    <a:pt x="2004501" y="13311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Chord 13">
              <a:extLst>
                <a:ext uri="{FF2B5EF4-FFF2-40B4-BE49-F238E27FC236}">
                  <a16:creationId xmlns:a16="http://schemas.microsoft.com/office/drawing/2014/main" xmlns="" id="{0B2D71C0-A950-430C-A33E-614498CAF192}"/>
                </a:ext>
              </a:extLst>
            </p:cNvPr>
            <p:cNvSpPr/>
            <p:nvPr/>
          </p:nvSpPr>
          <p:spPr>
            <a:xfrm rot="10800000">
              <a:off x="2339753" y="2185673"/>
              <a:ext cx="2130764" cy="2479338"/>
            </a:xfrm>
            <a:custGeom>
              <a:avLst/>
              <a:gdLst/>
              <a:ahLst/>
              <a:cxnLst/>
              <a:rect l="l" t="t" r="r" b="b"/>
              <a:pathLst>
                <a:path w="2130764" h="2479338">
                  <a:moveTo>
                    <a:pt x="1289309" y="2479338"/>
                  </a:moveTo>
                  <a:lnTo>
                    <a:pt x="0" y="1457006"/>
                  </a:lnTo>
                  <a:lnTo>
                    <a:pt x="1979148" y="0"/>
                  </a:lnTo>
                  <a:cubicBezTo>
                    <a:pt x="2334036" y="888690"/>
                    <a:pt x="2050571" y="1903595"/>
                    <a:pt x="1289309" y="24793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68F91B6-4BAE-4629-A465-E004B3613A22}"/>
              </a:ext>
            </a:extLst>
          </p:cNvPr>
          <p:cNvGrpSpPr/>
          <p:nvPr/>
        </p:nvGrpSpPr>
        <p:grpSpPr>
          <a:xfrm>
            <a:off x="5617518" y="2081185"/>
            <a:ext cx="1341218" cy="712886"/>
            <a:chOff x="4139952" y="2308678"/>
            <a:chExt cx="1209821" cy="6430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11B68F4-25D0-4F39-AD23-1BEEC4B297A3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A197A79-42C3-4D35-9834-DD248E497BE3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B74EB38-ABBA-42C6-A7AC-93E9C99135C0}"/>
              </a:ext>
            </a:extLst>
          </p:cNvPr>
          <p:cNvGrpSpPr/>
          <p:nvPr/>
        </p:nvGrpSpPr>
        <p:grpSpPr>
          <a:xfrm>
            <a:off x="6750990" y="3112163"/>
            <a:ext cx="1341218" cy="712886"/>
            <a:chOff x="4139952" y="2308678"/>
            <a:chExt cx="1209821" cy="64304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BB78B9A-1409-4679-8446-FCCDB02F0C0E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E28DF9A-9C98-440A-A2E8-CAF68C536D8F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0E35BC1B-EF08-4BD4-9BC5-A83EB536382D}"/>
              </a:ext>
            </a:extLst>
          </p:cNvPr>
          <p:cNvGrpSpPr/>
          <p:nvPr/>
        </p:nvGrpSpPr>
        <p:grpSpPr>
          <a:xfrm>
            <a:off x="6415456" y="4651886"/>
            <a:ext cx="1341218" cy="712886"/>
            <a:chOff x="4139952" y="2308678"/>
            <a:chExt cx="1209821" cy="64304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C6E5136-BBF5-4336-9751-CEA9B8E63E5F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EEB3E3B-7CD7-4FFC-8240-A7F8C367EB77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27900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906402F-EB99-497D-828F-7FBD583FDFCD}"/>
              </a:ext>
            </a:extLst>
          </p:cNvPr>
          <p:cNvGrpSpPr/>
          <p:nvPr/>
        </p:nvGrpSpPr>
        <p:grpSpPr>
          <a:xfrm>
            <a:off x="4595616" y="4608626"/>
            <a:ext cx="1341218" cy="712886"/>
            <a:chOff x="4139952" y="2308678"/>
            <a:chExt cx="1209821" cy="64304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9899AF0-8742-40B0-BCFC-A2C38B2CA09F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1D18D61-9063-450C-BE1E-5BF3DB4B1C56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7FF7A3F-0A8B-453D-B04A-DE687AA5C561}"/>
              </a:ext>
            </a:extLst>
          </p:cNvPr>
          <p:cNvGrpSpPr/>
          <p:nvPr/>
        </p:nvGrpSpPr>
        <p:grpSpPr>
          <a:xfrm>
            <a:off x="4099792" y="3076995"/>
            <a:ext cx="1341218" cy="712886"/>
            <a:chOff x="4139952" y="2308678"/>
            <a:chExt cx="1209821" cy="64304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384BAED-AE00-4A5B-90B2-0C80402EEBCA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A02A00D-453F-46DF-A8AC-860DE6AC3D11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sp>
        <p:nvSpPr>
          <p:cNvPr id="39" name="Flowchart: Merge 38">
            <a:extLst>
              <a:ext uri="{FF2B5EF4-FFF2-40B4-BE49-F238E27FC236}">
                <a16:creationId xmlns:a16="http://schemas.microsoft.com/office/drawing/2014/main" xmlns="" id="{67CEBDDA-FB24-4DA1-809B-0FC727B6FA94}"/>
              </a:ext>
            </a:extLst>
          </p:cNvPr>
          <p:cNvSpPr/>
          <p:nvPr/>
        </p:nvSpPr>
        <p:spPr>
          <a:xfrm rot="13127924">
            <a:off x="5215496" y="2411637"/>
            <a:ext cx="404106" cy="332023"/>
          </a:xfrm>
          <a:prstGeom prst="flowChartMerg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Flowchart: Merge 39">
            <a:extLst>
              <a:ext uri="{FF2B5EF4-FFF2-40B4-BE49-F238E27FC236}">
                <a16:creationId xmlns:a16="http://schemas.microsoft.com/office/drawing/2014/main" xmlns="" id="{A5633D83-7869-4817-8D14-EF974D741EFC}"/>
              </a:ext>
            </a:extLst>
          </p:cNvPr>
          <p:cNvSpPr/>
          <p:nvPr/>
        </p:nvSpPr>
        <p:spPr>
          <a:xfrm rot="17280108">
            <a:off x="6946900" y="2649651"/>
            <a:ext cx="404106" cy="332023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Flowchart: Merge 40">
            <a:extLst>
              <a:ext uri="{FF2B5EF4-FFF2-40B4-BE49-F238E27FC236}">
                <a16:creationId xmlns:a16="http://schemas.microsoft.com/office/drawing/2014/main" xmlns="" id="{18A927D5-0A69-4262-A2C9-6028D2E8DBDC}"/>
              </a:ext>
            </a:extLst>
          </p:cNvPr>
          <p:cNvSpPr/>
          <p:nvPr/>
        </p:nvSpPr>
        <p:spPr>
          <a:xfrm>
            <a:off x="7219544" y="4430143"/>
            <a:ext cx="404106" cy="332023"/>
          </a:xfrm>
          <a:prstGeom prst="flowChartMerg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Flowchart: Merge 41">
            <a:extLst>
              <a:ext uri="{FF2B5EF4-FFF2-40B4-BE49-F238E27FC236}">
                <a16:creationId xmlns:a16="http://schemas.microsoft.com/office/drawing/2014/main" xmlns="" id="{9BA06D43-46E4-477A-B0DF-42525630F643}"/>
              </a:ext>
            </a:extLst>
          </p:cNvPr>
          <p:cNvSpPr/>
          <p:nvPr/>
        </p:nvSpPr>
        <p:spPr>
          <a:xfrm rot="4209759">
            <a:off x="5661036" y="5200635"/>
            <a:ext cx="404106" cy="332023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Flowchart: Merge 42">
            <a:extLst>
              <a:ext uri="{FF2B5EF4-FFF2-40B4-BE49-F238E27FC236}">
                <a16:creationId xmlns:a16="http://schemas.microsoft.com/office/drawing/2014/main" xmlns="" id="{9B482556-BE36-4DAF-B571-2F8A83D08EB5}"/>
              </a:ext>
            </a:extLst>
          </p:cNvPr>
          <p:cNvSpPr/>
          <p:nvPr/>
        </p:nvSpPr>
        <p:spPr>
          <a:xfrm rot="8789740">
            <a:off x="4398830" y="4040649"/>
            <a:ext cx="404106" cy="332023"/>
          </a:xfrm>
          <a:prstGeom prst="flowChartMerg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ounded Rectangle 51">
            <a:extLst>
              <a:ext uri="{FF2B5EF4-FFF2-40B4-BE49-F238E27FC236}">
                <a16:creationId xmlns:a16="http://schemas.microsoft.com/office/drawing/2014/main" xmlns="" id="{73498F06-71A4-4969-87C9-AB32D139A97F}"/>
              </a:ext>
            </a:extLst>
          </p:cNvPr>
          <p:cNvSpPr/>
          <p:nvPr/>
        </p:nvSpPr>
        <p:spPr>
          <a:xfrm rot="16200000" flipH="1">
            <a:off x="5692264" y="3561883"/>
            <a:ext cx="791106" cy="74503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xmlns="" id="{F4FAD3D0-8CB4-45D1-BA14-1687C01DACBA}"/>
              </a:ext>
            </a:extLst>
          </p:cNvPr>
          <p:cNvSpPr/>
          <p:nvPr/>
        </p:nvSpPr>
        <p:spPr>
          <a:xfrm flipH="1">
            <a:off x="6858646" y="396964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eardrop 1">
            <a:extLst>
              <a:ext uri="{FF2B5EF4-FFF2-40B4-BE49-F238E27FC236}">
                <a16:creationId xmlns:a16="http://schemas.microsoft.com/office/drawing/2014/main" xmlns="" id="{44399CDC-2EE8-4259-A81F-E289425FDA04}"/>
              </a:ext>
            </a:extLst>
          </p:cNvPr>
          <p:cNvSpPr/>
          <p:nvPr/>
        </p:nvSpPr>
        <p:spPr>
          <a:xfrm rot="18805991">
            <a:off x="6373862" y="3000853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Donut 39">
            <a:extLst>
              <a:ext uri="{FF2B5EF4-FFF2-40B4-BE49-F238E27FC236}">
                <a16:creationId xmlns:a16="http://schemas.microsoft.com/office/drawing/2014/main" xmlns="" id="{7B6CD184-BF6A-4100-A5E7-0B8286FBC7BE}"/>
              </a:ext>
            </a:extLst>
          </p:cNvPr>
          <p:cNvSpPr/>
          <p:nvPr/>
        </p:nvSpPr>
        <p:spPr>
          <a:xfrm>
            <a:off x="5287890" y="3045289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36">
            <a:extLst>
              <a:ext uri="{FF2B5EF4-FFF2-40B4-BE49-F238E27FC236}">
                <a16:creationId xmlns:a16="http://schemas.microsoft.com/office/drawing/2014/main" xmlns="" id="{9EEC426D-093E-434E-A48F-54D8DF24CE07}"/>
              </a:ext>
            </a:extLst>
          </p:cNvPr>
          <p:cNvSpPr/>
          <p:nvPr/>
        </p:nvSpPr>
        <p:spPr>
          <a:xfrm>
            <a:off x="5972742" y="4603401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2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Chord 15">
            <a:extLst>
              <a:ext uri="{FF2B5EF4-FFF2-40B4-BE49-F238E27FC236}">
                <a16:creationId xmlns:a16="http://schemas.microsoft.com/office/drawing/2014/main" xmlns="" id="{DD8FFD88-4BA9-47CA-8A55-6E9594D99933}"/>
              </a:ext>
            </a:extLst>
          </p:cNvPr>
          <p:cNvSpPr/>
          <p:nvPr/>
        </p:nvSpPr>
        <p:spPr>
          <a:xfrm>
            <a:off x="5214980" y="4081795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7185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EDB9259-931F-4DED-A20B-FF66632AC09A}"/>
              </a:ext>
            </a:extLst>
          </p:cNvPr>
          <p:cNvSpPr/>
          <p:nvPr/>
        </p:nvSpPr>
        <p:spPr>
          <a:xfrm rot="2700000">
            <a:off x="2101362" y="896814"/>
            <a:ext cx="650630" cy="6506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C671370-1A51-433D-80A0-C010A525068F}"/>
              </a:ext>
            </a:extLst>
          </p:cNvPr>
          <p:cNvSpPr/>
          <p:nvPr/>
        </p:nvSpPr>
        <p:spPr>
          <a:xfrm rot="2700000">
            <a:off x="2896568" y="6096139"/>
            <a:ext cx="358006" cy="358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1B647C6-458E-4311-AD16-8AF5EFF8A4CF}"/>
              </a:ext>
            </a:extLst>
          </p:cNvPr>
          <p:cNvSpPr/>
          <p:nvPr/>
        </p:nvSpPr>
        <p:spPr>
          <a:xfrm rot="2700000">
            <a:off x="2567127" y="5748808"/>
            <a:ext cx="358006" cy="358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673ECD-609A-4B17-B824-87AC64A3F28A}"/>
              </a:ext>
            </a:extLst>
          </p:cNvPr>
          <p:cNvSpPr/>
          <p:nvPr/>
        </p:nvSpPr>
        <p:spPr>
          <a:xfrm rot="2700000">
            <a:off x="4860940" y="3865368"/>
            <a:ext cx="843001" cy="8430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E4650279-88C0-42E1-BC96-DB064273A8CC}"/>
              </a:ext>
            </a:extLst>
          </p:cNvPr>
          <p:cNvSpPr/>
          <p:nvPr/>
        </p:nvSpPr>
        <p:spPr>
          <a:xfrm rot="2700000">
            <a:off x="1565472" y="1653505"/>
            <a:ext cx="3748823" cy="3763809"/>
          </a:xfrm>
          <a:custGeom>
            <a:avLst/>
            <a:gdLst>
              <a:gd name="connsiteX0" fmla="*/ 0 w 3748823"/>
              <a:gd name="connsiteY0" fmla="*/ 0 h 3748823"/>
              <a:gd name="connsiteX1" fmla="*/ 2057403 w 3748823"/>
              <a:gd name="connsiteY1" fmla="*/ 0 h 3748823"/>
              <a:gd name="connsiteX2" fmla="*/ 2057403 w 3748823"/>
              <a:gd name="connsiteY2" fmla="*/ 468603 h 3748823"/>
              <a:gd name="connsiteX3" fmla="*/ 468603 w 3748823"/>
              <a:gd name="connsiteY3" fmla="*/ 468603 h 3748823"/>
              <a:gd name="connsiteX4" fmla="*/ 468603 w 3748823"/>
              <a:gd name="connsiteY4" fmla="*/ 3280220 h 3748823"/>
              <a:gd name="connsiteX5" fmla="*/ 3280220 w 3748823"/>
              <a:gd name="connsiteY5" fmla="*/ 3280220 h 3748823"/>
              <a:gd name="connsiteX6" fmla="*/ 3280220 w 3748823"/>
              <a:gd name="connsiteY6" fmla="*/ 1691420 h 3748823"/>
              <a:gd name="connsiteX7" fmla="*/ 3748823 w 3748823"/>
              <a:gd name="connsiteY7" fmla="*/ 1691420 h 3748823"/>
              <a:gd name="connsiteX8" fmla="*/ 3748823 w 3748823"/>
              <a:gd name="connsiteY8" fmla="*/ 3748823 h 3748823"/>
              <a:gd name="connsiteX9" fmla="*/ 0 w 3748823"/>
              <a:gd name="connsiteY9" fmla="*/ 3748823 h 374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8823" h="3748823">
                <a:moveTo>
                  <a:pt x="0" y="0"/>
                </a:moveTo>
                <a:lnTo>
                  <a:pt x="2057403" y="0"/>
                </a:lnTo>
                <a:lnTo>
                  <a:pt x="2057403" y="468603"/>
                </a:lnTo>
                <a:lnTo>
                  <a:pt x="468603" y="468603"/>
                </a:lnTo>
                <a:lnTo>
                  <a:pt x="468603" y="3280220"/>
                </a:lnTo>
                <a:lnTo>
                  <a:pt x="3280220" y="3280220"/>
                </a:lnTo>
                <a:lnTo>
                  <a:pt x="3280220" y="1691420"/>
                </a:lnTo>
                <a:lnTo>
                  <a:pt x="3748823" y="1691420"/>
                </a:lnTo>
                <a:lnTo>
                  <a:pt x="3748823" y="3748823"/>
                </a:lnTo>
                <a:lnTo>
                  <a:pt x="0" y="37488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0F7E216-BFDD-4F39-AFAF-39F5EDB14FBC}"/>
              </a:ext>
            </a:extLst>
          </p:cNvPr>
          <p:cNvSpPr txBox="1"/>
          <p:nvPr/>
        </p:nvSpPr>
        <p:spPr>
          <a:xfrm>
            <a:off x="6653361" y="624035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9C412B8-6C7B-4600-8F64-ACBDF1CD97D8}"/>
              </a:ext>
            </a:extLst>
          </p:cNvPr>
          <p:cNvSpPr txBox="1"/>
          <p:nvPr/>
        </p:nvSpPr>
        <p:spPr>
          <a:xfrm>
            <a:off x="6653361" y="2710341"/>
            <a:ext cx="44505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1F60436-7B27-4AA1-8207-60320C7F58AB}"/>
              </a:ext>
            </a:extLst>
          </p:cNvPr>
          <p:cNvSpPr txBox="1"/>
          <p:nvPr/>
        </p:nvSpPr>
        <p:spPr>
          <a:xfrm>
            <a:off x="6653361" y="3537265"/>
            <a:ext cx="486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E0F37DC-BFE9-473A-B6F1-4546F6CB69C2}"/>
              </a:ext>
            </a:extLst>
          </p:cNvPr>
          <p:cNvSpPr/>
          <p:nvPr/>
        </p:nvSpPr>
        <p:spPr>
          <a:xfrm>
            <a:off x="8083566" y="4893065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F8352E5-8256-4B33-82E1-EAA3FFED31AD}"/>
              </a:ext>
            </a:extLst>
          </p:cNvPr>
          <p:cNvSpPr/>
          <p:nvPr/>
        </p:nvSpPr>
        <p:spPr>
          <a:xfrm>
            <a:off x="10012818" y="4881776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79FE6D68-F5F4-4356-9260-8F7961FA0D14}"/>
              </a:ext>
            </a:extLst>
          </p:cNvPr>
          <p:cNvGrpSpPr/>
          <p:nvPr/>
        </p:nvGrpSpPr>
        <p:grpSpPr>
          <a:xfrm rot="2422442">
            <a:off x="8973294" y="4700033"/>
            <a:ext cx="381092" cy="649916"/>
            <a:chOff x="4877940" y="1698632"/>
            <a:chExt cx="711288" cy="121303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266E8D1D-8CEF-4F36-943E-64CB76ECE45D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93F7D845-46FA-4A06-AA92-CFA0389BDC16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01B5A86D-5E7B-4436-9656-BA253A602756}"/>
              </a:ext>
            </a:extLst>
          </p:cNvPr>
          <p:cNvGrpSpPr/>
          <p:nvPr/>
        </p:nvGrpSpPr>
        <p:grpSpPr>
          <a:xfrm rot="2768740">
            <a:off x="7161034" y="4617311"/>
            <a:ext cx="212523" cy="646332"/>
            <a:chOff x="6719918" y="3648662"/>
            <a:chExt cx="734357" cy="2233354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152C7051-2F01-4234-8720-0DE68111B679}"/>
                </a:ext>
              </a:extLst>
            </p:cNvPr>
            <p:cNvSpPr/>
            <p:nvPr/>
          </p:nvSpPr>
          <p:spPr>
            <a:xfrm>
              <a:off x="6791047" y="3648662"/>
              <a:ext cx="594022" cy="1480249"/>
            </a:xfrm>
            <a:custGeom>
              <a:avLst/>
              <a:gdLst>
                <a:gd name="connsiteX0" fmla="*/ 109577 w 594022"/>
                <a:gd name="connsiteY0" fmla="*/ 101887 h 1480249"/>
                <a:gd name="connsiteX1" fmla="*/ 159559 w 594022"/>
                <a:gd name="connsiteY1" fmla="*/ 226843 h 1480249"/>
                <a:gd name="connsiteX2" fmla="*/ 296050 w 594022"/>
                <a:gd name="connsiteY2" fmla="*/ 284515 h 1480249"/>
                <a:gd name="connsiteX3" fmla="*/ 432540 w 594022"/>
                <a:gd name="connsiteY3" fmla="*/ 226843 h 1480249"/>
                <a:gd name="connsiteX4" fmla="*/ 482523 w 594022"/>
                <a:gd name="connsiteY4" fmla="*/ 101887 h 1480249"/>
                <a:gd name="connsiteX5" fmla="*/ 51905 w 594022"/>
                <a:gd name="connsiteY5" fmla="*/ 0 h 1480249"/>
                <a:gd name="connsiteX6" fmla="*/ 542117 w 594022"/>
                <a:gd name="connsiteY6" fmla="*/ 0 h 1480249"/>
                <a:gd name="connsiteX7" fmla="*/ 578643 w 594022"/>
                <a:gd name="connsiteY7" fmla="*/ 15379 h 1480249"/>
                <a:gd name="connsiteX8" fmla="*/ 594022 w 594022"/>
                <a:gd name="connsiteY8" fmla="*/ 51905 h 1480249"/>
                <a:gd name="connsiteX9" fmla="*/ 507514 w 594022"/>
                <a:gd name="connsiteY9" fmla="*/ 299894 h 1480249"/>
                <a:gd name="connsiteX10" fmla="*/ 411154 w 594022"/>
                <a:gd name="connsiteY10" fmla="*/ 364054 h 1480249"/>
                <a:gd name="connsiteX11" fmla="*/ 369101 w 594022"/>
                <a:gd name="connsiteY11" fmla="*/ 372219 h 1480249"/>
                <a:gd name="connsiteX12" fmla="*/ 369101 w 594022"/>
                <a:gd name="connsiteY12" fmla="*/ 1480249 h 1480249"/>
                <a:gd name="connsiteX13" fmla="*/ 222998 w 594022"/>
                <a:gd name="connsiteY13" fmla="*/ 1480249 h 1480249"/>
                <a:gd name="connsiteX14" fmla="*/ 222998 w 594022"/>
                <a:gd name="connsiteY14" fmla="*/ 372009 h 1480249"/>
                <a:gd name="connsiteX15" fmla="*/ 182628 w 594022"/>
                <a:gd name="connsiteY15" fmla="*/ 364054 h 1480249"/>
                <a:gd name="connsiteX16" fmla="*/ 86508 w 594022"/>
                <a:gd name="connsiteY16" fmla="*/ 299894 h 1480249"/>
                <a:gd name="connsiteX17" fmla="*/ 0 w 594022"/>
                <a:gd name="connsiteY17" fmla="*/ 51905 h 1480249"/>
                <a:gd name="connsiteX18" fmla="*/ 51905 w 594022"/>
                <a:gd name="connsiteY18" fmla="*/ 0 h 14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4022" h="1480249">
                  <a:moveTo>
                    <a:pt x="109577" y="101887"/>
                  </a:moveTo>
                  <a:cubicBezTo>
                    <a:pt x="119189" y="134568"/>
                    <a:pt x="134568" y="201852"/>
                    <a:pt x="159559" y="226843"/>
                  </a:cubicBezTo>
                  <a:cubicBezTo>
                    <a:pt x="196085" y="263369"/>
                    <a:pt x="244145" y="284515"/>
                    <a:pt x="296050" y="284515"/>
                  </a:cubicBezTo>
                  <a:cubicBezTo>
                    <a:pt x="347955" y="284515"/>
                    <a:pt x="396015" y="265291"/>
                    <a:pt x="432540" y="226843"/>
                  </a:cubicBezTo>
                  <a:cubicBezTo>
                    <a:pt x="457531" y="201852"/>
                    <a:pt x="472911" y="134568"/>
                    <a:pt x="482523" y="101887"/>
                  </a:cubicBezTo>
                  <a:close/>
                  <a:moveTo>
                    <a:pt x="51905" y="0"/>
                  </a:moveTo>
                  <a:lnTo>
                    <a:pt x="542117" y="0"/>
                  </a:lnTo>
                  <a:cubicBezTo>
                    <a:pt x="555574" y="0"/>
                    <a:pt x="569031" y="5767"/>
                    <a:pt x="578643" y="15379"/>
                  </a:cubicBezTo>
                  <a:cubicBezTo>
                    <a:pt x="588255" y="24991"/>
                    <a:pt x="594022" y="38448"/>
                    <a:pt x="594022" y="51905"/>
                  </a:cubicBezTo>
                  <a:cubicBezTo>
                    <a:pt x="594022" y="130723"/>
                    <a:pt x="563263" y="244145"/>
                    <a:pt x="507514" y="299894"/>
                  </a:cubicBezTo>
                  <a:cubicBezTo>
                    <a:pt x="479639" y="327769"/>
                    <a:pt x="446959" y="349396"/>
                    <a:pt x="411154" y="364054"/>
                  </a:cubicBezTo>
                  <a:lnTo>
                    <a:pt x="369101" y="372219"/>
                  </a:lnTo>
                  <a:lnTo>
                    <a:pt x="369101" y="1480249"/>
                  </a:lnTo>
                  <a:lnTo>
                    <a:pt x="222998" y="1480249"/>
                  </a:lnTo>
                  <a:lnTo>
                    <a:pt x="222998" y="372009"/>
                  </a:lnTo>
                  <a:lnTo>
                    <a:pt x="182628" y="364054"/>
                  </a:lnTo>
                  <a:cubicBezTo>
                    <a:pt x="147064" y="349396"/>
                    <a:pt x="114383" y="327769"/>
                    <a:pt x="86508" y="299894"/>
                  </a:cubicBezTo>
                  <a:cubicBezTo>
                    <a:pt x="30759" y="244145"/>
                    <a:pt x="0" y="130723"/>
                    <a:pt x="0" y="51905"/>
                  </a:cubicBezTo>
                  <a:cubicBezTo>
                    <a:pt x="0" y="23069"/>
                    <a:pt x="23069" y="0"/>
                    <a:pt x="5190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D0562C06-0838-454D-B8B0-A11F8EEFA1D2}"/>
                </a:ext>
              </a:extLst>
            </p:cNvPr>
            <p:cNvSpPr/>
            <p:nvPr/>
          </p:nvSpPr>
          <p:spPr>
            <a:xfrm>
              <a:off x="6719918" y="5047694"/>
              <a:ext cx="734357" cy="834322"/>
            </a:xfrm>
            <a:custGeom>
              <a:avLst/>
              <a:gdLst>
                <a:gd name="connsiteX0" fmla="*/ 271058 w 734357"/>
                <a:gd name="connsiteY0" fmla="*/ 0 h 834322"/>
                <a:gd name="connsiteX1" fmla="*/ 465221 w 734357"/>
                <a:gd name="connsiteY1" fmla="*/ 0 h 834322"/>
                <a:gd name="connsiteX2" fmla="*/ 464360 w 734357"/>
                <a:gd name="connsiteY2" fmla="*/ 57672 h 834322"/>
                <a:gd name="connsiteX3" fmla="*/ 680530 w 734357"/>
                <a:gd name="connsiteY3" fmla="*/ 57672 h 834322"/>
                <a:gd name="connsiteX4" fmla="*/ 718978 w 734357"/>
                <a:gd name="connsiteY4" fmla="*/ 73051 h 834322"/>
                <a:gd name="connsiteX5" fmla="*/ 734357 w 734357"/>
                <a:gd name="connsiteY5" fmla="*/ 111499 h 834322"/>
                <a:gd name="connsiteX6" fmla="*/ 734357 w 734357"/>
                <a:gd name="connsiteY6" fmla="*/ 382558 h 834322"/>
                <a:gd name="connsiteX7" fmla="*/ 426773 w 734357"/>
                <a:gd name="connsiteY7" fmla="*/ 813175 h 834322"/>
                <a:gd name="connsiteX8" fmla="*/ 367179 w 734357"/>
                <a:gd name="connsiteY8" fmla="*/ 834322 h 834322"/>
                <a:gd name="connsiteX9" fmla="*/ 307584 w 734357"/>
                <a:gd name="connsiteY9" fmla="*/ 813175 h 834322"/>
                <a:gd name="connsiteX10" fmla="*/ 0 w 734357"/>
                <a:gd name="connsiteY10" fmla="*/ 382558 h 834322"/>
                <a:gd name="connsiteX11" fmla="*/ 0 w 734357"/>
                <a:gd name="connsiteY11" fmla="*/ 111499 h 834322"/>
                <a:gd name="connsiteX12" fmla="*/ 15380 w 734357"/>
                <a:gd name="connsiteY12" fmla="*/ 73051 h 834322"/>
                <a:gd name="connsiteX13" fmla="*/ 53828 w 734357"/>
                <a:gd name="connsiteY13" fmla="*/ 57672 h 834322"/>
                <a:gd name="connsiteX14" fmla="*/ 271058 w 734357"/>
                <a:gd name="connsiteY14" fmla="*/ 57672 h 83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4357" h="834322">
                  <a:moveTo>
                    <a:pt x="271058" y="0"/>
                  </a:moveTo>
                  <a:lnTo>
                    <a:pt x="465221" y="0"/>
                  </a:lnTo>
                  <a:lnTo>
                    <a:pt x="464360" y="57672"/>
                  </a:lnTo>
                  <a:lnTo>
                    <a:pt x="680530" y="57672"/>
                  </a:lnTo>
                  <a:cubicBezTo>
                    <a:pt x="693987" y="57672"/>
                    <a:pt x="707444" y="63439"/>
                    <a:pt x="718978" y="73051"/>
                  </a:cubicBezTo>
                  <a:cubicBezTo>
                    <a:pt x="728590" y="82663"/>
                    <a:pt x="734357" y="96120"/>
                    <a:pt x="734357" y="111499"/>
                  </a:cubicBezTo>
                  <a:lnTo>
                    <a:pt x="734357" y="382558"/>
                  </a:lnTo>
                  <a:cubicBezTo>
                    <a:pt x="734357" y="576720"/>
                    <a:pt x="611324" y="749736"/>
                    <a:pt x="426773" y="813175"/>
                  </a:cubicBezTo>
                  <a:lnTo>
                    <a:pt x="367179" y="834322"/>
                  </a:lnTo>
                  <a:lnTo>
                    <a:pt x="307584" y="813175"/>
                  </a:lnTo>
                  <a:cubicBezTo>
                    <a:pt x="123034" y="749736"/>
                    <a:pt x="0" y="576720"/>
                    <a:pt x="0" y="382558"/>
                  </a:cubicBezTo>
                  <a:lnTo>
                    <a:pt x="0" y="111499"/>
                  </a:lnTo>
                  <a:cubicBezTo>
                    <a:pt x="0" y="98042"/>
                    <a:pt x="5768" y="84585"/>
                    <a:pt x="15380" y="73051"/>
                  </a:cubicBezTo>
                  <a:cubicBezTo>
                    <a:pt x="24992" y="63439"/>
                    <a:pt x="38448" y="57672"/>
                    <a:pt x="53828" y="57672"/>
                  </a:cubicBezTo>
                  <a:lnTo>
                    <a:pt x="271058" y="576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7AD6DD7-BA47-4D05-AFB1-EC7EB1603828}"/>
              </a:ext>
            </a:extLst>
          </p:cNvPr>
          <p:cNvSpPr txBox="1"/>
          <p:nvPr/>
        </p:nvSpPr>
        <p:spPr>
          <a:xfrm>
            <a:off x="6399779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920DD97-4BC4-4E26-883E-54CE5DA85F54}"/>
              </a:ext>
            </a:extLst>
          </p:cNvPr>
          <p:cNvSpPr txBox="1"/>
          <p:nvPr/>
        </p:nvSpPr>
        <p:spPr>
          <a:xfrm>
            <a:off x="8329031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B078205-CEB7-40CE-B9E8-9C461015650A}"/>
              </a:ext>
            </a:extLst>
          </p:cNvPr>
          <p:cNvSpPr txBox="1"/>
          <p:nvPr/>
        </p:nvSpPr>
        <p:spPr>
          <a:xfrm>
            <a:off x="10258283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3BB9B0A-CAEA-40A2-A862-3AD56DE6A34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grpSp>
        <p:nvGrpSpPr>
          <p:cNvPr id="28" name="Group 49">
            <a:extLst>
              <a:ext uri="{FF2B5EF4-FFF2-40B4-BE49-F238E27FC236}">
                <a16:creationId xmlns:a16="http://schemas.microsoft.com/office/drawing/2014/main" xmlns="" id="{1039AC14-DD5F-4406-A2FF-F1B83F81D9EF}"/>
              </a:ext>
            </a:extLst>
          </p:cNvPr>
          <p:cNvGrpSpPr/>
          <p:nvPr/>
        </p:nvGrpSpPr>
        <p:grpSpPr>
          <a:xfrm rot="20498047">
            <a:off x="10815738" y="4721320"/>
            <a:ext cx="315042" cy="581170"/>
            <a:chOff x="6951567" y="1614047"/>
            <a:chExt cx="730512" cy="1347602"/>
          </a:xfrm>
        </p:grpSpPr>
        <p:sp>
          <p:nvSpPr>
            <p:cNvPr id="29" name="Freeform: Shape 12">
              <a:extLst>
                <a:ext uri="{FF2B5EF4-FFF2-40B4-BE49-F238E27FC236}">
                  <a16:creationId xmlns:a16="http://schemas.microsoft.com/office/drawing/2014/main" xmlns="" id="{7B2018B0-39D1-4013-BA5D-9220376954B9}"/>
                </a:ext>
              </a:extLst>
            </p:cNvPr>
            <p:cNvSpPr/>
            <p:nvPr/>
          </p:nvSpPr>
          <p:spPr>
            <a:xfrm>
              <a:off x="7188744" y="1614047"/>
              <a:ext cx="192240" cy="1345680"/>
            </a:xfrm>
            <a:custGeom>
              <a:avLst/>
              <a:gdLst>
                <a:gd name="connsiteX0" fmla="*/ 104050 w 192240"/>
                <a:gd name="connsiteY0" fmla="*/ 1330541 h 1345680"/>
                <a:gd name="connsiteX1" fmla="*/ 55990 w 192240"/>
                <a:gd name="connsiteY1" fmla="*/ 1301705 h 1345680"/>
                <a:gd name="connsiteX2" fmla="*/ 29076 w 192240"/>
                <a:gd name="connsiteY2" fmla="*/ 1234421 h 1345680"/>
                <a:gd name="connsiteX3" fmla="*/ 46378 w 192240"/>
                <a:gd name="connsiteY3" fmla="*/ 59835 h 1345680"/>
                <a:gd name="connsiteX4" fmla="*/ 77136 w 192240"/>
                <a:gd name="connsiteY4" fmla="*/ 29076 h 1345680"/>
                <a:gd name="connsiteX5" fmla="*/ 130963 w 192240"/>
                <a:gd name="connsiteY5" fmla="*/ 29076 h 1345680"/>
                <a:gd name="connsiteX6" fmla="*/ 161722 w 192240"/>
                <a:gd name="connsiteY6" fmla="*/ 59835 h 1345680"/>
                <a:gd name="connsiteX7" fmla="*/ 179023 w 192240"/>
                <a:gd name="connsiteY7" fmla="*/ 1234421 h 1345680"/>
                <a:gd name="connsiteX8" fmla="*/ 152110 w 192240"/>
                <a:gd name="connsiteY8" fmla="*/ 1301705 h 1345680"/>
                <a:gd name="connsiteX9" fmla="*/ 104050 w 192240"/>
                <a:gd name="connsiteY9" fmla="*/ 1330541 h 1345680"/>
                <a:gd name="connsiteX10" fmla="*/ 104050 w 192240"/>
                <a:gd name="connsiteY10" fmla="*/ 1330541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240" h="1345680">
                  <a:moveTo>
                    <a:pt x="104050" y="1330541"/>
                  </a:moveTo>
                  <a:cubicBezTo>
                    <a:pt x="79058" y="1330541"/>
                    <a:pt x="73291" y="1320929"/>
                    <a:pt x="55990" y="1301705"/>
                  </a:cubicBezTo>
                  <a:cubicBezTo>
                    <a:pt x="38688" y="1284404"/>
                    <a:pt x="29076" y="1259413"/>
                    <a:pt x="29076" y="1234421"/>
                  </a:cubicBezTo>
                  <a:lnTo>
                    <a:pt x="46378" y="59835"/>
                  </a:lnTo>
                  <a:cubicBezTo>
                    <a:pt x="46378" y="42533"/>
                    <a:pt x="59834" y="29076"/>
                    <a:pt x="77136" y="29076"/>
                  </a:cubicBezTo>
                  <a:lnTo>
                    <a:pt x="130963" y="29076"/>
                  </a:lnTo>
                  <a:cubicBezTo>
                    <a:pt x="148265" y="29076"/>
                    <a:pt x="161722" y="42533"/>
                    <a:pt x="161722" y="59835"/>
                  </a:cubicBezTo>
                  <a:lnTo>
                    <a:pt x="179023" y="1234421"/>
                  </a:lnTo>
                  <a:cubicBezTo>
                    <a:pt x="179023" y="1259413"/>
                    <a:pt x="171334" y="1284404"/>
                    <a:pt x="152110" y="1301705"/>
                  </a:cubicBezTo>
                  <a:cubicBezTo>
                    <a:pt x="134808" y="1319007"/>
                    <a:pt x="129041" y="1330541"/>
                    <a:pt x="104050" y="1330541"/>
                  </a:cubicBezTo>
                  <a:lnTo>
                    <a:pt x="104050" y="1330541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2">
              <a:extLst>
                <a:ext uri="{FF2B5EF4-FFF2-40B4-BE49-F238E27FC236}">
                  <a16:creationId xmlns:a16="http://schemas.microsoft.com/office/drawing/2014/main" xmlns="" id="{9DD84989-BE7A-41E6-A89C-44F60150F1A6}"/>
                </a:ext>
              </a:extLst>
            </p:cNvPr>
            <p:cNvSpPr/>
            <p:nvPr/>
          </p:nvSpPr>
          <p:spPr>
            <a:xfrm>
              <a:off x="7182976" y="2346481"/>
              <a:ext cx="211464" cy="615168"/>
            </a:xfrm>
            <a:custGeom>
              <a:avLst/>
              <a:gdLst>
                <a:gd name="connsiteX0" fmla="*/ 36766 w 211464"/>
                <a:gd name="connsiteY0" fmla="*/ 29076 h 615168"/>
                <a:gd name="connsiteX1" fmla="*/ 29076 w 211464"/>
                <a:gd name="connsiteY1" fmla="*/ 498142 h 615168"/>
                <a:gd name="connsiteX2" fmla="*/ 57912 w 211464"/>
                <a:gd name="connsiteY2" fmla="*/ 571193 h 615168"/>
                <a:gd name="connsiteX3" fmla="*/ 109817 w 211464"/>
                <a:gd name="connsiteY3" fmla="*/ 601952 h 615168"/>
                <a:gd name="connsiteX4" fmla="*/ 113662 w 211464"/>
                <a:gd name="connsiteY4" fmla="*/ 601952 h 615168"/>
                <a:gd name="connsiteX5" fmla="*/ 165567 w 211464"/>
                <a:gd name="connsiteY5" fmla="*/ 571193 h 615168"/>
                <a:gd name="connsiteX6" fmla="*/ 194403 w 211464"/>
                <a:gd name="connsiteY6" fmla="*/ 498142 h 615168"/>
                <a:gd name="connsiteX7" fmla="*/ 186713 w 211464"/>
                <a:gd name="connsiteY7" fmla="*/ 29076 h 615168"/>
                <a:gd name="connsiteX8" fmla="*/ 36766 w 211464"/>
                <a:gd name="connsiteY8" fmla="*/ 29076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464" h="615168">
                  <a:moveTo>
                    <a:pt x="36766" y="29076"/>
                  </a:moveTo>
                  <a:lnTo>
                    <a:pt x="29076" y="498142"/>
                  </a:lnTo>
                  <a:cubicBezTo>
                    <a:pt x="29076" y="525056"/>
                    <a:pt x="38688" y="551969"/>
                    <a:pt x="57912" y="571193"/>
                  </a:cubicBezTo>
                  <a:cubicBezTo>
                    <a:pt x="77136" y="590417"/>
                    <a:pt x="82904" y="601952"/>
                    <a:pt x="109817" y="601952"/>
                  </a:cubicBezTo>
                  <a:lnTo>
                    <a:pt x="113662" y="601952"/>
                  </a:lnTo>
                  <a:cubicBezTo>
                    <a:pt x="140576" y="601952"/>
                    <a:pt x="146343" y="590417"/>
                    <a:pt x="165567" y="571193"/>
                  </a:cubicBezTo>
                  <a:cubicBezTo>
                    <a:pt x="184791" y="551969"/>
                    <a:pt x="194403" y="525056"/>
                    <a:pt x="194403" y="498142"/>
                  </a:cubicBezTo>
                  <a:lnTo>
                    <a:pt x="186713" y="29076"/>
                  </a:lnTo>
                  <a:lnTo>
                    <a:pt x="36766" y="29076"/>
                  </a:ln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4">
              <a:extLst>
                <a:ext uri="{FF2B5EF4-FFF2-40B4-BE49-F238E27FC236}">
                  <a16:creationId xmlns:a16="http://schemas.microsoft.com/office/drawing/2014/main" xmlns="" id="{B6C3DE9D-27E9-4D23-9D0A-7D2F11723066}"/>
                </a:ext>
              </a:extLst>
            </p:cNvPr>
            <p:cNvSpPr/>
            <p:nvPr/>
          </p:nvSpPr>
          <p:spPr>
            <a:xfrm>
              <a:off x="6951567" y="1676765"/>
              <a:ext cx="730512" cy="269136"/>
            </a:xfrm>
            <a:custGeom>
              <a:avLst/>
              <a:gdLst>
                <a:gd name="connsiteX0" fmla="*/ 727629 w 730512"/>
                <a:gd name="connsiteY0" fmla="*/ 197046 h 269136"/>
                <a:gd name="connsiteX1" fmla="*/ 698793 w 730512"/>
                <a:gd name="connsiteY1" fmla="*/ 139374 h 269136"/>
                <a:gd name="connsiteX2" fmla="*/ 491173 w 730512"/>
                <a:gd name="connsiteY2" fmla="*/ 27875 h 269136"/>
                <a:gd name="connsiteX3" fmla="*/ 458493 w 730512"/>
                <a:gd name="connsiteY3" fmla="*/ 14418 h 269136"/>
                <a:gd name="connsiteX4" fmla="*/ 112461 w 730512"/>
                <a:gd name="connsiteY4" fmla="*/ 14418 h 269136"/>
                <a:gd name="connsiteX5" fmla="*/ 112461 w 730512"/>
                <a:gd name="connsiteY5" fmla="*/ 14418 h 269136"/>
                <a:gd name="connsiteX6" fmla="*/ 47098 w 730512"/>
                <a:gd name="connsiteY6" fmla="*/ 14418 h 269136"/>
                <a:gd name="connsiteX7" fmla="*/ 14418 w 730512"/>
                <a:gd name="connsiteY7" fmla="*/ 47099 h 269136"/>
                <a:gd name="connsiteX8" fmla="*/ 14418 w 730512"/>
                <a:gd name="connsiteY8" fmla="*/ 237416 h 269136"/>
                <a:gd name="connsiteX9" fmla="*/ 47098 w 730512"/>
                <a:gd name="connsiteY9" fmla="*/ 270097 h 269136"/>
                <a:gd name="connsiteX10" fmla="*/ 104770 w 730512"/>
                <a:gd name="connsiteY10" fmla="*/ 270097 h 269136"/>
                <a:gd name="connsiteX11" fmla="*/ 104770 w 730512"/>
                <a:gd name="connsiteY11" fmla="*/ 270097 h 269136"/>
                <a:gd name="connsiteX12" fmla="*/ 108616 w 730512"/>
                <a:gd name="connsiteY12" fmla="*/ 270097 h 269136"/>
                <a:gd name="connsiteX13" fmla="*/ 233572 w 730512"/>
                <a:gd name="connsiteY13" fmla="*/ 270097 h 269136"/>
                <a:gd name="connsiteX14" fmla="*/ 233572 w 730512"/>
                <a:gd name="connsiteY14" fmla="*/ 270097 h 269136"/>
                <a:gd name="connsiteX15" fmla="*/ 621897 w 730512"/>
                <a:gd name="connsiteY15" fmla="*/ 270097 h 269136"/>
                <a:gd name="connsiteX16" fmla="*/ 621897 w 730512"/>
                <a:gd name="connsiteY16" fmla="*/ 270097 h 269136"/>
                <a:gd name="connsiteX17" fmla="*/ 693025 w 730512"/>
                <a:gd name="connsiteY17" fmla="*/ 270097 h 269136"/>
                <a:gd name="connsiteX18" fmla="*/ 725706 w 730512"/>
                <a:gd name="connsiteY18" fmla="*/ 237416 h 269136"/>
                <a:gd name="connsiteX19" fmla="*/ 727629 w 730512"/>
                <a:gd name="connsiteY19" fmla="*/ 197046 h 26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0512" h="269136">
                  <a:moveTo>
                    <a:pt x="727629" y="197046"/>
                  </a:moveTo>
                  <a:cubicBezTo>
                    <a:pt x="727629" y="173977"/>
                    <a:pt x="716094" y="152831"/>
                    <a:pt x="698793" y="139374"/>
                  </a:cubicBezTo>
                  <a:lnTo>
                    <a:pt x="491173" y="27875"/>
                  </a:lnTo>
                  <a:cubicBezTo>
                    <a:pt x="481561" y="20185"/>
                    <a:pt x="470027" y="16340"/>
                    <a:pt x="458493" y="14418"/>
                  </a:cubicBezTo>
                  <a:lnTo>
                    <a:pt x="112461" y="14418"/>
                  </a:lnTo>
                  <a:lnTo>
                    <a:pt x="112461" y="14418"/>
                  </a:lnTo>
                  <a:lnTo>
                    <a:pt x="47098" y="14418"/>
                  </a:lnTo>
                  <a:cubicBezTo>
                    <a:pt x="27874" y="14418"/>
                    <a:pt x="14418" y="29797"/>
                    <a:pt x="14418" y="47099"/>
                  </a:cubicBezTo>
                  <a:lnTo>
                    <a:pt x="14418" y="237416"/>
                  </a:lnTo>
                  <a:cubicBezTo>
                    <a:pt x="14418" y="256640"/>
                    <a:pt x="29797" y="270097"/>
                    <a:pt x="47098" y="270097"/>
                  </a:cubicBezTo>
                  <a:lnTo>
                    <a:pt x="104770" y="270097"/>
                  </a:lnTo>
                  <a:lnTo>
                    <a:pt x="104770" y="270097"/>
                  </a:lnTo>
                  <a:lnTo>
                    <a:pt x="108616" y="270097"/>
                  </a:lnTo>
                  <a:lnTo>
                    <a:pt x="233572" y="270097"/>
                  </a:lnTo>
                  <a:lnTo>
                    <a:pt x="233572" y="270097"/>
                  </a:lnTo>
                  <a:lnTo>
                    <a:pt x="621897" y="270097"/>
                  </a:lnTo>
                  <a:lnTo>
                    <a:pt x="621897" y="270097"/>
                  </a:lnTo>
                  <a:lnTo>
                    <a:pt x="693025" y="270097"/>
                  </a:lnTo>
                  <a:cubicBezTo>
                    <a:pt x="712249" y="270097"/>
                    <a:pt x="725706" y="254718"/>
                    <a:pt x="725706" y="237416"/>
                  </a:cubicBezTo>
                  <a:lnTo>
                    <a:pt x="727629" y="197046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Marco 4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51397 w 12192000"/>
              <a:gd name="connsiteY9" fmla="*/ 13535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857250 w 12192000"/>
              <a:gd name="connsiteY6" fmla="*/ 6000750 h 6858000"/>
              <a:gd name="connsiteX7" fmla="*/ 12056645 w 12192000"/>
              <a:gd name="connsiteY7" fmla="*/ 6738687 h 6858000"/>
              <a:gd name="connsiteX8" fmla="*/ 11334750 w 12192000"/>
              <a:gd name="connsiteY8" fmla="*/ 857250 h 6858000"/>
              <a:gd name="connsiteX9" fmla="*/ 151397 w 12192000"/>
              <a:gd name="connsiteY9" fmla="*/ 13535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408072 w 12192000"/>
              <a:gd name="connsiteY6" fmla="*/ 6562224 h 6858000"/>
              <a:gd name="connsiteX7" fmla="*/ 12056645 w 12192000"/>
              <a:gd name="connsiteY7" fmla="*/ 6738687 h 6858000"/>
              <a:gd name="connsiteX8" fmla="*/ 11334750 w 12192000"/>
              <a:gd name="connsiteY8" fmla="*/ 857250 h 6858000"/>
              <a:gd name="connsiteX9" fmla="*/ 151397 w 12192000"/>
              <a:gd name="connsiteY9" fmla="*/ 13535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408072 w 12192000"/>
              <a:gd name="connsiteY6" fmla="*/ 6562224 h 6858000"/>
              <a:gd name="connsiteX7" fmla="*/ 12056645 w 12192000"/>
              <a:gd name="connsiteY7" fmla="*/ 6738687 h 6858000"/>
              <a:gd name="connsiteX8" fmla="*/ 11783929 w 12192000"/>
              <a:gd name="connsiteY8" fmla="*/ 408071 h 6858000"/>
              <a:gd name="connsiteX9" fmla="*/ 151397 w 12192000"/>
              <a:gd name="connsiteY9" fmla="*/ 1353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51397" y="135355"/>
                </a:moveTo>
                <a:lnTo>
                  <a:pt x="408072" y="6562224"/>
                </a:lnTo>
                <a:lnTo>
                  <a:pt x="12056645" y="6738687"/>
                </a:lnTo>
                <a:lnTo>
                  <a:pt x="11783929" y="408071"/>
                </a:lnTo>
                <a:lnTo>
                  <a:pt x="151397" y="1353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40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D1AE3FB-4EB9-4FE6-8E65-B5FAA422F1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3138" y="287338"/>
            <a:ext cx="11218862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F1AC96C-CA01-486C-9BAD-F4CA8BC99D53}"/>
              </a:ext>
            </a:extLst>
          </p:cNvPr>
          <p:cNvSpPr txBox="1"/>
          <p:nvPr/>
        </p:nvSpPr>
        <p:spPr>
          <a:xfrm>
            <a:off x="895680" y="2839752"/>
            <a:ext cx="270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40830D2-2D09-4445-BEEA-63C2E77F4AE7}"/>
              </a:ext>
            </a:extLst>
          </p:cNvPr>
          <p:cNvSpPr txBox="1"/>
          <p:nvPr/>
        </p:nvSpPr>
        <p:spPr>
          <a:xfrm>
            <a:off x="895679" y="3146714"/>
            <a:ext cx="27096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9CA69DB-D23D-4B6C-AB0C-F5D1CA7D125D}"/>
              </a:ext>
            </a:extLst>
          </p:cNvPr>
          <p:cNvSpPr txBox="1"/>
          <p:nvPr/>
        </p:nvSpPr>
        <p:spPr>
          <a:xfrm>
            <a:off x="913242" y="1858653"/>
            <a:ext cx="2709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Table Style 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B60DB355-94AD-4D87-BB2A-DEB677183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566374"/>
              </p:ext>
            </p:extLst>
          </p:nvPr>
        </p:nvGraphicFramePr>
        <p:xfrm>
          <a:off x="4272559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196ADDDB-778C-4EE1-A8A9-818FE5F47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563867"/>
              </p:ext>
            </p:extLst>
          </p:nvPr>
        </p:nvGraphicFramePr>
        <p:xfrm>
          <a:off x="6757091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2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D8574296-58FE-42A5-8512-C6289E93E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456845"/>
              </p:ext>
            </p:extLst>
          </p:nvPr>
        </p:nvGraphicFramePr>
        <p:xfrm>
          <a:off x="9241623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1BF9ABA-F1E2-45C8-9D6B-24E9B9431401}"/>
              </a:ext>
            </a:extLst>
          </p:cNvPr>
          <p:cNvSpPr/>
          <p:nvPr/>
        </p:nvSpPr>
        <p:spPr>
          <a:xfrm>
            <a:off x="4981958" y="1819691"/>
            <a:ext cx="597201" cy="597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8D1AA6F-1FD0-45C3-8ABA-47B01204E5E4}"/>
              </a:ext>
            </a:extLst>
          </p:cNvPr>
          <p:cNvSpPr/>
          <p:nvPr/>
        </p:nvSpPr>
        <p:spPr>
          <a:xfrm>
            <a:off x="7466490" y="1819691"/>
            <a:ext cx="597201" cy="597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4BF1E9F-F1DE-4D52-839E-BC6DFAE7518A}"/>
              </a:ext>
            </a:extLst>
          </p:cNvPr>
          <p:cNvSpPr/>
          <p:nvPr/>
        </p:nvSpPr>
        <p:spPr>
          <a:xfrm>
            <a:off x="9951022" y="1819691"/>
            <a:ext cx="597201" cy="597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xmlns="" id="{1355A9C3-874B-405A-8A65-5CC4D5D04688}"/>
              </a:ext>
            </a:extLst>
          </p:cNvPr>
          <p:cNvSpPr/>
          <p:nvPr/>
        </p:nvSpPr>
        <p:spPr>
          <a:xfrm rot="2700000">
            <a:off x="5155321" y="188285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553E41FA-134C-462A-84D1-DE223E9A2975}"/>
              </a:ext>
            </a:extLst>
          </p:cNvPr>
          <p:cNvSpPr/>
          <p:nvPr/>
        </p:nvSpPr>
        <p:spPr>
          <a:xfrm>
            <a:off x="7598374" y="195642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xmlns="" id="{B5EC9A7D-9F28-472B-9399-DDA40CD4F601}"/>
              </a:ext>
            </a:extLst>
          </p:cNvPr>
          <p:cNvSpPr/>
          <p:nvPr/>
        </p:nvSpPr>
        <p:spPr>
          <a:xfrm flipH="1">
            <a:off x="10060350" y="195702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517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B1E83D-D31A-49EB-87B9-D38F838F59FA}"/>
              </a:ext>
            </a:extLst>
          </p:cNvPr>
          <p:cNvSpPr txBox="1"/>
          <p:nvPr/>
        </p:nvSpPr>
        <p:spPr>
          <a:xfrm>
            <a:off x="609542" y="722147"/>
            <a:ext cx="796104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rgbClr val="F27900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rgbClr val="F27900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rgbClr val="F27900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B118200-C93D-4833-99AA-5DBC5CC2DEEC}"/>
              </a:ext>
            </a:extLst>
          </p:cNvPr>
          <p:cNvGrpSpPr/>
          <p:nvPr/>
        </p:nvGrpSpPr>
        <p:grpSpPr>
          <a:xfrm rot="2722666">
            <a:off x="10343169" y="3885151"/>
            <a:ext cx="319064" cy="523390"/>
            <a:chOff x="7997054" y="1606357"/>
            <a:chExt cx="796901" cy="1307232"/>
          </a:xfrm>
          <a:noFill/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70ADBB7-9A3A-46AD-86C1-B0AF6696FE5E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grpFill/>
            <a:ln w="192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637FAB8-1F01-4B15-B604-1CEEC9BA4E17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grpFill/>
            <a:ln w="192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BF0EC994-28FB-45AE-9AAC-FC1A40CCC5B3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grpFill/>
            <a:ln w="192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EAE35852-C289-4A7F-9FCD-B9866517945B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E4DCD864-C52C-44C4-9E99-12761B9B585F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468894E-400F-49E1-A905-0ED2641ED377}"/>
              </a:ext>
            </a:extLst>
          </p:cNvPr>
          <p:cNvGrpSpPr/>
          <p:nvPr/>
        </p:nvGrpSpPr>
        <p:grpSpPr>
          <a:xfrm rot="2218954">
            <a:off x="8169131" y="3864893"/>
            <a:ext cx="256638" cy="567278"/>
            <a:chOff x="9501391" y="4122779"/>
            <a:chExt cx="922752" cy="2039667"/>
          </a:xfrm>
          <a:noFill/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55B7836-4B5E-41A4-BBAF-8492B0FB37A5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grpFill/>
            <a:ln w="192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2CDA3FDC-C84B-4BDE-987D-DDE6B42CAA41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grpFill/>
            <a:ln w="192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B3B61BCF-1D6D-429B-9205-A2356CE8E4AC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grpFill/>
            <a:ln w="192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FDF46F2-0962-4860-9D1D-AC85FA9E7125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6330571-175B-4176-8A59-C63AAE52E753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B3BA492-F24F-4864-830F-F0A3E2D830BB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B600CE1-0582-47A9-9CF2-549DFC804403}"/>
              </a:ext>
            </a:extLst>
          </p:cNvPr>
          <p:cNvGrpSpPr/>
          <p:nvPr/>
        </p:nvGrpSpPr>
        <p:grpSpPr>
          <a:xfrm rot="2078969">
            <a:off x="5940845" y="3896834"/>
            <a:ext cx="302710" cy="496228"/>
            <a:chOff x="8457528" y="4216977"/>
            <a:chExt cx="1076544" cy="1764763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20F39060-7448-4DDE-8507-B76B510004E6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grpFill/>
            <a:ln w="192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FCD2258D-C611-4F49-A7C6-B28F09CB4FEF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grpFill/>
            <a:ln w="192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EE5F9A6-F1CE-4C8A-ABB6-F3EC89F961C7}"/>
              </a:ext>
            </a:extLst>
          </p:cNvPr>
          <p:cNvGrpSpPr/>
          <p:nvPr/>
        </p:nvGrpSpPr>
        <p:grpSpPr>
          <a:xfrm rot="3120492">
            <a:off x="1501678" y="3848652"/>
            <a:ext cx="360045" cy="614022"/>
            <a:chOff x="4877940" y="1698632"/>
            <a:chExt cx="711288" cy="1213035"/>
          </a:xfrm>
          <a:noFill/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DB271EF4-0F9B-43FC-A014-C7FA7189A6AD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grpFill/>
            <a:ln w="192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5E104480-CEF9-4D87-A37B-3028B9A6C4E1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grpFill/>
            <a:ln w="192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AB3E424-48AB-4AE9-B51C-624FE008F744}"/>
              </a:ext>
            </a:extLst>
          </p:cNvPr>
          <p:cNvGrpSpPr/>
          <p:nvPr/>
        </p:nvGrpSpPr>
        <p:grpSpPr>
          <a:xfrm rot="18900000">
            <a:off x="3589678" y="4050510"/>
            <a:ext cx="594544" cy="180342"/>
            <a:chOff x="115511" y="1655618"/>
            <a:chExt cx="2541413" cy="770883"/>
          </a:xfrm>
          <a:noFill/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A49B1FC-CC37-4EF4-A7D1-4BF7BA90EA72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3163E624-FF3B-4802-8F08-D755E64415B2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1E1ACF1-AF8D-4C67-97F2-EE16DD2040BF}"/>
              </a:ext>
            </a:extLst>
          </p:cNvPr>
          <p:cNvGrpSpPr/>
          <p:nvPr/>
        </p:nvGrpSpPr>
        <p:grpSpPr>
          <a:xfrm>
            <a:off x="675860" y="4647833"/>
            <a:ext cx="2011680" cy="1516123"/>
            <a:chOff x="675860" y="4647833"/>
            <a:chExt cx="2011680" cy="1516123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D71C47C8-4EFC-47D6-AA83-29CA11CAA8CD}"/>
                </a:ext>
              </a:extLst>
            </p:cNvPr>
            <p:cNvSpPr txBox="1"/>
            <p:nvPr/>
          </p:nvSpPr>
          <p:spPr>
            <a:xfrm>
              <a:off x="675860" y="4963627"/>
              <a:ext cx="20116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3FE79951-AE4C-4253-A474-3C58BE212C12}"/>
                </a:ext>
              </a:extLst>
            </p:cNvPr>
            <p:cNvSpPr txBox="1"/>
            <p:nvPr/>
          </p:nvSpPr>
          <p:spPr>
            <a:xfrm>
              <a:off x="67586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0A772BAD-C124-4F41-9481-2D8E5B83C2B7}"/>
              </a:ext>
            </a:extLst>
          </p:cNvPr>
          <p:cNvGrpSpPr/>
          <p:nvPr/>
        </p:nvGrpSpPr>
        <p:grpSpPr>
          <a:xfrm>
            <a:off x="2881110" y="4647833"/>
            <a:ext cx="2011680" cy="1516123"/>
            <a:chOff x="2881110" y="4647833"/>
            <a:chExt cx="2011680" cy="1516123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65E236C7-AEED-4599-8380-0815027FC169}"/>
                </a:ext>
              </a:extLst>
            </p:cNvPr>
            <p:cNvSpPr txBox="1"/>
            <p:nvPr/>
          </p:nvSpPr>
          <p:spPr>
            <a:xfrm>
              <a:off x="2881110" y="4963627"/>
              <a:ext cx="20116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746416DB-3A1E-4342-9108-B87297330F97}"/>
                </a:ext>
              </a:extLst>
            </p:cNvPr>
            <p:cNvSpPr txBox="1"/>
            <p:nvPr/>
          </p:nvSpPr>
          <p:spPr>
            <a:xfrm>
              <a:off x="288111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55EFCBD0-7AC3-4630-9DC6-13926A47E683}"/>
              </a:ext>
            </a:extLst>
          </p:cNvPr>
          <p:cNvGrpSpPr/>
          <p:nvPr/>
        </p:nvGrpSpPr>
        <p:grpSpPr>
          <a:xfrm>
            <a:off x="5086360" y="4647833"/>
            <a:ext cx="2011680" cy="1516123"/>
            <a:chOff x="5086360" y="4647833"/>
            <a:chExt cx="2011680" cy="1516123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946E29C6-A130-4A3B-8950-863A52630B1C}"/>
                </a:ext>
              </a:extLst>
            </p:cNvPr>
            <p:cNvSpPr txBox="1"/>
            <p:nvPr/>
          </p:nvSpPr>
          <p:spPr>
            <a:xfrm>
              <a:off x="5086360" y="4963627"/>
              <a:ext cx="20116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B333CC37-0A19-4536-A836-38B30E8DBF7F}"/>
                </a:ext>
              </a:extLst>
            </p:cNvPr>
            <p:cNvSpPr txBox="1"/>
            <p:nvPr/>
          </p:nvSpPr>
          <p:spPr>
            <a:xfrm>
              <a:off x="508636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0D8A4AB0-F305-4C38-94AD-DD78F7BA2927}"/>
              </a:ext>
            </a:extLst>
          </p:cNvPr>
          <p:cNvGrpSpPr/>
          <p:nvPr/>
        </p:nvGrpSpPr>
        <p:grpSpPr>
          <a:xfrm>
            <a:off x="7291610" y="4647833"/>
            <a:ext cx="2011680" cy="1516123"/>
            <a:chOff x="7291610" y="4647833"/>
            <a:chExt cx="2011680" cy="1516123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C10F66D8-2F66-4F5C-B906-AC5FF054E1AD}"/>
                </a:ext>
              </a:extLst>
            </p:cNvPr>
            <p:cNvSpPr txBox="1"/>
            <p:nvPr/>
          </p:nvSpPr>
          <p:spPr>
            <a:xfrm>
              <a:off x="7291610" y="4963627"/>
              <a:ext cx="20116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1787BC4B-3D36-4E98-B39A-8DA33D6DAFB5}"/>
                </a:ext>
              </a:extLst>
            </p:cNvPr>
            <p:cNvSpPr txBox="1"/>
            <p:nvPr/>
          </p:nvSpPr>
          <p:spPr>
            <a:xfrm>
              <a:off x="729161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177CECD4-8D44-47CA-9A42-6EC22777442F}"/>
              </a:ext>
            </a:extLst>
          </p:cNvPr>
          <p:cNvGrpSpPr/>
          <p:nvPr/>
        </p:nvGrpSpPr>
        <p:grpSpPr>
          <a:xfrm>
            <a:off x="9496861" y="4647833"/>
            <a:ext cx="2011680" cy="1516123"/>
            <a:chOff x="9496861" y="4647833"/>
            <a:chExt cx="2011680" cy="151612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61EB8793-74F2-4F65-BEF9-D1F399C1896B}"/>
                </a:ext>
              </a:extLst>
            </p:cNvPr>
            <p:cNvSpPr txBox="1"/>
            <p:nvPr/>
          </p:nvSpPr>
          <p:spPr>
            <a:xfrm>
              <a:off x="9496861" y="4963627"/>
              <a:ext cx="20116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1DA82974-3574-4593-B511-97D28844160E}"/>
                </a:ext>
              </a:extLst>
            </p:cNvPr>
            <p:cNvSpPr txBox="1"/>
            <p:nvPr/>
          </p:nvSpPr>
          <p:spPr>
            <a:xfrm>
              <a:off x="9496861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06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Placeholder 9">
            <a:extLst>
              <a:ext uri="{FF2B5EF4-FFF2-40B4-BE49-F238E27FC236}">
                <a16:creationId xmlns:a16="http://schemas.microsoft.com/office/drawing/2014/main" xmlns="" id="{8061160E-4ECB-4678-B02A-CB5FEEFE1E90}"/>
              </a:ext>
            </a:extLst>
          </p:cNvPr>
          <p:cNvSpPr txBox="1">
            <a:spLocks/>
          </p:cNvSpPr>
          <p:nvPr/>
        </p:nvSpPr>
        <p:spPr>
          <a:xfrm>
            <a:off x="972442" y="510541"/>
            <a:ext cx="11219558" cy="724247"/>
          </a:xfrm>
          <a:prstGeom prst="rect">
            <a:avLst/>
          </a:prstGeom>
        </p:spPr>
        <p:txBody>
          <a:bodyPr anchor="ctr"/>
          <a:lstStyle>
            <a:lvl1pPr marL="0" indent="0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Infographic 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846236BD-10E9-4C8A-ACA2-E5612D696267}"/>
              </a:ext>
            </a:extLst>
          </p:cNvPr>
          <p:cNvSpPr/>
          <p:nvPr/>
        </p:nvSpPr>
        <p:spPr>
          <a:xfrm>
            <a:off x="3395630" y="4077087"/>
            <a:ext cx="188875" cy="831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84DE6A1-E851-43C6-9A4D-2FC32D025E92}"/>
              </a:ext>
            </a:extLst>
          </p:cNvPr>
          <p:cNvSpPr/>
          <p:nvPr/>
        </p:nvSpPr>
        <p:spPr>
          <a:xfrm>
            <a:off x="3146535" y="4569220"/>
            <a:ext cx="1326922" cy="188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DD562FC-0243-4044-A718-0EC65AE4106C}"/>
              </a:ext>
            </a:extLst>
          </p:cNvPr>
          <p:cNvSpPr/>
          <p:nvPr/>
        </p:nvSpPr>
        <p:spPr>
          <a:xfrm>
            <a:off x="4560571" y="4726325"/>
            <a:ext cx="188875" cy="831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91F442FD-630C-42D2-97BC-568597374869}"/>
              </a:ext>
            </a:extLst>
          </p:cNvPr>
          <p:cNvSpPr/>
          <p:nvPr/>
        </p:nvSpPr>
        <p:spPr>
          <a:xfrm>
            <a:off x="6869837" y="6017736"/>
            <a:ext cx="188875" cy="840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CADF9D42-74B6-4E4C-B32E-3DF989318065}"/>
              </a:ext>
            </a:extLst>
          </p:cNvPr>
          <p:cNvGrpSpPr/>
          <p:nvPr/>
        </p:nvGrpSpPr>
        <p:grpSpPr>
          <a:xfrm>
            <a:off x="6853335" y="4239565"/>
            <a:ext cx="4578613" cy="683959"/>
            <a:chOff x="2113657" y="4283314"/>
            <a:chExt cx="3647460" cy="651821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6913BA47-2438-4D7F-B75D-703C05A5F8D3}"/>
                </a:ext>
              </a:extLst>
            </p:cNvPr>
            <p:cNvSpPr txBox="1"/>
            <p:nvPr/>
          </p:nvSpPr>
          <p:spPr>
            <a:xfrm>
              <a:off x="2113657" y="4495163"/>
              <a:ext cx="2322301" cy="439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audiencto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Presentations.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91CB6877-EE03-40C0-88A3-7B298CDFF4B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6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7" name="Freeform 57">
            <a:extLst>
              <a:ext uri="{FF2B5EF4-FFF2-40B4-BE49-F238E27FC236}">
                <a16:creationId xmlns:a16="http://schemas.microsoft.com/office/drawing/2014/main" xmlns="" id="{ED68EBB9-39EB-462C-90B9-AF9063F4CD76}"/>
              </a:ext>
            </a:extLst>
          </p:cNvPr>
          <p:cNvSpPr/>
          <p:nvPr/>
        </p:nvSpPr>
        <p:spPr>
          <a:xfrm>
            <a:off x="3261459" y="2368025"/>
            <a:ext cx="1317921" cy="1091791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Freeform 59">
            <a:extLst>
              <a:ext uri="{FF2B5EF4-FFF2-40B4-BE49-F238E27FC236}">
                <a16:creationId xmlns:a16="http://schemas.microsoft.com/office/drawing/2014/main" xmlns="" id="{578E43DA-5D59-4695-9113-B76C6AA5320F}"/>
              </a:ext>
            </a:extLst>
          </p:cNvPr>
          <p:cNvSpPr/>
          <p:nvPr/>
        </p:nvSpPr>
        <p:spPr>
          <a:xfrm>
            <a:off x="2042603" y="2691194"/>
            <a:ext cx="1317921" cy="1091791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bg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" name="Freeform 60">
            <a:extLst>
              <a:ext uri="{FF2B5EF4-FFF2-40B4-BE49-F238E27FC236}">
                <a16:creationId xmlns:a16="http://schemas.microsoft.com/office/drawing/2014/main" xmlns="" id="{DC5B8144-D392-4A29-B61A-100967DC8A58}"/>
              </a:ext>
            </a:extLst>
          </p:cNvPr>
          <p:cNvSpPr/>
          <p:nvPr/>
        </p:nvSpPr>
        <p:spPr>
          <a:xfrm>
            <a:off x="4227660" y="3924400"/>
            <a:ext cx="1317921" cy="1091791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4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" name="Freeform 61">
            <a:extLst>
              <a:ext uri="{FF2B5EF4-FFF2-40B4-BE49-F238E27FC236}">
                <a16:creationId xmlns:a16="http://schemas.microsoft.com/office/drawing/2014/main" xmlns="" id="{07897F56-0315-4019-B2F2-74A35CFFEEB9}"/>
              </a:ext>
            </a:extLst>
          </p:cNvPr>
          <p:cNvSpPr/>
          <p:nvPr/>
        </p:nvSpPr>
        <p:spPr>
          <a:xfrm>
            <a:off x="5387274" y="4605408"/>
            <a:ext cx="1317921" cy="1091791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5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12" name="Group 63">
            <a:extLst>
              <a:ext uri="{FF2B5EF4-FFF2-40B4-BE49-F238E27FC236}">
                <a16:creationId xmlns:a16="http://schemas.microsoft.com/office/drawing/2014/main" xmlns="" id="{CADF9D42-74B6-4E4C-B32E-3DF989318065}"/>
              </a:ext>
            </a:extLst>
          </p:cNvPr>
          <p:cNvGrpSpPr/>
          <p:nvPr/>
        </p:nvGrpSpPr>
        <p:grpSpPr>
          <a:xfrm>
            <a:off x="5705685" y="3501619"/>
            <a:ext cx="4578613" cy="683959"/>
            <a:chOff x="2113657" y="4283314"/>
            <a:chExt cx="3647460" cy="651821"/>
          </a:xfrm>
        </p:grpSpPr>
        <p:sp>
          <p:nvSpPr>
            <p:cNvPr id="213" name="TextBox 64">
              <a:extLst>
                <a:ext uri="{FF2B5EF4-FFF2-40B4-BE49-F238E27FC236}">
                  <a16:creationId xmlns:a16="http://schemas.microsoft.com/office/drawing/2014/main" xmlns="" id="{6913BA47-2438-4D7F-B75D-703C05A5F8D3}"/>
                </a:ext>
              </a:extLst>
            </p:cNvPr>
            <p:cNvSpPr txBox="1"/>
            <p:nvPr/>
          </p:nvSpPr>
          <p:spPr>
            <a:xfrm>
              <a:off x="2113657" y="4495163"/>
              <a:ext cx="2322301" cy="439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audiencto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Presentations.</a:t>
              </a:r>
            </a:p>
          </p:txBody>
        </p:sp>
        <p:sp>
          <p:nvSpPr>
            <p:cNvPr id="222" name="TextBox 65">
              <a:extLst>
                <a:ext uri="{FF2B5EF4-FFF2-40B4-BE49-F238E27FC236}">
                  <a16:creationId xmlns:a16="http://schemas.microsoft.com/office/drawing/2014/main" xmlns="" id="{91CB6877-EE03-40C0-88A3-7B298CDFF4B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6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5" name="Group 63">
            <a:extLst>
              <a:ext uri="{FF2B5EF4-FFF2-40B4-BE49-F238E27FC236}">
                <a16:creationId xmlns:a16="http://schemas.microsoft.com/office/drawing/2014/main" xmlns="" id="{CADF9D42-74B6-4E4C-B32E-3DF989318065}"/>
              </a:ext>
            </a:extLst>
          </p:cNvPr>
          <p:cNvGrpSpPr/>
          <p:nvPr/>
        </p:nvGrpSpPr>
        <p:grpSpPr>
          <a:xfrm>
            <a:off x="4534463" y="2817479"/>
            <a:ext cx="4578613" cy="683959"/>
            <a:chOff x="2113657" y="4283314"/>
            <a:chExt cx="3647460" cy="651821"/>
          </a:xfrm>
        </p:grpSpPr>
        <p:sp>
          <p:nvSpPr>
            <p:cNvPr id="236" name="TextBox 64">
              <a:extLst>
                <a:ext uri="{FF2B5EF4-FFF2-40B4-BE49-F238E27FC236}">
                  <a16:creationId xmlns:a16="http://schemas.microsoft.com/office/drawing/2014/main" xmlns="" id="{6913BA47-2438-4D7F-B75D-703C05A5F8D3}"/>
                </a:ext>
              </a:extLst>
            </p:cNvPr>
            <p:cNvSpPr txBox="1"/>
            <p:nvPr/>
          </p:nvSpPr>
          <p:spPr>
            <a:xfrm>
              <a:off x="2113657" y="4495163"/>
              <a:ext cx="2322301" cy="439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audiencto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Presentations.</a:t>
              </a:r>
            </a:p>
          </p:txBody>
        </p:sp>
        <p:sp>
          <p:nvSpPr>
            <p:cNvPr id="237" name="TextBox 65">
              <a:extLst>
                <a:ext uri="{FF2B5EF4-FFF2-40B4-BE49-F238E27FC236}">
                  <a16:creationId xmlns:a16="http://schemas.microsoft.com/office/drawing/2014/main" xmlns="" id="{91CB6877-EE03-40C0-88A3-7B298CDFF4B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6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8" name="Group 63">
            <a:extLst>
              <a:ext uri="{FF2B5EF4-FFF2-40B4-BE49-F238E27FC236}">
                <a16:creationId xmlns:a16="http://schemas.microsoft.com/office/drawing/2014/main" xmlns="" id="{CADF9D42-74B6-4E4C-B32E-3DF989318065}"/>
              </a:ext>
            </a:extLst>
          </p:cNvPr>
          <p:cNvGrpSpPr/>
          <p:nvPr/>
        </p:nvGrpSpPr>
        <p:grpSpPr>
          <a:xfrm>
            <a:off x="3418121" y="2077324"/>
            <a:ext cx="4578613" cy="683959"/>
            <a:chOff x="2113657" y="4283314"/>
            <a:chExt cx="3647460" cy="651821"/>
          </a:xfrm>
        </p:grpSpPr>
        <p:sp>
          <p:nvSpPr>
            <p:cNvPr id="271" name="TextBox 64">
              <a:extLst>
                <a:ext uri="{FF2B5EF4-FFF2-40B4-BE49-F238E27FC236}">
                  <a16:creationId xmlns:a16="http://schemas.microsoft.com/office/drawing/2014/main" xmlns="" id="{6913BA47-2438-4D7F-B75D-703C05A5F8D3}"/>
                </a:ext>
              </a:extLst>
            </p:cNvPr>
            <p:cNvSpPr txBox="1"/>
            <p:nvPr/>
          </p:nvSpPr>
          <p:spPr>
            <a:xfrm>
              <a:off x="2113657" y="4495163"/>
              <a:ext cx="2322301" cy="439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audiencto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Presentations.</a:t>
              </a:r>
            </a:p>
          </p:txBody>
        </p:sp>
        <p:sp>
          <p:nvSpPr>
            <p:cNvPr id="272" name="TextBox 65">
              <a:extLst>
                <a:ext uri="{FF2B5EF4-FFF2-40B4-BE49-F238E27FC236}">
                  <a16:creationId xmlns:a16="http://schemas.microsoft.com/office/drawing/2014/main" xmlns="" id="{91CB6877-EE03-40C0-88A3-7B298CDFF4B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6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-7254" y="3455993"/>
            <a:ext cx="6087695" cy="3440864"/>
            <a:chOff x="2237485" y="4256346"/>
            <a:chExt cx="4632349" cy="2618279"/>
          </a:xfrm>
        </p:grpSpPr>
        <p:sp>
          <p:nvSpPr>
            <p:cNvPr id="37" name="직사각형 1">
              <a:extLst>
                <a:ext uri="{FF2B5EF4-FFF2-40B4-BE49-F238E27FC236}">
                  <a16:creationId xmlns:a16="http://schemas.microsoft.com/office/drawing/2014/main" xmlns="" id="{A32C5EDE-3BCF-476E-A090-BC749D8251EE}"/>
                </a:ext>
              </a:extLst>
            </p:cNvPr>
            <p:cNvSpPr/>
            <p:nvPr/>
          </p:nvSpPr>
          <p:spPr>
            <a:xfrm>
              <a:off x="2237485" y="4256346"/>
              <a:ext cx="1158142" cy="65179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직사각형 52">
              <a:extLst>
                <a:ext uri="{FF2B5EF4-FFF2-40B4-BE49-F238E27FC236}">
                  <a16:creationId xmlns:a16="http://schemas.microsoft.com/office/drawing/2014/main" xmlns="" id="{EAF1E196-AF0E-4E25-AF6D-EEE6B5CD56F0}"/>
                </a:ext>
              </a:extLst>
            </p:cNvPr>
            <p:cNvSpPr/>
            <p:nvPr/>
          </p:nvSpPr>
          <p:spPr>
            <a:xfrm>
              <a:off x="2246217" y="4906942"/>
              <a:ext cx="2314351" cy="6504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직사각형 53">
              <a:extLst>
                <a:ext uri="{FF2B5EF4-FFF2-40B4-BE49-F238E27FC236}">
                  <a16:creationId xmlns:a16="http://schemas.microsoft.com/office/drawing/2014/main" xmlns="" id="{0E890D17-35D9-4908-AA62-50744FA3CE30}"/>
                </a:ext>
              </a:extLst>
            </p:cNvPr>
            <p:cNvSpPr/>
            <p:nvPr/>
          </p:nvSpPr>
          <p:spPr>
            <a:xfrm>
              <a:off x="2246218" y="5557374"/>
              <a:ext cx="3471995" cy="6492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직사각형 54">
              <a:extLst>
                <a:ext uri="{FF2B5EF4-FFF2-40B4-BE49-F238E27FC236}">
                  <a16:creationId xmlns:a16="http://schemas.microsoft.com/office/drawing/2014/main" xmlns="" id="{0F62010E-4487-4C14-AD1B-BB563FE6D95E}"/>
                </a:ext>
              </a:extLst>
            </p:cNvPr>
            <p:cNvSpPr/>
            <p:nvPr/>
          </p:nvSpPr>
          <p:spPr>
            <a:xfrm>
              <a:off x="2246218" y="6198490"/>
              <a:ext cx="4623616" cy="6563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E30D3A0E-073F-450E-A3C3-8B9DB2FA7B4C}"/>
                </a:ext>
              </a:extLst>
            </p:cNvPr>
            <p:cNvSpPr txBox="1"/>
            <p:nvPr/>
          </p:nvSpPr>
          <p:spPr>
            <a:xfrm>
              <a:off x="3687913" y="4899909"/>
              <a:ext cx="755669" cy="653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12700">
                    <a:solidFill>
                      <a:schemeClr val="bg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5B56B9EA-CA6C-4FFB-B75E-F3B14FE06EE7}"/>
                </a:ext>
              </a:extLst>
            </p:cNvPr>
            <p:cNvSpPr txBox="1"/>
            <p:nvPr/>
          </p:nvSpPr>
          <p:spPr>
            <a:xfrm>
              <a:off x="6000044" y="6221468"/>
              <a:ext cx="755669" cy="653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12700">
                    <a:solidFill>
                      <a:schemeClr val="bg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5C773E34-8536-4628-856D-BBA3ABE00F9E}"/>
                </a:ext>
              </a:extLst>
            </p:cNvPr>
            <p:cNvSpPr txBox="1"/>
            <p:nvPr/>
          </p:nvSpPr>
          <p:spPr>
            <a:xfrm>
              <a:off x="4843978" y="5540913"/>
              <a:ext cx="755669" cy="653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12700">
                    <a:solidFill>
                      <a:schemeClr val="bg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75">
              <a:extLst>
                <a:ext uri="{FF2B5EF4-FFF2-40B4-BE49-F238E27FC236}">
                  <a16:creationId xmlns:a16="http://schemas.microsoft.com/office/drawing/2014/main" xmlns="" id="{E30D3A0E-073F-450E-A3C3-8B9DB2FA7B4C}"/>
                </a:ext>
              </a:extLst>
            </p:cNvPr>
            <p:cNvSpPr txBox="1"/>
            <p:nvPr/>
          </p:nvSpPr>
          <p:spPr>
            <a:xfrm>
              <a:off x="2720010" y="4329729"/>
              <a:ext cx="7556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ln w="12700">
                    <a:solidFill>
                      <a:schemeClr val="bg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Freeform 59">
            <a:extLst>
              <a:ext uri="{FF2B5EF4-FFF2-40B4-BE49-F238E27FC236}">
                <a16:creationId xmlns:a16="http://schemas.microsoft.com/office/drawing/2014/main" xmlns="" id="{578E43DA-5D59-4695-9113-B76C6AA5320F}"/>
              </a:ext>
            </a:extLst>
          </p:cNvPr>
          <p:cNvSpPr/>
          <p:nvPr/>
        </p:nvSpPr>
        <p:spPr>
          <a:xfrm>
            <a:off x="3220446" y="3395789"/>
            <a:ext cx="1317921" cy="1091791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3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7145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C96E74EF-AE7B-4090-BB1B-4367B87D0D3F}"/>
              </a:ext>
            </a:extLst>
          </p:cNvPr>
          <p:cNvSpPr/>
          <p:nvPr/>
        </p:nvSpPr>
        <p:spPr>
          <a:xfrm rot="18291611">
            <a:off x="5161076" y="-612182"/>
            <a:ext cx="3851306" cy="4866797"/>
          </a:xfrm>
          <a:custGeom>
            <a:avLst/>
            <a:gdLst>
              <a:gd name="connsiteX0" fmla="*/ 0 w 4717758"/>
              <a:gd name="connsiteY0" fmla="*/ 4067033 h 4067033"/>
              <a:gd name="connsiteX1" fmla="*/ 2358879 w 4717758"/>
              <a:gd name="connsiteY1" fmla="*/ 0 h 4067033"/>
              <a:gd name="connsiteX2" fmla="*/ 4717758 w 4717758"/>
              <a:gd name="connsiteY2" fmla="*/ 4067033 h 4067033"/>
              <a:gd name="connsiteX3" fmla="*/ 0 w 4717758"/>
              <a:gd name="connsiteY3" fmla="*/ 4067033 h 4067033"/>
              <a:gd name="connsiteX0" fmla="*/ 0 w 4717758"/>
              <a:gd name="connsiteY0" fmla="*/ 5961709 h 5961709"/>
              <a:gd name="connsiteX1" fmla="*/ 2070304 w 4717758"/>
              <a:gd name="connsiteY1" fmla="*/ 0 h 5961709"/>
              <a:gd name="connsiteX2" fmla="*/ 4717758 w 4717758"/>
              <a:gd name="connsiteY2" fmla="*/ 5961709 h 5961709"/>
              <a:gd name="connsiteX3" fmla="*/ 0 w 4717758"/>
              <a:gd name="connsiteY3" fmla="*/ 5961709 h 596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7758" h="5961709">
                <a:moveTo>
                  <a:pt x="0" y="5961709"/>
                </a:moveTo>
                <a:lnTo>
                  <a:pt x="2070304" y="0"/>
                </a:lnTo>
                <a:lnTo>
                  <a:pt x="4717758" y="5961709"/>
                </a:lnTo>
                <a:lnTo>
                  <a:pt x="0" y="5961709"/>
                </a:ln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D21000-AE84-498B-89A7-96A546447F1A}"/>
              </a:ext>
            </a:extLst>
          </p:cNvPr>
          <p:cNvSpPr txBox="1"/>
          <p:nvPr/>
        </p:nvSpPr>
        <p:spPr>
          <a:xfrm>
            <a:off x="6811623" y="630200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187875-F30A-49A0-B6C7-F61C9E8C4D79}"/>
              </a:ext>
            </a:extLst>
          </p:cNvPr>
          <p:cNvSpPr txBox="1"/>
          <p:nvPr/>
        </p:nvSpPr>
        <p:spPr>
          <a:xfrm>
            <a:off x="6811623" y="2312542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F509EE-455B-433E-8A98-1BA0F696F45C}"/>
              </a:ext>
            </a:extLst>
          </p:cNvPr>
          <p:cNvSpPr txBox="1"/>
          <p:nvPr/>
        </p:nvSpPr>
        <p:spPr>
          <a:xfrm>
            <a:off x="715820" y="2312542"/>
            <a:ext cx="434453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316D12-A851-4C24-8A72-9C2AFBBBA237}"/>
              </a:ext>
            </a:extLst>
          </p:cNvPr>
          <p:cNvSpPr txBox="1"/>
          <p:nvPr/>
        </p:nvSpPr>
        <p:spPr>
          <a:xfrm>
            <a:off x="715820" y="2862836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xmlns="" id="{87823E76-914D-41B3-A12A-DBE5456685EF}"/>
              </a:ext>
            </a:extLst>
          </p:cNvPr>
          <p:cNvSpPr txBox="1">
            <a:spLocks/>
          </p:cNvSpPr>
          <p:nvPr/>
        </p:nvSpPr>
        <p:spPr>
          <a:xfrm>
            <a:off x="789849" y="3504302"/>
            <a:ext cx="2597428" cy="432048"/>
          </a:xfrm>
          <a:prstGeom prst="rect">
            <a:avLst/>
          </a:prstGeom>
          <a:solidFill>
            <a:schemeClr val="bg1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>
                <a:solidFill>
                  <a:schemeClr val="accent1"/>
                </a:solidFill>
              </a:rPr>
              <a:t>INFOGRAPHIC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811" y="5695897"/>
            <a:ext cx="2160000" cy="8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7392" y="557033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Agenda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18" name="Group 517">
            <a:extLst>
              <a:ext uri="{FF2B5EF4-FFF2-40B4-BE49-F238E27FC236}">
                <a16:creationId xmlns:a16="http://schemas.microsoft.com/office/drawing/2014/main" xmlns="" id="{00497DD8-356E-4BAB-B211-B7C471D4EE7B}"/>
              </a:ext>
            </a:extLst>
          </p:cNvPr>
          <p:cNvGrpSpPr/>
          <p:nvPr/>
        </p:nvGrpSpPr>
        <p:grpSpPr>
          <a:xfrm>
            <a:off x="5910732" y="2324548"/>
            <a:ext cx="5667664" cy="841163"/>
            <a:chOff x="5610479" y="1764981"/>
            <a:chExt cx="5667664" cy="841163"/>
          </a:xfrm>
        </p:grpSpPr>
        <p:grpSp>
          <p:nvGrpSpPr>
            <p:cNvPr id="4" name="Group 3"/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9" name="Group 518">
            <a:extLst>
              <a:ext uri="{FF2B5EF4-FFF2-40B4-BE49-F238E27FC236}">
                <a16:creationId xmlns:a16="http://schemas.microsoft.com/office/drawing/2014/main" xmlns="" id="{A8FAD785-8AC8-49C3-9097-096756178E13}"/>
              </a:ext>
            </a:extLst>
          </p:cNvPr>
          <p:cNvGrpSpPr/>
          <p:nvPr/>
        </p:nvGrpSpPr>
        <p:grpSpPr>
          <a:xfrm>
            <a:off x="5913004" y="3323110"/>
            <a:ext cx="5667664" cy="841163"/>
            <a:chOff x="5610479" y="1764981"/>
            <a:chExt cx="5667664" cy="841163"/>
          </a:xfrm>
        </p:grpSpPr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xmlns="" id="{79211B63-18A4-4F8F-AC86-23400C657DEE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522" name="TextBox 521">
                <a:extLst>
                  <a:ext uri="{FF2B5EF4-FFF2-40B4-BE49-F238E27FC236}">
                    <a16:creationId xmlns:a16="http://schemas.microsoft.com/office/drawing/2014/main" xmlns="" id="{42CB56DE-91AB-4A89-B0B7-15F95CC6B138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23" name="TextBox 522">
                <a:extLst>
                  <a:ext uri="{FF2B5EF4-FFF2-40B4-BE49-F238E27FC236}">
                    <a16:creationId xmlns:a16="http://schemas.microsoft.com/office/drawing/2014/main" xmlns="" id="{B831105A-5E4E-47C1-8CFA-567C10A0F2EB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21" name="TextBox 520">
              <a:extLst>
                <a:ext uri="{FF2B5EF4-FFF2-40B4-BE49-F238E27FC236}">
                  <a16:creationId xmlns:a16="http://schemas.microsoft.com/office/drawing/2014/main" xmlns="" id="{CA4229A1-7E6B-497E-ABCB-53CF7F63B457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4" name="Group 523">
            <a:extLst>
              <a:ext uri="{FF2B5EF4-FFF2-40B4-BE49-F238E27FC236}">
                <a16:creationId xmlns:a16="http://schemas.microsoft.com/office/drawing/2014/main" xmlns="" id="{41ECBB98-E891-4FC6-BDE8-370D937679A8}"/>
              </a:ext>
            </a:extLst>
          </p:cNvPr>
          <p:cNvGrpSpPr/>
          <p:nvPr/>
        </p:nvGrpSpPr>
        <p:grpSpPr>
          <a:xfrm>
            <a:off x="5915276" y="4321672"/>
            <a:ext cx="5667664" cy="841163"/>
            <a:chOff x="5610479" y="1764981"/>
            <a:chExt cx="5667664" cy="841163"/>
          </a:xfrm>
        </p:grpSpPr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xmlns="" id="{7427FAE8-C40F-4FEE-B88A-EB87A9FC1245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527" name="TextBox 526">
                <a:extLst>
                  <a:ext uri="{FF2B5EF4-FFF2-40B4-BE49-F238E27FC236}">
                    <a16:creationId xmlns:a16="http://schemas.microsoft.com/office/drawing/2014/main" xmlns="" id="{11935C1B-9FB9-4214-A322-BBE88BD91BF7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28" name="TextBox 527">
                <a:extLst>
                  <a:ext uri="{FF2B5EF4-FFF2-40B4-BE49-F238E27FC236}">
                    <a16:creationId xmlns:a16="http://schemas.microsoft.com/office/drawing/2014/main" xmlns="" id="{EF6561FD-7370-4EC5-9755-4A2683568965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xmlns="" id="{FC8A8104-67B1-40D1-996D-4A3EEC17B248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xmlns="" id="{BE6A5442-66B9-4C76-BA02-4CE800AE5CE2}"/>
              </a:ext>
            </a:extLst>
          </p:cNvPr>
          <p:cNvGrpSpPr/>
          <p:nvPr/>
        </p:nvGrpSpPr>
        <p:grpSpPr>
          <a:xfrm>
            <a:off x="5917548" y="5320234"/>
            <a:ext cx="5667664" cy="841163"/>
            <a:chOff x="5610479" y="1764981"/>
            <a:chExt cx="5667664" cy="841163"/>
          </a:xfrm>
        </p:grpSpPr>
        <p:grpSp>
          <p:nvGrpSpPr>
            <p:cNvPr id="530" name="Group 529">
              <a:extLst>
                <a:ext uri="{FF2B5EF4-FFF2-40B4-BE49-F238E27FC236}">
                  <a16:creationId xmlns:a16="http://schemas.microsoft.com/office/drawing/2014/main" xmlns="" id="{6EA0E41B-9859-42D3-A54F-764C9A535E0E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532" name="TextBox 531">
                <a:extLst>
                  <a:ext uri="{FF2B5EF4-FFF2-40B4-BE49-F238E27FC236}">
                    <a16:creationId xmlns:a16="http://schemas.microsoft.com/office/drawing/2014/main" xmlns="" id="{56C4B5CF-EC41-4180-9E0D-C17324640EAD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33" name="TextBox 532">
                <a:extLst>
                  <a:ext uri="{FF2B5EF4-FFF2-40B4-BE49-F238E27FC236}">
                    <a16:creationId xmlns:a16="http://schemas.microsoft.com/office/drawing/2014/main" xmlns="" id="{2346C14C-1F16-4F96-9ACE-C9571706B312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31" name="TextBox 530">
              <a:extLst>
                <a:ext uri="{FF2B5EF4-FFF2-40B4-BE49-F238E27FC236}">
                  <a16:creationId xmlns:a16="http://schemas.microsoft.com/office/drawing/2014/main" xmlns="" id="{5C81FCFF-3D2F-4EF9-A74F-806FD3150BD8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4" name="TextBox 533">
            <a:extLst>
              <a:ext uri="{FF2B5EF4-FFF2-40B4-BE49-F238E27FC236}">
                <a16:creationId xmlns:a16="http://schemas.microsoft.com/office/drawing/2014/main" xmlns="" id="{FEC36D25-3414-4816-BFE3-BA41F2C97787}"/>
              </a:ext>
            </a:extLst>
          </p:cNvPr>
          <p:cNvSpPr txBox="1"/>
          <p:nvPr/>
        </p:nvSpPr>
        <p:spPr>
          <a:xfrm>
            <a:off x="5421596" y="1437077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49" y="1965404"/>
            <a:ext cx="5149302" cy="438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Marco 47"/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51397 w 12192000"/>
              <a:gd name="connsiteY9" fmla="*/ 13535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857250 w 12192000"/>
              <a:gd name="connsiteY6" fmla="*/ 6000750 h 6858000"/>
              <a:gd name="connsiteX7" fmla="*/ 12056645 w 12192000"/>
              <a:gd name="connsiteY7" fmla="*/ 6738687 h 6858000"/>
              <a:gd name="connsiteX8" fmla="*/ 11334750 w 12192000"/>
              <a:gd name="connsiteY8" fmla="*/ 857250 h 6858000"/>
              <a:gd name="connsiteX9" fmla="*/ 151397 w 12192000"/>
              <a:gd name="connsiteY9" fmla="*/ 13535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408072 w 12192000"/>
              <a:gd name="connsiteY6" fmla="*/ 6562224 h 6858000"/>
              <a:gd name="connsiteX7" fmla="*/ 12056645 w 12192000"/>
              <a:gd name="connsiteY7" fmla="*/ 6738687 h 6858000"/>
              <a:gd name="connsiteX8" fmla="*/ 11334750 w 12192000"/>
              <a:gd name="connsiteY8" fmla="*/ 857250 h 6858000"/>
              <a:gd name="connsiteX9" fmla="*/ 151397 w 12192000"/>
              <a:gd name="connsiteY9" fmla="*/ 13535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408072 w 12192000"/>
              <a:gd name="connsiteY6" fmla="*/ 6562224 h 6858000"/>
              <a:gd name="connsiteX7" fmla="*/ 12056645 w 12192000"/>
              <a:gd name="connsiteY7" fmla="*/ 6738687 h 6858000"/>
              <a:gd name="connsiteX8" fmla="*/ 11783929 w 12192000"/>
              <a:gd name="connsiteY8" fmla="*/ 408071 h 6858000"/>
              <a:gd name="connsiteX9" fmla="*/ 151397 w 12192000"/>
              <a:gd name="connsiteY9" fmla="*/ 1353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51397" y="135355"/>
                </a:moveTo>
                <a:lnTo>
                  <a:pt x="408072" y="6562224"/>
                </a:lnTo>
                <a:lnTo>
                  <a:pt x="12056645" y="6738687"/>
                </a:lnTo>
                <a:lnTo>
                  <a:pt x="11783929" y="408071"/>
                </a:lnTo>
                <a:lnTo>
                  <a:pt x="151397" y="1353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D1AE3FB-4EB9-4FE6-8E65-B5FAA422F1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3138" y="287338"/>
            <a:ext cx="11218862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A9E93B41-7311-4529-B0FC-BC3E52E0F90D}"/>
              </a:ext>
            </a:extLst>
          </p:cNvPr>
          <p:cNvSpPr/>
          <p:nvPr/>
        </p:nvSpPr>
        <p:spPr>
          <a:xfrm>
            <a:off x="9013852" y="1719053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1C200E5-05F8-4E6E-8DCF-E6724B5ACF9A}"/>
              </a:ext>
            </a:extLst>
          </p:cNvPr>
          <p:cNvGrpSpPr/>
          <p:nvPr/>
        </p:nvGrpSpPr>
        <p:grpSpPr>
          <a:xfrm>
            <a:off x="9269125" y="3562721"/>
            <a:ext cx="1642180" cy="2255262"/>
            <a:chOff x="1077300" y="4004825"/>
            <a:chExt cx="1698908" cy="22552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C90B7A3-0B9D-4055-8035-0D062484F907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F2CA7D4-4BD9-4E9C-8143-88D7F7346558}"/>
                </a:ext>
              </a:extLst>
            </p:cNvPr>
            <p:cNvSpPr txBox="1"/>
            <p:nvPr/>
          </p:nvSpPr>
          <p:spPr>
            <a:xfrm>
              <a:off x="1077300" y="4321095"/>
              <a:ext cx="16989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sp>
        <p:nvSpPr>
          <p:cNvPr id="7" name="Right Arrow 6">
            <a:extLst>
              <a:ext uri="{FF2B5EF4-FFF2-40B4-BE49-F238E27FC236}">
                <a16:creationId xmlns:a16="http://schemas.microsoft.com/office/drawing/2014/main" xmlns="" id="{808BCDC8-7003-43DE-AC33-F8A157406093}"/>
              </a:ext>
            </a:extLst>
          </p:cNvPr>
          <p:cNvSpPr/>
          <p:nvPr/>
        </p:nvSpPr>
        <p:spPr>
          <a:xfrm>
            <a:off x="9013852" y="1899321"/>
            <a:ext cx="1478459" cy="864096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14A743-8634-45E1-94D5-FD6932DCC631}"/>
              </a:ext>
            </a:extLst>
          </p:cNvPr>
          <p:cNvSpPr txBox="1"/>
          <p:nvPr/>
        </p:nvSpPr>
        <p:spPr>
          <a:xfrm>
            <a:off x="9347214" y="207599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ounded Rectangle 64">
            <a:extLst>
              <a:ext uri="{FF2B5EF4-FFF2-40B4-BE49-F238E27FC236}">
                <a16:creationId xmlns:a16="http://schemas.microsoft.com/office/drawing/2014/main" xmlns="" id="{E739ABA9-F173-4257-84AE-9F74363FEED3}"/>
              </a:ext>
            </a:extLst>
          </p:cNvPr>
          <p:cNvSpPr/>
          <p:nvPr/>
        </p:nvSpPr>
        <p:spPr>
          <a:xfrm>
            <a:off x="972444" y="1740748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BB12F02-0EC7-4F67-B622-C1EFC573B789}"/>
              </a:ext>
            </a:extLst>
          </p:cNvPr>
          <p:cNvGrpSpPr/>
          <p:nvPr/>
        </p:nvGrpSpPr>
        <p:grpSpPr>
          <a:xfrm>
            <a:off x="1227716" y="3584416"/>
            <a:ext cx="1642180" cy="2255262"/>
            <a:chOff x="1077300" y="4004825"/>
            <a:chExt cx="1698908" cy="22552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45261EE-29E5-4C68-BDCA-C80F1E447046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015AA19-7DA6-468D-8FAE-9A3A69CD59FE}"/>
                </a:ext>
              </a:extLst>
            </p:cNvPr>
            <p:cNvSpPr txBox="1"/>
            <p:nvPr/>
          </p:nvSpPr>
          <p:spPr>
            <a:xfrm>
              <a:off x="1077300" y="4321095"/>
              <a:ext cx="16989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</p:grpSp>
      <p:sp>
        <p:nvSpPr>
          <p:cNvPr id="13" name="Right Arrow 66">
            <a:extLst>
              <a:ext uri="{FF2B5EF4-FFF2-40B4-BE49-F238E27FC236}">
                <a16:creationId xmlns:a16="http://schemas.microsoft.com/office/drawing/2014/main" xmlns="" id="{B8AD20B5-DDAD-4484-9BEA-D9B41CECEC2F}"/>
              </a:ext>
            </a:extLst>
          </p:cNvPr>
          <p:cNvSpPr/>
          <p:nvPr/>
        </p:nvSpPr>
        <p:spPr>
          <a:xfrm>
            <a:off x="972443" y="1921016"/>
            <a:ext cx="1478459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8967793-88B1-4835-AF74-991068C1E3E5}"/>
              </a:ext>
            </a:extLst>
          </p:cNvPr>
          <p:cNvSpPr txBox="1"/>
          <p:nvPr/>
        </p:nvSpPr>
        <p:spPr>
          <a:xfrm>
            <a:off x="1285865" y="209769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ounded Rectangle 71">
            <a:extLst>
              <a:ext uri="{FF2B5EF4-FFF2-40B4-BE49-F238E27FC236}">
                <a16:creationId xmlns:a16="http://schemas.microsoft.com/office/drawing/2014/main" xmlns="" id="{AB6D0A6B-0493-4267-8C52-9CB24FFFF57F}"/>
              </a:ext>
            </a:extLst>
          </p:cNvPr>
          <p:cNvSpPr/>
          <p:nvPr/>
        </p:nvSpPr>
        <p:spPr>
          <a:xfrm>
            <a:off x="3652912" y="1740748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23E80CF-849F-4C8C-BF9A-EF69404AC962}"/>
              </a:ext>
            </a:extLst>
          </p:cNvPr>
          <p:cNvGrpSpPr/>
          <p:nvPr/>
        </p:nvGrpSpPr>
        <p:grpSpPr>
          <a:xfrm>
            <a:off x="3908185" y="3603812"/>
            <a:ext cx="1642180" cy="2235866"/>
            <a:chOff x="1077300" y="4004825"/>
            <a:chExt cx="1698908" cy="223586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7035A70-230A-4887-96B1-2EF35717FFEC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CFEAA92-37C9-49C0-9589-AEF6E4029F47}"/>
                </a:ext>
              </a:extLst>
            </p:cNvPr>
            <p:cNvSpPr txBox="1"/>
            <p:nvPr/>
          </p:nvSpPr>
          <p:spPr>
            <a:xfrm>
              <a:off x="1079313" y="4301699"/>
              <a:ext cx="169689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</p:grpSp>
      <p:sp>
        <p:nvSpPr>
          <p:cNvPr id="19" name="Right Arrow 73">
            <a:extLst>
              <a:ext uri="{FF2B5EF4-FFF2-40B4-BE49-F238E27FC236}">
                <a16:creationId xmlns:a16="http://schemas.microsoft.com/office/drawing/2014/main" xmlns="" id="{55E9B55C-1AAA-4ACB-8796-39E6D32D55EE}"/>
              </a:ext>
            </a:extLst>
          </p:cNvPr>
          <p:cNvSpPr/>
          <p:nvPr/>
        </p:nvSpPr>
        <p:spPr>
          <a:xfrm>
            <a:off x="3652912" y="1921016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8D5947F-1939-4486-9454-A9FEC12A7A8E}"/>
              </a:ext>
            </a:extLst>
          </p:cNvPr>
          <p:cNvSpPr txBox="1"/>
          <p:nvPr/>
        </p:nvSpPr>
        <p:spPr>
          <a:xfrm>
            <a:off x="3946394" y="209769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ounded Rectangle 78">
            <a:extLst>
              <a:ext uri="{FF2B5EF4-FFF2-40B4-BE49-F238E27FC236}">
                <a16:creationId xmlns:a16="http://schemas.microsoft.com/office/drawing/2014/main" xmlns="" id="{3E0CE31E-2D95-4A43-B258-AF0D5F894F56}"/>
              </a:ext>
            </a:extLst>
          </p:cNvPr>
          <p:cNvSpPr/>
          <p:nvPr/>
        </p:nvSpPr>
        <p:spPr>
          <a:xfrm>
            <a:off x="6333382" y="1740748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8600569-69AE-4969-957C-58726C1AE0CC}"/>
              </a:ext>
            </a:extLst>
          </p:cNvPr>
          <p:cNvGrpSpPr/>
          <p:nvPr/>
        </p:nvGrpSpPr>
        <p:grpSpPr>
          <a:xfrm>
            <a:off x="6588655" y="3584416"/>
            <a:ext cx="1642180" cy="2255262"/>
            <a:chOff x="1077300" y="4004825"/>
            <a:chExt cx="1698908" cy="22552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CFE04C0-4920-47E6-9D0C-AB1CFF843B0F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2B45991-EE76-4A09-8D22-C02A4B31DB65}"/>
                </a:ext>
              </a:extLst>
            </p:cNvPr>
            <p:cNvSpPr txBox="1"/>
            <p:nvPr/>
          </p:nvSpPr>
          <p:spPr>
            <a:xfrm>
              <a:off x="1077300" y="4321095"/>
              <a:ext cx="16989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sp>
        <p:nvSpPr>
          <p:cNvPr id="25" name="Right Arrow 80">
            <a:extLst>
              <a:ext uri="{FF2B5EF4-FFF2-40B4-BE49-F238E27FC236}">
                <a16:creationId xmlns:a16="http://schemas.microsoft.com/office/drawing/2014/main" xmlns="" id="{D20E8A35-EF48-41C9-BF5E-1242F9470410}"/>
              </a:ext>
            </a:extLst>
          </p:cNvPr>
          <p:cNvSpPr/>
          <p:nvPr/>
        </p:nvSpPr>
        <p:spPr>
          <a:xfrm>
            <a:off x="6333382" y="1921016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DC678EE-86AC-4FF3-8CBE-BFD295BBE1A4}"/>
              </a:ext>
            </a:extLst>
          </p:cNvPr>
          <p:cNvSpPr txBox="1"/>
          <p:nvPr/>
        </p:nvSpPr>
        <p:spPr>
          <a:xfrm>
            <a:off x="6606922" y="209769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F9014FD-E913-4DC6-B4D1-97F1A18AC212}"/>
              </a:ext>
            </a:extLst>
          </p:cNvPr>
          <p:cNvGrpSpPr/>
          <p:nvPr/>
        </p:nvGrpSpPr>
        <p:grpSpPr>
          <a:xfrm rot="2218954">
            <a:off x="7274930" y="3022484"/>
            <a:ext cx="224382" cy="495978"/>
            <a:chOff x="9501391" y="4122779"/>
            <a:chExt cx="922752" cy="2039667"/>
          </a:xfrm>
          <a:solidFill>
            <a:schemeClr val="accent4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F5B0DA54-2781-4F2E-B7DA-300545815BCE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BFD36A5-867A-47FF-8063-6DF11F461E6D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9C21CBD0-FE11-4DD8-807E-8B148C5CDE14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3FA65F5-154A-4476-8239-B27C912FB6B9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67A20BC4-5636-4ED6-9295-59A29059D573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16413CC1-A5DA-444E-9D45-BC494A330C77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166B246C-4520-4848-A8F4-8001FD5885E0}"/>
              </a:ext>
            </a:extLst>
          </p:cNvPr>
          <p:cNvGrpSpPr/>
          <p:nvPr/>
        </p:nvGrpSpPr>
        <p:grpSpPr>
          <a:xfrm rot="3120492">
            <a:off x="1862705" y="2956661"/>
            <a:ext cx="314793" cy="536850"/>
            <a:chOff x="4877940" y="1698632"/>
            <a:chExt cx="711288" cy="1213035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7FCD3E24-0EC0-4091-A41E-572E7321053B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0E6D480-B5E3-45D2-B2EB-FDD7F5298AA6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7" name="Freeform 5"/>
          <p:cNvSpPr>
            <a:spLocks/>
          </p:cNvSpPr>
          <p:nvPr/>
        </p:nvSpPr>
        <p:spPr bwMode="auto">
          <a:xfrm>
            <a:off x="9929813" y="2882900"/>
            <a:ext cx="481013" cy="638176"/>
          </a:xfrm>
          <a:custGeom>
            <a:avLst/>
            <a:gdLst>
              <a:gd name="T0" fmla="*/ 0 w 268"/>
              <a:gd name="T1" fmla="*/ 54 h 357"/>
              <a:gd name="T2" fmla="*/ 0 w 268"/>
              <a:gd name="T3" fmla="*/ 17 h 357"/>
              <a:gd name="T4" fmla="*/ 96 w 268"/>
              <a:gd name="T5" fmla="*/ 17 h 357"/>
              <a:gd name="T6" fmla="*/ 119 w 268"/>
              <a:gd name="T7" fmla="*/ 6 h 357"/>
              <a:gd name="T8" fmla="*/ 135 w 268"/>
              <a:gd name="T9" fmla="*/ 13 h 357"/>
              <a:gd name="T10" fmla="*/ 242 w 268"/>
              <a:gd name="T11" fmla="*/ 32 h 357"/>
              <a:gd name="T12" fmla="*/ 257 w 268"/>
              <a:gd name="T13" fmla="*/ 37 h 357"/>
              <a:gd name="T14" fmla="*/ 264 w 268"/>
              <a:gd name="T15" fmla="*/ 51 h 357"/>
              <a:gd name="T16" fmla="*/ 165 w 268"/>
              <a:gd name="T17" fmla="*/ 51 h 357"/>
              <a:gd name="T18" fmla="*/ 147 w 268"/>
              <a:gd name="T19" fmla="*/ 54 h 357"/>
              <a:gd name="T20" fmla="*/ 131 w 268"/>
              <a:gd name="T21" fmla="*/ 78 h 357"/>
              <a:gd name="T22" fmla="*/ 140 w 268"/>
              <a:gd name="T23" fmla="*/ 244 h 357"/>
              <a:gd name="T24" fmla="*/ 145 w 268"/>
              <a:gd name="T25" fmla="*/ 334 h 357"/>
              <a:gd name="T26" fmla="*/ 140 w 268"/>
              <a:gd name="T27" fmla="*/ 346 h 357"/>
              <a:gd name="T28" fmla="*/ 91 w 268"/>
              <a:gd name="T29" fmla="*/ 347 h 357"/>
              <a:gd name="T30" fmla="*/ 84 w 268"/>
              <a:gd name="T31" fmla="*/ 330 h 357"/>
              <a:gd name="T32" fmla="*/ 95 w 268"/>
              <a:gd name="T33" fmla="*/ 128 h 357"/>
              <a:gd name="T34" fmla="*/ 97 w 268"/>
              <a:gd name="T35" fmla="*/ 87 h 357"/>
              <a:gd name="T36" fmla="*/ 63 w 268"/>
              <a:gd name="T37" fmla="*/ 52 h 357"/>
              <a:gd name="T38" fmla="*/ 12 w 268"/>
              <a:gd name="T39" fmla="*/ 54 h 357"/>
              <a:gd name="T40" fmla="*/ 0 w 268"/>
              <a:gd name="T41" fmla="*/ 54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8" h="357">
                <a:moveTo>
                  <a:pt x="0" y="54"/>
                </a:moveTo>
                <a:cubicBezTo>
                  <a:pt x="0" y="41"/>
                  <a:pt x="0" y="29"/>
                  <a:pt x="0" y="17"/>
                </a:cubicBezTo>
                <a:cubicBezTo>
                  <a:pt x="32" y="17"/>
                  <a:pt x="64" y="17"/>
                  <a:pt x="96" y="17"/>
                </a:cubicBezTo>
                <a:cubicBezTo>
                  <a:pt x="98" y="0"/>
                  <a:pt x="110" y="5"/>
                  <a:pt x="119" y="6"/>
                </a:cubicBezTo>
                <a:cubicBezTo>
                  <a:pt x="124" y="6"/>
                  <a:pt x="129" y="10"/>
                  <a:pt x="135" y="13"/>
                </a:cubicBezTo>
                <a:cubicBezTo>
                  <a:pt x="169" y="19"/>
                  <a:pt x="205" y="26"/>
                  <a:pt x="242" y="32"/>
                </a:cubicBezTo>
                <a:cubicBezTo>
                  <a:pt x="247" y="33"/>
                  <a:pt x="251" y="35"/>
                  <a:pt x="257" y="37"/>
                </a:cubicBezTo>
                <a:cubicBezTo>
                  <a:pt x="264" y="39"/>
                  <a:pt x="268" y="43"/>
                  <a:pt x="264" y="51"/>
                </a:cubicBezTo>
                <a:cubicBezTo>
                  <a:pt x="231" y="51"/>
                  <a:pt x="198" y="51"/>
                  <a:pt x="165" y="51"/>
                </a:cubicBezTo>
                <a:cubicBezTo>
                  <a:pt x="159" y="51"/>
                  <a:pt x="153" y="52"/>
                  <a:pt x="147" y="54"/>
                </a:cubicBezTo>
                <a:cubicBezTo>
                  <a:pt x="136" y="58"/>
                  <a:pt x="130" y="65"/>
                  <a:pt x="131" y="78"/>
                </a:cubicBezTo>
                <a:cubicBezTo>
                  <a:pt x="135" y="134"/>
                  <a:pt x="137" y="189"/>
                  <a:pt x="140" y="244"/>
                </a:cubicBezTo>
                <a:cubicBezTo>
                  <a:pt x="142" y="274"/>
                  <a:pt x="144" y="304"/>
                  <a:pt x="145" y="334"/>
                </a:cubicBezTo>
                <a:cubicBezTo>
                  <a:pt x="145" y="338"/>
                  <a:pt x="143" y="343"/>
                  <a:pt x="140" y="346"/>
                </a:cubicBezTo>
                <a:cubicBezTo>
                  <a:pt x="130" y="355"/>
                  <a:pt x="101" y="357"/>
                  <a:pt x="91" y="347"/>
                </a:cubicBezTo>
                <a:cubicBezTo>
                  <a:pt x="86" y="343"/>
                  <a:pt x="83" y="336"/>
                  <a:pt x="84" y="330"/>
                </a:cubicBezTo>
                <a:cubicBezTo>
                  <a:pt x="87" y="262"/>
                  <a:pt x="91" y="195"/>
                  <a:pt x="95" y="128"/>
                </a:cubicBezTo>
                <a:cubicBezTo>
                  <a:pt x="96" y="114"/>
                  <a:pt x="97" y="101"/>
                  <a:pt x="97" y="87"/>
                </a:cubicBezTo>
                <a:cubicBezTo>
                  <a:pt x="98" y="63"/>
                  <a:pt x="88" y="51"/>
                  <a:pt x="63" y="52"/>
                </a:cubicBezTo>
                <a:cubicBezTo>
                  <a:pt x="46" y="52"/>
                  <a:pt x="29" y="53"/>
                  <a:pt x="12" y="54"/>
                </a:cubicBezTo>
                <a:cubicBezTo>
                  <a:pt x="8" y="54"/>
                  <a:pt x="5" y="54"/>
                  <a:pt x="0" y="54"/>
                </a:cubicBezTo>
                <a:close/>
              </a:path>
            </a:pathLst>
          </a:custGeom>
          <a:solidFill>
            <a:srgbClr val="F279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9"/>
          <p:cNvSpPr>
            <a:spLocks/>
          </p:cNvSpPr>
          <p:nvPr/>
        </p:nvSpPr>
        <p:spPr bwMode="auto">
          <a:xfrm>
            <a:off x="4392141" y="2900064"/>
            <a:ext cx="693737" cy="608013"/>
          </a:xfrm>
          <a:custGeom>
            <a:avLst/>
            <a:gdLst>
              <a:gd name="T0" fmla="*/ 264 w 315"/>
              <a:gd name="T1" fmla="*/ 64 h 276"/>
              <a:gd name="T2" fmla="*/ 279 w 315"/>
              <a:gd name="T3" fmla="*/ 64 h 276"/>
              <a:gd name="T4" fmla="*/ 288 w 315"/>
              <a:gd name="T5" fmla="*/ 68 h 276"/>
              <a:gd name="T6" fmla="*/ 315 w 315"/>
              <a:gd name="T7" fmla="*/ 78 h 276"/>
              <a:gd name="T8" fmla="*/ 258 w 315"/>
              <a:gd name="T9" fmla="*/ 212 h 276"/>
              <a:gd name="T10" fmla="*/ 271 w 315"/>
              <a:gd name="T11" fmla="*/ 256 h 276"/>
              <a:gd name="T12" fmla="*/ 231 w 315"/>
              <a:gd name="T13" fmla="*/ 269 h 276"/>
              <a:gd name="T14" fmla="*/ 216 w 315"/>
              <a:gd name="T15" fmla="*/ 223 h 276"/>
              <a:gd name="T16" fmla="*/ 101 w 315"/>
              <a:gd name="T17" fmla="*/ 223 h 276"/>
              <a:gd name="T18" fmla="*/ 97 w 315"/>
              <a:gd name="T19" fmla="*/ 256 h 276"/>
              <a:gd name="T20" fmla="*/ 81 w 315"/>
              <a:gd name="T21" fmla="*/ 270 h 276"/>
              <a:gd name="T22" fmla="*/ 42 w 315"/>
              <a:gd name="T23" fmla="*/ 255 h 276"/>
              <a:gd name="T24" fmla="*/ 56 w 315"/>
              <a:gd name="T25" fmla="*/ 212 h 276"/>
              <a:gd name="T26" fmla="*/ 0 w 315"/>
              <a:gd name="T27" fmla="*/ 79 h 276"/>
              <a:gd name="T28" fmla="*/ 7 w 315"/>
              <a:gd name="T29" fmla="*/ 79 h 276"/>
              <a:gd name="T30" fmla="*/ 43 w 315"/>
              <a:gd name="T31" fmla="*/ 63 h 276"/>
              <a:gd name="T32" fmla="*/ 68 w 315"/>
              <a:gd name="T33" fmla="*/ 46 h 276"/>
              <a:gd name="T34" fmla="*/ 92 w 315"/>
              <a:gd name="T35" fmla="*/ 32 h 276"/>
              <a:gd name="T36" fmla="*/ 101 w 315"/>
              <a:gd name="T37" fmla="*/ 37 h 276"/>
              <a:gd name="T38" fmla="*/ 136 w 315"/>
              <a:gd name="T39" fmla="*/ 19 h 276"/>
              <a:gd name="T40" fmla="*/ 140 w 315"/>
              <a:gd name="T41" fmla="*/ 16 h 276"/>
              <a:gd name="T42" fmla="*/ 171 w 315"/>
              <a:gd name="T43" fmla="*/ 0 h 276"/>
              <a:gd name="T44" fmla="*/ 171 w 315"/>
              <a:gd name="T45" fmla="*/ 19 h 276"/>
              <a:gd name="T46" fmla="*/ 204 w 315"/>
              <a:gd name="T47" fmla="*/ 32 h 276"/>
              <a:gd name="T48" fmla="*/ 233 w 315"/>
              <a:gd name="T49" fmla="*/ 32 h 276"/>
              <a:gd name="T50" fmla="*/ 234 w 315"/>
              <a:gd name="T51" fmla="*/ 49 h 276"/>
              <a:gd name="T52" fmla="*/ 261 w 315"/>
              <a:gd name="T53" fmla="*/ 49 h 276"/>
              <a:gd name="T54" fmla="*/ 264 w 315"/>
              <a:gd name="T55" fmla="*/ 6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15" h="276">
                <a:moveTo>
                  <a:pt x="264" y="64"/>
                </a:moveTo>
                <a:cubicBezTo>
                  <a:pt x="269" y="64"/>
                  <a:pt x="274" y="63"/>
                  <a:pt x="279" y="64"/>
                </a:cubicBezTo>
                <a:cubicBezTo>
                  <a:pt x="282" y="64"/>
                  <a:pt x="287" y="66"/>
                  <a:pt x="288" y="68"/>
                </a:cubicBezTo>
                <a:cubicBezTo>
                  <a:pt x="292" y="79"/>
                  <a:pt x="300" y="84"/>
                  <a:pt x="315" y="78"/>
                </a:cubicBezTo>
                <a:cubicBezTo>
                  <a:pt x="295" y="125"/>
                  <a:pt x="277" y="168"/>
                  <a:pt x="258" y="212"/>
                </a:cubicBezTo>
                <a:cubicBezTo>
                  <a:pt x="276" y="225"/>
                  <a:pt x="281" y="240"/>
                  <a:pt x="271" y="256"/>
                </a:cubicBezTo>
                <a:cubicBezTo>
                  <a:pt x="263" y="270"/>
                  <a:pt x="246" y="276"/>
                  <a:pt x="231" y="269"/>
                </a:cubicBezTo>
                <a:cubicBezTo>
                  <a:pt x="214" y="262"/>
                  <a:pt x="209" y="247"/>
                  <a:pt x="216" y="223"/>
                </a:cubicBezTo>
                <a:cubicBezTo>
                  <a:pt x="177" y="223"/>
                  <a:pt x="138" y="223"/>
                  <a:pt x="101" y="223"/>
                </a:cubicBezTo>
                <a:cubicBezTo>
                  <a:pt x="100" y="234"/>
                  <a:pt x="101" y="246"/>
                  <a:pt x="97" y="256"/>
                </a:cubicBezTo>
                <a:cubicBezTo>
                  <a:pt x="95" y="262"/>
                  <a:pt x="88" y="267"/>
                  <a:pt x="81" y="270"/>
                </a:cubicBezTo>
                <a:cubicBezTo>
                  <a:pt x="67" y="276"/>
                  <a:pt x="49" y="269"/>
                  <a:pt x="42" y="255"/>
                </a:cubicBezTo>
                <a:cubicBezTo>
                  <a:pt x="34" y="239"/>
                  <a:pt x="39" y="223"/>
                  <a:pt x="56" y="212"/>
                </a:cubicBezTo>
                <a:cubicBezTo>
                  <a:pt x="37" y="168"/>
                  <a:pt x="19" y="124"/>
                  <a:pt x="0" y="79"/>
                </a:cubicBezTo>
                <a:cubicBezTo>
                  <a:pt x="3" y="79"/>
                  <a:pt x="5" y="78"/>
                  <a:pt x="7" y="79"/>
                </a:cubicBezTo>
                <a:cubicBezTo>
                  <a:pt x="22" y="81"/>
                  <a:pt x="33" y="75"/>
                  <a:pt x="43" y="63"/>
                </a:cubicBezTo>
                <a:cubicBezTo>
                  <a:pt x="48" y="57"/>
                  <a:pt x="57" y="53"/>
                  <a:pt x="68" y="46"/>
                </a:cubicBezTo>
                <a:cubicBezTo>
                  <a:pt x="68" y="35"/>
                  <a:pt x="78" y="31"/>
                  <a:pt x="92" y="32"/>
                </a:cubicBezTo>
                <a:cubicBezTo>
                  <a:pt x="95" y="32"/>
                  <a:pt x="97" y="35"/>
                  <a:pt x="101" y="37"/>
                </a:cubicBezTo>
                <a:cubicBezTo>
                  <a:pt x="111" y="30"/>
                  <a:pt x="119" y="17"/>
                  <a:pt x="136" y="19"/>
                </a:cubicBezTo>
                <a:cubicBezTo>
                  <a:pt x="137" y="19"/>
                  <a:pt x="139" y="17"/>
                  <a:pt x="140" y="16"/>
                </a:cubicBezTo>
                <a:cubicBezTo>
                  <a:pt x="145" y="1"/>
                  <a:pt x="159" y="4"/>
                  <a:pt x="171" y="0"/>
                </a:cubicBezTo>
                <a:cubicBezTo>
                  <a:pt x="171" y="7"/>
                  <a:pt x="171" y="13"/>
                  <a:pt x="171" y="19"/>
                </a:cubicBezTo>
                <a:cubicBezTo>
                  <a:pt x="196" y="15"/>
                  <a:pt x="196" y="15"/>
                  <a:pt x="204" y="32"/>
                </a:cubicBezTo>
                <a:cubicBezTo>
                  <a:pt x="213" y="32"/>
                  <a:pt x="223" y="32"/>
                  <a:pt x="233" y="32"/>
                </a:cubicBezTo>
                <a:cubicBezTo>
                  <a:pt x="233" y="37"/>
                  <a:pt x="234" y="42"/>
                  <a:pt x="234" y="49"/>
                </a:cubicBezTo>
                <a:cubicBezTo>
                  <a:pt x="243" y="49"/>
                  <a:pt x="252" y="49"/>
                  <a:pt x="261" y="49"/>
                </a:cubicBezTo>
                <a:cubicBezTo>
                  <a:pt x="262" y="54"/>
                  <a:pt x="263" y="58"/>
                  <a:pt x="264" y="64"/>
                </a:cubicBezTo>
                <a:close/>
              </a:path>
            </a:pathLst>
          </a:custGeom>
          <a:solidFill>
            <a:srgbClr val="BBC0C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8813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AA69020-8232-41E0-B277-C545594D1D97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7BA41E-37AB-4291-B652-27A2FED15D2B}"/>
              </a:ext>
            </a:extLst>
          </p:cNvPr>
          <p:cNvSpPr txBox="1"/>
          <p:nvPr/>
        </p:nvSpPr>
        <p:spPr>
          <a:xfrm>
            <a:off x="6230509" y="398773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3E0E3B-CCFD-46F4-91C3-1908E3457BB9}"/>
              </a:ext>
            </a:extLst>
          </p:cNvPr>
          <p:cNvSpPr txBox="1"/>
          <p:nvPr/>
        </p:nvSpPr>
        <p:spPr>
          <a:xfrm rot="2295095">
            <a:off x="883466" y="2723946"/>
            <a:ext cx="495006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955CE9F-A182-40E7-9D85-0D633BE5C154}"/>
              </a:ext>
            </a:extLst>
          </p:cNvPr>
          <p:cNvGrpSpPr/>
          <p:nvPr/>
        </p:nvGrpSpPr>
        <p:grpSpPr>
          <a:xfrm>
            <a:off x="1959554" y="5430462"/>
            <a:ext cx="3637942" cy="962125"/>
            <a:chOff x="675860" y="4647833"/>
            <a:chExt cx="2011680" cy="96212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C142AA4-6CAC-4109-8E7D-C8DE92197A41}"/>
                </a:ext>
              </a:extLst>
            </p:cNvPr>
            <p:cNvSpPr txBox="1"/>
            <p:nvPr/>
          </p:nvSpPr>
          <p:spPr>
            <a:xfrm>
              <a:off x="675860" y="4963627"/>
              <a:ext cx="201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71B8F53-1EF1-4E35-8C37-25518EE6D215}"/>
                </a:ext>
              </a:extLst>
            </p:cNvPr>
            <p:cNvSpPr txBox="1"/>
            <p:nvPr/>
          </p:nvSpPr>
          <p:spPr>
            <a:xfrm>
              <a:off x="67586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1C33FC6-B40B-4DB3-8687-632B7E42FF4B}"/>
              </a:ext>
            </a:extLst>
          </p:cNvPr>
          <p:cNvSpPr txBox="1"/>
          <p:nvPr/>
        </p:nvSpPr>
        <p:spPr>
          <a:xfrm rot="2283481">
            <a:off x="182644" y="3300710"/>
            <a:ext cx="642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20E3A48C-BDE7-4870-8BF8-93CCA2CD371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67479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D1AE3FB-4EB9-4FE6-8E65-B5FAA422F1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3138" y="287338"/>
            <a:ext cx="11218862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77" name="Up Arrow 3">
            <a:extLst>
              <a:ext uri="{FF2B5EF4-FFF2-40B4-BE49-F238E27FC236}">
                <a16:creationId xmlns:a16="http://schemas.microsoft.com/office/drawing/2014/main" xmlns="" id="{ED3B4AD0-75BD-4271-8083-F2DB9B482E71}"/>
              </a:ext>
            </a:extLst>
          </p:cNvPr>
          <p:cNvSpPr/>
          <p:nvPr/>
        </p:nvSpPr>
        <p:spPr>
          <a:xfrm>
            <a:off x="943796" y="1746535"/>
            <a:ext cx="2188737" cy="4418771"/>
          </a:xfrm>
          <a:prstGeom prst="upArrow">
            <a:avLst>
              <a:gd name="adj1" fmla="val 66553"/>
              <a:gd name="adj2" fmla="val 3068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CCCDA4DC-D7D8-49EF-A0E7-38BC11053A0D}"/>
              </a:ext>
            </a:extLst>
          </p:cNvPr>
          <p:cNvSpPr/>
          <p:nvPr/>
        </p:nvSpPr>
        <p:spPr>
          <a:xfrm>
            <a:off x="1748989" y="2520498"/>
            <a:ext cx="4347011" cy="7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D3A8422E-5D2B-47B7-8D4C-D8B46A917A95}"/>
              </a:ext>
            </a:extLst>
          </p:cNvPr>
          <p:cNvSpPr/>
          <p:nvPr/>
        </p:nvSpPr>
        <p:spPr>
          <a:xfrm>
            <a:off x="1748989" y="3392747"/>
            <a:ext cx="4347011" cy="7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67DE5AF1-E100-4E17-ACEB-ADD0A0AC7FCD}"/>
              </a:ext>
            </a:extLst>
          </p:cNvPr>
          <p:cNvSpPr/>
          <p:nvPr/>
        </p:nvSpPr>
        <p:spPr>
          <a:xfrm>
            <a:off x="1748989" y="4263272"/>
            <a:ext cx="4347011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60DBEA89-C330-4416-9D3D-E4A711527DD2}"/>
              </a:ext>
            </a:extLst>
          </p:cNvPr>
          <p:cNvSpPr/>
          <p:nvPr/>
        </p:nvSpPr>
        <p:spPr>
          <a:xfrm>
            <a:off x="1748989" y="5129020"/>
            <a:ext cx="4347011" cy="7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8B06390E-6439-4687-9FA7-07D1585A2766}"/>
              </a:ext>
            </a:extLst>
          </p:cNvPr>
          <p:cNvGrpSpPr/>
          <p:nvPr/>
        </p:nvGrpSpPr>
        <p:grpSpPr>
          <a:xfrm>
            <a:off x="1273804" y="2310140"/>
            <a:ext cx="1493509" cy="756162"/>
            <a:chOff x="4333508" y="1848856"/>
            <a:chExt cx="1493509" cy="756162"/>
          </a:xfrm>
        </p:grpSpPr>
        <p:pic>
          <p:nvPicPr>
            <p:cNvPr id="83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xmlns="" id="{56E6EE6A-D6F3-49A0-943D-35CB1AC94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xmlns="" id="{D864A9EB-59D4-4078-96C7-71FB696DE0B2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F0C9A127-B0E2-4107-8D7B-C69DDCE64FF7}"/>
              </a:ext>
            </a:extLst>
          </p:cNvPr>
          <p:cNvGrpSpPr/>
          <p:nvPr/>
        </p:nvGrpSpPr>
        <p:grpSpPr>
          <a:xfrm>
            <a:off x="1273804" y="3186808"/>
            <a:ext cx="1493509" cy="756162"/>
            <a:chOff x="4333508" y="1848856"/>
            <a:chExt cx="1493509" cy="756162"/>
          </a:xfrm>
        </p:grpSpPr>
        <p:pic>
          <p:nvPicPr>
            <p:cNvPr id="86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xmlns="" id="{5991CD24-BA5C-49AF-839F-4D4D101B2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xmlns="" id="{10178FC6-9A06-42F8-96E7-165F305B2F0D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8FAAFC4F-DCA3-49C2-A30A-A73132E92820}"/>
              </a:ext>
            </a:extLst>
          </p:cNvPr>
          <p:cNvGrpSpPr/>
          <p:nvPr/>
        </p:nvGrpSpPr>
        <p:grpSpPr>
          <a:xfrm>
            <a:off x="1273804" y="4063474"/>
            <a:ext cx="1493509" cy="756162"/>
            <a:chOff x="4333508" y="1848856"/>
            <a:chExt cx="1493509" cy="756162"/>
          </a:xfrm>
        </p:grpSpPr>
        <p:pic>
          <p:nvPicPr>
            <p:cNvPr id="89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xmlns="" id="{AF66EEEF-A3CE-4FD0-82FC-AD08B9B29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xmlns="" id="{030FD53E-D932-4A13-8205-AF441D550509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EFB6465F-E585-46F0-8714-7E7636ABEA14}"/>
              </a:ext>
            </a:extLst>
          </p:cNvPr>
          <p:cNvGrpSpPr/>
          <p:nvPr/>
        </p:nvGrpSpPr>
        <p:grpSpPr>
          <a:xfrm>
            <a:off x="1273804" y="4940142"/>
            <a:ext cx="1493509" cy="756162"/>
            <a:chOff x="4333508" y="1848856"/>
            <a:chExt cx="1493509" cy="756162"/>
          </a:xfrm>
        </p:grpSpPr>
        <p:pic>
          <p:nvPicPr>
            <p:cNvPr id="92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xmlns="" id="{77E53DDA-0A77-4487-8A7B-7B6F00793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xmlns="" id="{77EEA66B-F612-48EA-87E9-79B7EA1CEA5F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6A6C0166-5E93-458A-811C-BEC053B26E91}"/>
              </a:ext>
            </a:extLst>
          </p:cNvPr>
          <p:cNvGrpSpPr/>
          <p:nvPr/>
        </p:nvGrpSpPr>
        <p:grpSpPr>
          <a:xfrm>
            <a:off x="6410913" y="3362406"/>
            <a:ext cx="4895263" cy="738664"/>
            <a:chOff x="2551706" y="4283314"/>
            <a:chExt cx="1480091" cy="738664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CE0CD1EC-098B-41A5-9AB5-1EEA8D9C21B9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94DF0BCA-BE76-44C0-94DE-CF117C62CD9A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EEEC3290-5083-4D09-A6CD-F99C55AA96F5}"/>
              </a:ext>
            </a:extLst>
          </p:cNvPr>
          <p:cNvGrpSpPr/>
          <p:nvPr/>
        </p:nvGrpSpPr>
        <p:grpSpPr>
          <a:xfrm>
            <a:off x="6410913" y="2492899"/>
            <a:ext cx="4895263" cy="738664"/>
            <a:chOff x="2551706" y="4283314"/>
            <a:chExt cx="1480091" cy="738664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EB90AE5F-D7F3-4F93-A373-0EDE1D63E51D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924F43F7-E25B-4CFC-93C0-8EF30A4C0C54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A17BF8E5-31EA-4DFE-B0E5-865BEF7FA807}"/>
              </a:ext>
            </a:extLst>
          </p:cNvPr>
          <p:cNvGrpSpPr/>
          <p:nvPr/>
        </p:nvGrpSpPr>
        <p:grpSpPr>
          <a:xfrm>
            <a:off x="6410913" y="4231913"/>
            <a:ext cx="4895263" cy="738664"/>
            <a:chOff x="2551706" y="4283314"/>
            <a:chExt cx="1480091" cy="738664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31219283-F1D6-4D17-A945-A073133282C9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5906C58D-9678-4C1E-883B-D8DB27D60DFB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86BC09C8-E2E8-44EC-847B-34844E559C38}"/>
              </a:ext>
            </a:extLst>
          </p:cNvPr>
          <p:cNvGrpSpPr/>
          <p:nvPr/>
        </p:nvGrpSpPr>
        <p:grpSpPr>
          <a:xfrm>
            <a:off x="6410913" y="5101421"/>
            <a:ext cx="4895263" cy="738664"/>
            <a:chOff x="2551706" y="4283314"/>
            <a:chExt cx="1480091" cy="738664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BA2AC8A9-4E45-4814-9F57-2167371D2479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54C10BB8-2768-433A-B223-1CD6A6CCE1CD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6" name="Text Placeholder 12">
            <a:extLst>
              <a:ext uri="{FF2B5EF4-FFF2-40B4-BE49-F238E27FC236}">
                <a16:creationId xmlns:a16="http://schemas.microsoft.com/office/drawing/2014/main" xmlns="" id="{5A2E962E-810B-47F3-8A1B-B6D58D75EE79}"/>
              </a:ext>
            </a:extLst>
          </p:cNvPr>
          <p:cNvSpPr txBox="1">
            <a:spLocks/>
          </p:cNvSpPr>
          <p:nvPr/>
        </p:nvSpPr>
        <p:spPr>
          <a:xfrm>
            <a:off x="3430741" y="2645540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xmlns="" id="{5D5402AE-4807-41B6-9379-758A5854FC91}"/>
              </a:ext>
            </a:extLst>
          </p:cNvPr>
          <p:cNvSpPr txBox="1">
            <a:spLocks/>
          </p:cNvSpPr>
          <p:nvPr/>
        </p:nvSpPr>
        <p:spPr>
          <a:xfrm>
            <a:off x="3430741" y="3519174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8" name="Text Placeholder 12">
            <a:extLst>
              <a:ext uri="{FF2B5EF4-FFF2-40B4-BE49-F238E27FC236}">
                <a16:creationId xmlns:a16="http://schemas.microsoft.com/office/drawing/2014/main" xmlns="" id="{1CE2182C-3DE8-4DB1-8E11-25EF2915308B}"/>
              </a:ext>
            </a:extLst>
          </p:cNvPr>
          <p:cNvSpPr txBox="1">
            <a:spLocks/>
          </p:cNvSpPr>
          <p:nvPr/>
        </p:nvSpPr>
        <p:spPr>
          <a:xfrm>
            <a:off x="3430741" y="4392808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9" name="Text Placeholder 12">
            <a:extLst>
              <a:ext uri="{FF2B5EF4-FFF2-40B4-BE49-F238E27FC236}">
                <a16:creationId xmlns:a16="http://schemas.microsoft.com/office/drawing/2014/main" xmlns="" id="{B0A92B3C-4880-4A92-9E40-6A6CB20C0657}"/>
              </a:ext>
            </a:extLst>
          </p:cNvPr>
          <p:cNvSpPr txBox="1">
            <a:spLocks/>
          </p:cNvSpPr>
          <p:nvPr/>
        </p:nvSpPr>
        <p:spPr>
          <a:xfrm>
            <a:off x="3430741" y="5266442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DF94B742-AB44-4957-8926-589C68D0B68A}"/>
              </a:ext>
            </a:extLst>
          </p:cNvPr>
          <p:cNvGrpSpPr/>
          <p:nvPr/>
        </p:nvGrpSpPr>
        <p:grpSpPr>
          <a:xfrm rot="2722666">
            <a:off x="5483253" y="3566938"/>
            <a:ext cx="273865" cy="449246"/>
            <a:chOff x="7997054" y="1606357"/>
            <a:chExt cx="796901" cy="1307232"/>
          </a:xfrm>
          <a:solidFill>
            <a:schemeClr val="bg1"/>
          </a:solidFill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C145484D-1C95-4BEE-9B93-BA477E2E7194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64A3D5AD-4E34-4B7F-94F0-7EFE8661C95B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3064F032-9761-4D7D-BDB7-79F5F6233607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0EAA550F-4835-499E-99A8-D6EF6ACEF5A0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7290F23E-4D5D-43AA-9C8A-267DDD23828D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2A7F158B-F524-4A7B-8FF5-2929A0741605}"/>
              </a:ext>
            </a:extLst>
          </p:cNvPr>
          <p:cNvGrpSpPr/>
          <p:nvPr/>
        </p:nvGrpSpPr>
        <p:grpSpPr>
          <a:xfrm rot="2218954">
            <a:off x="5554776" y="2662818"/>
            <a:ext cx="220282" cy="486915"/>
            <a:chOff x="9501391" y="4122779"/>
            <a:chExt cx="922752" cy="2039667"/>
          </a:xfrm>
          <a:solidFill>
            <a:schemeClr val="bg1"/>
          </a:solidFill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0547F126-6987-4E5B-87AC-DDADEE6D88E5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950B4940-1D27-49B6-BD1C-1C276B069FEF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F269C43E-140E-4A3D-8439-AE7FD745B821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02635E88-F0EA-42B5-9E1A-6C6BBB2CF6F9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89C52431-29CF-4C15-842C-33ACC78EF46A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5328196F-B7C4-46C8-8D21-45A535CA54F3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AFC2C346-175D-42F1-A56A-99CFAFD79EF0}"/>
              </a:ext>
            </a:extLst>
          </p:cNvPr>
          <p:cNvGrpSpPr/>
          <p:nvPr/>
        </p:nvGrpSpPr>
        <p:grpSpPr>
          <a:xfrm rot="2078969">
            <a:off x="5484373" y="5244211"/>
            <a:ext cx="259827" cy="425931"/>
            <a:chOff x="8457528" y="4216977"/>
            <a:chExt cx="1076544" cy="1764763"/>
          </a:xfrm>
          <a:solidFill>
            <a:schemeClr val="bg1"/>
          </a:solidFill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775268D5-9309-483B-AE90-B1473DC1AADC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FB3E5E4F-2517-407E-8371-07BB4842A877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6156966B-66BD-4D10-B8E2-D18A896476A8}"/>
              </a:ext>
            </a:extLst>
          </p:cNvPr>
          <p:cNvGrpSpPr/>
          <p:nvPr/>
        </p:nvGrpSpPr>
        <p:grpSpPr>
          <a:xfrm rot="18900000">
            <a:off x="5360637" y="4587322"/>
            <a:ext cx="510321" cy="154795"/>
            <a:chOff x="115511" y="1655618"/>
            <a:chExt cx="2541413" cy="770883"/>
          </a:xfrm>
          <a:solidFill>
            <a:schemeClr val="bg1"/>
          </a:solidFill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2B7A7341-579B-4E07-BDEB-2EF14422C235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6A6C9577-C870-4511-AB52-733F92A07D69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9454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20130DA9-1362-4C54-8F16-3F56F27851EE}"/>
              </a:ext>
            </a:extLst>
          </p:cNvPr>
          <p:cNvGrpSpPr/>
          <p:nvPr/>
        </p:nvGrpSpPr>
        <p:grpSpPr>
          <a:xfrm>
            <a:off x="3093018" y="1854436"/>
            <a:ext cx="5098327" cy="5098327"/>
            <a:chOff x="2817898" y="2640907"/>
            <a:chExt cx="3960000" cy="396000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0DF63641-722C-4A95-A22E-7955C44A1175}"/>
                </a:ext>
              </a:extLst>
            </p:cNvPr>
            <p:cNvGrpSpPr/>
            <p:nvPr/>
          </p:nvGrpSpPr>
          <p:grpSpPr>
            <a:xfrm>
              <a:off x="2817898" y="2640907"/>
              <a:ext cx="3960000" cy="3960000"/>
              <a:chOff x="2817898" y="2640907"/>
              <a:chExt cx="3960000" cy="3960000"/>
            </a:xfrm>
          </p:grpSpPr>
          <p:sp>
            <p:nvSpPr>
              <p:cNvPr id="76" name="Pie 55">
                <a:extLst>
                  <a:ext uri="{FF2B5EF4-FFF2-40B4-BE49-F238E27FC236}">
                    <a16:creationId xmlns:a16="http://schemas.microsoft.com/office/drawing/2014/main" xmlns="" id="{B6F0B4F5-A9D9-4A59-ADE2-3A2F15BF2011}"/>
                  </a:ext>
                </a:extLst>
              </p:cNvPr>
              <p:cNvSpPr/>
              <p:nvPr/>
            </p:nvSpPr>
            <p:spPr>
              <a:xfrm rot="11953466">
                <a:off x="3897899" y="3720907"/>
                <a:ext cx="1800000" cy="180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Pie 56">
                <a:extLst>
                  <a:ext uri="{FF2B5EF4-FFF2-40B4-BE49-F238E27FC236}">
                    <a16:creationId xmlns:a16="http://schemas.microsoft.com/office/drawing/2014/main" xmlns="" id="{03F02983-7757-4EEF-9264-A2EC3D933076}"/>
                  </a:ext>
                </a:extLst>
              </p:cNvPr>
              <p:cNvSpPr/>
              <p:nvPr/>
            </p:nvSpPr>
            <p:spPr>
              <a:xfrm rot="9731289">
                <a:off x="3627898" y="3450907"/>
                <a:ext cx="2340000" cy="234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Pie 57">
                <a:extLst>
                  <a:ext uri="{FF2B5EF4-FFF2-40B4-BE49-F238E27FC236}">
                    <a16:creationId xmlns:a16="http://schemas.microsoft.com/office/drawing/2014/main" xmlns="" id="{A84538BA-4D63-4643-AE61-266F28E7E0C4}"/>
                  </a:ext>
                </a:extLst>
              </p:cNvPr>
              <p:cNvSpPr/>
              <p:nvPr/>
            </p:nvSpPr>
            <p:spPr>
              <a:xfrm rot="7294677">
                <a:off x="3345371" y="3185469"/>
                <a:ext cx="2880000" cy="288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Pie 58">
                <a:extLst>
                  <a:ext uri="{FF2B5EF4-FFF2-40B4-BE49-F238E27FC236}">
                    <a16:creationId xmlns:a16="http://schemas.microsoft.com/office/drawing/2014/main" xmlns="" id="{17BB5EAB-7BC2-45EC-8243-EF6B9CF34726}"/>
                  </a:ext>
                </a:extLst>
              </p:cNvPr>
              <p:cNvSpPr/>
              <p:nvPr/>
            </p:nvSpPr>
            <p:spPr>
              <a:xfrm rot="4918033">
                <a:off x="3075371" y="2915469"/>
                <a:ext cx="3420000" cy="342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Pie 59">
                <a:extLst>
                  <a:ext uri="{FF2B5EF4-FFF2-40B4-BE49-F238E27FC236}">
                    <a16:creationId xmlns:a16="http://schemas.microsoft.com/office/drawing/2014/main" xmlns="" id="{3DF2D2A1-B29A-4614-9615-3BD880EF3031}"/>
                  </a:ext>
                </a:extLst>
              </p:cNvPr>
              <p:cNvSpPr/>
              <p:nvPr/>
            </p:nvSpPr>
            <p:spPr>
              <a:xfrm rot="2490880">
                <a:off x="2817898" y="2640907"/>
                <a:ext cx="3960000" cy="396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8BB0E662-3C8D-4904-A714-D858711D68D8}"/>
                </a:ext>
              </a:extLst>
            </p:cNvPr>
            <p:cNvSpPr/>
            <p:nvPr/>
          </p:nvSpPr>
          <p:spPr>
            <a:xfrm>
              <a:off x="4340698" y="4163707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D1AE3FB-4EB9-4FE6-8E65-B5FAA422F1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0875" y="438919"/>
            <a:ext cx="11218862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CC60B08-308A-42BC-A71B-30B310804122}"/>
              </a:ext>
            </a:extLst>
          </p:cNvPr>
          <p:cNvCxnSpPr/>
          <p:nvPr/>
        </p:nvCxnSpPr>
        <p:spPr>
          <a:xfrm>
            <a:off x="7372198" y="2945184"/>
            <a:ext cx="1080000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CD5F8974-7568-4771-B802-C09D472257ED}"/>
              </a:ext>
            </a:extLst>
          </p:cNvPr>
          <p:cNvCxnSpPr/>
          <p:nvPr/>
        </p:nvCxnSpPr>
        <p:spPr>
          <a:xfrm>
            <a:off x="7727782" y="3928010"/>
            <a:ext cx="10800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F9FBBDBB-6020-4CEE-B596-CBC6CC10B6A2}"/>
              </a:ext>
            </a:extLst>
          </p:cNvPr>
          <p:cNvCxnSpPr/>
          <p:nvPr/>
        </p:nvCxnSpPr>
        <p:spPr>
          <a:xfrm>
            <a:off x="7372198" y="4906627"/>
            <a:ext cx="108000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EDCFF5A3-685E-45B3-8B55-BF59FC9EE5B5}"/>
              </a:ext>
            </a:extLst>
          </p:cNvPr>
          <p:cNvCxnSpPr/>
          <p:nvPr/>
        </p:nvCxnSpPr>
        <p:spPr>
          <a:xfrm>
            <a:off x="6682151" y="5885244"/>
            <a:ext cx="1080000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31FBBEC8-0A98-472C-BB3D-C0730DFB57DC}"/>
              </a:ext>
            </a:extLst>
          </p:cNvPr>
          <p:cNvCxnSpPr/>
          <p:nvPr/>
        </p:nvCxnSpPr>
        <p:spPr>
          <a:xfrm>
            <a:off x="6682151" y="1966566"/>
            <a:ext cx="1080000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47D2005-1A70-465B-BCB7-57A97B16E8DD}"/>
              </a:ext>
            </a:extLst>
          </p:cNvPr>
          <p:cNvSpPr txBox="1"/>
          <p:nvPr/>
        </p:nvSpPr>
        <p:spPr>
          <a:xfrm>
            <a:off x="900875" y="2684398"/>
            <a:ext cx="3700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4819A20-5A70-4ADD-BBED-DA9E7F4DEA3F}"/>
              </a:ext>
            </a:extLst>
          </p:cNvPr>
          <p:cNvSpPr txBox="1"/>
          <p:nvPr/>
        </p:nvSpPr>
        <p:spPr>
          <a:xfrm>
            <a:off x="2126678" y="2112280"/>
            <a:ext cx="247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FFE9563-0F07-43E7-8FC8-6E4F44A18084}"/>
              </a:ext>
            </a:extLst>
          </p:cNvPr>
          <p:cNvSpPr txBox="1"/>
          <p:nvPr/>
        </p:nvSpPr>
        <p:spPr>
          <a:xfrm>
            <a:off x="857342" y="2058134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99BA4B8-1849-42B4-BB13-745D25BDF86C}"/>
              </a:ext>
            </a:extLst>
          </p:cNvPr>
          <p:cNvSpPr txBox="1"/>
          <p:nvPr/>
        </p:nvSpPr>
        <p:spPr>
          <a:xfrm>
            <a:off x="900877" y="1748293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C423E85-FCF9-4ABD-A838-38ADC2626C89}"/>
              </a:ext>
            </a:extLst>
          </p:cNvPr>
          <p:cNvSpPr txBox="1"/>
          <p:nvPr/>
        </p:nvSpPr>
        <p:spPr>
          <a:xfrm>
            <a:off x="900875" y="4860438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2" name="그룹 12">
            <a:extLst>
              <a:ext uri="{FF2B5EF4-FFF2-40B4-BE49-F238E27FC236}">
                <a16:creationId xmlns:a16="http://schemas.microsoft.com/office/drawing/2014/main" xmlns="" id="{02DAD835-753D-4A32-A804-A2C5F6778D24}"/>
              </a:ext>
            </a:extLst>
          </p:cNvPr>
          <p:cNvGrpSpPr/>
          <p:nvPr/>
        </p:nvGrpSpPr>
        <p:grpSpPr>
          <a:xfrm>
            <a:off x="7924717" y="1704959"/>
            <a:ext cx="2433995" cy="523220"/>
            <a:chOff x="8900664" y="1704957"/>
            <a:chExt cx="2433995" cy="52322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551B190C-3024-4040-BD4F-8ABF6E4F402E}"/>
                </a:ext>
              </a:extLst>
            </p:cNvPr>
            <p:cNvSpPr txBox="1"/>
            <p:nvPr/>
          </p:nvSpPr>
          <p:spPr>
            <a:xfrm>
              <a:off x="8900664" y="1704957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85</a:t>
              </a:r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4" name="Text Placeholder 12">
              <a:extLst>
                <a:ext uri="{FF2B5EF4-FFF2-40B4-BE49-F238E27FC236}">
                  <a16:creationId xmlns:a16="http://schemas.microsoft.com/office/drawing/2014/main" xmlns="" id="{CF344E97-F0EC-4D9E-97F2-18F019545B8B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173330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그룹 11">
            <a:extLst>
              <a:ext uri="{FF2B5EF4-FFF2-40B4-BE49-F238E27FC236}">
                <a16:creationId xmlns:a16="http://schemas.microsoft.com/office/drawing/2014/main" xmlns="" id="{81C78629-33BF-4D91-AF26-CF440337C4C3}"/>
              </a:ext>
            </a:extLst>
          </p:cNvPr>
          <p:cNvGrpSpPr/>
          <p:nvPr/>
        </p:nvGrpSpPr>
        <p:grpSpPr>
          <a:xfrm>
            <a:off x="8584145" y="2684629"/>
            <a:ext cx="2433995" cy="523220"/>
            <a:chOff x="8900664" y="2587912"/>
            <a:chExt cx="2433995" cy="52322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03518241-9739-4BAA-8D93-EF99C68B46D5}"/>
                </a:ext>
              </a:extLst>
            </p:cNvPr>
            <p:cNvSpPr txBox="1"/>
            <p:nvPr/>
          </p:nvSpPr>
          <p:spPr>
            <a:xfrm>
              <a:off x="8900664" y="2587912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70</a:t>
              </a:r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7" name="Text Placeholder 12">
              <a:extLst>
                <a:ext uri="{FF2B5EF4-FFF2-40B4-BE49-F238E27FC236}">
                  <a16:creationId xmlns:a16="http://schemas.microsoft.com/office/drawing/2014/main" xmlns="" id="{053B3151-B982-4753-BD8E-CEE2D6A61AA4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261625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그룹 10">
            <a:extLst>
              <a:ext uri="{FF2B5EF4-FFF2-40B4-BE49-F238E27FC236}">
                <a16:creationId xmlns:a16="http://schemas.microsoft.com/office/drawing/2014/main" xmlns="" id="{CFA873D9-BE95-4D40-8ED2-727D5EF4C5CF}"/>
              </a:ext>
            </a:extLst>
          </p:cNvPr>
          <p:cNvGrpSpPr/>
          <p:nvPr/>
        </p:nvGrpSpPr>
        <p:grpSpPr>
          <a:xfrm>
            <a:off x="8900665" y="3664299"/>
            <a:ext cx="2433995" cy="523220"/>
            <a:chOff x="8900664" y="3470867"/>
            <a:chExt cx="2433995" cy="52322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8B8D7815-305F-45A1-8882-CCA89DAA4A33}"/>
                </a:ext>
              </a:extLst>
            </p:cNvPr>
            <p:cNvSpPr txBox="1"/>
            <p:nvPr/>
          </p:nvSpPr>
          <p:spPr>
            <a:xfrm>
              <a:off x="8900664" y="3470867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</a:t>
              </a:r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0" name="Text Placeholder 12">
              <a:extLst>
                <a:ext uri="{FF2B5EF4-FFF2-40B4-BE49-F238E27FC236}">
                  <a16:creationId xmlns:a16="http://schemas.microsoft.com/office/drawing/2014/main" xmlns="" id="{A5371524-59D3-4306-B966-446F8D27FADD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349921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그룹 3">
            <a:extLst>
              <a:ext uri="{FF2B5EF4-FFF2-40B4-BE49-F238E27FC236}">
                <a16:creationId xmlns:a16="http://schemas.microsoft.com/office/drawing/2014/main" xmlns="" id="{6D457CFA-7182-4084-82E5-9D80DEF189CC}"/>
              </a:ext>
            </a:extLst>
          </p:cNvPr>
          <p:cNvGrpSpPr/>
          <p:nvPr/>
        </p:nvGrpSpPr>
        <p:grpSpPr>
          <a:xfrm>
            <a:off x="7924717" y="5623639"/>
            <a:ext cx="2433995" cy="523220"/>
            <a:chOff x="8900664" y="5236778"/>
            <a:chExt cx="2433995" cy="52322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FE002B04-780D-4B95-A889-EBA08F2126CC}"/>
                </a:ext>
              </a:extLst>
            </p:cNvPr>
            <p:cNvSpPr txBox="1"/>
            <p:nvPr/>
          </p:nvSpPr>
          <p:spPr>
            <a:xfrm>
              <a:off x="8900664" y="5236778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5"/>
                  </a:solidFill>
                  <a:cs typeface="Arial" pitchFamily="34" charset="0"/>
                </a:rPr>
                <a:t>40</a:t>
              </a:r>
              <a:r>
                <a:rPr lang="en-US" altLang="ko-KR" sz="2700" b="1" dirty="0">
                  <a:solidFill>
                    <a:schemeClr val="accent5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63" name="Text Placeholder 12">
              <a:extLst>
                <a:ext uri="{FF2B5EF4-FFF2-40B4-BE49-F238E27FC236}">
                  <a16:creationId xmlns:a16="http://schemas.microsoft.com/office/drawing/2014/main" xmlns="" id="{A5C3A87F-92C4-44FD-B70D-1474192E2BCC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5265121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그룹 9">
            <a:extLst>
              <a:ext uri="{FF2B5EF4-FFF2-40B4-BE49-F238E27FC236}">
                <a16:creationId xmlns:a16="http://schemas.microsoft.com/office/drawing/2014/main" xmlns="" id="{6B644A8F-D300-4D29-8382-B53020F0280A}"/>
              </a:ext>
            </a:extLst>
          </p:cNvPr>
          <p:cNvGrpSpPr/>
          <p:nvPr/>
        </p:nvGrpSpPr>
        <p:grpSpPr>
          <a:xfrm>
            <a:off x="8584145" y="4643970"/>
            <a:ext cx="2433995" cy="523220"/>
            <a:chOff x="8900664" y="4353822"/>
            <a:chExt cx="2433995" cy="52322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03DFB500-111B-46CC-9A9E-62CCF41EC81B}"/>
                </a:ext>
              </a:extLst>
            </p:cNvPr>
            <p:cNvSpPr txBox="1"/>
            <p:nvPr/>
          </p:nvSpPr>
          <p:spPr>
            <a:xfrm>
              <a:off x="8900664" y="4353822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</a:t>
              </a:r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6" name="Text Placeholder 12">
              <a:extLst>
                <a:ext uri="{FF2B5EF4-FFF2-40B4-BE49-F238E27FC236}">
                  <a16:creationId xmlns:a16="http://schemas.microsoft.com/office/drawing/2014/main" xmlns="" id="{48BB4C83-50D8-4AE9-899D-4862861A2E66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438216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2" name="Donut 8">
            <a:extLst>
              <a:ext uri="{FF2B5EF4-FFF2-40B4-BE49-F238E27FC236}">
                <a16:creationId xmlns:a16="http://schemas.microsoft.com/office/drawing/2014/main" xmlns="" id="{5EC0F825-5FD8-4345-AFA5-98C997AF3359}"/>
              </a:ext>
            </a:extLst>
          </p:cNvPr>
          <p:cNvSpPr/>
          <p:nvPr/>
        </p:nvSpPr>
        <p:spPr>
          <a:xfrm>
            <a:off x="5350530" y="4043313"/>
            <a:ext cx="607736" cy="726439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6B465C1E-EBD4-4A56-8042-B02E44ADA4D9}"/>
              </a:ext>
            </a:extLst>
          </p:cNvPr>
          <p:cNvGrpSpPr/>
          <p:nvPr/>
        </p:nvGrpSpPr>
        <p:grpSpPr>
          <a:xfrm rot="2722666">
            <a:off x="5524366" y="5098095"/>
            <a:ext cx="216706" cy="355483"/>
            <a:chOff x="7997054" y="1606357"/>
            <a:chExt cx="796901" cy="1307232"/>
          </a:xfrm>
          <a:solidFill>
            <a:schemeClr val="bg1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8A45049A-813F-4916-9C50-E04D208B6023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21335674-2501-4609-BA1A-6425CB34B2A8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2EDB1D0F-5E65-4192-8920-E7699AB844D4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069E0094-C6F6-43DA-9097-F96DB0E022EF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93B1FB98-6995-417E-837B-A47A1FA684F7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3578912B-DAD5-46FE-B44A-F49867FB692B}"/>
              </a:ext>
            </a:extLst>
          </p:cNvPr>
          <p:cNvGrpSpPr/>
          <p:nvPr/>
        </p:nvGrpSpPr>
        <p:grpSpPr>
          <a:xfrm rot="3322405">
            <a:off x="6228841" y="2079879"/>
            <a:ext cx="281999" cy="623335"/>
            <a:chOff x="9501391" y="4122779"/>
            <a:chExt cx="922752" cy="2039667"/>
          </a:xfrm>
          <a:solidFill>
            <a:schemeClr val="bg1"/>
          </a:solidFill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D41D2B15-D854-40C8-A188-4BA4E0A86C20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7D59D943-3147-4EBA-A0A6-F9597664B209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8336999F-59F8-460F-B478-B8F028FE23AF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F20EE3AD-5530-4399-B952-14B11FB33A23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DD323AE2-9436-46E4-A1DE-52CABD185A61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F5F26B59-3CEE-4F14-B720-9460745DC88E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5008A5E9-CCFB-4546-BA9B-AFBB9E00463E}"/>
              </a:ext>
            </a:extLst>
          </p:cNvPr>
          <p:cNvGrpSpPr/>
          <p:nvPr/>
        </p:nvGrpSpPr>
        <p:grpSpPr>
          <a:xfrm rot="2078969">
            <a:off x="6268056" y="5089244"/>
            <a:ext cx="275452" cy="451544"/>
            <a:chOff x="8457528" y="4216977"/>
            <a:chExt cx="1076544" cy="1764763"/>
          </a:xfrm>
          <a:solidFill>
            <a:schemeClr val="bg1"/>
          </a:solidFill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6FBD31FD-D072-4CA4-956A-F89943063985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731CBAD9-E097-4223-869F-046A1958C4A0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9D63884A-1FDE-4A8B-827F-BFA8EBA2C0B4}"/>
              </a:ext>
            </a:extLst>
          </p:cNvPr>
          <p:cNvGrpSpPr/>
          <p:nvPr/>
        </p:nvGrpSpPr>
        <p:grpSpPr>
          <a:xfrm rot="3120492">
            <a:off x="6848298" y="4419090"/>
            <a:ext cx="362623" cy="618419"/>
            <a:chOff x="4877940" y="1698632"/>
            <a:chExt cx="711288" cy="1213035"/>
          </a:xfrm>
          <a:solidFill>
            <a:schemeClr val="bg1"/>
          </a:solidFill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E51B8F88-EE96-412E-9B04-3BDC81155E58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F4973B80-AE16-4F4A-9C25-C6EB0B267EAA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C3F07C84-2C6A-434B-81E2-B132588014F5}"/>
              </a:ext>
            </a:extLst>
          </p:cNvPr>
          <p:cNvGrpSpPr/>
          <p:nvPr/>
        </p:nvGrpSpPr>
        <p:grpSpPr>
          <a:xfrm rot="17766306">
            <a:off x="6894977" y="3482171"/>
            <a:ext cx="598803" cy="181634"/>
            <a:chOff x="115511" y="1655618"/>
            <a:chExt cx="2541413" cy="770883"/>
          </a:xfrm>
          <a:solidFill>
            <a:schemeClr val="bg1"/>
          </a:solidFill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9EC2613C-8E0F-42F4-A689-012E8AA7928A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8AAB15CB-5E64-4CF9-A765-4324F52CE7C9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479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AF8EDE-2815-439B-9769-81F4D38409B1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EF1F4F-12D4-48B8-85F2-C65A28AC6C50}"/>
              </a:ext>
            </a:extLst>
          </p:cNvPr>
          <p:cNvSpPr txBox="1"/>
          <p:nvPr/>
        </p:nvSpPr>
        <p:spPr>
          <a:xfrm rot="16200000">
            <a:off x="9716437" y="4457400"/>
            <a:ext cx="28280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03DCEE-7226-45E4-998E-F918EA1FAD4B}"/>
              </a:ext>
            </a:extLst>
          </p:cNvPr>
          <p:cNvSpPr txBox="1"/>
          <p:nvPr/>
        </p:nvSpPr>
        <p:spPr>
          <a:xfrm rot="16200000">
            <a:off x="9775163" y="1521397"/>
            <a:ext cx="27105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3200" b="1" dirty="0">
                <a:solidFill>
                  <a:schemeClr val="accent1"/>
                </a:solidFill>
                <a:cs typeface="Arial" pitchFamily="34" charset="0"/>
              </a:rPr>
              <a:t>P</a:t>
            </a:r>
            <a:r>
              <a:rPr lang="en-US" altLang="ko-KR" sz="3200" b="1" dirty="0" err="1">
                <a:solidFill>
                  <a:schemeClr val="accent1"/>
                </a:solidFill>
                <a:cs typeface="Arial" pitchFamily="34" charset="0"/>
              </a:rPr>
              <a:t>resentation</a:t>
            </a:r>
            <a:endParaRPr lang="en-US" altLang="ko-KR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347042-4E24-4DCB-863C-FF085F85EE53}"/>
              </a:ext>
            </a:extLst>
          </p:cNvPr>
          <p:cNvSpPr txBox="1"/>
          <p:nvPr/>
        </p:nvSpPr>
        <p:spPr>
          <a:xfrm>
            <a:off x="1051133" y="888762"/>
            <a:ext cx="5563312" cy="18059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127854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D1AE3FB-4EB9-4FE6-8E65-B5FAA422F1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3138" y="287338"/>
            <a:ext cx="11218862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97EF545A-3D61-45BD-82BC-307EBC9273D3}"/>
              </a:ext>
            </a:extLst>
          </p:cNvPr>
          <p:cNvGrpSpPr/>
          <p:nvPr/>
        </p:nvGrpSpPr>
        <p:grpSpPr>
          <a:xfrm>
            <a:off x="4307932" y="2394762"/>
            <a:ext cx="3576136" cy="2954198"/>
            <a:chOff x="2699792" y="2276872"/>
            <a:chExt cx="3312368" cy="2736303"/>
          </a:xfrm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xmlns="" id="{AF74C709-BC62-4C7A-A0CC-550E238CE7A9}"/>
                </a:ext>
              </a:extLst>
            </p:cNvPr>
            <p:cNvSpPr/>
            <p:nvPr/>
          </p:nvSpPr>
          <p:spPr>
            <a:xfrm>
              <a:off x="3419872" y="2536470"/>
              <a:ext cx="1872208" cy="2211045"/>
            </a:xfrm>
            <a:custGeom>
              <a:avLst/>
              <a:gdLst/>
              <a:ahLst/>
              <a:cxnLst/>
              <a:rect l="l" t="t" r="r" b="b"/>
              <a:pathLst>
                <a:path w="1872208" h="2211045">
                  <a:moveTo>
                    <a:pt x="0" y="0"/>
                  </a:moveTo>
                  <a:lnTo>
                    <a:pt x="9128" y="10788"/>
                  </a:lnTo>
                  <a:lnTo>
                    <a:pt x="1872208" y="1456894"/>
                  </a:lnTo>
                  <a:lnTo>
                    <a:pt x="1872208" y="2211045"/>
                  </a:lnTo>
                  <a:lnTo>
                    <a:pt x="1870585" y="2209702"/>
                  </a:lnTo>
                  <a:lnTo>
                    <a:pt x="0" y="772546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5" name="Right Arrow 5">
              <a:extLst>
                <a:ext uri="{FF2B5EF4-FFF2-40B4-BE49-F238E27FC236}">
                  <a16:creationId xmlns:a16="http://schemas.microsoft.com/office/drawing/2014/main" xmlns="" id="{D546C3D1-FF69-4C30-877B-FBD81847150E}"/>
                </a:ext>
              </a:extLst>
            </p:cNvPr>
            <p:cNvSpPr/>
            <p:nvPr/>
          </p:nvSpPr>
          <p:spPr>
            <a:xfrm>
              <a:off x="3419872" y="2276872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Right Arrow 33">
              <a:extLst>
                <a:ext uri="{FF2B5EF4-FFF2-40B4-BE49-F238E27FC236}">
                  <a16:creationId xmlns:a16="http://schemas.microsoft.com/office/drawing/2014/main" xmlns="" id="{720E6A78-AF28-4E3B-BD07-558B20FE225E}"/>
                </a:ext>
              </a:extLst>
            </p:cNvPr>
            <p:cNvSpPr/>
            <p:nvPr/>
          </p:nvSpPr>
          <p:spPr>
            <a:xfrm rot="10800000">
              <a:off x="2699792" y="3717031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7D168966-2B6A-48A6-BE1D-74FB89D6B5EC}"/>
              </a:ext>
            </a:extLst>
          </p:cNvPr>
          <p:cNvGrpSpPr/>
          <p:nvPr/>
        </p:nvGrpSpPr>
        <p:grpSpPr>
          <a:xfrm>
            <a:off x="8044775" y="4082552"/>
            <a:ext cx="3259940" cy="1857269"/>
            <a:chOff x="86714" y="4417056"/>
            <a:chExt cx="2455964" cy="1857269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ADF853B0-2979-4B08-A4ED-E49CA0FF0BF9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650C0776-D07B-471D-B4B7-68B5C9D9C105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4181A6F2-7B64-4821-8647-9077A9C7CC14}"/>
              </a:ext>
            </a:extLst>
          </p:cNvPr>
          <p:cNvSpPr txBox="1"/>
          <p:nvPr/>
        </p:nvSpPr>
        <p:spPr>
          <a:xfrm>
            <a:off x="5246663" y="2930684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C16D2FA9-97BE-4ECA-BE3F-F02166A1B726}"/>
              </a:ext>
            </a:extLst>
          </p:cNvPr>
          <p:cNvSpPr txBox="1"/>
          <p:nvPr/>
        </p:nvSpPr>
        <p:spPr>
          <a:xfrm>
            <a:off x="5388775" y="4488630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A50C4F7A-6CC9-417A-83A9-7D1F0896C8D5}"/>
              </a:ext>
            </a:extLst>
          </p:cNvPr>
          <p:cNvGrpSpPr/>
          <p:nvPr/>
        </p:nvGrpSpPr>
        <p:grpSpPr>
          <a:xfrm>
            <a:off x="8673852" y="2054292"/>
            <a:ext cx="2001789" cy="1964418"/>
            <a:chOff x="189883" y="1833131"/>
            <a:chExt cx="1800200" cy="1634048"/>
          </a:xfrm>
        </p:grpSpPr>
        <p:graphicFrame>
          <p:nvGraphicFramePr>
            <p:cNvPr id="83" name="Chart 82">
              <a:extLst>
                <a:ext uri="{FF2B5EF4-FFF2-40B4-BE49-F238E27FC236}">
                  <a16:creationId xmlns:a16="http://schemas.microsoft.com/office/drawing/2014/main" xmlns="" id="{AAD26C35-1CA5-49DE-B757-DB9BD9D91E17}"/>
                </a:ext>
              </a:extLst>
            </p:cNvPr>
            <p:cNvGraphicFramePr/>
            <p:nvPr>
              <p:extLst/>
            </p:nvPr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D6F44969-6AE2-49B2-9607-AF6855A701E6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55%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5FEF20FB-33EA-4C14-AC1E-33847B6963D0}"/>
              </a:ext>
            </a:extLst>
          </p:cNvPr>
          <p:cNvSpPr txBox="1"/>
          <p:nvPr/>
        </p:nvSpPr>
        <p:spPr>
          <a:xfrm>
            <a:off x="8446763" y="1705873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$563,000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18584EE1-5B83-4FAC-9EEB-FA628E602813}"/>
              </a:ext>
            </a:extLst>
          </p:cNvPr>
          <p:cNvGrpSpPr/>
          <p:nvPr/>
        </p:nvGrpSpPr>
        <p:grpSpPr>
          <a:xfrm>
            <a:off x="958413" y="4063096"/>
            <a:ext cx="3259940" cy="1857269"/>
            <a:chOff x="86714" y="4417056"/>
            <a:chExt cx="2455964" cy="1857269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DF5B0FE4-1B72-4897-BB53-FCB0C565F93D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5F7EBAB6-DE8B-49AE-A257-4F849EA38CF9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DD5BDE33-D1C3-45A1-9E65-0A490D41278F}"/>
              </a:ext>
            </a:extLst>
          </p:cNvPr>
          <p:cNvSpPr txBox="1"/>
          <p:nvPr/>
        </p:nvSpPr>
        <p:spPr>
          <a:xfrm>
            <a:off x="1360401" y="1705873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$373,000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90" name="Group 43">
            <a:extLst>
              <a:ext uri="{FF2B5EF4-FFF2-40B4-BE49-F238E27FC236}">
                <a16:creationId xmlns:a16="http://schemas.microsoft.com/office/drawing/2014/main" xmlns="" id="{92857A6F-1788-4E81-ADCA-252E840479FE}"/>
              </a:ext>
            </a:extLst>
          </p:cNvPr>
          <p:cNvGrpSpPr/>
          <p:nvPr/>
        </p:nvGrpSpPr>
        <p:grpSpPr>
          <a:xfrm>
            <a:off x="1587490" y="2054292"/>
            <a:ext cx="2001789" cy="1964418"/>
            <a:chOff x="189883" y="1833131"/>
            <a:chExt cx="1800200" cy="1634048"/>
          </a:xfrm>
        </p:grpSpPr>
        <p:graphicFrame>
          <p:nvGraphicFramePr>
            <p:cNvPr id="91" name="Chart 45">
              <a:extLst>
                <a:ext uri="{FF2B5EF4-FFF2-40B4-BE49-F238E27FC236}">
                  <a16:creationId xmlns:a16="http://schemas.microsoft.com/office/drawing/2014/main" xmlns="" id="{3F1C80F6-AD81-4D08-8582-86864F67098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30753109"/>
                </p:ext>
              </p:extLst>
            </p:nvPr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2E3984C8-F6A6-4E84-B5FA-751BB915E6B3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25%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93" name="Oval 7">
            <a:extLst>
              <a:ext uri="{FF2B5EF4-FFF2-40B4-BE49-F238E27FC236}">
                <a16:creationId xmlns:a16="http://schemas.microsoft.com/office/drawing/2014/main" xmlns="" id="{D4E9E3BD-8A08-45CF-BAB5-1CCD338D2BCF}"/>
              </a:ext>
            </a:extLst>
          </p:cNvPr>
          <p:cNvSpPr/>
          <p:nvPr/>
        </p:nvSpPr>
        <p:spPr>
          <a:xfrm>
            <a:off x="6964010" y="2894309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4" name="Donut 39">
            <a:extLst>
              <a:ext uri="{FF2B5EF4-FFF2-40B4-BE49-F238E27FC236}">
                <a16:creationId xmlns:a16="http://schemas.microsoft.com/office/drawing/2014/main" xmlns="" id="{0C865E47-F9D4-4472-A25D-65E07324E195}"/>
              </a:ext>
            </a:extLst>
          </p:cNvPr>
          <p:cNvSpPr/>
          <p:nvPr/>
        </p:nvSpPr>
        <p:spPr>
          <a:xfrm>
            <a:off x="4881544" y="4445474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64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A1154D9F-BBCA-4AFC-B92B-7F043558D759}"/>
              </a:ext>
            </a:extLst>
          </p:cNvPr>
          <p:cNvSpPr/>
          <p:nvPr/>
        </p:nvSpPr>
        <p:spPr>
          <a:xfrm>
            <a:off x="913717" y="2767281"/>
            <a:ext cx="42594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Simple Portfolio </a:t>
            </a:r>
          </a:p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F4C770-4705-4900-867C-F2046F044F29}"/>
              </a:ext>
            </a:extLst>
          </p:cNvPr>
          <p:cNvSpPr txBox="1"/>
          <p:nvPr/>
        </p:nvSpPr>
        <p:spPr>
          <a:xfrm>
            <a:off x="913717" y="5036071"/>
            <a:ext cx="527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88C701-01BF-481D-ABD2-01934F5AC160}"/>
              </a:ext>
            </a:extLst>
          </p:cNvPr>
          <p:cNvSpPr txBox="1"/>
          <p:nvPr/>
        </p:nvSpPr>
        <p:spPr>
          <a:xfrm>
            <a:off x="627119" y="688922"/>
            <a:ext cx="556331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3E691AF5-908A-4F5C-9AB8-8128E5D7F98D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grpSp>
        <p:nvGrpSpPr>
          <p:cNvPr id="7" name="Grupo 6"/>
          <p:cNvGrpSpPr/>
          <p:nvPr/>
        </p:nvGrpSpPr>
        <p:grpSpPr>
          <a:xfrm>
            <a:off x="9772650" y="4435018"/>
            <a:ext cx="2419350" cy="2402434"/>
            <a:chOff x="8296276" y="7648575"/>
            <a:chExt cx="1589086" cy="1577975"/>
          </a:xfrm>
          <a:solidFill>
            <a:srgbClr val="F27900"/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8305800" y="7648575"/>
              <a:ext cx="1579562" cy="1577975"/>
            </a:xfrm>
            <a:custGeom>
              <a:avLst/>
              <a:gdLst>
                <a:gd name="T0" fmla="*/ 0 w 1325"/>
                <a:gd name="T1" fmla="*/ 1322 h 1323"/>
                <a:gd name="T2" fmla="*/ 40 w 1325"/>
                <a:gd name="T3" fmla="*/ 1302 h 1323"/>
                <a:gd name="T4" fmla="*/ 275 w 1325"/>
                <a:gd name="T5" fmla="*/ 1184 h 1323"/>
                <a:gd name="T6" fmla="*/ 322 w 1325"/>
                <a:gd name="T7" fmla="*/ 1161 h 1323"/>
                <a:gd name="T8" fmla="*/ 331 w 1325"/>
                <a:gd name="T9" fmla="*/ 1152 h 1323"/>
                <a:gd name="T10" fmla="*/ 449 w 1325"/>
                <a:gd name="T11" fmla="*/ 946 h 1323"/>
                <a:gd name="T12" fmla="*/ 481 w 1325"/>
                <a:gd name="T13" fmla="*/ 890 h 1323"/>
                <a:gd name="T14" fmla="*/ 541 w 1325"/>
                <a:gd name="T15" fmla="*/ 784 h 1323"/>
                <a:gd name="T16" fmla="*/ 630 w 1325"/>
                <a:gd name="T17" fmla="*/ 628 h 1323"/>
                <a:gd name="T18" fmla="*/ 658 w 1325"/>
                <a:gd name="T19" fmla="*/ 581 h 1323"/>
                <a:gd name="T20" fmla="*/ 665 w 1325"/>
                <a:gd name="T21" fmla="*/ 574 h 1323"/>
                <a:gd name="T22" fmla="*/ 841 w 1325"/>
                <a:gd name="T23" fmla="*/ 486 h 1323"/>
                <a:gd name="T24" fmla="*/ 944 w 1325"/>
                <a:gd name="T25" fmla="*/ 434 h 1323"/>
                <a:gd name="T26" fmla="*/ 1141 w 1325"/>
                <a:gd name="T27" fmla="*/ 336 h 1323"/>
                <a:gd name="T28" fmla="*/ 1173 w 1325"/>
                <a:gd name="T29" fmla="*/ 298 h 1323"/>
                <a:gd name="T30" fmla="*/ 1273 w 1325"/>
                <a:gd name="T31" fmla="*/ 99 h 1323"/>
                <a:gd name="T32" fmla="*/ 1309 w 1325"/>
                <a:gd name="T33" fmla="*/ 26 h 1323"/>
                <a:gd name="T34" fmla="*/ 1324 w 1325"/>
                <a:gd name="T35" fmla="*/ 0 h 1323"/>
                <a:gd name="T36" fmla="*/ 1325 w 1325"/>
                <a:gd name="T37" fmla="*/ 1323 h 1323"/>
                <a:gd name="T38" fmla="*/ 1 w 1325"/>
                <a:gd name="T39" fmla="*/ 1323 h 1323"/>
                <a:gd name="T40" fmla="*/ 0 w 1325"/>
                <a:gd name="T41" fmla="*/ 1322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5" h="1323">
                  <a:moveTo>
                    <a:pt x="0" y="1322"/>
                  </a:moveTo>
                  <a:cubicBezTo>
                    <a:pt x="14" y="1315"/>
                    <a:pt x="27" y="1308"/>
                    <a:pt x="40" y="1302"/>
                  </a:cubicBezTo>
                  <a:cubicBezTo>
                    <a:pt x="118" y="1262"/>
                    <a:pt x="197" y="1223"/>
                    <a:pt x="275" y="1184"/>
                  </a:cubicBezTo>
                  <a:cubicBezTo>
                    <a:pt x="291" y="1176"/>
                    <a:pt x="306" y="1169"/>
                    <a:pt x="322" y="1161"/>
                  </a:cubicBezTo>
                  <a:cubicBezTo>
                    <a:pt x="325" y="1159"/>
                    <a:pt x="329" y="1156"/>
                    <a:pt x="331" y="1152"/>
                  </a:cubicBezTo>
                  <a:cubicBezTo>
                    <a:pt x="370" y="1083"/>
                    <a:pt x="410" y="1014"/>
                    <a:pt x="449" y="946"/>
                  </a:cubicBezTo>
                  <a:cubicBezTo>
                    <a:pt x="460" y="927"/>
                    <a:pt x="471" y="908"/>
                    <a:pt x="481" y="890"/>
                  </a:cubicBezTo>
                  <a:cubicBezTo>
                    <a:pt x="502" y="855"/>
                    <a:pt x="521" y="819"/>
                    <a:pt x="541" y="784"/>
                  </a:cubicBezTo>
                  <a:cubicBezTo>
                    <a:pt x="571" y="732"/>
                    <a:pt x="601" y="680"/>
                    <a:pt x="630" y="628"/>
                  </a:cubicBezTo>
                  <a:cubicBezTo>
                    <a:pt x="639" y="613"/>
                    <a:pt x="648" y="597"/>
                    <a:pt x="658" y="581"/>
                  </a:cubicBezTo>
                  <a:cubicBezTo>
                    <a:pt x="659" y="578"/>
                    <a:pt x="662" y="575"/>
                    <a:pt x="665" y="574"/>
                  </a:cubicBezTo>
                  <a:cubicBezTo>
                    <a:pt x="724" y="544"/>
                    <a:pt x="782" y="515"/>
                    <a:pt x="841" y="486"/>
                  </a:cubicBezTo>
                  <a:cubicBezTo>
                    <a:pt x="875" y="469"/>
                    <a:pt x="909" y="451"/>
                    <a:pt x="944" y="434"/>
                  </a:cubicBezTo>
                  <a:cubicBezTo>
                    <a:pt x="1009" y="402"/>
                    <a:pt x="1075" y="369"/>
                    <a:pt x="1141" y="336"/>
                  </a:cubicBezTo>
                  <a:cubicBezTo>
                    <a:pt x="1161" y="331"/>
                    <a:pt x="1166" y="314"/>
                    <a:pt x="1173" y="298"/>
                  </a:cubicBezTo>
                  <a:cubicBezTo>
                    <a:pt x="1206" y="232"/>
                    <a:pt x="1240" y="165"/>
                    <a:pt x="1273" y="99"/>
                  </a:cubicBezTo>
                  <a:cubicBezTo>
                    <a:pt x="1285" y="75"/>
                    <a:pt x="1297" y="50"/>
                    <a:pt x="1309" y="26"/>
                  </a:cubicBezTo>
                  <a:cubicBezTo>
                    <a:pt x="1314" y="17"/>
                    <a:pt x="1318" y="9"/>
                    <a:pt x="1324" y="0"/>
                  </a:cubicBezTo>
                  <a:cubicBezTo>
                    <a:pt x="1325" y="441"/>
                    <a:pt x="1325" y="882"/>
                    <a:pt x="1325" y="1323"/>
                  </a:cubicBezTo>
                  <a:cubicBezTo>
                    <a:pt x="883" y="1323"/>
                    <a:pt x="442" y="1323"/>
                    <a:pt x="1" y="1323"/>
                  </a:cubicBezTo>
                  <a:cubicBezTo>
                    <a:pt x="1" y="1323"/>
                    <a:pt x="0" y="1322"/>
                    <a:pt x="0" y="1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296276" y="7994650"/>
              <a:ext cx="542925" cy="542925"/>
            </a:xfrm>
            <a:custGeom>
              <a:avLst/>
              <a:gdLst>
                <a:gd name="T0" fmla="*/ 393 w 455"/>
                <a:gd name="T1" fmla="*/ 0 h 455"/>
                <a:gd name="T2" fmla="*/ 455 w 455"/>
                <a:gd name="T3" fmla="*/ 62 h 455"/>
                <a:gd name="T4" fmla="*/ 429 w 455"/>
                <a:gd name="T5" fmla="*/ 88 h 455"/>
                <a:gd name="T6" fmla="*/ 236 w 455"/>
                <a:gd name="T7" fmla="*/ 287 h 455"/>
                <a:gd name="T8" fmla="*/ 91 w 455"/>
                <a:gd name="T9" fmla="*/ 436 h 455"/>
                <a:gd name="T10" fmla="*/ 40 w 455"/>
                <a:gd name="T11" fmla="*/ 450 h 455"/>
                <a:gd name="T12" fmla="*/ 4 w 455"/>
                <a:gd name="T13" fmla="*/ 412 h 455"/>
                <a:gd name="T14" fmla="*/ 17 w 455"/>
                <a:gd name="T15" fmla="*/ 364 h 455"/>
                <a:gd name="T16" fmla="*/ 118 w 455"/>
                <a:gd name="T17" fmla="*/ 266 h 455"/>
                <a:gd name="T18" fmla="*/ 240 w 455"/>
                <a:gd name="T19" fmla="*/ 147 h 455"/>
                <a:gd name="T20" fmla="*/ 390 w 455"/>
                <a:gd name="T21" fmla="*/ 2 h 455"/>
                <a:gd name="T22" fmla="*/ 393 w 455"/>
                <a:gd name="T23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5" h="455">
                  <a:moveTo>
                    <a:pt x="393" y="0"/>
                  </a:moveTo>
                  <a:cubicBezTo>
                    <a:pt x="413" y="20"/>
                    <a:pt x="434" y="41"/>
                    <a:pt x="455" y="62"/>
                  </a:cubicBezTo>
                  <a:cubicBezTo>
                    <a:pt x="447" y="70"/>
                    <a:pt x="438" y="79"/>
                    <a:pt x="429" y="88"/>
                  </a:cubicBezTo>
                  <a:cubicBezTo>
                    <a:pt x="365" y="154"/>
                    <a:pt x="301" y="220"/>
                    <a:pt x="236" y="287"/>
                  </a:cubicBezTo>
                  <a:cubicBezTo>
                    <a:pt x="188" y="337"/>
                    <a:pt x="140" y="386"/>
                    <a:pt x="91" y="436"/>
                  </a:cubicBezTo>
                  <a:cubicBezTo>
                    <a:pt x="77" y="450"/>
                    <a:pt x="60" y="455"/>
                    <a:pt x="40" y="450"/>
                  </a:cubicBezTo>
                  <a:cubicBezTo>
                    <a:pt x="21" y="444"/>
                    <a:pt x="8" y="431"/>
                    <a:pt x="4" y="412"/>
                  </a:cubicBezTo>
                  <a:cubicBezTo>
                    <a:pt x="0" y="394"/>
                    <a:pt x="4" y="377"/>
                    <a:pt x="17" y="364"/>
                  </a:cubicBezTo>
                  <a:cubicBezTo>
                    <a:pt x="51" y="331"/>
                    <a:pt x="84" y="299"/>
                    <a:pt x="118" y="266"/>
                  </a:cubicBezTo>
                  <a:cubicBezTo>
                    <a:pt x="159" y="227"/>
                    <a:pt x="200" y="187"/>
                    <a:pt x="240" y="147"/>
                  </a:cubicBezTo>
                  <a:cubicBezTo>
                    <a:pt x="290" y="99"/>
                    <a:pt x="340" y="51"/>
                    <a:pt x="390" y="2"/>
                  </a:cubicBezTo>
                  <a:cubicBezTo>
                    <a:pt x="391" y="1"/>
                    <a:pt x="392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8502650" y="7742238"/>
              <a:ext cx="588962" cy="588963"/>
            </a:xfrm>
            <a:custGeom>
              <a:avLst/>
              <a:gdLst>
                <a:gd name="T0" fmla="*/ 243 w 494"/>
                <a:gd name="T1" fmla="*/ 159 h 494"/>
                <a:gd name="T2" fmla="*/ 0 w 494"/>
                <a:gd name="T3" fmla="*/ 0 h 494"/>
                <a:gd name="T4" fmla="*/ 300 w 494"/>
                <a:gd name="T5" fmla="*/ 105 h 494"/>
                <a:gd name="T6" fmla="*/ 308 w 494"/>
                <a:gd name="T7" fmla="*/ 98 h 494"/>
                <a:gd name="T8" fmla="*/ 323 w 494"/>
                <a:gd name="T9" fmla="*/ 98 h 494"/>
                <a:gd name="T10" fmla="*/ 396 w 494"/>
                <a:gd name="T11" fmla="*/ 172 h 494"/>
                <a:gd name="T12" fmla="*/ 396 w 494"/>
                <a:gd name="T13" fmla="*/ 186 h 494"/>
                <a:gd name="T14" fmla="*/ 389 w 494"/>
                <a:gd name="T15" fmla="*/ 194 h 494"/>
                <a:gd name="T16" fmla="*/ 494 w 494"/>
                <a:gd name="T17" fmla="*/ 494 h 494"/>
                <a:gd name="T18" fmla="*/ 335 w 494"/>
                <a:gd name="T19" fmla="*/ 251 h 494"/>
                <a:gd name="T20" fmla="*/ 314 w 494"/>
                <a:gd name="T21" fmla="*/ 271 h 494"/>
                <a:gd name="T22" fmla="*/ 297 w 494"/>
                <a:gd name="T23" fmla="*/ 271 h 494"/>
                <a:gd name="T24" fmla="*/ 223 w 494"/>
                <a:gd name="T25" fmla="*/ 197 h 494"/>
                <a:gd name="T26" fmla="*/ 223 w 494"/>
                <a:gd name="T27" fmla="*/ 180 h 494"/>
                <a:gd name="T28" fmla="*/ 243 w 494"/>
                <a:gd name="T29" fmla="*/ 15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4" h="494">
                  <a:moveTo>
                    <a:pt x="243" y="159"/>
                  </a:moveTo>
                  <a:cubicBezTo>
                    <a:pt x="170" y="95"/>
                    <a:pt x="89" y="42"/>
                    <a:pt x="0" y="0"/>
                  </a:cubicBezTo>
                  <a:cubicBezTo>
                    <a:pt x="112" y="2"/>
                    <a:pt x="212" y="37"/>
                    <a:pt x="300" y="105"/>
                  </a:cubicBezTo>
                  <a:cubicBezTo>
                    <a:pt x="303" y="103"/>
                    <a:pt x="305" y="100"/>
                    <a:pt x="308" y="98"/>
                  </a:cubicBezTo>
                  <a:cubicBezTo>
                    <a:pt x="313" y="93"/>
                    <a:pt x="318" y="93"/>
                    <a:pt x="323" y="98"/>
                  </a:cubicBezTo>
                  <a:cubicBezTo>
                    <a:pt x="347" y="122"/>
                    <a:pt x="372" y="147"/>
                    <a:pt x="396" y="172"/>
                  </a:cubicBezTo>
                  <a:cubicBezTo>
                    <a:pt x="401" y="176"/>
                    <a:pt x="400" y="181"/>
                    <a:pt x="396" y="186"/>
                  </a:cubicBezTo>
                  <a:cubicBezTo>
                    <a:pt x="394" y="189"/>
                    <a:pt x="392" y="191"/>
                    <a:pt x="389" y="194"/>
                  </a:cubicBezTo>
                  <a:cubicBezTo>
                    <a:pt x="457" y="283"/>
                    <a:pt x="492" y="383"/>
                    <a:pt x="494" y="494"/>
                  </a:cubicBezTo>
                  <a:cubicBezTo>
                    <a:pt x="453" y="406"/>
                    <a:pt x="400" y="324"/>
                    <a:pt x="335" y="251"/>
                  </a:cubicBezTo>
                  <a:cubicBezTo>
                    <a:pt x="328" y="258"/>
                    <a:pt x="321" y="264"/>
                    <a:pt x="314" y="271"/>
                  </a:cubicBezTo>
                  <a:cubicBezTo>
                    <a:pt x="308" y="277"/>
                    <a:pt x="303" y="277"/>
                    <a:pt x="297" y="271"/>
                  </a:cubicBezTo>
                  <a:cubicBezTo>
                    <a:pt x="272" y="247"/>
                    <a:pt x="248" y="222"/>
                    <a:pt x="223" y="197"/>
                  </a:cubicBezTo>
                  <a:cubicBezTo>
                    <a:pt x="217" y="191"/>
                    <a:pt x="217" y="186"/>
                    <a:pt x="223" y="180"/>
                  </a:cubicBezTo>
                  <a:cubicBezTo>
                    <a:pt x="230" y="173"/>
                    <a:pt x="236" y="166"/>
                    <a:pt x="243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8721725" y="8461375"/>
              <a:ext cx="207962" cy="180975"/>
            </a:xfrm>
            <a:custGeom>
              <a:avLst/>
              <a:gdLst>
                <a:gd name="T0" fmla="*/ 174 w 174"/>
                <a:gd name="T1" fmla="*/ 1 h 152"/>
                <a:gd name="T2" fmla="*/ 38 w 174"/>
                <a:gd name="T3" fmla="*/ 152 h 152"/>
                <a:gd name="T4" fmla="*/ 0 w 174"/>
                <a:gd name="T5" fmla="*/ 108 h 152"/>
                <a:gd name="T6" fmla="*/ 173 w 174"/>
                <a:gd name="T7" fmla="*/ 0 h 152"/>
                <a:gd name="T8" fmla="*/ 174 w 174"/>
                <a:gd name="T9" fmla="*/ 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52">
                  <a:moveTo>
                    <a:pt x="174" y="1"/>
                  </a:moveTo>
                  <a:cubicBezTo>
                    <a:pt x="129" y="51"/>
                    <a:pt x="84" y="101"/>
                    <a:pt x="38" y="152"/>
                  </a:cubicBezTo>
                  <a:cubicBezTo>
                    <a:pt x="23" y="139"/>
                    <a:pt x="11" y="124"/>
                    <a:pt x="0" y="108"/>
                  </a:cubicBezTo>
                  <a:cubicBezTo>
                    <a:pt x="58" y="72"/>
                    <a:pt x="116" y="36"/>
                    <a:pt x="173" y="0"/>
                  </a:cubicBezTo>
                  <a:cubicBezTo>
                    <a:pt x="174" y="0"/>
                    <a:pt x="174" y="0"/>
                    <a:pt x="17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9236075" y="8020050"/>
              <a:ext cx="184150" cy="173038"/>
            </a:xfrm>
            <a:custGeom>
              <a:avLst/>
              <a:gdLst>
                <a:gd name="T0" fmla="*/ 112 w 155"/>
                <a:gd name="T1" fmla="*/ 0 h 144"/>
                <a:gd name="T2" fmla="*/ 155 w 155"/>
                <a:gd name="T3" fmla="*/ 48 h 144"/>
                <a:gd name="T4" fmla="*/ 1 w 155"/>
                <a:gd name="T5" fmla="*/ 144 h 144"/>
                <a:gd name="T6" fmla="*/ 0 w 155"/>
                <a:gd name="T7" fmla="*/ 143 h 144"/>
                <a:gd name="T8" fmla="*/ 112 w 155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44">
                  <a:moveTo>
                    <a:pt x="112" y="0"/>
                  </a:moveTo>
                  <a:cubicBezTo>
                    <a:pt x="125" y="8"/>
                    <a:pt x="149" y="35"/>
                    <a:pt x="155" y="48"/>
                  </a:cubicBezTo>
                  <a:cubicBezTo>
                    <a:pt x="104" y="80"/>
                    <a:pt x="52" y="112"/>
                    <a:pt x="1" y="144"/>
                  </a:cubicBezTo>
                  <a:cubicBezTo>
                    <a:pt x="1" y="144"/>
                    <a:pt x="0" y="144"/>
                    <a:pt x="0" y="143"/>
                  </a:cubicBezTo>
                  <a:cubicBezTo>
                    <a:pt x="37" y="96"/>
                    <a:pt x="75" y="48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8694738" y="8321675"/>
              <a:ext cx="193675" cy="68263"/>
            </a:xfrm>
            <a:custGeom>
              <a:avLst/>
              <a:gdLst>
                <a:gd name="T0" fmla="*/ 7 w 162"/>
                <a:gd name="T1" fmla="*/ 57 h 57"/>
                <a:gd name="T2" fmla="*/ 1 w 162"/>
                <a:gd name="T3" fmla="*/ 0 h 57"/>
                <a:gd name="T4" fmla="*/ 162 w 162"/>
                <a:gd name="T5" fmla="*/ 12 h 57"/>
                <a:gd name="T6" fmla="*/ 162 w 162"/>
                <a:gd name="T7" fmla="*/ 13 h 57"/>
                <a:gd name="T8" fmla="*/ 7 w 162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57">
                  <a:moveTo>
                    <a:pt x="7" y="57"/>
                  </a:moveTo>
                  <a:cubicBezTo>
                    <a:pt x="2" y="39"/>
                    <a:pt x="0" y="20"/>
                    <a:pt x="1" y="0"/>
                  </a:cubicBezTo>
                  <a:cubicBezTo>
                    <a:pt x="55" y="4"/>
                    <a:pt x="109" y="8"/>
                    <a:pt x="162" y="12"/>
                  </a:cubicBezTo>
                  <a:cubicBezTo>
                    <a:pt x="162" y="12"/>
                    <a:pt x="162" y="13"/>
                    <a:pt x="162" y="13"/>
                  </a:cubicBezTo>
                  <a:cubicBezTo>
                    <a:pt x="111" y="28"/>
                    <a:pt x="60" y="42"/>
                    <a:pt x="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9140825" y="7867650"/>
              <a:ext cx="63500" cy="127000"/>
            </a:xfrm>
            <a:custGeom>
              <a:avLst/>
              <a:gdLst>
                <a:gd name="T0" fmla="*/ 0 w 53"/>
                <a:gd name="T1" fmla="*/ 86 h 106"/>
                <a:gd name="T2" fmla="*/ 0 w 53"/>
                <a:gd name="T3" fmla="*/ 60 h 106"/>
                <a:gd name="T4" fmla="*/ 2 w 53"/>
                <a:gd name="T5" fmla="*/ 7 h 106"/>
                <a:gd name="T6" fmla="*/ 9 w 53"/>
                <a:gd name="T7" fmla="*/ 0 h 106"/>
                <a:gd name="T8" fmla="*/ 53 w 53"/>
                <a:gd name="T9" fmla="*/ 9 h 106"/>
                <a:gd name="T10" fmla="*/ 40 w 53"/>
                <a:gd name="T11" fmla="*/ 49 h 106"/>
                <a:gd name="T12" fmla="*/ 24 w 53"/>
                <a:gd name="T13" fmla="*/ 100 h 106"/>
                <a:gd name="T14" fmla="*/ 20 w 53"/>
                <a:gd name="T15" fmla="*/ 106 h 106"/>
                <a:gd name="T16" fmla="*/ 0 w 53"/>
                <a:gd name="T17" fmla="*/ 8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06">
                  <a:moveTo>
                    <a:pt x="0" y="86"/>
                  </a:moveTo>
                  <a:cubicBezTo>
                    <a:pt x="0" y="77"/>
                    <a:pt x="0" y="68"/>
                    <a:pt x="0" y="60"/>
                  </a:cubicBezTo>
                  <a:cubicBezTo>
                    <a:pt x="1" y="42"/>
                    <a:pt x="1" y="24"/>
                    <a:pt x="2" y="7"/>
                  </a:cubicBezTo>
                  <a:cubicBezTo>
                    <a:pt x="2" y="2"/>
                    <a:pt x="4" y="0"/>
                    <a:pt x="9" y="0"/>
                  </a:cubicBezTo>
                  <a:cubicBezTo>
                    <a:pt x="24" y="2"/>
                    <a:pt x="38" y="4"/>
                    <a:pt x="53" y="9"/>
                  </a:cubicBezTo>
                  <a:cubicBezTo>
                    <a:pt x="49" y="23"/>
                    <a:pt x="44" y="36"/>
                    <a:pt x="40" y="49"/>
                  </a:cubicBezTo>
                  <a:cubicBezTo>
                    <a:pt x="35" y="66"/>
                    <a:pt x="29" y="83"/>
                    <a:pt x="24" y="100"/>
                  </a:cubicBezTo>
                  <a:cubicBezTo>
                    <a:pt x="23" y="102"/>
                    <a:pt x="21" y="104"/>
                    <a:pt x="20" y="106"/>
                  </a:cubicBezTo>
                  <a:cubicBezTo>
                    <a:pt x="13" y="99"/>
                    <a:pt x="7" y="92"/>
                    <a:pt x="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8905875" y="7848600"/>
              <a:ext cx="79375" cy="79375"/>
            </a:xfrm>
            <a:custGeom>
              <a:avLst/>
              <a:gdLst>
                <a:gd name="T0" fmla="*/ 57 w 66"/>
                <a:gd name="T1" fmla="*/ 66 h 66"/>
                <a:gd name="T2" fmla="*/ 0 w 66"/>
                <a:gd name="T3" fmla="*/ 8 h 66"/>
                <a:gd name="T4" fmla="*/ 16 w 66"/>
                <a:gd name="T5" fmla="*/ 3 h 66"/>
                <a:gd name="T6" fmla="*/ 35 w 66"/>
                <a:gd name="T7" fmla="*/ 14 h 66"/>
                <a:gd name="T8" fmla="*/ 61 w 66"/>
                <a:gd name="T9" fmla="*/ 45 h 66"/>
                <a:gd name="T10" fmla="*/ 57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57" y="66"/>
                  </a:moveTo>
                  <a:cubicBezTo>
                    <a:pt x="38" y="46"/>
                    <a:pt x="19" y="27"/>
                    <a:pt x="0" y="8"/>
                  </a:cubicBezTo>
                  <a:cubicBezTo>
                    <a:pt x="4" y="2"/>
                    <a:pt x="8" y="0"/>
                    <a:pt x="16" y="3"/>
                  </a:cubicBezTo>
                  <a:cubicBezTo>
                    <a:pt x="23" y="5"/>
                    <a:pt x="29" y="9"/>
                    <a:pt x="35" y="14"/>
                  </a:cubicBezTo>
                  <a:cubicBezTo>
                    <a:pt x="46" y="22"/>
                    <a:pt x="55" y="32"/>
                    <a:pt x="61" y="45"/>
                  </a:cubicBezTo>
                  <a:cubicBezTo>
                    <a:pt x="66" y="54"/>
                    <a:pt x="65" y="60"/>
                    <a:pt x="57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9136063" y="7970838"/>
              <a:ext cx="30162" cy="112713"/>
            </a:xfrm>
            <a:custGeom>
              <a:avLst/>
              <a:gdLst>
                <a:gd name="T0" fmla="*/ 4 w 25"/>
                <a:gd name="T1" fmla="*/ 0 h 95"/>
                <a:gd name="T2" fmla="*/ 24 w 25"/>
                <a:gd name="T3" fmla="*/ 20 h 95"/>
                <a:gd name="T4" fmla="*/ 24 w 25"/>
                <a:gd name="T5" fmla="*/ 23 h 95"/>
                <a:gd name="T6" fmla="*/ 2 w 25"/>
                <a:gd name="T7" fmla="*/ 92 h 95"/>
                <a:gd name="T8" fmla="*/ 1 w 25"/>
                <a:gd name="T9" fmla="*/ 95 h 95"/>
                <a:gd name="T10" fmla="*/ 1 w 25"/>
                <a:gd name="T11" fmla="*/ 70 h 95"/>
                <a:gd name="T12" fmla="*/ 3 w 25"/>
                <a:gd name="T13" fmla="*/ 4 h 95"/>
                <a:gd name="T14" fmla="*/ 4 w 25"/>
                <a:gd name="T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5">
                  <a:moveTo>
                    <a:pt x="4" y="0"/>
                  </a:moveTo>
                  <a:cubicBezTo>
                    <a:pt x="11" y="6"/>
                    <a:pt x="17" y="13"/>
                    <a:pt x="24" y="20"/>
                  </a:cubicBezTo>
                  <a:cubicBezTo>
                    <a:pt x="24" y="21"/>
                    <a:pt x="25" y="22"/>
                    <a:pt x="24" y="23"/>
                  </a:cubicBezTo>
                  <a:cubicBezTo>
                    <a:pt x="17" y="46"/>
                    <a:pt x="9" y="69"/>
                    <a:pt x="2" y="92"/>
                  </a:cubicBezTo>
                  <a:cubicBezTo>
                    <a:pt x="2" y="93"/>
                    <a:pt x="1" y="93"/>
                    <a:pt x="1" y="95"/>
                  </a:cubicBezTo>
                  <a:cubicBezTo>
                    <a:pt x="1" y="86"/>
                    <a:pt x="0" y="78"/>
                    <a:pt x="1" y="70"/>
                  </a:cubicBezTo>
                  <a:cubicBezTo>
                    <a:pt x="1" y="48"/>
                    <a:pt x="2" y="26"/>
                    <a:pt x="3" y="4"/>
                  </a:cubicBezTo>
                  <a:cubicBezTo>
                    <a:pt x="3" y="3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17822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A078B9-EC4C-46DC-93B6-72A635635D9D}"/>
              </a:ext>
            </a:extLst>
          </p:cNvPr>
          <p:cNvSpPr/>
          <p:nvPr/>
        </p:nvSpPr>
        <p:spPr>
          <a:xfrm>
            <a:off x="0" y="2120994"/>
            <a:ext cx="12192000" cy="4753047"/>
          </a:xfrm>
          <a:custGeom>
            <a:avLst/>
            <a:gdLst>
              <a:gd name="connsiteX0" fmla="*/ 0 w 12192000"/>
              <a:gd name="connsiteY0" fmla="*/ 0 h 1895547"/>
              <a:gd name="connsiteX1" fmla="*/ 12192000 w 12192000"/>
              <a:gd name="connsiteY1" fmla="*/ 0 h 1895547"/>
              <a:gd name="connsiteX2" fmla="*/ 12192000 w 12192000"/>
              <a:gd name="connsiteY2" fmla="*/ 1895547 h 1895547"/>
              <a:gd name="connsiteX3" fmla="*/ 0 w 12192000"/>
              <a:gd name="connsiteY3" fmla="*/ 1895547 h 1895547"/>
              <a:gd name="connsiteX4" fmla="*/ 0 w 12192000"/>
              <a:gd name="connsiteY4" fmla="*/ 0 h 1895547"/>
              <a:gd name="connsiteX0" fmla="*/ 0 w 12192000"/>
              <a:gd name="connsiteY0" fmla="*/ 9453 h 1905000"/>
              <a:gd name="connsiteX1" fmla="*/ 4476750 w 12192000"/>
              <a:gd name="connsiteY1" fmla="*/ 0 h 1905000"/>
              <a:gd name="connsiteX2" fmla="*/ 12192000 w 12192000"/>
              <a:gd name="connsiteY2" fmla="*/ 9453 h 1905000"/>
              <a:gd name="connsiteX3" fmla="*/ 12192000 w 12192000"/>
              <a:gd name="connsiteY3" fmla="*/ 1905000 h 1905000"/>
              <a:gd name="connsiteX4" fmla="*/ 0 w 12192000"/>
              <a:gd name="connsiteY4" fmla="*/ 1905000 h 1905000"/>
              <a:gd name="connsiteX5" fmla="*/ 0 w 12192000"/>
              <a:gd name="connsiteY5" fmla="*/ 9453 h 1905000"/>
              <a:gd name="connsiteX0" fmla="*/ 0 w 12192000"/>
              <a:gd name="connsiteY0" fmla="*/ 9453 h 1905000"/>
              <a:gd name="connsiteX1" fmla="*/ 3086100 w 12192000"/>
              <a:gd name="connsiteY1" fmla="*/ 0 h 1905000"/>
              <a:gd name="connsiteX2" fmla="*/ 4476750 w 12192000"/>
              <a:gd name="connsiteY2" fmla="*/ 0 h 1905000"/>
              <a:gd name="connsiteX3" fmla="*/ 12192000 w 12192000"/>
              <a:gd name="connsiteY3" fmla="*/ 9453 h 1905000"/>
              <a:gd name="connsiteX4" fmla="*/ 12192000 w 12192000"/>
              <a:gd name="connsiteY4" fmla="*/ 1905000 h 1905000"/>
              <a:gd name="connsiteX5" fmla="*/ 0 w 12192000"/>
              <a:gd name="connsiteY5" fmla="*/ 1905000 h 1905000"/>
              <a:gd name="connsiteX6" fmla="*/ 0 w 12192000"/>
              <a:gd name="connsiteY6" fmla="*/ 9453 h 1905000"/>
              <a:gd name="connsiteX0" fmla="*/ 0 w 12192000"/>
              <a:gd name="connsiteY0" fmla="*/ 9453 h 1905000"/>
              <a:gd name="connsiteX1" fmla="*/ 3086100 w 12192000"/>
              <a:gd name="connsiteY1" fmla="*/ 0 h 1905000"/>
              <a:gd name="connsiteX2" fmla="*/ 4476750 w 12192000"/>
              <a:gd name="connsiteY2" fmla="*/ 0 h 1905000"/>
              <a:gd name="connsiteX3" fmla="*/ 12192000 w 12192000"/>
              <a:gd name="connsiteY3" fmla="*/ 9453 h 1905000"/>
              <a:gd name="connsiteX4" fmla="*/ 12192000 w 12192000"/>
              <a:gd name="connsiteY4" fmla="*/ 1905000 h 1905000"/>
              <a:gd name="connsiteX5" fmla="*/ 0 w 12192000"/>
              <a:gd name="connsiteY5" fmla="*/ 1905000 h 1905000"/>
              <a:gd name="connsiteX6" fmla="*/ 0 w 12192000"/>
              <a:gd name="connsiteY6" fmla="*/ 9453 h 1905000"/>
              <a:gd name="connsiteX0" fmla="*/ 0 w 12192000"/>
              <a:gd name="connsiteY0" fmla="*/ 609528 h 2505075"/>
              <a:gd name="connsiteX1" fmla="*/ 3086100 w 12192000"/>
              <a:gd name="connsiteY1" fmla="*/ 600075 h 2505075"/>
              <a:gd name="connsiteX2" fmla="*/ 4448175 w 12192000"/>
              <a:gd name="connsiteY2" fmla="*/ 0 h 2505075"/>
              <a:gd name="connsiteX3" fmla="*/ 12192000 w 12192000"/>
              <a:gd name="connsiteY3" fmla="*/ 609528 h 2505075"/>
              <a:gd name="connsiteX4" fmla="*/ 12192000 w 12192000"/>
              <a:gd name="connsiteY4" fmla="*/ 2505075 h 2505075"/>
              <a:gd name="connsiteX5" fmla="*/ 0 w 12192000"/>
              <a:gd name="connsiteY5" fmla="*/ 2505075 h 2505075"/>
              <a:gd name="connsiteX6" fmla="*/ 0 w 12192000"/>
              <a:gd name="connsiteY6" fmla="*/ 609528 h 2505075"/>
              <a:gd name="connsiteX0" fmla="*/ 0 w 12192000"/>
              <a:gd name="connsiteY0" fmla="*/ 609528 h 2505075"/>
              <a:gd name="connsiteX1" fmla="*/ 3086100 w 12192000"/>
              <a:gd name="connsiteY1" fmla="*/ 600075 h 2505075"/>
              <a:gd name="connsiteX2" fmla="*/ 4448175 w 12192000"/>
              <a:gd name="connsiteY2" fmla="*/ 0 h 2505075"/>
              <a:gd name="connsiteX3" fmla="*/ 6905625 w 12192000"/>
              <a:gd name="connsiteY3" fmla="*/ 180976 h 2505075"/>
              <a:gd name="connsiteX4" fmla="*/ 12192000 w 12192000"/>
              <a:gd name="connsiteY4" fmla="*/ 609528 h 2505075"/>
              <a:gd name="connsiteX5" fmla="*/ 12192000 w 12192000"/>
              <a:gd name="connsiteY5" fmla="*/ 2505075 h 2505075"/>
              <a:gd name="connsiteX6" fmla="*/ 0 w 12192000"/>
              <a:gd name="connsiteY6" fmla="*/ 2505075 h 2505075"/>
              <a:gd name="connsiteX7" fmla="*/ 0 w 12192000"/>
              <a:gd name="connsiteY7" fmla="*/ 609528 h 2505075"/>
              <a:gd name="connsiteX0" fmla="*/ 0 w 12192000"/>
              <a:gd name="connsiteY0" fmla="*/ 609528 h 2505075"/>
              <a:gd name="connsiteX1" fmla="*/ 3086100 w 12192000"/>
              <a:gd name="connsiteY1" fmla="*/ 600075 h 2505075"/>
              <a:gd name="connsiteX2" fmla="*/ 4448175 w 12192000"/>
              <a:gd name="connsiteY2" fmla="*/ 0 h 2505075"/>
              <a:gd name="connsiteX3" fmla="*/ 6905625 w 12192000"/>
              <a:gd name="connsiteY3" fmla="*/ 180976 h 2505075"/>
              <a:gd name="connsiteX4" fmla="*/ 8791575 w 12192000"/>
              <a:gd name="connsiteY4" fmla="*/ 342901 h 2505075"/>
              <a:gd name="connsiteX5" fmla="*/ 12192000 w 12192000"/>
              <a:gd name="connsiteY5" fmla="*/ 609528 h 2505075"/>
              <a:gd name="connsiteX6" fmla="*/ 12192000 w 12192000"/>
              <a:gd name="connsiteY6" fmla="*/ 2505075 h 2505075"/>
              <a:gd name="connsiteX7" fmla="*/ 0 w 12192000"/>
              <a:gd name="connsiteY7" fmla="*/ 2505075 h 2505075"/>
              <a:gd name="connsiteX8" fmla="*/ 0 w 12192000"/>
              <a:gd name="connsiteY8" fmla="*/ 609528 h 2505075"/>
              <a:gd name="connsiteX0" fmla="*/ 0 w 12192000"/>
              <a:gd name="connsiteY0" fmla="*/ 609528 h 2505075"/>
              <a:gd name="connsiteX1" fmla="*/ 3086100 w 12192000"/>
              <a:gd name="connsiteY1" fmla="*/ 600075 h 2505075"/>
              <a:gd name="connsiteX2" fmla="*/ 4448175 w 12192000"/>
              <a:gd name="connsiteY2" fmla="*/ 0 h 2505075"/>
              <a:gd name="connsiteX3" fmla="*/ 6905625 w 12192000"/>
              <a:gd name="connsiteY3" fmla="*/ 180976 h 2505075"/>
              <a:gd name="connsiteX4" fmla="*/ 8791575 w 12192000"/>
              <a:gd name="connsiteY4" fmla="*/ 342901 h 2505075"/>
              <a:gd name="connsiteX5" fmla="*/ 10296525 w 12192000"/>
              <a:gd name="connsiteY5" fmla="*/ 447676 h 2505075"/>
              <a:gd name="connsiteX6" fmla="*/ 12192000 w 12192000"/>
              <a:gd name="connsiteY6" fmla="*/ 609528 h 2505075"/>
              <a:gd name="connsiteX7" fmla="*/ 12192000 w 12192000"/>
              <a:gd name="connsiteY7" fmla="*/ 2505075 h 2505075"/>
              <a:gd name="connsiteX8" fmla="*/ 0 w 12192000"/>
              <a:gd name="connsiteY8" fmla="*/ 2505075 h 2505075"/>
              <a:gd name="connsiteX9" fmla="*/ 0 w 12192000"/>
              <a:gd name="connsiteY9" fmla="*/ 609528 h 2505075"/>
              <a:gd name="connsiteX0" fmla="*/ 0 w 12192000"/>
              <a:gd name="connsiteY0" fmla="*/ 609528 h 2505075"/>
              <a:gd name="connsiteX1" fmla="*/ 3086100 w 12192000"/>
              <a:gd name="connsiteY1" fmla="*/ 600075 h 2505075"/>
              <a:gd name="connsiteX2" fmla="*/ 4448175 w 12192000"/>
              <a:gd name="connsiteY2" fmla="*/ 0 h 2505075"/>
              <a:gd name="connsiteX3" fmla="*/ 6410325 w 12192000"/>
              <a:gd name="connsiteY3" fmla="*/ 257176 h 2505075"/>
              <a:gd name="connsiteX4" fmla="*/ 8791575 w 12192000"/>
              <a:gd name="connsiteY4" fmla="*/ 342901 h 2505075"/>
              <a:gd name="connsiteX5" fmla="*/ 10296525 w 12192000"/>
              <a:gd name="connsiteY5" fmla="*/ 447676 h 2505075"/>
              <a:gd name="connsiteX6" fmla="*/ 12192000 w 12192000"/>
              <a:gd name="connsiteY6" fmla="*/ 609528 h 2505075"/>
              <a:gd name="connsiteX7" fmla="*/ 12192000 w 12192000"/>
              <a:gd name="connsiteY7" fmla="*/ 2505075 h 2505075"/>
              <a:gd name="connsiteX8" fmla="*/ 0 w 12192000"/>
              <a:gd name="connsiteY8" fmla="*/ 2505075 h 2505075"/>
              <a:gd name="connsiteX9" fmla="*/ 0 w 12192000"/>
              <a:gd name="connsiteY9" fmla="*/ 609528 h 2505075"/>
              <a:gd name="connsiteX0" fmla="*/ 0 w 12192000"/>
              <a:gd name="connsiteY0" fmla="*/ 2028752 h 3924299"/>
              <a:gd name="connsiteX1" fmla="*/ 3086100 w 12192000"/>
              <a:gd name="connsiteY1" fmla="*/ 2019299 h 3924299"/>
              <a:gd name="connsiteX2" fmla="*/ 4448175 w 12192000"/>
              <a:gd name="connsiteY2" fmla="*/ 1419224 h 3924299"/>
              <a:gd name="connsiteX3" fmla="*/ 6410325 w 12192000"/>
              <a:gd name="connsiteY3" fmla="*/ 1676400 h 3924299"/>
              <a:gd name="connsiteX4" fmla="*/ 8181975 w 12192000"/>
              <a:gd name="connsiteY4" fmla="*/ 0 h 3924299"/>
              <a:gd name="connsiteX5" fmla="*/ 10296525 w 12192000"/>
              <a:gd name="connsiteY5" fmla="*/ 1866900 h 3924299"/>
              <a:gd name="connsiteX6" fmla="*/ 12192000 w 12192000"/>
              <a:gd name="connsiteY6" fmla="*/ 2028752 h 3924299"/>
              <a:gd name="connsiteX7" fmla="*/ 12192000 w 12192000"/>
              <a:gd name="connsiteY7" fmla="*/ 3924299 h 3924299"/>
              <a:gd name="connsiteX8" fmla="*/ 0 w 12192000"/>
              <a:gd name="connsiteY8" fmla="*/ 3924299 h 3924299"/>
              <a:gd name="connsiteX9" fmla="*/ 0 w 12192000"/>
              <a:gd name="connsiteY9" fmla="*/ 2028752 h 3924299"/>
              <a:gd name="connsiteX0" fmla="*/ 0 w 12192000"/>
              <a:gd name="connsiteY0" fmla="*/ 2028752 h 3924299"/>
              <a:gd name="connsiteX1" fmla="*/ 3086100 w 12192000"/>
              <a:gd name="connsiteY1" fmla="*/ 2019299 h 3924299"/>
              <a:gd name="connsiteX2" fmla="*/ 4448175 w 12192000"/>
              <a:gd name="connsiteY2" fmla="*/ 1419224 h 3924299"/>
              <a:gd name="connsiteX3" fmla="*/ 6410325 w 12192000"/>
              <a:gd name="connsiteY3" fmla="*/ 1676400 h 3924299"/>
              <a:gd name="connsiteX4" fmla="*/ 8181975 w 12192000"/>
              <a:gd name="connsiteY4" fmla="*/ 0 h 3924299"/>
              <a:gd name="connsiteX5" fmla="*/ 9648825 w 12192000"/>
              <a:gd name="connsiteY5" fmla="*/ 790575 h 3924299"/>
              <a:gd name="connsiteX6" fmla="*/ 12192000 w 12192000"/>
              <a:gd name="connsiteY6" fmla="*/ 2028752 h 3924299"/>
              <a:gd name="connsiteX7" fmla="*/ 12192000 w 12192000"/>
              <a:gd name="connsiteY7" fmla="*/ 3924299 h 3924299"/>
              <a:gd name="connsiteX8" fmla="*/ 0 w 12192000"/>
              <a:gd name="connsiteY8" fmla="*/ 3924299 h 3924299"/>
              <a:gd name="connsiteX9" fmla="*/ 0 w 12192000"/>
              <a:gd name="connsiteY9" fmla="*/ 2028752 h 3924299"/>
              <a:gd name="connsiteX0" fmla="*/ 0 w 12192000"/>
              <a:gd name="connsiteY0" fmla="*/ 2857500 h 4753047"/>
              <a:gd name="connsiteX1" fmla="*/ 3086100 w 12192000"/>
              <a:gd name="connsiteY1" fmla="*/ 2848047 h 4753047"/>
              <a:gd name="connsiteX2" fmla="*/ 4448175 w 12192000"/>
              <a:gd name="connsiteY2" fmla="*/ 2247972 h 4753047"/>
              <a:gd name="connsiteX3" fmla="*/ 6410325 w 12192000"/>
              <a:gd name="connsiteY3" fmla="*/ 2505148 h 4753047"/>
              <a:gd name="connsiteX4" fmla="*/ 8181975 w 12192000"/>
              <a:gd name="connsiteY4" fmla="*/ 828748 h 4753047"/>
              <a:gd name="connsiteX5" fmla="*/ 9648825 w 12192000"/>
              <a:gd name="connsiteY5" fmla="*/ 1619323 h 4753047"/>
              <a:gd name="connsiteX6" fmla="*/ 12192000 w 12192000"/>
              <a:gd name="connsiteY6" fmla="*/ 0 h 4753047"/>
              <a:gd name="connsiteX7" fmla="*/ 12192000 w 12192000"/>
              <a:gd name="connsiteY7" fmla="*/ 4753047 h 4753047"/>
              <a:gd name="connsiteX8" fmla="*/ 0 w 12192000"/>
              <a:gd name="connsiteY8" fmla="*/ 4753047 h 4753047"/>
              <a:gd name="connsiteX9" fmla="*/ 0 w 12192000"/>
              <a:gd name="connsiteY9" fmla="*/ 2857500 h 4753047"/>
              <a:gd name="connsiteX0" fmla="*/ 0 w 12192000"/>
              <a:gd name="connsiteY0" fmla="*/ 2857500 h 4753047"/>
              <a:gd name="connsiteX1" fmla="*/ 3086100 w 12192000"/>
              <a:gd name="connsiteY1" fmla="*/ 2848047 h 4753047"/>
              <a:gd name="connsiteX2" fmla="*/ 4448175 w 12192000"/>
              <a:gd name="connsiteY2" fmla="*/ 2247972 h 4753047"/>
              <a:gd name="connsiteX3" fmla="*/ 6410325 w 12192000"/>
              <a:gd name="connsiteY3" fmla="*/ 2505148 h 4753047"/>
              <a:gd name="connsiteX4" fmla="*/ 8181975 w 12192000"/>
              <a:gd name="connsiteY4" fmla="*/ 828748 h 4753047"/>
              <a:gd name="connsiteX5" fmla="*/ 9648825 w 12192000"/>
              <a:gd name="connsiteY5" fmla="*/ 1619323 h 4753047"/>
              <a:gd name="connsiteX6" fmla="*/ 12192000 w 12192000"/>
              <a:gd name="connsiteY6" fmla="*/ 0 h 4753047"/>
              <a:gd name="connsiteX7" fmla="*/ 12192000 w 12192000"/>
              <a:gd name="connsiteY7" fmla="*/ 4753047 h 4753047"/>
              <a:gd name="connsiteX8" fmla="*/ 0 w 12192000"/>
              <a:gd name="connsiteY8" fmla="*/ 4753047 h 4753047"/>
              <a:gd name="connsiteX9" fmla="*/ 0 w 12192000"/>
              <a:gd name="connsiteY9" fmla="*/ 2857500 h 4753047"/>
              <a:gd name="connsiteX0" fmla="*/ 0 w 12192000"/>
              <a:gd name="connsiteY0" fmla="*/ 2857500 h 4753047"/>
              <a:gd name="connsiteX1" fmla="*/ 3086100 w 12192000"/>
              <a:gd name="connsiteY1" fmla="*/ 2848047 h 4753047"/>
              <a:gd name="connsiteX2" fmla="*/ 4448175 w 12192000"/>
              <a:gd name="connsiteY2" fmla="*/ 2247972 h 4753047"/>
              <a:gd name="connsiteX3" fmla="*/ 6410325 w 12192000"/>
              <a:gd name="connsiteY3" fmla="*/ 2505148 h 4753047"/>
              <a:gd name="connsiteX4" fmla="*/ 8220075 w 12192000"/>
              <a:gd name="connsiteY4" fmla="*/ 800173 h 4753047"/>
              <a:gd name="connsiteX5" fmla="*/ 9648825 w 12192000"/>
              <a:gd name="connsiteY5" fmla="*/ 1619323 h 4753047"/>
              <a:gd name="connsiteX6" fmla="*/ 12192000 w 12192000"/>
              <a:gd name="connsiteY6" fmla="*/ 0 h 4753047"/>
              <a:gd name="connsiteX7" fmla="*/ 12192000 w 12192000"/>
              <a:gd name="connsiteY7" fmla="*/ 4753047 h 4753047"/>
              <a:gd name="connsiteX8" fmla="*/ 0 w 12192000"/>
              <a:gd name="connsiteY8" fmla="*/ 4753047 h 4753047"/>
              <a:gd name="connsiteX9" fmla="*/ 0 w 12192000"/>
              <a:gd name="connsiteY9" fmla="*/ 2857500 h 4753047"/>
              <a:gd name="connsiteX0" fmla="*/ 0 w 12192000"/>
              <a:gd name="connsiteY0" fmla="*/ 2857500 h 4753047"/>
              <a:gd name="connsiteX1" fmla="*/ 3057525 w 12192000"/>
              <a:gd name="connsiteY1" fmla="*/ 2867097 h 4753047"/>
              <a:gd name="connsiteX2" fmla="*/ 4448175 w 12192000"/>
              <a:gd name="connsiteY2" fmla="*/ 2247972 h 4753047"/>
              <a:gd name="connsiteX3" fmla="*/ 6410325 w 12192000"/>
              <a:gd name="connsiteY3" fmla="*/ 2505148 h 4753047"/>
              <a:gd name="connsiteX4" fmla="*/ 8220075 w 12192000"/>
              <a:gd name="connsiteY4" fmla="*/ 800173 h 4753047"/>
              <a:gd name="connsiteX5" fmla="*/ 9648825 w 12192000"/>
              <a:gd name="connsiteY5" fmla="*/ 1619323 h 4753047"/>
              <a:gd name="connsiteX6" fmla="*/ 12192000 w 12192000"/>
              <a:gd name="connsiteY6" fmla="*/ 0 h 4753047"/>
              <a:gd name="connsiteX7" fmla="*/ 12192000 w 12192000"/>
              <a:gd name="connsiteY7" fmla="*/ 4753047 h 4753047"/>
              <a:gd name="connsiteX8" fmla="*/ 0 w 12192000"/>
              <a:gd name="connsiteY8" fmla="*/ 4753047 h 4753047"/>
              <a:gd name="connsiteX9" fmla="*/ 0 w 12192000"/>
              <a:gd name="connsiteY9" fmla="*/ 2857500 h 4753047"/>
              <a:gd name="connsiteX0" fmla="*/ 0 w 12192000"/>
              <a:gd name="connsiteY0" fmla="*/ 2857500 h 4753047"/>
              <a:gd name="connsiteX1" fmla="*/ 3057525 w 12192000"/>
              <a:gd name="connsiteY1" fmla="*/ 2867097 h 4753047"/>
              <a:gd name="connsiteX2" fmla="*/ 4448175 w 12192000"/>
              <a:gd name="connsiteY2" fmla="*/ 2247972 h 4753047"/>
              <a:gd name="connsiteX3" fmla="*/ 6410325 w 12192000"/>
              <a:gd name="connsiteY3" fmla="*/ 2505148 h 4753047"/>
              <a:gd name="connsiteX4" fmla="*/ 8220075 w 12192000"/>
              <a:gd name="connsiteY4" fmla="*/ 800173 h 4753047"/>
              <a:gd name="connsiteX5" fmla="*/ 9612611 w 12192000"/>
              <a:gd name="connsiteY5" fmla="*/ 1619323 h 4753047"/>
              <a:gd name="connsiteX6" fmla="*/ 12192000 w 12192000"/>
              <a:gd name="connsiteY6" fmla="*/ 0 h 4753047"/>
              <a:gd name="connsiteX7" fmla="*/ 12192000 w 12192000"/>
              <a:gd name="connsiteY7" fmla="*/ 4753047 h 4753047"/>
              <a:gd name="connsiteX8" fmla="*/ 0 w 12192000"/>
              <a:gd name="connsiteY8" fmla="*/ 4753047 h 4753047"/>
              <a:gd name="connsiteX9" fmla="*/ 0 w 12192000"/>
              <a:gd name="connsiteY9" fmla="*/ 2857500 h 475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753047">
                <a:moveTo>
                  <a:pt x="0" y="2857500"/>
                </a:moveTo>
                <a:lnTo>
                  <a:pt x="3057525" y="2867097"/>
                </a:lnTo>
                <a:lnTo>
                  <a:pt x="4448175" y="2247972"/>
                </a:lnTo>
                <a:lnTo>
                  <a:pt x="6410325" y="2505148"/>
                </a:lnTo>
                <a:lnTo>
                  <a:pt x="8220075" y="800173"/>
                </a:lnTo>
                <a:lnTo>
                  <a:pt x="9612611" y="1619323"/>
                </a:lnTo>
                <a:lnTo>
                  <a:pt x="12192000" y="0"/>
                </a:lnTo>
                <a:lnTo>
                  <a:pt x="12192000" y="4753047"/>
                </a:lnTo>
                <a:lnTo>
                  <a:pt x="0" y="4753047"/>
                </a:lnTo>
                <a:lnTo>
                  <a:pt x="0" y="2857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8A19C5-5CA5-4936-8522-498B59C29AFB}"/>
              </a:ext>
            </a:extLst>
          </p:cNvPr>
          <p:cNvSpPr txBox="1"/>
          <p:nvPr/>
        </p:nvSpPr>
        <p:spPr>
          <a:xfrm>
            <a:off x="681692" y="431036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71F61A6-F16C-4C2D-8FFF-ACA01FE2E4FA}"/>
              </a:ext>
            </a:extLst>
          </p:cNvPr>
          <p:cNvSpPr txBox="1"/>
          <p:nvPr/>
        </p:nvSpPr>
        <p:spPr>
          <a:xfrm>
            <a:off x="675896" y="1311080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27D24E3-1096-425F-B6D8-279400B7AA4F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0" y="4965682"/>
            <a:ext cx="300116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A3ADBB1-66E7-413F-A126-DDB1AF4C6797}"/>
              </a:ext>
            </a:extLst>
          </p:cNvPr>
          <p:cNvCxnSpPr>
            <a:cxnSpLocks/>
            <a:endCxn id="15" idx="3"/>
          </p:cNvCxnSpPr>
          <p:nvPr/>
        </p:nvCxnSpPr>
        <p:spPr>
          <a:xfrm flipV="1">
            <a:off x="3164910" y="4409152"/>
            <a:ext cx="1217015" cy="5112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5E1D785-2209-4B9A-8592-62809CB2D0EB}"/>
              </a:ext>
            </a:extLst>
          </p:cNvPr>
          <p:cNvCxnSpPr>
            <a:cxnSpLocks/>
            <a:endCxn id="16" idx="5"/>
          </p:cNvCxnSpPr>
          <p:nvPr/>
        </p:nvCxnSpPr>
        <p:spPr>
          <a:xfrm>
            <a:off x="4439818" y="4357819"/>
            <a:ext cx="2023929" cy="28171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7622622-7F89-4257-8E8D-7F8E99D3ED37}"/>
              </a:ext>
            </a:extLst>
          </p:cNvPr>
          <p:cNvCxnSpPr>
            <a:cxnSpLocks/>
            <a:stCxn id="16" idx="6"/>
            <a:endCxn id="17" idx="3"/>
          </p:cNvCxnSpPr>
          <p:nvPr/>
        </p:nvCxnSpPr>
        <p:spPr>
          <a:xfrm flipV="1">
            <a:off x="6487726" y="2990957"/>
            <a:ext cx="1623143" cy="159068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4EC3746-1B9A-42CA-9248-F8E91F405733}"/>
              </a:ext>
            </a:extLst>
          </p:cNvPr>
          <p:cNvCxnSpPr>
            <a:cxnSpLocks/>
            <a:stCxn id="17" idx="6"/>
            <a:endCxn id="18" idx="1"/>
          </p:cNvCxnSpPr>
          <p:nvPr/>
        </p:nvCxnSpPr>
        <p:spPr>
          <a:xfrm>
            <a:off x="8250634" y="2933064"/>
            <a:ext cx="1318874" cy="73404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D6729DF-B1CB-42BC-BB9C-903D81E75372}"/>
              </a:ext>
            </a:extLst>
          </p:cNvPr>
          <p:cNvCxnSpPr>
            <a:cxnSpLocks/>
            <a:stCxn id="18" idx="7"/>
          </p:cNvCxnSpPr>
          <p:nvPr/>
        </p:nvCxnSpPr>
        <p:spPr>
          <a:xfrm flipV="1">
            <a:off x="9685290" y="2074287"/>
            <a:ext cx="2506712" cy="1592823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E1871F4-A164-41CC-B19C-67D82535E295}"/>
              </a:ext>
            </a:extLst>
          </p:cNvPr>
          <p:cNvSpPr/>
          <p:nvPr/>
        </p:nvSpPr>
        <p:spPr>
          <a:xfrm>
            <a:off x="3001168" y="4883811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E70A222-A55C-4966-B350-4CEECAB5414E}"/>
              </a:ext>
            </a:extLst>
          </p:cNvPr>
          <p:cNvSpPr/>
          <p:nvPr/>
        </p:nvSpPr>
        <p:spPr>
          <a:xfrm>
            <a:off x="4357946" y="4269389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5C47C7F-4AE7-4780-BA6D-BFE592D0D14C}"/>
              </a:ext>
            </a:extLst>
          </p:cNvPr>
          <p:cNvSpPr/>
          <p:nvPr/>
        </p:nvSpPr>
        <p:spPr>
          <a:xfrm>
            <a:off x="6323984" y="4499775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10A2B8DE-0B35-410A-B952-56BA2085C178}"/>
              </a:ext>
            </a:extLst>
          </p:cNvPr>
          <p:cNvSpPr/>
          <p:nvPr/>
        </p:nvSpPr>
        <p:spPr>
          <a:xfrm>
            <a:off x="8086890" y="2851194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FC65E96-31F8-4AEB-AAD2-431793EC3927}"/>
              </a:ext>
            </a:extLst>
          </p:cNvPr>
          <p:cNvSpPr/>
          <p:nvPr/>
        </p:nvSpPr>
        <p:spPr>
          <a:xfrm>
            <a:off x="9545526" y="3643130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D380FD1-FF0D-459E-A637-784144933752}"/>
              </a:ext>
            </a:extLst>
          </p:cNvPr>
          <p:cNvSpPr txBox="1"/>
          <p:nvPr/>
        </p:nvSpPr>
        <p:spPr>
          <a:xfrm>
            <a:off x="4067566" y="3597246"/>
            <a:ext cx="7129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C6CE4D9-7581-473C-A9DC-8012E9DEECE0}"/>
              </a:ext>
            </a:extLst>
          </p:cNvPr>
          <p:cNvSpPr txBox="1"/>
          <p:nvPr/>
        </p:nvSpPr>
        <p:spPr>
          <a:xfrm>
            <a:off x="6031113" y="4905200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24BDCA5-D3A7-4229-8FE8-1BE751598000}"/>
              </a:ext>
            </a:extLst>
          </p:cNvPr>
          <p:cNvSpPr txBox="1"/>
          <p:nvPr/>
        </p:nvSpPr>
        <p:spPr>
          <a:xfrm>
            <a:off x="7796510" y="205346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7D3E3A1-E30E-4B25-BA80-D8A78DE05A52}"/>
              </a:ext>
            </a:extLst>
          </p:cNvPr>
          <p:cNvGrpSpPr/>
          <p:nvPr/>
        </p:nvGrpSpPr>
        <p:grpSpPr>
          <a:xfrm>
            <a:off x="4845919" y="3389374"/>
            <a:ext cx="1731699" cy="929990"/>
            <a:chOff x="993672" y="3632214"/>
            <a:chExt cx="1989414" cy="92999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26CD98C-8C87-485A-8C8A-5F75787B595E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DB9D3DA-E2ED-4E22-BBFE-7DCA75C4061A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438A851-9E95-4B0F-833B-E57E4C4910CB}"/>
              </a:ext>
            </a:extLst>
          </p:cNvPr>
          <p:cNvGrpSpPr/>
          <p:nvPr/>
        </p:nvGrpSpPr>
        <p:grpSpPr>
          <a:xfrm>
            <a:off x="6945513" y="4732591"/>
            <a:ext cx="1731699" cy="929990"/>
            <a:chOff x="993672" y="3632214"/>
            <a:chExt cx="1989414" cy="92999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14DE23C-36AE-4FD1-914A-6057B2817045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3C3C6051-84CC-4461-9A24-36F302D89B65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8E4FB372-F285-4FB9-99D2-CC835262E3A2}"/>
              </a:ext>
            </a:extLst>
          </p:cNvPr>
          <p:cNvGrpSpPr/>
          <p:nvPr/>
        </p:nvGrpSpPr>
        <p:grpSpPr>
          <a:xfrm>
            <a:off x="8597304" y="1880858"/>
            <a:ext cx="1731699" cy="929990"/>
            <a:chOff x="993672" y="3632214"/>
            <a:chExt cx="1989414" cy="92999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F4919A3-234D-43EB-AC20-6B29C5211263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ABD7461-000E-4487-B3BB-DF51168E4CEB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A3AA173-0BB7-4120-B4A4-200ABC573789}"/>
              </a:ext>
            </a:extLst>
          </p:cNvPr>
          <p:cNvSpPr txBox="1"/>
          <p:nvPr/>
        </p:nvSpPr>
        <p:spPr>
          <a:xfrm>
            <a:off x="2672049" y="532194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0">
            <a:extLst>
              <a:ext uri="{FF2B5EF4-FFF2-40B4-BE49-F238E27FC236}">
                <a16:creationId xmlns:a16="http://schemas.microsoft.com/office/drawing/2014/main" xmlns="" id="{4D93239C-A245-4CE3-AAC3-C9FBA7616713}"/>
              </a:ext>
            </a:extLst>
          </p:cNvPr>
          <p:cNvGrpSpPr/>
          <p:nvPr/>
        </p:nvGrpSpPr>
        <p:grpSpPr>
          <a:xfrm>
            <a:off x="880555" y="5149337"/>
            <a:ext cx="1731699" cy="929990"/>
            <a:chOff x="993672" y="3632214"/>
            <a:chExt cx="1989414" cy="92999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CF58A33-CB9A-487D-AEB2-64BB1AD3C206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5A62F442-0B00-4888-8A57-0FBF7DB107A3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ED33C6AC-B56C-454C-8441-02EFBCB71F30}"/>
              </a:ext>
            </a:extLst>
          </p:cNvPr>
          <p:cNvGrpSpPr/>
          <p:nvPr/>
        </p:nvGrpSpPr>
        <p:grpSpPr>
          <a:xfrm>
            <a:off x="270276" y="2586286"/>
            <a:ext cx="1361383" cy="2509725"/>
            <a:chOff x="433001" y="1399349"/>
            <a:chExt cx="2505075" cy="4618131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412B1ACC-F756-4EBB-8C3E-C0A54A28BF95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6982B6CA-6345-4C48-BB03-9155C261A304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FB20333-F636-415F-AE3F-247D69CF12CA}"/>
              </a:ext>
            </a:extLst>
          </p:cNvPr>
          <p:cNvSpPr txBox="1"/>
          <p:nvPr/>
        </p:nvSpPr>
        <p:spPr>
          <a:xfrm>
            <a:off x="9255146" y="3945055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D3E27DD-092B-4D64-B3F7-F2F46FF757C5}"/>
              </a:ext>
            </a:extLst>
          </p:cNvPr>
          <p:cNvGrpSpPr/>
          <p:nvPr/>
        </p:nvGrpSpPr>
        <p:grpSpPr>
          <a:xfrm>
            <a:off x="9338945" y="4509517"/>
            <a:ext cx="1731699" cy="929990"/>
            <a:chOff x="993672" y="3632214"/>
            <a:chExt cx="1989414" cy="92999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ADB48A5-2417-4960-A1EB-EDC6CA687BCB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E742BC8-DEA9-41BC-B865-18C79C284CF5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10458450" y="5133695"/>
            <a:ext cx="1752600" cy="1740346"/>
            <a:chOff x="8296276" y="7648575"/>
            <a:chExt cx="1589086" cy="1577975"/>
          </a:xfrm>
          <a:solidFill>
            <a:schemeClr val="bg1"/>
          </a:solidFill>
        </p:grpSpPr>
        <p:sp>
          <p:nvSpPr>
            <p:cNvPr id="44" name="Freeform 5"/>
            <p:cNvSpPr>
              <a:spLocks/>
            </p:cNvSpPr>
            <p:nvPr userDrawn="1"/>
          </p:nvSpPr>
          <p:spPr bwMode="auto">
            <a:xfrm>
              <a:off x="8305800" y="7648575"/>
              <a:ext cx="1579562" cy="1577975"/>
            </a:xfrm>
            <a:custGeom>
              <a:avLst/>
              <a:gdLst>
                <a:gd name="T0" fmla="*/ 0 w 1325"/>
                <a:gd name="T1" fmla="*/ 1322 h 1323"/>
                <a:gd name="T2" fmla="*/ 40 w 1325"/>
                <a:gd name="T3" fmla="*/ 1302 h 1323"/>
                <a:gd name="T4" fmla="*/ 275 w 1325"/>
                <a:gd name="T5" fmla="*/ 1184 h 1323"/>
                <a:gd name="T6" fmla="*/ 322 w 1325"/>
                <a:gd name="T7" fmla="*/ 1161 h 1323"/>
                <a:gd name="T8" fmla="*/ 331 w 1325"/>
                <a:gd name="T9" fmla="*/ 1152 h 1323"/>
                <a:gd name="T10" fmla="*/ 449 w 1325"/>
                <a:gd name="T11" fmla="*/ 946 h 1323"/>
                <a:gd name="T12" fmla="*/ 481 w 1325"/>
                <a:gd name="T13" fmla="*/ 890 h 1323"/>
                <a:gd name="T14" fmla="*/ 541 w 1325"/>
                <a:gd name="T15" fmla="*/ 784 h 1323"/>
                <a:gd name="T16" fmla="*/ 630 w 1325"/>
                <a:gd name="T17" fmla="*/ 628 h 1323"/>
                <a:gd name="T18" fmla="*/ 658 w 1325"/>
                <a:gd name="T19" fmla="*/ 581 h 1323"/>
                <a:gd name="T20" fmla="*/ 665 w 1325"/>
                <a:gd name="T21" fmla="*/ 574 h 1323"/>
                <a:gd name="T22" fmla="*/ 841 w 1325"/>
                <a:gd name="T23" fmla="*/ 486 h 1323"/>
                <a:gd name="T24" fmla="*/ 944 w 1325"/>
                <a:gd name="T25" fmla="*/ 434 h 1323"/>
                <a:gd name="T26" fmla="*/ 1141 w 1325"/>
                <a:gd name="T27" fmla="*/ 336 h 1323"/>
                <a:gd name="T28" fmla="*/ 1173 w 1325"/>
                <a:gd name="T29" fmla="*/ 298 h 1323"/>
                <a:gd name="T30" fmla="*/ 1273 w 1325"/>
                <a:gd name="T31" fmla="*/ 99 h 1323"/>
                <a:gd name="T32" fmla="*/ 1309 w 1325"/>
                <a:gd name="T33" fmla="*/ 26 h 1323"/>
                <a:gd name="T34" fmla="*/ 1324 w 1325"/>
                <a:gd name="T35" fmla="*/ 0 h 1323"/>
                <a:gd name="T36" fmla="*/ 1325 w 1325"/>
                <a:gd name="T37" fmla="*/ 1323 h 1323"/>
                <a:gd name="T38" fmla="*/ 1 w 1325"/>
                <a:gd name="T39" fmla="*/ 1323 h 1323"/>
                <a:gd name="T40" fmla="*/ 0 w 1325"/>
                <a:gd name="T41" fmla="*/ 1322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5" h="1323">
                  <a:moveTo>
                    <a:pt x="0" y="1322"/>
                  </a:moveTo>
                  <a:cubicBezTo>
                    <a:pt x="14" y="1315"/>
                    <a:pt x="27" y="1308"/>
                    <a:pt x="40" y="1302"/>
                  </a:cubicBezTo>
                  <a:cubicBezTo>
                    <a:pt x="118" y="1262"/>
                    <a:pt x="197" y="1223"/>
                    <a:pt x="275" y="1184"/>
                  </a:cubicBezTo>
                  <a:cubicBezTo>
                    <a:pt x="291" y="1176"/>
                    <a:pt x="306" y="1169"/>
                    <a:pt x="322" y="1161"/>
                  </a:cubicBezTo>
                  <a:cubicBezTo>
                    <a:pt x="325" y="1159"/>
                    <a:pt x="329" y="1156"/>
                    <a:pt x="331" y="1152"/>
                  </a:cubicBezTo>
                  <a:cubicBezTo>
                    <a:pt x="370" y="1083"/>
                    <a:pt x="410" y="1014"/>
                    <a:pt x="449" y="946"/>
                  </a:cubicBezTo>
                  <a:cubicBezTo>
                    <a:pt x="460" y="927"/>
                    <a:pt x="471" y="908"/>
                    <a:pt x="481" y="890"/>
                  </a:cubicBezTo>
                  <a:cubicBezTo>
                    <a:pt x="502" y="855"/>
                    <a:pt x="521" y="819"/>
                    <a:pt x="541" y="784"/>
                  </a:cubicBezTo>
                  <a:cubicBezTo>
                    <a:pt x="571" y="732"/>
                    <a:pt x="601" y="680"/>
                    <a:pt x="630" y="628"/>
                  </a:cubicBezTo>
                  <a:cubicBezTo>
                    <a:pt x="639" y="613"/>
                    <a:pt x="648" y="597"/>
                    <a:pt x="658" y="581"/>
                  </a:cubicBezTo>
                  <a:cubicBezTo>
                    <a:pt x="659" y="578"/>
                    <a:pt x="662" y="575"/>
                    <a:pt x="665" y="574"/>
                  </a:cubicBezTo>
                  <a:cubicBezTo>
                    <a:pt x="724" y="544"/>
                    <a:pt x="782" y="515"/>
                    <a:pt x="841" y="486"/>
                  </a:cubicBezTo>
                  <a:cubicBezTo>
                    <a:pt x="875" y="469"/>
                    <a:pt x="909" y="451"/>
                    <a:pt x="944" y="434"/>
                  </a:cubicBezTo>
                  <a:cubicBezTo>
                    <a:pt x="1009" y="402"/>
                    <a:pt x="1075" y="369"/>
                    <a:pt x="1141" y="336"/>
                  </a:cubicBezTo>
                  <a:cubicBezTo>
                    <a:pt x="1161" y="331"/>
                    <a:pt x="1166" y="314"/>
                    <a:pt x="1173" y="298"/>
                  </a:cubicBezTo>
                  <a:cubicBezTo>
                    <a:pt x="1206" y="232"/>
                    <a:pt x="1240" y="165"/>
                    <a:pt x="1273" y="99"/>
                  </a:cubicBezTo>
                  <a:cubicBezTo>
                    <a:pt x="1285" y="75"/>
                    <a:pt x="1297" y="50"/>
                    <a:pt x="1309" y="26"/>
                  </a:cubicBezTo>
                  <a:cubicBezTo>
                    <a:pt x="1314" y="17"/>
                    <a:pt x="1318" y="9"/>
                    <a:pt x="1324" y="0"/>
                  </a:cubicBezTo>
                  <a:cubicBezTo>
                    <a:pt x="1325" y="441"/>
                    <a:pt x="1325" y="882"/>
                    <a:pt x="1325" y="1323"/>
                  </a:cubicBezTo>
                  <a:cubicBezTo>
                    <a:pt x="883" y="1323"/>
                    <a:pt x="442" y="1323"/>
                    <a:pt x="1" y="1323"/>
                  </a:cubicBezTo>
                  <a:cubicBezTo>
                    <a:pt x="1" y="1323"/>
                    <a:pt x="0" y="1322"/>
                    <a:pt x="0" y="1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6"/>
            <p:cNvSpPr>
              <a:spLocks/>
            </p:cNvSpPr>
            <p:nvPr userDrawn="1"/>
          </p:nvSpPr>
          <p:spPr bwMode="auto">
            <a:xfrm>
              <a:off x="8296276" y="7994650"/>
              <a:ext cx="542925" cy="542925"/>
            </a:xfrm>
            <a:custGeom>
              <a:avLst/>
              <a:gdLst>
                <a:gd name="T0" fmla="*/ 393 w 455"/>
                <a:gd name="T1" fmla="*/ 0 h 455"/>
                <a:gd name="T2" fmla="*/ 455 w 455"/>
                <a:gd name="T3" fmla="*/ 62 h 455"/>
                <a:gd name="T4" fmla="*/ 429 w 455"/>
                <a:gd name="T5" fmla="*/ 88 h 455"/>
                <a:gd name="T6" fmla="*/ 236 w 455"/>
                <a:gd name="T7" fmla="*/ 287 h 455"/>
                <a:gd name="T8" fmla="*/ 91 w 455"/>
                <a:gd name="T9" fmla="*/ 436 h 455"/>
                <a:gd name="T10" fmla="*/ 40 w 455"/>
                <a:gd name="T11" fmla="*/ 450 h 455"/>
                <a:gd name="T12" fmla="*/ 4 w 455"/>
                <a:gd name="T13" fmla="*/ 412 h 455"/>
                <a:gd name="T14" fmla="*/ 17 w 455"/>
                <a:gd name="T15" fmla="*/ 364 h 455"/>
                <a:gd name="T16" fmla="*/ 118 w 455"/>
                <a:gd name="T17" fmla="*/ 266 h 455"/>
                <a:gd name="T18" fmla="*/ 240 w 455"/>
                <a:gd name="T19" fmla="*/ 147 h 455"/>
                <a:gd name="T20" fmla="*/ 390 w 455"/>
                <a:gd name="T21" fmla="*/ 2 h 455"/>
                <a:gd name="T22" fmla="*/ 393 w 455"/>
                <a:gd name="T23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5" h="455">
                  <a:moveTo>
                    <a:pt x="393" y="0"/>
                  </a:moveTo>
                  <a:cubicBezTo>
                    <a:pt x="413" y="20"/>
                    <a:pt x="434" y="41"/>
                    <a:pt x="455" y="62"/>
                  </a:cubicBezTo>
                  <a:cubicBezTo>
                    <a:pt x="447" y="70"/>
                    <a:pt x="438" y="79"/>
                    <a:pt x="429" y="88"/>
                  </a:cubicBezTo>
                  <a:cubicBezTo>
                    <a:pt x="365" y="154"/>
                    <a:pt x="301" y="220"/>
                    <a:pt x="236" y="287"/>
                  </a:cubicBezTo>
                  <a:cubicBezTo>
                    <a:pt x="188" y="337"/>
                    <a:pt x="140" y="386"/>
                    <a:pt x="91" y="436"/>
                  </a:cubicBezTo>
                  <a:cubicBezTo>
                    <a:pt x="77" y="450"/>
                    <a:pt x="60" y="455"/>
                    <a:pt x="40" y="450"/>
                  </a:cubicBezTo>
                  <a:cubicBezTo>
                    <a:pt x="21" y="444"/>
                    <a:pt x="8" y="431"/>
                    <a:pt x="4" y="412"/>
                  </a:cubicBezTo>
                  <a:cubicBezTo>
                    <a:pt x="0" y="394"/>
                    <a:pt x="4" y="377"/>
                    <a:pt x="17" y="364"/>
                  </a:cubicBezTo>
                  <a:cubicBezTo>
                    <a:pt x="51" y="331"/>
                    <a:pt x="84" y="299"/>
                    <a:pt x="118" y="266"/>
                  </a:cubicBezTo>
                  <a:cubicBezTo>
                    <a:pt x="159" y="227"/>
                    <a:pt x="200" y="187"/>
                    <a:pt x="240" y="147"/>
                  </a:cubicBezTo>
                  <a:cubicBezTo>
                    <a:pt x="290" y="99"/>
                    <a:pt x="340" y="51"/>
                    <a:pt x="390" y="2"/>
                  </a:cubicBezTo>
                  <a:cubicBezTo>
                    <a:pt x="391" y="1"/>
                    <a:pt x="392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8502650" y="7742238"/>
              <a:ext cx="588962" cy="588963"/>
            </a:xfrm>
            <a:custGeom>
              <a:avLst/>
              <a:gdLst>
                <a:gd name="T0" fmla="*/ 243 w 494"/>
                <a:gd name="T1" fmla="*/ 159 h 494"/>
                <a:gd name="T2" fmla="*/ 0 w 494"/>
                <a:gd name="T3" fmla="*/ 0 h 494"/>
                <a:gd name="T4" fmla="*/ 300 w 494"/>
                <a:gd name="T5" fmla="*/ 105 h 494"/>
                <a:gd name="T6" fmla="*/ 308 w 494"/>
                <a:gd name="T7" fmla="*/ 98 h 494"/>
                <a:gd name="T8" fmla="*/ 323 w 494"/>
                <a:gd name="T9" fmla="*/ 98 h 494"/>
                <a:gd name="T10" fmla="*/ 396 w 494"/>
                <a:gd name="T11" fmla="*/ 172 h 494"/>
                <a:gd name="T12" fmla="*/ 396 w 494"/>
                <a:gd name="T13" fmla="*/ 186 h 494"/>
                <a:gd name="T14" fmla="*/ 389 w 494"/>
                <a:gd name="T15" fmla="*/ 194 h 494"/>
                <a:gd name="T16" fmla="*/ 494 w 494"/>
                <a:gd name="T17" fmla="*/ 494 h 494"/>
                <a:gd name="T18" fmla="*/ 335 w 494"/>
                <a:gd name="T19" fmla="*/ 251 h 494"/>
                <a:gd name="T20" fmla="*/ 314 w 494"/>
                <a:gd name="T21" fmla="*/ 271 h 494"/>
                <a:gd name="T22" fmla="*/ 297 w 494"/>
                <a:gd name="T23" fmla="*/ 271 h 494"/>
                <a:gd name="T24" fmla="*/ 223 w 494"/>
                <a:gd name="T25" fmla="*/ 197 h 494"/>
                <a:gd name="T26" fmla="*/ 223 w 494"/>
                <a:gd name="T27" fmla="*/ 180 h 494"/>
                <a:gd name="T28" fmla="*/ 243 w 494"/>
                <a:gd name="T29" fmla="*/ 15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4" h="494">
                  <a:moveTo>
                    <a:pt x="243" y="159"/>
                  </a:moveTo>
                  <a:cubicBezTo>
                    <a:pt x="170" y="95"/>
                    <a:pt x="89" y="42"/>
                    <a:pt x="0" y="0"/>
                  </a:cubicBezTo>
                  <a:cubicBezTo>
                    <a:pt x="112" y="2"/>
                    <a:pt x="212" y="37"/>
                    <a:pt x="300" y="105"/>
                  </a:cubicBezTo>
                  <a:cubicBezTo>
                    <a:pt x="303" y="103"/>
                    <a:pt x="305" y="100"/>
                    <a:pt x="308" y="98"/>
                  </a:cubicBezTo>
                  <a:cubicBezTo>
                    <a:pt x="313" y="93"/>
                    <a:pt x="318" y="93"/>
                    <a:pt x="323" y="98"/>
                  </a:cubicBezTo>
                  <a:cubicBezTo>
                    <a:pt x="347" y="122"/>
                    <a:pt x="372" y="147"/>
                    <a:pt x="396" y="172"/>
                  </a:cubicBezTo>
                  <a:cubicBezTo>
                    <a:pt x="401" y="176"/>
                    <a:pt x="400" y="181"/>
                    <a:pt x="396" y="186"/>
                  </a:cubicBezTo>
                  <a:cubicBezTo>
                    <a:pt x="394" y="189"/>
                    <a:pt x="392" y="191"/>
                    <a:pt x="389" y="194"/>
                  </a:cubicBezTo>
                  <a:cubicBezTo>
                    <a:pt x="457" y="283"/>
                    <a:pt x="492" y="383"/>
                    <a:pt x="494" y="494"/>
                  </a:cubicBezTo>
                  <a:cubicBezTo>
                    <a:pt x="453" y="406"/>
                    <a:pt x="400" y="324"/>
                    <a:pt x="335" y="251"/>
                  </a:cubicBezTo>
                  <a:cubicBezTo>
                    <a:pt x="328" y="258"/>
                    <a:pt x="321" y="264"/>
                    <a:pt x="314" y="271"/>
                  </a:cubicBezTo>
                  <a:cubicBezTo>
                    <a:pt x="308" y="277"/>
                    <a:pt x="303" y="277"/>
                    <a:pt x="297" y="271"/>
                  </a:cubicBezTo>
                  <a:cubicBezTo>
                    <a:pt x="272" y="247"/>
                    <a:pt x="248" y="222"/>
                    <a:pt x="223" y="197"/>
                  </a:cubicBezTo>
                  <a:cubicBezTo>
                    <a:pt x="217" y="191"/>
                    <a:pt x="217" y="186"/>
                    <a:pt x="223" y="180"/>
                  </a:cubicBezTo>
                  <a:cubicBezTo>
                    <a:pt x="230" y="173"/>
                    <a:pt x="236" y="166"/>
                    <a:pt x="243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8"/>
            <p:cNvSpPr>
              <a:spLocks/>
            </p:cNvSpPr>
            <p:nvPr userDrawn="1"/>
          </p:nvSpPr>
          <p:spPr bwMode="auto">
            <a:xfrm>
              <a:off x="8721725" y="8461375"/>
              <a:ext cx="207962" cy="180975"/>
            </a:xfrm>
            <a:custGeom>
              <a:avLst/>
              <a:gdLst>
                <a:gd name="T0" fmla="*/ 174 w 174"/>
                <a:gd name="T1" fmla="*/ 1 h 152"/>
                <a:gd name="T2" fmla="*/ 38 w 174"/>
                <a:gd name="T3" fmla="*/ 152 h 152"/>
                <a:gd name="T4" fmla="*/ 0 w 174"/>
                <a:gd name="T5" fmla="*/ 108 h 152"/>
                <a:gd name="T6" fmla="*/ 173 w 174"/>
                <a:gd name="T7" fmla="*/ 0 h 152"/>
                <a:gd name="T8" fmla="*/ 174 w 174"/>
                <a:gd name="T9" fmla="*/ 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52">
                  <a:moveTo>
                    <a:pt x="174" y="1"/>
                  </a:moveTo>
                  <a:cubicBezTo>
                    <a:pt x="129" y="51"/>
                    <a:pt x="84" y="101"/>
                    <a:pt x="38" y="152"/>
                  </a:cubicBezTo>
                  <a:cubicBezTo>
                    <a:pt x="23" y="139"/>
                    <a:pt x="11" y="124"/>
                    <a:pt x="0" y="108"/>
                  </a:cubicBezTo>
                  <a:cubicBezTo>
                    <a:pt x="58" y="72"/>
                    <a:pt x="116" y="36"/>
                    <a:pt x="173" y="0"/>
                  </a:cubicBezTo>
                  <a:cubicBezTo>
                    <a:pt x="174" y="0"/>
                    <a:pt x="174" y="0"/>
                    <a:pt x="17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9236075" y="8020050"/>
              <a:ext cx="184150" cy="173038"/>
            </a:xfrm>
            <a:custGeom>
              <a:avLst/>
              <a:gdLst>
                <a:gd name="T0" fmla="*/ 112 w 155"/>
                <a:gd name="T1" fmla="*/ 0 h 144"/>
                <a:gd name="T2" fmla="*/ 155 w 155"/>
                <a:gd name="T3" fmla="*/ 48 h 144"/>
                <a:gd name="T4" fmla="*/ 1 w 155"/>
                <a:gd name="T5" fmla="*/ 144 h 144"/>
                <a:gd name="T6" fmla="*/ 0 w 155"/>
                <a:gd name="T7" fmla="*/ 143 h 144"/>
                <a:gd name="T8" fmla="*/ 112 w 155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44">
                  <a:moveTo>
                    <a:pt x="112" y="0"/>
                  </a:moveTo>
                  <a:cubicBezTo>
                    <a:pt x="125" y="8"/>
                    <a:pt x="149" y="35"/>
                    <a:pt x="155" y="48"/>
                  </a:cubicBezTo>
                  <a:cubicBezTo>
                    <a:pt x="104" y="80"/>
                    <a:pt x="52" y="112"/>
                    <a:pt x="1" y="144"/>
                  </a:cubicBezTo>
                  <a:cubicBezTo>
                    <a:pt x="1" y="144"/>
                    <a:pt x="0" y="144"/>
                    <a:pt x="0" y="143"/>
                  </a:cubicBezTo>
                  <a:cubicBezTo>
                    <a:pt x="37" y="96"/>
                    <a:pt x="75" y="48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0"/>
            <p:cNvSpPr>
              <a:spLocks/>
            </p:cNvSpPr>
            <p:nvPr userDrawn="1"/>
          </p:nvSpPr>
          <p:spPr bwMode="auto">
            <a:xfrm>
              <a:off x="8694738" y="8321675"/>
              <a:ext cx="193675" cy="68263"/>
            </a:xfrm>
            <a:custGeom>
              <a:avLst/>
              <a:gdLst>
                <a:gd name="T0" fmla="*/ 7 w 162"/>
                <a:gd name="T1" fmla="*/ 57 h 57"/>
                <a:gd name="T2" fmla="*/ 1 w 162"/>
                <a:gd name="T3" fmla="*/ 0 h 57"/>
                <a:gd name="T4" fmla="*/ 162 w 162"/>
                <a:gd name="T5" fmla="*/ 12 h 57"/>
                <a:gd name="T6" fmla="*/ 162 w 162"/>
                <a:gd name="T7" fmla="*/ 13 h 57"/>
                <a:gd name="T8" fmla="*/ 7 w 162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57">
                  <a:moveTo>
                    <a:pt x="7" y="57"/>
                  </a:moveTo>
                  <a:cubicBezTo>
                    <a:pt x="2" y="39"/>
                    <a:pt x="0" y="20"/>
                    <a:pt x="1" y="0"/>
                  </a:cubicBezTo>
                  <a:cubicBezTo>
                    <a:pt x="55" y="4"/>
                    <a:pt x="109" y="8"/>
                    <a:pt x="162" y="12"/>
                  </a:cubicBezTo>
                  <a:cubicBezTo>
                    <a:pt x="162" y="12"/>
                    <a:pt x="162" y="13"/>
                    <a:pt x="162" y="13"/>
                  </a:cubicBezTo>
                  <a:cubicBezTo>
                    <a:pt x="111" y="28"/>
                    <a:pt x="60" y="42"/>
                    <a:pt x="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1"/>
            <p:cNvSpPr>
              <a:spLocks/>
            </p:cNvSpPr>
            <p:nvPr userDrawn="1"/>
          </p:nvSpPr>
          <p:spPr bwMode="auto">
            <a:xfrm>
              <a:off x="9140825" y="7867650"/>
              <a:ext cx="63500" cy="127000"/>
            </a:xfrm>
            <a:custGeom>
              <a:avLst/>
              <a:gdLst>
                <a:gd name="T0" fmla="*/ 0 w 53"/>
                <a:gd name="T1" fmla="*/ 86 h 106"/>
                <a:gd name="T2" fmla="*/ 0 w 53"/>
                <a:gd name="T3" fmla="*/ 60 h 106"/>
                <a:gd name="T4" fmla="*/ 2 w 53"/>
                <a:gd name="T5" fmla="*/ 7 h 106"/>
                <a:gd name="T6" fmla="*/ 9 w 53"/>
                <a:gd name="T7" fmla="*/ 0 h 106"/>
                <a:gd name="T8" fmla="*/ 53 w 53"/>
                <a:gd name="T9" fmla="*/ 9 h 106"/>
                <a:gd name="T10" fmla="*/ 40 w 53"/>
                <a:gd name="T11" fmla="*/ 49 h 106"/>
                <a:gd name="T12" fmla="*/ 24 w 53"/>
                <a:gd name="T13" fmla="*/ 100 h 106"/>
                <a:gd name="T14" fmla="*/ 20 w 53"/>
                <a:gd name="T15" fmla="*/ 106 h 106"/>
                <a:gd name="T16" fmla="*/ 0 w 53"/>
                <a:gd name="T17" fmla="*/ 8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06">
                  <a:moveTo>
                    <a:pt x="0" y="86"/>
                  </a:moveTo>
                  <a:cubicBezTo>
                    <a:pt x="0" y="77"/>
                    <a:pt x="0" y="68"/>
                    <a:pt x="0" y="60"/>
                  </a:cubicBezTo>
                  <a:cubicBezTo>
                    <a:pt x="1" y="42"/>
                    <a:pt x="1" y="24"/>
                    <a:pt x="2" y="7"/>
                  </a:cubicBezTo>
                  <a:cubicBezTo>
                    <a:pt x="2" y="2"/>
                    <a:pt x="4" y="0"/>
                    <a:pt x="9" y="0"/>
                  </a:cubicBezTo>
                  <a:cubicBezTo>
                    <a:pt x="24" y="2"/>
                    <a:pt x="38" y="4"/>
                    <a:pt x="53" y="9"/>
                  </a:cubicBezTo>
                  <a:cubicBezTo>
                    <a:pt x="49" y="23"/>
                    <a:pt x="44" y="36"/>
                    <a:pt x="40" y="49"/>
                  </a:cubicBezTo>
                  <a:cubicBezTo>
                    <a:pt x="35" y="66"/>
                    <a:pt x="29" y="83"/>
                    <a:pt x="24" y="100"/>
                  </a:cubicBezTo>
                  <a:cubicBezTo>
                    <a:pt x="23" y="102"/>
                    <a:pt x="21" y="104"/>
                    <a:pt x="20" y="106"/>
                  </a:cubicBezTo>
                  <a:cubicBezTo>
                    <a:pt x="13" y="99"/>
                    <a:pt x="7" y="92"/>
                    <a:pt x="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2"/>
            <p:cNvSpPr>
              <a:spLocks/>
            </p:cNvSpPr>
            <p:nvPr userDrawn="1"/>
          </p:nvSpPr>
          <p:spPr bwMode="auto">
            <a:xfrm>
              <a:off x="8905875" y="7848600"/>
              <a:ext cx="79375" cy="79375"/>
            </a:xfrm>
            <a:custGeom>
              <a:avLst/>
              <a:gdLst>
                <a:gd name="T0" fmla="*/ 57 w 66"/>
                <a:gd name="T1" fmla="*/ 66 h 66"/>
                <a:gd name="T2" fmla="*/ 0 w 66"/>
                <a:gd name="T3" fmla="*/ 8 h 66"/>
                <a:gd name="T4" fmla="*/ 16 w 66"/>
                <a:gd name="T5" fmla="*/ 3 h 66"/>
                <a:gd name="T6" fmla="*/ 35 w 66"/>
                <a:gd name="T7" fmla="*/ 14 h 66"/>
                <a:gd name="T8" fmla="*/ 61 w 66"/>
                <a:gd name="T9" fmla="*/ 45 h 66"/>
                <a:gd name="T10" fmla="*/ 57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57" y="66"/>
                  </a:moveTo>
                  <a:cubicBezTo>
                    <a:pt x="38" y="46"/>
                    <a:pt x="19" y="27"/>
                    <a:pt x="0" y="8"/>
                  </a:cubicBezTo>
                  <a:cubicBezTo>
                    <a:pt x="4" y="2"/>
                    <a:pt x="8" y="0"/>
                    <a:pt x="16" y="3"/>
                  </a:cubicBezTo>
                  <a:cubicBezTo>
                    <a:pt x="23" y="5"/>
                    <a:pt x="29" y="9"/>
                    <a:pt x="35" y="14"/>
                  </a:cubicBezTo>
                  <a:cubicBezTo>
                    <a:pt x="46" y="22"/>
                    <a:pt x="55" y="32"/>
                    <a:pt x="61" y="45"/>
                  </a:cubicBezTo>
                  <a:cubicBezTo>
                    <a:pt x="66" y="54"/>
                    <a:pt x="65" y="60"/>
                    <a:pt x="57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9136063" y="7970838"/>
              <a:ext cx="30162" cy="112713"/>
            </a:xfrm>
            <a:custGeom>
              <a:avLst/>
              <a:gdLst>
                <a:gd name="T0" fmla="*/ 4 w 25"/>
                <a:gd name="T1" fmla="*/ 0 h 95"/>
                <a:gd name="T2" fmla="*/ 24 w 25"/>
                <a:gd name="T3" fmla="*/ 20 h 95"/>
                <a:gd name="T4" fmla="*/ 24 w 25"/>
                <a:gd name="T5" fmla="*/ 23 h 95"/>
                <a:gd name="T6" fmla="*/ 2 w 25"/>
                <a:gd name="T7" fmla="*/ 92 h 95"/>
                <a:gd name="T8" fmla="*/ 1 w 25"/>
                <a:gd name="T9" fmla="*/ 95 h 95"/>
                <a:gd name="T10" fmla="*/ 1 w 25"/>
                <a:gd name="T11" fmla="*/ 70 h 95"/>
                <a:gd name="T12" fmla="*/ 3 w 25"/>
                <a:gd name="T13" fmla="*/ 4 h 95"/>
                <a:gd name="T14" fmla="*/ 4 w 25"/>
                <a:gd name="T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5">
                  <a:moveTo>
                    <a:pt x="4" y="0"/>
                  </a:moveTo>
                  <a:cubicBezTo>
                    <a:pt x="11" y="6"/>
                    <a:pt x="17" y="13"/>
                    <a:pt x="24" y="20"/>
                  </a:cubicBezTo>
                  <a:cubicBezTo>
                    <a:pt x="24" y="21"/>
                    <a:pt x="25" y="22"/>
                    <a:pt x="24" y="23"/>
                  </a:cubicBezTo>
                  <a:cubicBezTo>
                    <a:pt x="17" y="46"/>
                    <a:pt x="9" y="69"/>
                    <a:pt x="2" y="92"/>
                  </a:cubicBezTo>
                  <a:cubicBezTo>
                    <a:pt x="2" y="93"/>
                    <a:pt x="1" y="93"/>
                    <a:pt x="1" y="95"/>
                  </a:cubicBezTo>
                  <a:cubicBezTo>
                    <a:pt x="1" y="86"/>
                    <a:pt x="0" y="78"/>
                    <a:pt x="1" y="70"/>
                  </a:cubicBezTo>
                  <a:cubicBezTo>
                    <a:pt x="1" y="48"/>
                    <a:pt x="2" y="26"/>
                    <a:pt x="3" y="4"/>
                  </a:cubicBezTo>
                  <a:cubicBezTo>
                    <a:pt x="3" y="3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919344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A72286F-A9BF-4644-B86E-C946F7138E1B}"/>
              </a:ext>
            </a:extLst>
          </p:cNvPr>
          <p:cNvSpPr/>
          <p:nvPr/>
        </p:nvSpPr>
        <p:spPr>
          <a:xfrm>
            <a:off x="6096000" y="531906"/>
            <a:ext cx="5294243" cy="5794189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E0C77C-D597-4ADD-9DE1-3932A8656004}"/>
              </a:ext>
            </a:extLst>
          </p:cNvPr>
          <p:cNvSpPr txBox="1"/>
          <p:nvPr/>
        </p:nvSpPr>
        <p:spPr>
          <a:xfrm>
            <a:off x="8508101" y="813377"/>
            <a:ext cx="247619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1D9DB1-2112-4495-9058-56FEE663EF85}"/>
              </a:ext>
            </a:extLst>
          </p:cNvPr>
          <p:cNvSpPr txBox="1"/>
          <p:nvPr/>
        </p:nvSpPr>
        <p:spPr>
          <a:xfrm>
            <a:off x="6410739" y="4070031"/>
            <a:ext cx="4573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xmlns="" id="{C111536D-2FBF-432C-881E-AEC194BC34D0}"/>
              </a:ext>
            </a:extLst>
          </p:cNvPr>
          <p:cNvSpPr txBox="1">
            <a:spLocks/>
          </p:cNvSpPr>
          <p:nvPr/>
        </p:nvSpPr>
        <p:spPr>
          <a:xfrm>
            <a:off x="8274014" y="5450114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64" y="2539248"/>
            <a:ext cx="4519200" cy="4318752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249B80F9-37DC-415C-BB58-D60CCA13D8E1}"/>
              </a:ext>
            </a:extLst>
          </p:cNvPr>
          <p:cNvSpPr txBox="1"/>
          <p:nvPr/>
        </p:nvSpPr>
        <p:spPr>
          <a:xfrm>
            <a:off x="1812363" y="4857188"/>
            <a:ext cx="635985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i="1" dirty="0" smtClean="0">
                <a:solidFill>
                  <a:schemeClr val="bg1"/>
                </a:solidFill>
                <a:cs typeface="Arial" pitchFamily="34" charset="0"/>
              </a:rPr>
              <a:t>MINING</a:t>
            </a:r>
            <a:endParaRPr lang="ko-KR" altLang="en-US" sz="2800" b="1" i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61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or: Elbow 157">
            <a:extLst>
              <a:ext uri="{FF2B5EF4-FFF2-40B4-BE49-F238E27FC236}">
                <a16:creationId xmlns="" xmlns:a16="http://schemas.microsoft.com/office/drawing/2014/main" id="{84ADEF75-CFD7-421C-8C42-531F7E77812B}"/>
              </a:ext>
            </a:extLst>
          </p:cNvPr>
          <p:cNvCxnSpPr>
            <a:cxnSpLocks/>
          </p:cNvCxnSpPr>
          <p:nvPr/>
        </p:nvCxnSpPr>
        <p:spPr>
          <a:xfrm>
            <a:off x="6929435" y="1417475"/>
            <a:ext cx="2806976" cy="1097280"/>
          </a:xfrm>
          <a:prstGeom prst="bentConnector3">
            <a:avLst>
              <a:gd name="adj1" fmla="val 100117"/>
            </a:avLst>
          </a:prstGeom>
          <a:ln w="25400">
            <a:solidFill>
              <a:srgbClr val="FF9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55">
            <a:extLst>
              <a:ext uri="{FF2B5EF4-FFF2-40B4-BE49-F238E27FC236}">
                <a16:creationId xmlns="" xmlns:a16="http://schemas.microsoft.com/office/drawing/2014/main" id="{6506842C-5191-4013-ABC7-A85B4BA62C4D}"/>
              </a:ext>
            </a:extLst>
          </p:cNvPr>
          <p:cNvCxnSpPr>
            <a:cxnSpLocks/>
            <a:endCxn id="21" idx="0"/>
          </p:cNvCxnSpPr>
          <p:nvPr/>
        </p:nvCxnSpPr>
        <p:spPr>
          <a:xfrm rot="10800000" flipV="1">
            <a:off x="2229538" y="1362381"/>
            <a:ext cx="3361134" cy="1138947"/>
          </a:xfrm>
          <a:prstGeom prst="bentConnector2">
            <a:avLst/>
          </a:prstGeom>
          <a:ln w="25400">
            <a:solidFill>
              <a:srgbClr val="FF9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ircle: Hollow 170">
            <a:extLst>
              <a:ext uri="{FF2B5EF4-FFF2-40B4-BE49-F238E27FC236}">
                <a16:creationId xmlns="" xmlns:a16="http://schemas.microsoft.com/office/drawing/2014/main" id="{0AB51016-7DC0-49C4-8236-6D7E3CE1891E}"/>
              </a:ext>
            </a:extLst>
          </p:cNvPr>
          <p:cNvSpPr/>
          <p:nvPr/>
        </p:nvSpPr>
        <p:spPr>
          <a:xfrm>
            <a:off x="2075601" y="2501329"/>
            <a:ext cx="307874" cy="307874"/>
          </a:xfrm>
          <a:prstGeom prst="donut">
            <a:avLst/>
          </a:prstGeom>
          <a:noFill/>
          <a:ln w="25400">
            <a:solidFill>
              <a:srgbClr val="FCA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172">
            <a:extLst>
              <a:ext uri="{FF2B5EF4-FFF2-40B4-BE49-F238E27FC236}">
                <a16:creationId xmlns="" xmlns:a16="http://schemas.microsoft.com/office/drawing/2014/main" id="{5C889956-7BEB-4B9B-85E2-D68DD708BB03}"/>
              </a:ext>
            </a:extLst>
          </p:cNvPr>
          <p:cNvSpPr/>
          <p:nvPr/>
        </p:nvSpPr>
        <p:spPr>
          <a:xfrm>
            <a:off x="5980163" y="2486279"/>
            <a:ext cx="307874" cy="307874"/>
          </a:xfrm>
          <a:prstGeom prst="donut">
            <a:avLst/>
          </a:prstGeom>
          <a:noFill/>
          <a:ln w="25400">
            <a:solidFill>
              <a:srgbClr val="FCA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ircle: Hollow 173">
            <a:extLst>
              <a:ext uri="{FF2B5EF4-FFF2-40B4-BE49-F238E27FC236}">
                <a16:creationId xmlns="" xmlns:a16="http://schemas.microsoft.com/office/drawing/2014/main" id="{574BA8DF-A2FC-47C9-8D9E-950D7C75396B}"/>
              </a:ext>
            </a:extLst>
          </p:cNvPr>
          <p:cNvSpPr/>
          <p:nvPr/>
        </p:nvSpPr>
        <p:spPr>
          <a:xfrm>
            <a:off x="9579720" y="2514755"/>
            <a:ext cx="307874" cy="307874"/>
          </a:xfrm>
          <a:prstGeom prst="donut">
            <a:avLst/>
          </a:prstGeom>
          <a:noFill/>
          <a:ln w="25400">
            <a:solidFill>
              <a:srgbClr val="FCA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Straight Connector 176">
            <a:extLst>
              <a:ext uri="{FF2B5EF4-FFF2-40B4-BE49-F238E27FC236}">
                <a16:creationId xmlns="" xmlns:a16="http://schemas.microsoft.com/office/drawing/2014/main" id="{9EA53286-6718-446D-B200-546704892961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125811" y="1859405"/>
            <a:ext cx="8289" cy="626874"/>
          </a:xfrm>
          <a:prstGeom prst="line">
            <a:avLst/>
          </a:prstGeom>
          <a:ln w="25400">
            <a:solidFill>
              <a:srgbClr val="FF90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78">
            <a:extLst>
              <a:ext uri="{FF2B5EF4-FFF2-40B4-BE49-F238E27FC236}">
                <a16:creationId xmlns="" xmlns:a16="http://schemas.microsoft.com/office/drawing/2014/main" id="{FDC23383-819D-4F3C-9F44-20675609119C}"/>
              </a:ext>
            </a:extLst>
          </p:cNvPr>
          <p:cNvSpPr/>
          <p:nvPr/>
        </p:nvSpPr>
        <p:spPr>
          <a:xfrm>
            <a:off x="5310882" y="1161341"/>
            <a:ext cx="1646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900A"/>
                </a:solidFill>
                <a:latin typeface="Arial Rounded MT Bold" panose="020F0704030504030204" pitchFamily="34" charset="0"/>
              </a:rPr>
              <a:t>CLOUD COMPUTING</a:t>
            </a:r>
          </a:p>
        </p:txBody>
      </p:sp>
      <p:grpSp>
        <p:nvGrpSpPr>
          <p:cNvPr id="26" name="Group 179">
            <a:extLst>
              <a:ext uri="{FF2B5EF4-FFF2-40B4-BE49-F238E27FC236}">
                <a16:creationId xmlns="" xmlns:a16="http://schemas.microsoft.com/office/drawing/2014/main" id="{25A16F54-A194-4666-88A5-619DEBD3F814}"/>
              </a:ext>
            </a:extLst>
          </p:cNvPr>
          <p:cNvGrpSpPr/>
          <p:nvPr/>
        </p:nvGrpSpPr>
        <p:grpSpPr>
          <a:xfrm>
            <a:off x="783210" y="4714876"/>
            <a:ext cx="2920054" cy="821175"/>
            <a:chOff x="1418889" y="4287807"/>
            <a:chExt cx="1681201" cy="821175"/>
          </a:xfrm>
        </p:grpSpPr>
        <p:sp>
          <p:nvSpPr>
            <p:cNvPr id="27" name="TextBox 180">
              <a:extLst>
                <a:ext uri="{FF2B5EF4-FFF2-40B4-BE49-F238E27FC236}">
                  <a16:creationId xmlns="" xmlns:a16="http://schemas.microsoft.com/office/drawing/2014/main" id="{FAFA5761-88C5-418F-82E5-A9642BAF0609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8" name="TextBox 181">
              <a:extLst>
                <a:ext uri="{FF2B5EF4-FFF2-40B4-BE49-F238E27FC236}">
                  <a16:creationId xmlns="" xmlns:a16="http://schemas.microsoft.com/office/drawing/2014/main" id="{7E3D7E2A-B16A-45E5-9DC2-13B329169A50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9" name="Group 182">
            <a:extLst>
              <a:ext uri="{FF2B5EF4-FFF2-40B4-BE49-F238E27FC236}">
                <a16:creationId xmlns="" xmlns:a16="http://schemas.microsoft.com/office/drawing/2014/main" id="{33E00CC0-FDC9-417E-B79F-9B58B7D9F042}"/>
              </a:ext>
            </a:extLst>
          </p:cNvPr>
          <p:cNvGrpSpPr/>
          <p:nvPr/>
        </p:nvGrpSpPr>
        <p:grpSpPr>
          <a:xfrm>
            <a:off x="4674072" y="4618146"/>
            <a:ext cx="2920054" cy="821175"/>
            <a:chOff x="1418889" y="4287807"/>
            <a:chExt cx="1681201" cy="821175"/>
          </a:xfrm>
        </p:grpSpPr>
        <p:sp>
          <p:nvSpPr>
            <p:cNvPr id="30" name="TextBox 183">
              <a:extLst>
                <a:ext uri="{FF2B5EF4-FFF2-40B4-BE49-F238E27FC236}">
                  <a16:creationId xmlns="" xmlns:a16="http://schemas.microsoft.com/office/drawing/2014/main" id="{123183BD-335D-46FA-BFB6-7BBF0E67A09B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1" name="TextBox 184">
              <a:extLst>
                <a:ext uri="{FF2B5EF4-FFF2-40B4-BE49-F238E27FC236}">
                  <a16:creationId xmlns="" xmlns:a16="http://schemas.microsoft.com/office/drawing/2014/main" id="{666763D6-0E5A-4276-AC83-EBFD649D4B0D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32" name="Group 185">
            <a:extLst>
              <a:ext uri="{FF2B5EF4-FFF2-40B4-BE49-F238E27FC236}">
                <a16:creationId xmlns="" xmlns:a16="http://schemas.microsoft.com/office/drawing/2014/main" id="{5D6929F6-0055-4944-B54D-0F240846992E}"/>
              </a:ext>
            </a:extLst>
          </p:cNvPr>
          <p:cNvGrpSpPr/>
          <p:nvPr/>
        </p:nvGrpSpPr>
        <p:grpSpPr>
          <a:xfrm>
            <a:off x="8349829" y="4501715"/>
            <a:ext cx="2920054" cy="821175"/>
            <a:chOff x="1418889" y="4287807"/>
            <a:chExt cx="1681201" cy="821175"/>
          </a:xfrm>
        </p:grpSpPr>
        <p:sp>
          <p:nvSpPr>
            <p:cNvPr id="33" name="TextBox 186">
              <a:extLst>
                <a:ext uri="{FF2B5EF4-FFF2-40B4-BE49-F238E27FC236}">
                  <a16:creationId xmlns="" xmlns:a16="http://schemas.microsoft.com/office/drawing/2014/main" id="{947D3436-7B08-484D-BB92-1D99BDAAC4F5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4" name="TextBox 187">
              <a:extLst>
                <a:ext uri="{FF2B5EF4-FFF2-40B4-BE49-F238E27FC236}">
                  <a16:creationId xmlns="" xmlns:a16="http://schemas.microsoft.com/office/drawing/2014/main" id="{6DCA11DF-796D-4231-87B0-A7AE5F8C27AA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9070875" y="3070226"/>
            <a:ext cx="1325563" cy="1358901"/>
            <a:chOff x="6672263" y="3014663"/>
            <a:chExt cx="1325563" cy="1358901"/>
          </a:xfrm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6672263" y="3014663"/>
              <a:ext cx="1308100" cy="1271588"/>
            </a:xfrm>
            <a:custGeom>
              <a:avLst/>
              <a:gdLst>
                <a:gd name="T0" fmla="*/ 10 w 77"/>
                <a:gd name="T1" fmla="*/ 66 h 73"/>
                <a:gd name="T2" fmla="*/ 3 w 77"/>
                <a:gd name="T3" fmla="*/ 34 h 73"/>
                <a:gd name="T4" fmla="*/ 1 w 77"/>
                <a:gd name="T5" fmla="*/ 15 h 73"/>
                <a:gd name="T6" fmla="*/ 7 w 77"/>
                <a:gd name="T7" fmla="*/ 8 h 73"/>
                <a:gd name="T8" fmla="*/ 20 w 77"/>
                <a:gd name="T9" fmla="*/ 2 h 73"/>
                <a:gd name="T10" fmla="*/ 24 w 77"/>
                <a:gd name="T11" fmla="*/ 1 h 73"/>
                <a:gd name="T12" fmla="*/ 48 w 77"/>
                <a:gd name="T13" fmla="*/ 0 h 73"/>
                <a:gd name="T14" fmla="*/ 53 w 77"/>
                <a:gd name="T15" fmla="*/ 6 h 73"/>
                <a:gd name="T16" fmla="*/ 51 w 77"/>
                <a:gd name="T17" fmla="*/ 36 h 73"/>
                <a:gd name="T18" fmla="*/ 69 w 77"/>
                <a:gd name="T19" fmla="*/ 55 h 73"/>
                <a:gd name="T20" fmla="*/ 77 w 77"/>
                <a:gd name="T21" fmla="*/ 61 h 73"/>
                <a:gd name="T22" fmla="*/ 75 w 77"/>
                <a:gd name="T23" fmla="*/ 63 h 73"/>
                <a:gd name="T24" fmla="*/ 60 w 77"/>
                <a:gd name="T25" fmla="*/ 67 h 73"/>
                <a:gd name="T26" fmla="*/ 54 w 77"/>
                <a:gd name="T27" fmla="*/ 72 h 73"/>
                <a:gd name="T28" fmla="*/ 31 w 77"/>
                <a:gd name="T29" fmla="*/ 72 h 73"/>
                <a:gd name="T30" fmla="*/ 28 w 77"/>
                <a:gd name="T31" fmla="*/ 72 h 73"/>
                <a:gd name="T32" fmla="*/ 12 w 77"/>
                <a:gd name="T33" fmla="*/ 69 h 73"/>
                <a:gd name="T34" fmla="*/ 10 w 77"/>
                <a:gd name="T35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3">
                  <a:moveTo>
                    <a:pt x="10" y="66"/>
                  </a:moveTo>
                  <a:cubicBezTo>
                    <a:pt x="10" y="55"/>
                    <a:pt x="6" y="44"/>
                    <a:pt x="3" y="34"/>
                  </a:cubicBezTo>
                  <a:cubicBezTo>
                    <a:pt x="2" y="28"/>
                    <a:pt x="2" y="21"/>
                    <a:pt x="1" y="15"/>
                  </a:cubicBezTo>
                  <a:cubicBezTo>
                    <a:pt x="0" y="10"/>
                    <a:pt x="2" y="8"/>
                    <a:pt x="7" y="8"/>
                  </a:cubicBezTo>
                  <a:cubicBezTo>
                    <a:pt x="12" y="8"/>
                    <a:pt x="19" y="11"/>
                    <a:pt x="20" y="2"/>
                  </a:cubicBezTo>
                  <a:cubicBezTo>
                    <a:pt x="20" y="1"/>
                    <a:pt x="23" y="1"/>
                    <a:pt x="24" y="1"/>
                  </a:cubicBezTo>
                  <a:cubicBezTo>
                    <a:pt x="32" y="0"/>
                    <a:pt x="40" y="0"/>
                    <a:pt x="48" y="0"/>
                  </a:cubicBezTo>
                  <a:cubicBezTo>
                    <a:pt x="52" y="0"/>
                    <a:pt x="53" y="2"/>
                    <a:pt x="53" y="6"/>
                  </a:cubicBezTo>
                  <a:cubicBezTo>
                    <a:pt x="52" y="16"/>
                    <a:pt x="51" y="26"/>
                    <a:pt x="51" y="36"/>
                  </a:cubicBezTo>
                  <a:cubicBezTo>
                    <a:pt x="51" y="48"/>
                    <a:pt x="56" y="54"/>
                    <a:pt x="69" y="55"/>
                  </a:cubicBezTo>
                  <a:cubicBezTo>
                    <a:pt x="73" y="55"/>
                    <a:pt x="77" y="56"/>
                    <a:pt x="77" y="61"/>
                  </a:cubicBezTo>
                  <a:cubicBezTo>
                    <a:pt x="76" y="62"/>
                    <a:pt x="76" y="62"/>
                    <a:pt x="75" y="63"/>
                  </a:cubicBezTo>
                  <a:cubicBezTo>
                    <a:pt x="71" y="66"/>
                    <a:pt x="64" y="62"/>
                    <a:pt x="60" y="67"/>
                  </a:cubicBezTo>
                  <a:cubicBezTo>
                    <a:pt x="58" y="69"/>
                    <a:pt x="57" y="71"/>
                    <a:pt x="54" y="72"/>
                  </a:cubicBezTo>
                  <a:cubicBezTo>
                    <a:pt x="46" y="73"/>
                    <a:pt x="38" y="73"/>
                    <a:pt x="31" y="72"/>
                  </a:cubicBezTo>
                  <a:cubicBezTo>
                    <a:pt x="30" y="72"/>
                    <a:pt x="29" y="72"/>
                    <a:pt x="28" y="72"/>
                  </a:cubicBezTo>
                  <a:cubicBezTo>
                    <a:pt x="23" y="71"/>
                    <a:pt x="17" y="71"/>
                    <a:pt x="12" y="69"/>
                  </a:cubicBezTo>
                  <a:cubicBezTo>
                    <a:pt x="11" y="68"/>
                    <a:pt x="10" y="67"/>
                    <a:pt x="10" y="66"/>
                  </a:cubicBezTo>
                  <a:close/>
                </a:path>
              </a:pathLst>
            </a:custGeom>
            <a:solidFill>
              <a:srgbClr val="8F4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7029450" y="3032126"/>
              <a:ext cx="849313" cy="1044575"/>
            </a:xfrm>
            <a:custGeom>
              <a:avLst/>
              <a:gdLst>
                <a:gd name="T0" fmla="*/ 0 w 50"/>
                <a:gd name="T1" fmla="*/ 5 h 60"/>
                <a:gd name="T2" fmla="*/ 4 w 50"/>
                <a:gd name="T3" fmla="*/ 2 h 60"/>
                <a:gd name="T4" fmla="*/ 27 w 50"/>
                <a:gd name="T5" fmla="*/ 3 h 60"/>
                <a:gd name="T6" fmla="*/ 28 w 50"/>
                <a:gd name="T7" fmla="*/ 24 h 60"/>
                <a:gd name="T8" fmla="*/ 28 w 50"/>
                <a:gd name="T9" fmla="*/ 42 h 60"/>
                <a:gd name="T10" fmla="*/ 45 w 50"/>
                <a:gd name="T11" fmla="*/ 56 h 60"/>
                <a:gd name="T12" fmla="*/ 50 w 50"/>
                <a:gd name="T13" fmla="*/ 57 h 60"/>
                <a:gd name="T14" fmla="*/ 21 w 50"/>
                <a:gd name="T15" fmla="*/ 58 h 60"/>
                <a:gd name="T16" fmla="*/ 12 w 50"/>
                <a:gd name="T17" fmla="*/ 45 h 60"/>
                <a:gd name="T18" fmla="*/ 13 w 50"/>
                <a:gd name="T19" fmla="*/ 17 h 60"/>
                <a:gd name="T20" fmla="*/ 4 w 50"/>
                <a:gd name="T21" fmla="*/ 7 h 60"/>
                <a:gd name="T22" fmla="*/ 0 w 50"/>
                <a:gd name="T23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0">
                  <a:moveTo>
                    <a:pt x="0" y="5"/>
                  </a:moveTo>
                  <a:cubicBezTo>
                    <a:pt x="0" y="3"/>
                    <a:pt x="2" y="2"/>
                    <a:pt x="4" y="2"/>
                  </a:cubicBezTo>
                  <a:cubicBezTo>
                    <a:pt x="11" y="2"/>
                    <a:pt x="21" y="0"/>
                    <a:pt x="27" y="3"/>
                  </a:cubicBezTo>
                  <a:cubicBezTo>
                    <a:pt x="34" y="7"/>
                    <a:pt x="27" y="17"/>
                    <a:pt x="28" y="24"/>
                  </a:cubicBezTo>
                  <a:cubicBezTo>
                    <a:pt x="29" y="30"/>
                    <a:pt x="26" y="36"/>
                    <a:pt x="28" y="42"/>
                  </a:cubicBezTo>
                  <a:cubicBezTo>
                    <a:pt x="32" y="52"/>
                    <a:pt x="35" y="55"/>
                    <a:pt x="45" y="56"/>
                  </a:cubicBezTo>
                  <a:cubicBezTo>
                    <a:pt x="47" y="56"/>
                    <a:pt x="48" y="55"/>
                    <a:pt x="50" y="57"/>
                  </a:cubicBezTo>
                  <a:cubicBezTo>
                    <a:pt x="44" y="60"/>
                    <a:pt x="34" y="60"/>
                    <a:pt x="21" y="58"/>
                  </a:cubicBezTo>
                  <a:cubicBezTo>
                    <a:pt x="14" y="57"/>
                    <a:pt x="12" y="51"/>
                    <a:pt x="12" y="45"/>
                  </a:cubicBezTo>
                  <a:cubicBezTo>
                    <a:pt x="11" y="36"/>
                    <a:pt x="12" y="27"/>
                    <a:pt x="13" y="17"/>
                  </a:cubicBezTo>
                  <a:cubicBezTo>
                    <a:pt x="14" y="8"/>
                    <a:pt x="14" y="8"/>
                    <a:pt x="4" y="7"/>
                  </a:cubicBezTo>
                  <a:cubicBezTo>
                    <a:pt x="3" y="7"/>
                    <a:pt x="1" y="7"/>
                    <a:pt x="0" y="5"/>
                  </a:cubicBezTo>
                  <a:close/>
                </a:path>
              </a:pathLst>
            </a:custGeom>
            <a:solidFill>
              <a:srgbClr val="E95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38" name="Grupo 37"/>
            <p:cNvGrpSpPr/>
            <p:nvPr/>
          </p:nvGrpSpPr>
          <p:grpSpPr>
            <a:xfrm>
              <a:off x="6740525" y="3117851"/>
              <a:ext cx="1257301" cy="1255713"/>
              <a:chOff x="6740525" y="3117851"/>
              <a:chExt cx="1257301" cy="1255713"/>
            </a:xfrm>
          </p:grpSpPr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6824663" y="4076701"/>
                <a:ext cx="1173163" cy="296863"/>
              </a:xfrm>
              <a:custGeom>
                <a:avLst/>
                <a:gdLst>
                  <a:gd name="T0" fmla="*/ 1 w 69"/>
                  <a:gd name="T1" fmla="*/ 5 h 17"/>
                  <a:gd name="T2" fmla="*/ 2 w 69"/>
                  <a:gd name="T3" fmla="*/ 7 h 17"/>
                  <a:gd name="T4" fmla="*/ 20 w 69"/>
                  <a:gd name="T5" fmla="*/ 10 h 17"/>
                  <a:gd name="T6" fmla="*/ 20 w 69"/>
                  <a:gd name="T7" fmla="*/ 10 h 17"/>
                  <a:gd name="T8" fmla="*/ 46 w 69"/>
                  <a:gd name="T9" fmla="*/ 10 h 17"/>
                  <a:gd name="T10" fmla="*/ 50 w 69"/>
                  <a:gd name="T11" fmla="*/ 5 h 17"/>
                  <a:gd name="T12" fmla="*/ 66 w 69"/>
                  <a:gd name="T13" fmla="*/ 0 h 17"/>
                  <a:gd name="T14" fmla="*/ 68 w 69"/>
                  <a:gd name="T15" fmla="*/ 0 h 17"/>
                  <a:gd name="T16" fmla="*/ 65 w 69"/>
                  <a:gd name="T17" fmla="*/ 5 h 17"/>
                  <a:gd name="T18" fmla="*/ 44 w 69"/>
                  <a:gd name="T19" fmla="*/ 14 h 17"/>
                  <a:gd name="T20" fmla="*/ 33 w 69"/>
                  <a:gd name="T21" fmla="*/ 16 h 17"/>
                  <a:gd name="T22" fmla="*/ 2 w 69"/>
                  <a:gd name="T23" fmla="*/ 14 h 17"/>
                  <a:gd name="T24" fmla="*/ 1 w 69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17">
                    <a:moveTo>
                      <a:pt x="1" y="5"/>
                    </a:moveTo>
                    <a:cubicBezTo>
                      <a:pt x="1" y="6"/>
                      <a:pt x="2" y="6"/>
                      <a:pt x="2" y="7"/>
                    </a:cubicBezTo>
                    <a:cubicBezTo>
                      <a:pt x="8" y="11"/>
                      <a:pt x="14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8" y="12"/>
                      <a:pt x="37" y="12"/>
                      <a:pt x="46" y="10"/>
                    </a:cubicBezTo>
                    <a:cubicBezTo>
                      <a:pt x="47" y="8"/>
                      <a:pt x="49" y="6"/>
                      <a:pt x="50" y="5"/>
                    </a:cubicBezTo>
                    <a:cubicBezTo>
                      <a:pt x="55" y="2"/>
                      <a:pt x="61" y="5"/>
                      <a:pt x="66" y="0"/>
                    </a:cubicBezTo>
                    <a:cubicBezTo>
                      <a:pt x="67" y="0"/>
                      <a:pt x="67" y="0"/>
                      <a:pt x="68" y="0"/>
                    </a:cubicBezTo>
                    <a:cubicBezTo>
                      <a:pt x="69" y="3"/>
                      <a:pt x="68" y="4"/>
                      <a:pt x="65" y="5"/>
                    </a:cubicBezTo>
                    <a:cubicBezTo>
                      <a:pt x="58" y="8"/>
                      <a:pt x="50" y="9"/>
                      <a:pt x="44" y="14"/>
                    </a:cubicBezTo>
                    <a:cubicBezTo>
                      <a:pt x="41" y="16"/>
                      <a:pt x="36" y="17"/>
                      <a:pt x="33" y="16"/>
                    </a:cubicBezTo>
                    <a:cubicBezTo>
                      <a:pt x="23" y="12"/>
                      <a:pt x="13" y="16"/>
                      <a:pt x="2" y="14"/>
                    </a:cubicBezTo>
                    <a:cubicBezTo>
                      <a:pt x="1" y="11"/>
                      <a:pt x="0" y="8"/>
                      <a:pt x="1" y="5"/>
                    </a:cubicBezTo>
                    <a:close/>
                  </a:path>
                </a:pathLst>
              </a:custGeom>
              <a:solidFill>
                <a:srgbClr val="807A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" name="Freeform 22"/>
              <p:cNvSpPr>
                <a:spLocks/>
              </p:cNvSpPr>
              <p:nvPr/>
            </p:nvSpPr>
            <p:spPr bwMode="auto">
              <a:xfrm>
                <a:off x="6740525" y="3135313"/>
                <a:ext cx="831850" cy="1063625"/>
              </a:xfrm>
              <a:custGeom>
                <a:avLst/>
                <a:gdLst>
                  <a:gd name="T0" fmla="*/ 36 w 49"/>
                  <a:gd name="T1" fmla="*/ 55 h 61"/>
                  <a:gd name="T2" fmla="*/ 49 w 49"/>
                  <a:gd name="T3" fmla="*/ 58 h 61"/>
                  <a:gd name="T4" fmla="*/ 49 w 49"/>
                  <a:gd name="T5" fmla="*/ 60 h 61"/>
                  <a:gd name="T6" fmla="*/ 24 w 49"/>
                  <a:gd name="T7" fmla="*/ 60 h 61"/>
                  <a:gd name="T8" fmla="*/ 13 w 49"/>
                  <a:gd name="T9" fmla="*/ 59 h 61"/>
                  <a:gd name="T10" fmla="*/ 8 w 49"/>
                  <a:gd name="T11" fmla="*/ 54 h 61"/>
                  <a:gd name="T12" fmla="*/ 0 w 49"/>
                  <a:gd name="T13" fmla="*/ 11 h 61"/>
                  <a:gd name="T14" fmla="*/ 7 w 49"/>
                  <a:gd name="T15" fmla="*/ 3 h 61"/>
                  <a:gd name="T16" fmla="*/ 17 w 49"/>
                  <a:gd name="T17" fmla="*/ 3 h 61"/>
                  <a:gd name="T18" fmla="*/ 29 w 49"/>
                  <a:gd name="T19" fmla="*/ 2 h 61"/>
                  <a:gd name="T20" fmla="*/ 30 w 49"/>
                  <a:gd name="T21" fmla="*/ 13 h 61"/>
                  <a:gd name="T22" fmla="*/ 30 w 49"/>
                  <a:gd name="T23" fmla="*/ 42 h 61"/>
                  <a:gd name="T24" fmla="*/ 36 w 49"/>
                  <a:gd name="T25" fmla="*/ 5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61">
                    <a:moveTo>
                      <a:pt x="36" y="55"/>
                    </a:moveTo>
                    <a:cubicBezTo>
                      <a:pt x="40" y="56"/>
                      <a:pt x="45" y="57"/>
                      <a:pt x="49" y="58"/>
                    </a:cubicBezTo>
                    <a:cubicBezTo>
                      <a:pt x="49" y="59"/>
                      <a:pt x="49" y="59"/>
                      <a:pt x="49" y="60"/>
                    </a:cubicBezTo>
                    <a:cubicBezTo>
                      <a:pt x="41" y="61"/>
                      <a:pt x="33" y="61"/>
                      <a:pt x="24" y="60"/>
                    </a:cubicBezTo>
                    <a:cubicBezTo>
                      <a:pt x="21" y="60"/>
                      <a:pt x="17" y="59"/>
                      <a:pt x="13" y="59"/>
                    </a:cubicBezTo>
                    <a:cubicBezTo>
                      <a:pt x="11" y="58"/>
                      <a:pt x="9" y="57"/>
                      <a:pt x="8" y="54"/>
                    </a:cubicBezTo>
                    <a:cubicBezTo>
                      <a:pt x="7" y="40"/>
                      <a:pt x="1" y="26"/>
                      <a:pt x="0" y="11"/>
                    </a:cubicBezTo>
                    <a:cubicBezTo>
                      <a:pt x="0" y="5"/>
                      <a:pt x="1" y="3"/>
                      <a:pt x="7" y="3"/>
                    </a:cubicBezTo>
                    <a:cubicBezTo>
                      <a:pt x="10" y="3"/>
                      <a:pt x="13" y="3"/>
                      <a:pt x="17" y="3"/>
                    </a:cubicBezTo>
                    <a:cubicBezTo>
                      <a:pt x="20" y="0"/>
                      <a:pt x="25" y="0"/>
                      <a:pt x="29" y="2"/>
                    </a:cubicBezTo>
                    <a:cubicBezTo>
                      <a:pt x="33" y="5"/>
                      <a:pt x="31" y="9"/>
                      <a:pt x="30" y="13"/>
                    </a:cubicBezTo>
                    <a:cubicBezTo>
                      <a:pt x="30" y="22"/>
                      <a:pt x="30" y="32"/>
                      <a:pt x="30" y="42"/>
                    </a:cubicBezTo>
                    <a:cubicBezTo>
                      <a:pt x="30" y="47"/>
                      <a:pt x="35" y="50"/>
                      <a:pt x="36" y="55"/>
                    </a:cubicBezTo>
                    <a:close/>
                  </a:path>
                </a:pathLst>
              </a:custGeom>
              <a:solidFill>
                <a:srgbClr val="EA5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24"/>
              <p:cNvSpPr>
                <a:spLocks/>
              </p:cNvSpPr>
              <p:nvPr/>
            </p:nvSpPr>
            <p:spPr bwMode="auto">
              <a:xfrm>
                <a:off x="7029450" y="3117851"/>
                <a:ext cx="355600" cy="976313"/>
              </a:xfrm>
              <a:custGeom>
                <a:avLst/>
                <a:gdLst>
                  <a:gd name="T0" fmla="*/ 0 w 21"/>
                  <a:gd name="T1" fmla="*/ 0 h 56"/>
                  <a:gd name="T2" fmla="*/ 8 w 21"/>
                  <a:gd name="T3" fmla="*/ 1 h 56"/>
                  <a:gd name="T4" fmla="*/ 14 w 21"/>
                  <a:gd name="T5" fmla="*/ 8 h 56"/>
                  <a:gd name="T6" fmla="*/ 13 w 21"/>
                  <a:gd name="T7" fmla="*/ 37 h 56"/>
                  <a:gd name="T8" fmla="*/ 21 w 21"/>
                  <a:gd name="T9" fmla="*/ 53 h 56"/>
                  <a:gd name="T10" fmla="*/ 19 w 21"/>
                  <a:gd name="T11" fmla="*/ 56 h 56"/>
                  <a:gd name="T12" fmla="*/ 11 w 21"/>
                  <a:gd name="T13" fmla="*/ 38 h 56"/>
                  <a:gd name="T14" fmla="*/ 12 w 21"/>
                  <a:gd name="T15" fmla="*/ 10 h 56"/>
                  <a:gd name="T16" fmla="*/ 7 w 21"/>
                  <a:gd name="T17" fmla="*/ 4 h 56"/>
                  <a:gd name="T18" fmla="*/ 0 w 21"/>
                  <a:gd name="T19" fmla="*/ 4 h 56"/>
                  <a:gd name="T20" fmla="*/ 0 w 21"/>
                  <a:gd name="T2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56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13" y="1"/>
                      <a:pt x="15" y="3"/>
                      <a:pt x="14" y="8"/>
                    </a:cubicBezTo>
                    <a:cubicBezTo>
                      <a:pt x="13" y="18"/>
                      <a:pt x="13" y="28"/>
                      <a:pt x="13" y="37"/>
                    </a:cubicBezTo>
                    <a:cubicBezTo>
                      <a:pt x="12" y="44"/>
                      <a:pt x="15" y="50"/>
                      <a:pt x="21" y="53"/>
                    </a:cubicBezTo>
                    <a:cubicBezTo>
                      <a:pt x="20" y="54"/>
                      <a:pt x="19" y="55"/>
                      <a:pt x="19" y="56"/>
                    </a:cubicBezTo>
                    <a:cubicBezTo>
                      <a:pt x="13" y="51"/>
                      <a:pt x="10" y="46"/>
                      <a:pt x="11" y="38"/>
                    </a:cubicBezTo>
                    <a:cubicBezTo>
                      <a:pt x="11" y="29"/>
                      <a:pt x="10" y="19"/>
                      <a:pt x="12" y="10"/>
                    </a:cubicBezTo>
                    <a:cubicBezTo>
                      <a:pt x="13" y="6"/>
                      <a:pt x="11" y="3"/>
                      <a:pt x="7" y="4"/>
                    </a:cubicBezTo>
                    <a:cubicBezTo>
                      <a:pt x="4" y="4"/>
                      <a:pt x="2" y="4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B42D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" name="Freeform 25"/>
              <p:cNvSpPr>
                <a:spLocks/>
              </p:cNvSpPr>
              <p:nvPr/>
            </p:nvSpPr>
            <p:spPr bwMode="auto">
              <a:xfrm>
                <a:off x="7164388" y="4251326"/>
                <a:ext cx="442913" cy="87313"/>
              </a:xfrm>
              <a:custGeom>
                <a:avLst/>
                <a:gdLst>
                  <a:gd name="T0" fmla="*/ 26 w 26"/>
                  <a:gd name="T1" fmla="*/ 0 h 5"/>
                  <a:gd name="T2" fmla="*/ 0 w 26"/>
                  <a:gd name="T3" fmla="*/ 0 h 5"/>
                  <a:gd name="T4" fmla="*/ 26 w 2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5">
                    <a:moveTo>
                      <a:pt x="26" y="0"/>
                    </a:moveTo>
                    <a:cubicBezTo>
                      <a:pt x="17" y="5"/>
                      <a:pt x="8" y="3"/>
                      <a:pt x="0" y="0"/>
                    </a:cubicBezTo>
                    <a:cubicBezTo>
                      <a:pt x="8" y="0"/>
                      <a:pt x="17" y="0"/>
                      <a:pt x="26" y="0"/>
                    </a:cubicBezTo>
                    <a:close/>
                  </a:path>
                </a:pathLst>
              </a:custGeom>
              <a:solidFill>
                <a:srgbClr val="EDED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Freeform 26"/>
              <p:cNvSpPr>
                <a:spLocks/>
              </p:cNvSpPr>
              <p:nvPr/>
            </p:nvSpPr>
            <p:spPr bwMode="auto">
              <a:xfrm>
                <a:off x="6858000" y="4198938"/>
                <a:ext cx="306388" cy="87313"/>
              </a:xfrm>
              <a:custGeom>
                <a:avLst/>
                <a:gdLst>
                  <a:gd name="T0" fmla="*/ 18 w 18"/>
                  <a:gd name="T1" fmla="*/ 3 h 5"/>
                  <a:gd name="T2" fmla="*/ 6 w 18"/>
                  <a:gd name="T3" fmla="*/ 5 h 5"/>
                  <a:gd name="T4" fmla="*/ 0 w 18"/>
                  <a:gd name="T5" fmla="*/ 0 h 5"/>
                  <a:gd name="T6" fmla="*/ 18 w 18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">
                    <a:moveTo>
                      <a:pt x="18" y="3"/>
                    </a:moveTo>
                    <a:cubicBezTo>
                      <a:pt x="14" y="4"/>
                      <a:pt x="10" y="5"/>
                      <a:pt x="6" y="5"/>
                    </a:cubicBezTo>
                    <a:cubicBezTo>
                      <a:pt x="2" y="4"/>
                      <a:pt x="1" y="2"/>
                      <a:pt x="0" y="0"/>
                    </a:cubicBezTo>
                    <a:cubicBezTo>
                      <a:pt x="6" y="0"/>
                      <a:pt x="12" y="1"/>
                      <a:pt x="18" y="3"/>
                    </a:cubicBezTo>
                    <a:close/>
                  </a:path>
                </a:pathLst>
              </a:custGeom>
              <a:solidFill>
                <a:srgbClr val="EB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" name="Freeform 27"/>
              <p:cNvSpPr>
                <a:spLocks/>
              </p:cNvSpPr>
              <p:nvPr/>
            </p:nvSpPr>
            <p:spPr bwMode="auto">
              <a:xfrm>
                <a:off x="7658100" y="4076701"/>
                <a:ext cx="288925" cy="104775"/>
              </a:xfrm>
              <a:custGeom>
                <a:avLst/>
                <a:gdLst>
                  <a:gd name="T0" fmla="*/ 17 w 17"/>
                  <a:gd name="T1" fmla="*/ 0 h 6"/>
                  <a:gd name="T2" fmla="*/ 1 w 17"/>
                  <a:gd name="T3" fmla="*/ 5 h 6"/>
                  <a:gd name="T4" fmla="*/ 3 w 17"/>
                  <a:gd name="T5" fmla="*/ 2 h 6"/>
                  <a:gd name="T6" fmla="*/ 17 w 1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6">
                    <a:moveTo>
                      <a:pt x="17" y="0"/>
                    </a:moveTo>
                    <a:cubicBezTo>
                      <a:pt x="13" y="6"/>
                      <a:pt x="7" y="5"/>
                      <a:pt x="1" y="5"/>
                    </a:cubicBezTo>
                    <a:cubicBezTo>
                      <a:pt x="0" y="3"/>
                      <a:pt x="0" y="2"/>
                      <a:pt x="3" y="2"/>
                    </a:cubicBezTo>
                    <a:cubicBezTo>
                      <a:pt x="7" y="2"/>
                      <a:pt x="12" y="1"/>
                      <a:pt x="17" y="0"/>
                    </a:cubicBezTo>
                    <a:close/>
                  </a:path>
                </a:pathLst>
              </a:custGeom>
              <a:solidFill>
                <a:srgbClr val="EFDD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45" name="Grupo 44"/>
          <p:cNvGrpSpPr/>
          <p:nvPr/>
        </p:nvGrpSpPr>
        <p:grpSpPr>
          <a:xfrm>
            <a:off x="1597124" y="3116263"/>
            <a:ext cx="1309688" cy="1395413"/>
            <a:chOff x="1844675" y="3135313"/>
            <a:chExt cx="1309688" cy="1395413"/>
          </a:xfrm>
        </p:grpSpPr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1844675" y="3135313"/>
              <a:ext cx="1071563" cy="1133475"/>
            </a:xfrm>
            <a:custGeom>
              <a:avLst/>
              <a:gdLst>
                <a:gd name="T0" fmla="*/ 0 w 63"/>
                <a:gd name="T1" fmla="*/ 50 h 65"/>
                <a:gd name="T2" fmla="*/ 25 w 63"/>
                <a:gd name="T3" fmla="*/ 5 h 65"/>
                <a:gd name="T4" fmla="*/ 43 w 63"/>
                <a:gd name="T5" fmla="*/ 1 h 65"/>
                <a:gd name="T6" fmla="*/ 47 w 63"/>
                <a:gd name="T7" fmla="*/ 5 h 65"/>
                <a:gd name="T8" fmla="*/ 47 w 63"/>
                <a:gd name="T9" fmla="*/ 6 h 65"/>
                <a:gd name="T10" fmla="*/ 47 w 63"/>
                <a:gd name="T11" fmla="*/ 7 h 65"/>
                <a:gd name="T12" fmla="*/ 45 w 63"/>
                <a:gd name="T13" fmla="*/ 7 h 65"/>
                <a:gd name="T14" fmla="*/ 32 w 63"/>
                <a:gd name="T15" fmla="*/ 7 h 65"/>
                <a:gd name="T16" fmla="*/ 28 w 63"/>
                <a:gd name="T17" fmla="*/ 10 h 65"/>
                <a:gd name="T18" fmla="*/ 17 w 63"/>
                <a:gd name="T19" fmla="*/ 17 h 65"/>
                <a:gd name="T20" fmla="*/ 15 w 63"/>
                <a:gd name="T21" fmla="*/ 20 h 65"/>
                <a:gd name="T22" fmla="*/ 6 w 63"/>
                <a:gd name="T23" fmla="*/ 50 h 65"/>
                <a:gd name="T24" fmla="*/ 9 w 63"/>
                <a:gd name="T25" fmla="*/ 53 h 65"/>
                <a:gd name="T26" fmla="*/ 53 w 63"/>
                <a:gd name="T27" fmla="*/ 58 h 65"/>
                <a:gd name="T28" fmla="*/ 63 w 63"/>
                <a:gd name="T29" fmla="*/ 58 h 65"/>
                <a:gd name="T30" fmla="*/ 63 w 63"/>
                <a:gd name="T31" fmla="*/ 60 h 65"/>
                <a:gd name="T32" fmla="*/ 54 w 63"/>
                <a:gd name="T33" fmla="*/ 65 h 65"/>
                <a:gd name="T34" fmla="*/ 22 w 63"/>
                <a:gd name="T35" fmla="*/ 65 h 65"/>
                <a:gd name="T36" fmla="*/ 5 w 63"/>
                <a:gd name="T37" fmla="*/ 59 h 65"/>
                <a:gd name="T38" fmla="*/ 0 w 63"/>
                <a:gd name="T39" fmla="*/ 5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65">
                  <a:moveTo>
                    <a:pt x="0" y="50"/>
                  </a:moveTo>
                  <a:cubicBezTo>
                    <a:pt x="1" y="31"/>
                    <a:pt x="7" y="15"/>
                    <a:pt x="25" y="5"/>
                  </a:cubicBezTo>
                  <a:cubicBezTo>
                    <a:pt x="31" y="2"/>
                    <a:pt x="37" y="0"/>
                    <a:pt x="43" y="1"/>
                  </a:cubicBezTo>
                  <a:cubicBezTo>
                    <a:pt x="45" y="2"/>
                    <a:pt x="47" y="2"/>
                    <a:pt x="47" y="5"/>
                  </a:cubicBezTo>
                  <a:cubicBezTo>
                    <a:pt x="47" y="5"/>
                    <a:pt x="47" y="5"/>
                    <a:pt x="47" y="6"/>
                  </a:cubicBezTo>
                  <a:cubicBezTo>
                    <a:pt x="47" y="6"/>
                    <a:pt x="47" y="7"/>
                    <a:pt x="47" y="7"/>
                  </a:cubicBezTo>
                  <a:cubicBezTo>
                    <a:pt x="46" y="7"/>
                    <a:pt x="45" y="7"/>
                    <a:pt x="45" y="7"/>
                  </a:cubicBezTo>
                  <a:cubicBezTo>
                    <a:pt x="40" y="5"/>
                    <a:pt x="36" y="4"/>
                    <a:pt x="32" y="7"/>
                  </a:cubicBezTo>
                  <a:cubicBezTo>
                    <a:pt x="30" y="8"/>
                    <a:pt x="29" y="9"/>
                    <a:pt x="28" y="10"/>
                  </a:cubicBezTo>
                  <a:cubicBezTo>
                    <a:pt x="24" y="11"/>
                    <a:pt x="20" y="13"/>
                    <a:pt x="17" y="17"/>
                  </a:cubicBezTo>
                  <a:cubicBezTo>
                    <a:pt x="16" y="18"/>
                    <a:pt x="15" y="19"/>
                    <a:pt x="15" y="20"/>
                  </a:cubicBezTo>
                  <a:cubicBezTo>
                    <a:pt x="8" y="29"/>
                    <a:pt x="3" y="38"/>
                    <a:pt x="6" y="50"/>
                  </a:cubicBezTo>
                  <a:cubicBezTo>
                    <a:pt x="7" y="51"/>
                    <a:pt x="8" y="52"/>
                    <a:pt x="9" y="53"/>
                  </a:cubicBezTo>
                  <a:cubicBezTo>
                    <a:pt x="23" y="62"/>
                    <a:pt x="38" y="59"/>
                    <a:pt x="53" y="58"/>
                  </a:cubicBezTo>
                  <a:cubicBezTo>
                    <a:pt x="57" y="58"/>
                    <a:pt x="60" y="56"/>
                    <a:pt x="63" y="58"/>
                  </a:cubicBezTo>
                  <a:cubicBezTo>
                    <a:pt x="63" y="59"/>
                    <a:pt x="63" y="59"/>
                    <a:pt x="63" y="60"/>
                  </a:cubicBezTo>
                  <a:cubicBezTo>
                    <a:pt x="61" y="65"/>
                    <a:pt x="58" y="65"/>
                    <a:pt x="54" y="65"/>
                  </a:cubicBezTo>
                  <a:cubicBezTo>
                    <a:pt x="43" y="65"/>
                    <a:pt x="33" y="65"/>
                    <a:pt x="22" y="65"/>
                  </a:cubicBezTo>
                  <a:cubicBezTo>
                    <a:pt x="16" y="65"/>
                    <a:pt x="11" y="62"/>
                    <a:pt x="5" y="59"/>
                  </a:cubicBezTo>
                  <a:cubicBezTo>
                    <a:pt x="2" y="57"/>
                    <a:pt x="0" y="54"/>
                    <a:pt x="0" y="50"/>
                  </a:cubicBezTo>
                  <a:close/>
                </a:path>
              </a:pathLst>
            </a:custGeom>
            <a:solidFill>
              <a:srgbClr val="924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2184400" y="3833813"/>
              <a:ext cx="969963" cy="696913"/>
            </a:xfrm>
            <a:custGeom>
              <a:avLst/>
              <a:gdLst>
                <a:gd name="T0" fmla="*/ 54 w 57"/>
                <a:gd name="T1" fmla="*/ 0 h 40"/>
                <a:gd name="T2" fmla="*/ 49 w 57"/>
                <a:gd name="T3" fmla="*/ 24 h 40"/>
                <a:gd name="T4" fmla="*/ 14 w 57"/>
                <a:gd name="T5" fmla="*/ 39 h 40"/>
                <a:gd name="T6" fmla="*/ 9 w 57"/>
                <a:gd name="T7" fmla="*/ 39 h 40"/>
                <a:gd name="T8" fmla="*/ 0 w 57"/>
                <a:gd name="T9" fmla="*/ 35 h 40"/>
                <a:gd name="T10" fmla="*/ 2 w 57"/>
                <a:gd name="T11" fmla="*/ 33 h 40"/>
                <a:gd name="T12" fmla="*/ 10 w 57"/>
                <a:gd name="T13" fmla="*/ 34 h 40"/>
                <a:gd name="T14" fmla="*/ 50 w 57"/>
                <a:gd name="T15" fmla="*/ 15 h 40"/>
                <a:gd name="T16" fmla="*/ 54 w 57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0">
                  <a:moveTo>
                    <a:pt x="54" y="0"/>
                  </a:moveTo>
                  <a:cubicBezTo>
                    <a:pt x="57" y="9"/>
                    <a:pt x="56" y="17"/>
                    <a:pt x="49" y="24"/>
                  </a:cubicBezTo>
                  <a:cubicBezTo>
                    <a:pt x="40" y="35"/>
                    <a:pt x="28" y="40"/>
                    <a:pt x="14" y="39"/>
                  </a:cubicBezTo>
                  <a:cubicBezTo>
                    <a:pt x="12" y="40"/>
                    <a:pt x="10" y="40"/>
                    <a:pt x="9" y="39"/>
                  </a:cubicBezTo>
                  <a:cubicBezTo>
                    <a:pt x="6" y="37"/>
                    <a:pt x="3" y="36"/>
                    <a:pt x="0" y="35"/>
                  </a:cubicBezTo>
                  <a:cubicBezTo>
                    <a:pt x="0" y="34"/>
                    <a:pt x="1" y="33"/>
                    <a:pt x="2" y="33"/>
                  </a:cubicBezTo>
                  <a:cubicBezTo>
                    <a:pt x="4" y="32"/>
                    <a:pt x="7" y="33"/>
                    <a:pt x="10" y="34"/>
                  </a:cubicBezTo>
                  <a:cubicBezTo>
                    <a:pt x="26" y="37"/>
                    <a:pt x="42" y="30"/>
                    <a:pt x="50" y="15"/>
                  </a:cubicBezTo>
                  <a:cubicBezTo>
                    <a:pt x="53" y="10"/>
                    <a:pt x="50" y="4"/>
                    <a:pt x="54" y="0"/>
                  </a:cubicBezTo>
                  <a:close/>
                </a:path>
              </a:pathLst>
            </a:custGeom>
            <a:solidFill>
              <a:srgbClr val="837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2797175" y="3344863"/>
              <a:ext cx="238125" cy="488950"/>
            </a:xfrm>
            <a:custGeom>
              <a:avLst/>
              <a:gdLst>
                <a:gd name="T0" fmla="*/ 4 w 14"/>
                <a:gd name="T1" fmla="*/ 1 h 28"/>
                <a:gd name="T2" fmla="*/ 13 w 14"/>
                <a:gd name="T3" fmla="*/ 13 h 28"/>
                <a:gd name="T4" fmla="*/ 13 w 14"/>
                <a:gd name="T5" fmla="*/ 16 h 28"/>
                <a:gd name="T6" fmla="*/ 8 w 14"/>
                <a:gd name="T7" fmla="*/ 13 h 28"/>
                <a:gd name="T8" fmla="*/ 8 w 14"/>
                <a:gd name="T9" fmla="*/ 23 h 28"/>
                <a:gd name="T10" fmla="*/ 6 w 14"/>
                <a:gd name="T11" fmla="*/ 28 h 28"/>
                <a:gd name="T12" fmla="*/ 2 w 14"/>
                <a:gd name="T13" fmla="*/ 23 h 28"/>
                <a:gd name="T14" fmla="*/ 2 w 14"/>
                <a:gd name="T15" fmla="*/ 0 h 28"/>
                <a:gd name="T16" fmla="*/ 4 w 14"/>
                <a:gd name="T17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8">
                  <a:moveTo>
                    <a:pt x="4" y="1"/>
                  </a:moveTo>
                  <a:cubicBezTo>
                    <a:pt x="8" y="4"/>
                    <a:pt x="12" y="8"/>
                    <a:pt x="13" y="13"/>
                  </a:cubicBezTo>
                  <a:cubicBezTo>
                    <a:pt x="14" y="14"/>
                    <a:pt x="14" y="15"/>
                    <a:pt x="13" y="16"/>
                  </a:cubicBezTo>
                  <a:cubicBezTo>
                    <a:pt x="11" y="16"/>
                    <a:pt x="10" y="14"/>
                    <a:pt x="8" y="13"/>
                  </a:cubicBezTo>
                  <a:cubicBezTo>
                    <a:pt x="9" y="16"/>
                    <a:pt x="9" y="20"/>
                    <a:pt x="8" y="23"/>
                  </a:cubicBezTo>
                  <a:cubicBezTo>
                    <a:pt x="8" y="25"/>
                    <a:pt x="8" y="28"/>
                    <a:pt x="6" y="28"/>
                  </a:cubicBezTo>
                  <a:cubicBezTo>
                    <a:pt x="3" y="28"/>
                    <a:pt x="2" y="25"/>
                    <a:pt x="2" y="23"/>
                  </a:cubicBezTo>
                  <a:cubicBezTo>
                    <a:pt x="1" y="16"/>
                    <a:pt x="0" y="8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913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2916238" y="3571876"/>
              <a:ext cx="238125" cy="627063"/>
            </a:xfrm>
            <a:custGeom>
              <a:avLst/>
              <a:gdLst>
                <a:gd name="T0" fmla="*/ 6 w 14"/>
                <a:gd name="T1" fmla="*/ 3 h 36"/>
                <a:gd name="T2" fmla="*/ 6 w 14"/>
                <a:gd name="T3" fmla="*/ 0 h 36"/>
                <a:gd name="T4" fmla="*/ 11 w 14"/>
                <a:gd name="T5" fmla="*/ 15 h 36"/>
                <a:gd name="T6" fmla="*/ 8 w 14"/>
                <a:gd name="T7" fmla="*/ 31 h 36"/>
                <a:gd name="T8" fmla="*/ 0 w 14"/>
                <a:gd name="T9" fmla="*/ 35 h 36"/>
                <a:gd name="T10" fmla="*/ 0 w 14"/>
                <a:gd name="T11" fmla="*/ 33 h 36"/>
                <a:gd name="T12" fmla="*/ 5 w 14"/>
                <a:gd name="T13" fmla="*/ 27 h 36"/>
                <a:gd name="T14" fmla="*/ 7 w 14"/>
                <a:gd name="T15" fmla="*/ 24 h 36"/>
                <a:gd name="T16" fmla="*/ 6 w 14"/>
                <a:gd name="T17" fmla="*/ 12 h 36"/>
                <a:gd name="T18" fmla="*/ 6 w 14"/>
                <a:gd name="T1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6">
                  <a:moveTo>
                    <a:pt x="6" y="3"/>
                  </a:moveTo>
                  <a:cubicBezTo>
                    <a:pt x="6" y="2"/>
                    <a:pt x="6" y="1"/>
                    <a:pt x="6" y="0"/>
                  </a:cubicBezTo>
                  <a:cubicBezTo>
                    <a:pt x="9" y="5"/>
                    <a:pt x="10" y="10"/>
                    <a:pt x="11" y="15"/>
                  </a:cubicBezTo>
                  <a:cubicBezTo>
                    <a:pt x="10" y="20"/>
                    <a:pt x="14" y="27"/>
                    <a:pt x="8" y="31"/>
                  </a:cubicBezTo>
                  <a:cubicBezTo>
                    <a:pt x="6" y="34"/>
                    <a:pt x="4" y="36"/>
                    <a:pt x="0" y="35"/>
                  </a:cubicBezTo>
                  <a:cubicBezTo>
                    <a:pt x="0" y="34"/>
                    <a:pt x="0" y="34"/>
                    <a:pt x="0" y="33"/>
                  </a:cubicBezTo>
                  <a:cubicBezTo>
                    <a:pt x="0" y="30"/>
                    <a:pt x="4" y="29"/>
                    <a:pt x="5" y="27"/>
                  </a:cubicBezTo>
                  <a:cubicBezTo>
                    <a:pt x="6" y="26"/>
                    <a:pt x="6" y="25"/>
                    <a:pt x="7" y="24"/>
                  </a:cubicBezTo>
                  <a:cubicBezTo>
                    <a:pt x="8" y="20"/>
                    <a:pt x="7" y="16"/>
                    <a:pt x="6" y="12"/>
                  </a:cubicBezTo>
                  <a:cubicBezTo>
                    <a:pt x="5" y="9"/>
                    <a:pt x="4" y="6"/>
                    <a:pt x="6" y="3"/>
                  </a:cubicBezTo>
                  <a:close/>
                </a:path>
              </a:pathLst>
            </a:custGeom>
            <a:solidFill>
              <a:srgbClr val="7D3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6"/>
            <p:cNvSpPr>
              <a:spLocks/>
            </p:cNvSpPr>
            <p:nvPr/>
          </p:nvSpPr>
          <p:spPr bwMode="auto">
            <a:xfrm>
              <a:off x="1844675" y="4006851"/>
              <a:ext cx="357188" cy="436563"/>
            </a:xfrm>
            <a:custGeom>
              <a:avLst/>
              <a:gdLst>
                <a:gd name="T0" fmla="*/ 0 w 21"/>
                <a:gd name="T1" fmla="*/ 0 h 25"/>
                <a:gd name="T2" fmla="*/ 5 w 21"/>
                <a:gd name="T3" fmla="*/ 6 h 25"/>
                <a:gd name="T4" fmla="*/ 16 w 21"/>
                <a:gd name="T5" fmla="*/ 17 h 25"/>
                <a:gd name="T6" fmla="*/ 21 w 21"/>
                <a:gd name="T7" fmla="*/ 23 h 25"/>
                <a:gd name="T8" fmla="*/ 20 w 21"/>
                <a:gd name="T9" fmla="*/ 25 h 25"/>
                <a:gd name="T10" fmla="*/ 0 w 21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5">
                  <a:moveTo>
                    <a:pt x="0" y="0"/>
                  </a:moveTo>
                  <a:cubicBezTo>
                    <a:pt x="2" y="2"/>
                    <a:pt x="2" y="5"/>
                    <a:pt x="5" y="6"/>
                  </a:cubicBezTo>
                  <a:cubicBezTo>
                    <a:pt x="7" y="11"/>
                    <a:pt x="11" y="14"/>
                    <a:pt x="16" y="17"/>
                  </a:cubicBezTo>
                  <a:cubicBezTo>
                    <a:pt x="18" y="19"/>
                    <a:pt x="21" y="20"/>
                    <a:pt x="21" y="23"/>
                  </a:cubicBezTo>
                  <a:cubicBezTo>
                    <a:pt x="21" y="24"/>
                    <a:pt x="21" y="24"/>
                    <a:pt x="20" y="25"/>
                  </a:cubicBezTo>
                  <a:cubicBezTo>
                    <a:pt x="10" y="19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75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9"/>
            <p:cNvSpPr>
              <a:spLocks/>
            </p:cNvSpPr>
            <p:nvPr/>
          </p:nvSpPr>
          <p:spPr bwMode="auto">
            <a:xfrm>
              <a:off x="2627313" y="3222626"/>
              <a:ext cx="238125" cy="157163"/>
            </a:xfrm>
            <a:custGeom>
              <a:avLst/>
              <a:gdLst>
                <a:gd name="T0" fmla="*/ 14 w 14"/>
                <a:gd name="T1" fmla="*/ 8 h 9"/>
                <a:gd name="T2" fmla="*/ 12 w 14"/>
                <a:gd name="T3" fmla="*/ 8 h 9"/>
                <a:gd name="T4" fmla="*/ 1 w 14"/>
                <a:gd name="T5" fmla="*/ 4 h 9"/>
                <a:gd name="T6" fmla="*/ 0 w 14"/>
                <a:gd name="T7" fmla="*/ 1 h 9"/>
                <a:gd name="T8" fmla="*/ 1 w 14"/>
                <a:gd name="T9" fmla="*/ 0 h 9"/>
                <a:gd name="T10" fmla="*/ 14 w 14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9"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8" y="9"/>
                    <a:pt x="5" y="6"/>
                    <a:pt x="1" y="4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5" y="2"/>
                    <a:pt x="12" y="2"/>
                    <a:pt x="14" y="8"/>
                  </a:cubicBezTo>
                  <a:close/>
                </a:path>
              </a:pathLst>
            </a:custGeom>
            <a:solidFill>
              <a:srgbClr val="7A3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1862138" y="3152776"/>
              <a:ext cx="1223963" cy="906463"/>
            </a:xfrm>
            <a:custGeom>
              <a:avLst/>
              <a:gdLst>
                <a:gd name="T0" fmla="*/ 47 w 72"/>
                <a:gd name="T1" fmla="*/ 8 h 52"/>
                <a:gd name="T2" fmla="*/ 57 w 72"/>
                <a:gd name="T3" fmla="*/ 12 h 52"/>
                <a:gd name="T4" fmla="*/ 61 w 72"/>
                <a:gd name="T5" fmla="*/ 39 h 52"/>
                <a:gd name="T6" fmla="*/ 60 w 72"/>
                <a:gd name="T7" fmla="*/ 18 h 52"/>
                <a:gd name="T8" fmla="*/ 68 w 72"/>
                <a:gd name="T9" fmla="*/ 27 h 52"/>
                <a:gd name="T10" fmla="*/ 71 w 72"/>
                <a:gd name="T11" fmla="*/ 43 h 52"/>
                <a:gd name="T12" fmla="*/ 69 w 72"/>
                <a:gd name="T13" fmla="*/ 51 h 52"/>
                <a:gd name="T14" fmla="*/ 43 w 72"/>
                <a:gd name="T15" fmla="*/ 50 h 52"/>
                <a:gd name="T16" fmla="*/ 17 w 72"/>
                <a:gd name="T17" fmla="*/ 51 h 52"/>
                <a:gd name="T18" fmla="*/ 4 w 72"/>
                <a:gd name="T19" fmla="*/ 51 h 52"/>
                <a:gd name="T20" fmla="*/ 13 w 72"/>
                <a:gd name="T21" fmla="*/ 17 h 52"/>
                <a:gd name="T22" fmla="*/ 13 w 72"/>
                <a:gd name="T23" fmla="*/ 35 h 52"/>
                <a:gd name="T24" fmla="*/ 14 w 72"/>
                <a:gd name="T25" fmla="*/ 37 h 52"/>
                <a:gd name="T26" fmla="*/ 13 w 72"/>
                <a:gd name="T27" fmla="*/ 36 h 52"/>
                <a:gd name="T28" fmla="*/ 15 w 72"/>
                <a:gd name="T29" fmla="*/ 15 h 52"/>
                <a:gd name="T30" fmla="*/ 26 w 72"/>
                <a:gd name="T31" fmla="*/ 8 h 52"/>
                <a:gd name="T32" fmla="*/ 27 w 72"/>
                <a:gd name="T33" fmla="*/ 20 h 52"/>
                <a:gd name="T34" fmla="*/ 26 w 72"/>
                <a:gd name="T35" fmla="*/ 28 h 52"/>
                <a:gd name="T36" fmla="*/ 29 w 72"/>
                <a:gd name="T37" fmla="*/ 6 h 52"/>
                <a:gd name="T38" fmla="*/ 44 w 72"/>
                <a:gd name="T39" fmla="*/ 6 h 52"/>
                <a:gd name="T40" fmla="*/ 47 w 72"/>
                <a:gd name="T41" fmla="*/ 28 h 52"/>
                <a:gd name="T42" fmla="*/ 47 w 72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52">
                  <a:moveTo>
                    <a:pt x="47" y="8"/>
                  </a:moveTo>
                  <a:cubicBezTo>
                    <a:pt x="51" y="8"/>
                    <a:pt x="54" y="10"/>
                    <a:pt x="57" y="12"/>
                  </a:cubicBezTo>
                  <a:cubicBezTo>
                    <a:pt x="61" y="20"/>
                    <a:pt x="56" y="30"/>
                    <a:pt x="61" y="39"/>
                  </a:cubicBezTo>
                  <a:cubicBezTo>
                    <a:pt x="62" y="31"/>
                    <a:pt x="62" y="25"/>
                    <a:pt x="60" y="18"/>
                  </a:cubicBezTo>
                  <a:cubicBezTo>
                    <a:pt x="64" y="20"/>
                    <a:pt x="65" y="24"/>
                    <a:pt x="68" y="27"/>
                  </a:cubicBezTo>
                  <a:cubicBezTo>
                    <a:pt x="69" y="32"/>
                    <a:pt x="70" y="37"/>
                    <a:pt x="71" y="43"/>
                  </a:cubicBezTo>
                  <a:cubicBezTo>
                    <a:pt x="71" y="45"/>
                    <a:pt x="72" y="49"/>
                    <a:pt x="69" y="51"/>
                  </a:cubicBezTo>
                  <a:cubicBezTo>
                    <a:pt x="60" y="51"/>
                    <a:pt x="52" y="51"/>
                    <a:pt x="43" y="50"/>
                  </a:cubicBezTo>
                  <a:cubicBezTo>
                    <a:pt x="34" y="49"/>
                    <a:pt x="26" y="49"/>
                    <a:pt x="17" y="51"/>
                  </a:cubicBezTo>
                  <a:cubicBezTo>
                    <a:pt x="13" y="52"/>
                    <a:pt x="8" y="51"/>
                    <a:pt x="4" y="51"/>
                  </a:cubicBezTo>
                  <a:cubicBezTo>
                    <a:pt x="0" y="41"/>
                    <a:pt x="4" y="27"/>
                    <a:pt x="13" y="17"/>
                  </a:cubicBezTo>
                  <a:cubicBezTo>
                    <a:pt x="14" y="24"/>
                    <a:pt x="13" y="30"/>
                    <a:pt x="13" y="35"/>
                  </a:cubicBezTo>
                  <a:cubicBezTo>
                    <a:pt x="13" y="37"/>
                    <a:pt x="15" y="36"/>
                    <a:pt x="14" y="37"/>
                  </a:cubicBezTo>
                  <a:cubicBezTo>
                    <a:pt x="13" y="37"/>
                    <a:pt x="13" y="36"/>
                    <a:pt x="13" y="36"/>
                  </a:cubicBezTo>
                  <a:cubicBezTo>
                    <a:pt x="14" y="29"/>
                    <a:pt x="12" y="22"/>
                    <a:pt x="15" y="15"/>
                  </a:cubicBezTo>
                  <a:cubicBezTo>
                    <a:pt x="17" y="11"/>
                    <a:pt x="21" y="9"/>
                    <a:pt x="26" y="8"/>
                  </a:cubicBezTo>
                  <a:cubicBezTo>
                    <a:pt x="30" y="11"/>
                    <a:pt x="27" y="16"/>
                    <a:pt x="27" y="20"/>
                  </a:cubicBezTo>
                  <a:cubicBezTo>
                    <a:pt x="27" y="23"/>
                    <a:pt x="26" y="26"/>
                    <a:pt x="26" y="28"/>
                  </a:cubicBezTo>
                  <a:cubicBezTo>
                    <a:pt x="28" y="21"/>
                    <a:pt x="27" y="13"/>
                    <a:pt x="29" y="6"/>
                  </a:cubicBezTo>
                  <a:cubicBezTo>
                    <a:pt x="34" y="0"/>
                    <a:pt x="39" y="1"/>
                    <a:pt x="44" y="6"/>
                  </a:cubicBezTo>
                  <a:cubicBezTo>
                    <a:pt x="47" y="13"/>
                    <a:pt x="46" y="22"/>
                    <a:pt x="47" y="28"/>
                  </a:cubicBezTo>
                  <a:cubicBezTo>
                    <a:pt x="48" y="22"/>
                    <a:pt x="43" y="15"/>
                    <a:pt x="47" y="8"/>
                  </a:cubicBezTo>
                  <a:close/>
                </a:path>
              </a:pathLst>
            </a:custGeom>
            <a:solidFill>
              <a:srgbClr val="EA5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1963738" y="3989388"/>
              <a:ext cx="1054100" cy="261938"/>
            </a:xfrm>
            <a:custGeom>
              <a:avLst/>
              <a:gdLst>
                <a:gd name="T0" fmla="*/ 62 w 62"/>
                <a:gd name="T1" fmla="*/ 4 h 15"/>
                <a:gd name="T2" fmla="*/ 56 w 62"/>
                <a:gd name="T3" fmla="*/ 9 h 15"/>
                <a:gd name="T4" fmla="*/ 3 w 62"/>
                <a:gd name="T5" fmla="*/ 7 h 15"/>
                <a:gd name="T6" fmla="*/ 0 w 62"/>
                <a:gd name="T7" fmla="*/ 4 h 15"/>
                <a:gd name="T8" fmla="*/ 37 w 62"/>
                <a:gd name="T9" fmla="*/ 1 h 15"/>
                <a:gd name="T10" fmla="*/ 62 w 6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5">
                  <a:moveTo>
                    <a:pt x="62" y="4"/>
                  </a:moveTo>
                  <a:cubicBezTo>
                    <a:pt x="61" y="7"/>
                    <a:pt x="58" y="7"/>
                    <a:pt x="56" y="9"/>
                  </a:cubicBezTo>
                  <a:cubicBezTo>
                    <a:pt x="38" y="13"/>
                    <a:pt x="20" y="15"/>
                    <a:pt x="3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12" y="0"/>
                    <a:pt x="25" y="0"/>
                    <a:pt x="37" y="1"/>
                  </a:cubicBezTo>
                  <a:cubicBezTo>
                    <a:pt x="46" y="2"/>
                    <a:pt x="54" y="0"/>
                    <a:pt x="62" y="4"/>
                  </a:cubicBezTo>
                  <a:close/>
                </a:path>
              </a:pathLst>
            </a:custGeom>
            <a:solidFill>
              <a:srgbClr val="E6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>
              <a:off x="1930400" y="3954463"/>
              <a:ext cx="1104900" cy="104775"/>
            </a:xfrm>
            <a:custGeom>
              <a:avLst/>
              <a:gdLst>
                <a:gd name="T0" fmla="*/ 64 w 65"/>
                <a:gd name="T1" fmla="*/ 6 h 6"/>
                <a:gd name="T2" fmla="*/ 2 w 65"/>
                <a:gd name="T3" fmla="*/ 6 h 6"/>
                <a:gd name="T4" fmla="*/ 0 w 65"/>
                <a:gd name="T5" fmla="*/ 5 h 6"/>
                <a:gd name="T6" fmla="*/ 40 w 65"/>
                <a:gd name="T7" fmla="*/ 2 h 6"/>
                <a:gd name="T8" fmla="*/ 65 w 65"/>
                <a:gd name="T9" fmla="*/ 5 h 6"/>
                <a:gd name="T10" fmla="*/ 64 w 6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4" y="6"/>
                  </a:moveTo>
                  <a:cubicBezTo>
                    <a:pt x="43" y="4"/>
                    <a:pt x="22" y="4"/>
                    <a:pt x="2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13" y="1"/>
                    <a:pt x="27" y="0"/>
                    <a:pt x="40" y="2"/>
                  </a:cubicBezTo>
                  <a:cubicBezTo>
                    <a:pt x="49" y="3"/>
                    <a:pt x="57" y="1"/>
                    <a:pt x="65" y="5"/>
                  </a:cubicBezTo>
                  <a:cubicBezTo>
                    <a:pt x="65" y="5"/>
                    <a:pt x="64" y="6"/>
                    <a:pt x="64" y="6"/>
                  </a:cubicBezTo>
                  <a:close/>
                </a:path>
              </a:pathLst>
            </a:custGeom>
            <a:solidFill>
              <a:srgbClr val="AF3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2"/>
            <p:cNvSpPr>
              <a:spLocks/>
            </p:cNvSpPr>
            <p:nvPr/>
          </p:nvSpPr>
          <p:spPr bwMode="auto">
            <a:xfrm>
              <a:off x="2252663" y="3257551"/>
              <a:ext cx="101600" cy="558800"/>
            </a:xfrm>
            <a:custGeom>
              <a:avLst/>
              <a:gdLst>
                <a:gd name="T0" fmla="*/ 6 w 6"/>
                <a:gd name="T1" fmla="*/ 0 h 32"/>
                <a:gd name="T2" fmla="*/ 4 w 6"/>
                <a:gd name="T3" fmla="*/ 32 h 32"/>
                <a:gd name="T4" fmla="*/ 3 w 6"/>
                <a:gd name="T5" fmla="*/ 2 h 32"/>
                <a:gd name="T6" fmla="*/ 6 w 6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2">
                  <a:moveTo>
                    <a:pt x="6" y="0"/>
                  </a:moveTo>
                  <a:cubicBezTo>
                    <a:pt x="6" y="11"/>
                    <a:pt x="4" y="21"/>
                    <a:pt x="4" y="32"/>
                  </a:cubicBezTo>
                  <a:cubicBezTo>
                    <a:pt x="0" y="22"/>
                    <a:pt x="5" y="12"/>
                    <a:pt x="3" y="2"/>
                  </a:cubicBezTo>
                  <a:cubicBezTo>
                    <a:pt x="4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AD3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3"/>
            <p:cNvSpPr>
              <a:spLocks/>
            </p:cNvSpPr>
            <p:nvPr/>
          </p:nvSpPr>
          <p:spPr bwMode="auto">
            <a:xfrm>
              <a:off x="2609850" y="3240088"/>
              <a:ext cx="101600" cy="576263"/>
            </a:xfrm>
            <a:custGeom>
              <a:avLst/>
              <a:gdLst>
                <a:gd name="T0" fmla="*/ 3 w 6"/>
                <a:gd name="T1" fmla="*/ 3 h 33"/>
                <a:gd name="T2" fmla="*/ 4 w 6"/>
                <a:gd name="T3" fmla="*/ 33 h 33"/>
                <a:gd name="T4" fmla="*/ 2 w 6"/>
                <a:gd name="T5" fmla="*/ 33 h 33"/>
                <a:gd name="T6" fmla="*/ 0 w 6"/>
                <a:gd name="T7" fmla="*/ 1 h 33"/>
                <a:gd name="T8" fmla="*/ 1 w 6"/>
                <a:gd name="T9" fmla="*/ 0 h 33"/>
                <a:gd name="T10" fmla="*/ 3 w 6"/>
                <a:gd name="T1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">
                  <a:moveTo>
                    <a:pt x="3" y="3"/>
                  </a:moveTo>
                  <a:cubicBezTo>
                    <a:pt x="2" y="13"/>
                    <a:pt x="6" y="23"/>
                    <a:pt x="4" y="33"/>
                  </a:cubicBezTo>
                  <a:cubicBezTo>
                    <a:pt x="4" y="33"/>
                    <a:pt x="3" y="33"/>
                    <a:pt x="2" y="33"/>
                  </a:cubicBezTo>
                  <a:cubicBezTo>
                    <a:pt x="1" y="22"/>
                    <a:pt x="1" y="1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1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AD3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4"/>
            <p:cNvSpPr>
              <a:spLocks/>
            </p:cNvSpPr>
            <p:nvPr/>
          </p:nvSpPr>
          <p:spPr bwMode="auto">
            <a:xfrm>
              <a:off x="2049463" y="3414713"/>
              <a:ext cx="84138" cy="436563"/>
            </a:xfrm>
            <a:custGeom>
              <a:avLst/>
              <a:gdLst>
                <a:gd name="T0" fmla="*/ 4 w 5"/>
                <a:gd name="T1" fmla="*/ 0 h 25"/>
                <a:gd name="T2" fmla="*/ 1 w 5"/>
                <a:gd name="T3" fmla="*/ 25 h 25"/>
                <a:gd name="T4" fmla="*/ 2 w 5"/>
                <a:gd name="T5" fmla="*/ 2 h 25"/>
                <a:gd name="T6" fmla="*/ 4 w 5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5">
                  <a:moveTo>
                    <a:pt x="4" y="0"/>
                  </a:moveTo>
                  <a:cubicBezTo>
                    <a:pt x="3" y="8"/>
                    <a:pt x="5" y="16"/>
                    <a:pt x="1" y="25"/>
                  </a:cubicBezTo>
                  <a:cubicBezTo>
                    <a:pt x="0" y="16"/>
                    <a:pt x="0" y="9"/>
                    <a:pt x="2" y="2"/>
                  </a:cubicBezTo>
                  <a:cubicBezTo>
                    <a:pt x="3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B53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5445918" y="3326634"/>
            <a:ext cx="1376363" cy="1028700"/>
            <a:chOff x="4191000" y="3309938"/>
            <a:chExt cx="1376363" cy="1028700"/>
          </a:xfrm>
        </p:grpSpPr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4191000" y="3729038"/>
              <a:ext cx="1376363" cy="609600"/>
            </a:xfrm>
            <a:custGeom>
              <a:avLst/>
              <a:gdLst>
                <a:gd name="T0" fmla="*/ 78 w 81"/>
                <a:gd name="T1" fmla="*/ 6 h 35"/>
                <a:gd name="T2" fmla="*/ 60 w 81"/>
                <a:gd name="T3" fmla="*/ 31 h 35"/>
                <a:gd name="T4" fmla="*/ 41 w 81"/>
                <a:gd name="T5" fmla="*/ 19 h 35"/>
                <a:gd name="T6" fmla="*/ 39 w 81"/>
                <a:gd name="T7" fmla="*/ 19 h 35"/>
                <a:gd name="T8" fmla="*/ 4 w 81"/>
                <a:gd name="T9" fmla="*/ 23 h 35"/>
                <a:gd name="T10" fmla="*/ 6 w 81"/>
                <a:gd name="T11" fmla="*/ 0 h 35"/>
                <a:gd name="T12" fmla="*/ 16 w 81"/>
                <a:gd name="T13" fmla="*/ 4 h 35"/>
                <a:gd name="T14" fmla="*/ 69 w 81"/>
                <a:gd name="T15" fmla="*/ 4 h 35"/>
                <a:gd name="T16" fmla="*/ 78 w 81"/>
                <a:gd name="T17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35">
                  <a:moveTo>
                    <a:pt x="78" y="6"/>
                  </a:moveTo>
                  <a:cubicBezTo>
                    <a:pt x="81" y="23"/>
                    <a:pt x="73" y="28"/>
                    <a:pt x="60" y="31"/>
                  </a:cubicBezTo>
                  <a:cubicBezTo>
                    <a:pt x="50" y="32"/>
                    <a:pt x="44" y="28"/>
                    <a:pt x="41" y="19"/>
                  </a:cubicBezTo>
                  <a:cubicBezTo>
                    <a:pt x="40" y="19"/>
                    <a:pt x="39" y="19"/>
                    <a:pt x="39" y="19"/>
                  </a:cubicBezTo>
                  <a:cubicBezTo>
                    <a:pt x="32" y="33"/>
                    <a:pt x="15" y="35"/>
                    <a:pt x="4" y="23"/>
                  </a:cubicBezTo>
                  <a:cubicBezTo>
                    <a:pt x="0" y="18"/>
                    <a:pt x="1" y="4"/>
                    <a:pt x="6" y="0"/>
                  </a:cubicBezTo>
                  <a:cubicBezTo>
                    <a:pt x="8" y="3"/>
                    <a:pt x="12" y="4"/>
                    <a:pt x="16" y="4"/>
                  </a:cubicBezTo>
                  <a:cubicBezTo>
                    <a:pt x="33" y="3"/>
                    <a:pt x="51" y="4"/>
                    <a:pt x="69" y="4"/>
                  </a:cubicBezTo>
                  <a:cubicBezTo>
                    <a:pt x="72" y="4"/>
                    <a:pt x="75" y="4"/>
                    <a:pt x="78" y="6"/>
                  </a:cubicBezTo>
                  <a:close/>
                </a:path>
              </a:pathLst>
            </a:custGeom>
            <a:solidFill>
              <a:srgbClr val="8F4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4257675" y="3711576"/>
              <a:ext cx="1258888" cy="122238"/>
            </a:xfrm>
            <a:custGeom>
              <a:avLst/>
              <a:gdLst>
                <a:gd name="T0" fmla="*/ 74 w 74"/>
                <a:gd name="T1" fmla="*/ 7 h 7"/>
                <a:gd name="T2" fmla="*/ 8 w 74"/>
                <a:gd name="T3" fmla="*/ 7 h 7"/>
                <a:gd name="T4" fmla="*/ 2 w 74"/>
                <a:gd name="T5" fmla="*/ 1 h 7"/>
                <a:gd name="T6" fmla="*/ 4 w 74"/>
                <a:gd name="T7" fmla="*/ 0 h 7"/>
                <a:gd name="T8" fmla="*/ 9 w 74"/>
                <a:gd name="T9" fmla="*/ 1 h 7"/>
                <a:gd name="T10" fmla="*/ 12 w 74"/>
                <a:gd name="T11" fmla="*/ 2 h 7"/>
                <a:gd name="T12" fmla="*/ 60 w 74"/>
                <a:gd name="T13" fmla="*/ 2 h 7"/>
                <a:gd name="T14" fmla="*/ 66 w 74"/>
                <a:gd name="T15" fmla="*/ 1 h 7"/>
                <a:gd name="T16" fmla="*/ 70 w 74"/>
                <a:gd name="T17" fmla="*/ 2 h 7"/>
                <a:gd name="T18" fmla="*/ 74 w 74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">
                  <a:moveTo>
                    <a:pt x="74" y="7"/>
                  </a:moveTo>
                  <a:cubicBezTo>
                    <a:pt x="52" y="7"/>
                    <a:pt x="30" y="7"/>
                    <a:pt x="8" y="7"/>
                  </a:cubicBezTo>
                  <a:cubicBezTo>
                    <a:pt x="2" y="7"/>
                    <a:pt x="0" y="6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10" y="1"/>
                    <a:pt x="11" y="2"/>
                    <a:pt x="12" y="2"/>
                  </a:cubicBezTo>
                  <a:cubicBezTo>
                    <a:pt x="28" y="2"/>
                    <a:pt x="44" y="2"/>
                    <a:pt x="60" y="2"/>
                  </a:cubicBezTo>
                  <a:cubicBezTo>
                    <a:pt x="62" y="2"/>
                    <a:pt x="64" y="1"/>
                    <a:pt x="66" y="1"/>
                  </a:cubicBezTo>
                  <a:cubicBezTo>
                    <a:pt x="67" y="1"/>
                    <a:pt x="69" y="1"/>
                    <a:pt x="70" y="2"/>
                  </a:cubicBezTo>
                  <a:cubicBezTo>
                    <a:pt x="72" y="3"/>
                    <a:pt x="74" y="4"/>
                    <a:pt x="74" y="7"/>
                  </a:cubicBezTo>
                  <a:close/>
                </a:path>
              </a:pathLst>
            </a:custGeom>
            <a:solidFill>
              <a:srgbClr val="91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4411663" y="3327401"/>
              <a:ext cx="441325" cy="454025"/>
            </a:xfrm>
            <a:custGeom>
              <a:avLst/>
              <a:gdLst>
                <a:gd name="T0" fmla="*/ 3 w 26"/>
                <a:gd name="T1" fmla="*/ 24 h 26"/>
                <a:gd name="T2" fmla="*/ 0 w 26"/>
                <a:gd name="T3" fmla="*/ 24 h 26"/>
                <a:gd name="T4" fmla="*/ 6 w 26"/>
                <a:gd name="T5" fmla="*/ 9 h 26"/>
                <a:gd name="T6" fmla="*/ 9 w 26"/>
                <a:gd name="T7" fmla="*/ 6 h 26"/>
                <a:gd name="T8" fmla="*/ 17 w 26"/>
                <a:gd name="T9" fmla="*/ 0 h 26"/>
                <a:gd name="T10" fmla="*/ 17 w 26"/>
                <a:gd name="T11" fmla="*/ 0 h 26"/>
                <a:gd name="T12" fmla="*/ 25 w 26"/>
                <a:gd name="T13" fmla="*/ 8 h 26"/>
                <a:gd name="T14" fmla="*/ 23 w 26"/>
                <a:gd name="T15" fmla="*/ 14 h 26"/>
                <a:gd name="T16" fmla="*/ 18 w 26"/>
                <a:gd name="T17" fmla="*/ 11 h 26"/>
                <a:gd name="T18" fmla="*/ 11 w 26"/>
                <a:gd name="T19" fmla="*/ 11 h 26"/>
                <a:gd name="T20" fmla="*/ 3 w 26"/>
                <a:gd name="T2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3" y="24"/>
                  </a:moveTo>
                  <a:cubicBezTo>
                    <a:pt x="2" y="26"/>
                    <a:pt x="1" y="26"/>
                    <a:pt x="0" y="24"/>
                  </a:cubicBezTo>
                  <a:cubicBezTo>
                    <a:pt x="0" y="18"/>
                    <a:pt x="5" y="14"/>
                    <a:pt x="6" y="9"/>
                  </a:cubicBezTo>
                  <a:cubicBezTo>
                    <a:pt x="7" y="8"/>
                    <a:pt x="9" y="7"/>
                    <a:pt x="9" y="6"/>
                  </a:cubicBezTo>
                  <a:cubicBezTo>
                    <a:pt x="9" y="0"/>
                    <a:pt x="15" y="2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2"/>
                    <a:pt x="24" y="4"/>
                    <a:pt x="25" y="8"/>
                  </a:cubicBezTo>
                  <a:cubicBezTo>
                    <a:pt x="25" y="10"/>
                    <a:pt x="26" y="13"/>
                    <a:pt x="23" y="14"/>
                  </a:cubicBezTo>
                  <a:cubicBezTo>
                    <a:pt x="20" y="15"/>
                    <a:pt x="18" y="14"/>
                    <a:pt x="18" y="11"/>
                  </a:cubicBezTo>
                  <a:cubicBezTo>
                    <a:pt x="16" y="4"/>
                    <a:pt x="13" y="7"/>
                    <a:pt x="11" y="11"/>
                  </a:cubicBezTo>
                  <a:cubicBezTo>
                    <a:pt x="8" y="15"/>
                    <a:pt x="6" y="20"/>
                    <a:pt x="3" y="24"/>
                  </a:cubicBezTo>
                  <a:close/>
                </a:path>
              </a:pathLst>
            </a:custGeom>
            <a:solidFill>
              <a:srgbClr val="747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auto">
            <a:xfrm>
              <a:off x="4921250" y="3344863"/>
              <a:ext cx="527050" cy="419100"/>
            </a:xfrm>
            <a:custGeom>
              <a:avLst/>
              <a:gdLst>
                <a:gd name="T0" fmla="*/ 31 w 31"/>
                <a:gd name="T1" fmla="*/ 23 h 24"/>
                <a:gd name="T2" fmla="*/ 25 w 31"/>
                <a:gd name="T3" fmla="*/ 24 h 24"/>
                <a:gd name="T4" fmla="*/ 17 w 31"/>
                <a:gd name="T5" fmla="*/ 15 h 24"/>
                <a:gd name="T6" fmla="*/ 11 w 31"/>
                <a:gd name="T7" fmla="*/ 6 h 24"/>
                <a:gd name="T8" fmla="*/ 6 w 31"/>
                <a:gd name="T9" fmla="*/ 9 h 24"/>
                <a:gd name="T10" fmla="*/ 2 w 31"/>
                <a:gd name="T11" fmla="*/ 12 h 24"/>
                <a:gd name="T12" fmla="*/ 1 w 31"/>
                <a:gd name="T13" fmla="*/ 7 h 24"/>
                <a:gd name="T14" fmla="*/ 13 w 31"/>
                <a:gd name="T15" fmla="*/ 2 h 24"/>
                <a:gd name="T16" fmla="*/ 13 w 31"/>
                <a:gd name="T17" fmla="*/ 2 h 24"/>
                <a:gd name="T18" fmla="*/ 31 w 31"/>
                <a:gd name="T19" fmla="*/ 22 h 24"/>
                <a:gd name="T20" fmla="*/ 31 w 31"/>
                <a:gd name="T2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4">
                  <a:moveTo>
                    <a:pt x="31" y="23"/>
                  </a:moveTo>
                  <a:cubicBezTo>
                    <a:pt x="29" y="23"/>
                    <a:pt x="27" y="23"/>
                    <a:pt x="25" y="24"/>
                  </a:cubicBezTo>
                  <a:cubicBezTo>
                    <a:pt x="19" y="24"/>
                    <a:pt x="21" y="16"/>
                    <a:pt x="17" y="15"/>
                  </a:cubicBezTo>
                  <a:cubicBezTo>
                    <a:pt x="16" y="12"/>
                    <a:pt x="15" y="8"/>
                    <a:pt x="11" y="6"/>
                  </a:cubicBezTo>
                  <a:cubicBezTo>
                    <a:pt x="7" y="3"/>
                    <a:pt x="7" y="8"/>
                    <a:pt x="6" y="9"/>
                  </a:cubicBezTo>
                  <a:cubicBezTo>
                    <a:pt x="5" y="11"/>
                    <a:pt x="4" y="12"/>
                    <a:pt x="2" y="12"/>
                  </a:cubicBezTo>
                  <a:cubicBezTo>
                    <a:pt x="0" y="11"/>
                    <a:pt x="1" y="9"/>
                    <a:pt x="1" y="7"/>
                  </a:cubicBezTo>
                  <a:cubicBezTo>
                    <a:pt x="3" y="1"/>
                    <a:pt x="8" y="0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20" y="8"/>
                    <a:pt x="25" y="15"/>
                    <a:pt x="31" y="22"/>
                  </a:cubicBezTo>
                  <a:cubicBezTo>
                    <a:pt x="31" y="22"/>
                    <a:pt x="31" y="22"/>
                    <a:pt x="31" y="23"/>
                  </a:cubicBezTo>
                  <a:close/>
                </a:path>
              </a:pathLst>
            </a:custGeom>
            <a:solidFill>
              <a:srgbClr val="E0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5"/>
            <p:cNvSpPr>
              <a:spLocks/>
            </p:cNvSpPr>
            <p:nvPr/>
          </p:nvSpPr>
          <p:spPr bwMode="auto">
            <a:xfrm>
              <a:off x="4887913" y="3309938"/>
              <a:ext cx="254000" cy="279400"/>
            </a:xfrm>
            <a:custGeom>
              <a:avLst/>
              <a:gdLst>
                <a:gd name="T0" fmla="*/ 15 w 15"/>
                <a:gd name="T1" fmla="*/ 4 h 16"/>
                <a:gd name="T2" fmla="*/ 4 w 15"/>
                <a:gd name="T3" fmla="*/ 13 h 16"/>
                <a:gd name="T4" fmla="*/ 13 w 15"/>
                <a:gd name="T5" fmla="*/ 8 h 16"/>
                <a:gd name="T6" fmla="*/ 9 w 15"/>
                <a:gd name="T7" fmla="*/ 12 h 16"/>
                <a:gd name="T8" fmla="*/ 4 w 15"/>
                <a:gd name="T9" fmla="*/ 15 h 16"/>
                <a:gd name="T10" fmla="*/ 2 w 15"/>
                <a:gd name="T11" fmla="*/ 9 h 16"/>
                <a:gd name="T12" fmla="*/ 15 w 15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15" y="4"/>
                  </a:moveTo>
                  <a:cubicBezTo>
                    <a:pt x="9" y="4"/>
                    <a:pt x="3" y="4"/>
                    <a:pt x="4" y="13"/>
                  </a:cubicBezTo>
                  <a:cubicBezTo>
                    <a:pt x="9" y="13"/>
                    <a:pt x="6" y="2"/>
                    <a:pt x="13" y="8"/>
                  </a:cubicBezTo>
                  <a:cubicBezTo>
                    <a:pt x="10" y="7"/>
                    <a:pt x="9" y="10"/>
                    <a:pt x="9" y="12"/>
                  </a:cubicBezTo>
                  <a:cubicBezTo>
                    <a:pt x="8" y="15"/>
                    <a:pt x="6" y="16"/>
                    <a:pt x="4" y="15"/>
                  </a:cubicBezTo>
                  <a:cubicBezTo>
                    <a:pt x="0" y="14"/>
                    <a:pt x="1" y="11"/>
                    <a:pt x="2" y="9"/>
                  </a:cubicBezTo>
                  <a:cubicBezTo>
                    <a:pt x="4" y="2"/>
                    <a:pt x="9" y="0"/>
                    <a:pt x="15" y="4"/>
                  </a:cubicBezTo>
                  <a:close/>
                </a:path>
              </a:pathLst>
            </a:custGeom>
            <a:solidFill>
              <a:srgbClr val="74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7"/>
            <p:cNvSpPr>
              <a:spLocks/>
            </p:cNvSpPr>
            <p:nvPr/>
          </p:nvSpPr>
          <p:spPr bwMode="auto">
            <a:xfrm>
              <a:off x="4325938" y="3484563"/>
              <a:ext cx="220663" cy="279400"/>
            </a:xfrm>
            <a:custGeom>
              <a:avLst/>
              <a:gdLst>
                <a:gd name="T0" fmla="*/ 13 w 13"/>
                <a:gd name="T1" fmla="*/ 0 h 16"/>
                <a:gd name="T2" fmla="*/ 5 w 13"/>
                <a:gd name="T3" fmla="*/ 15 h 16"/>
                <a:gd name="T4" fmla="*/ 0 w 13"/>
                <a:gd name="T5" fmla="*/ 13 h 16"/>
                <a:gd name="T6" fmla="*/ 4 w 13"/>
                <a:gd name="T7" fmla="*/ 7 h 16"/>
                <a:gd name="T8" fmla="*/ 13 w 1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3" y="0"/>
                  </a:moveTo>
                  <a:cubicBezTo>
                    <a:pt x="12" y="6"/>
                    <a:pt x="8" y="11"/>
                    <a:pt x="5" y="15"/>
                  </a:cubicBezTo>
                  <a:cubicBezTo>
                    <a:pt x="3" y="15"/>
                    <a:pt x="0" y="16"/>
                    <a:pt x="0" y="13"/>
                  </a:cubicBezTo>
                  <a:cubicBezTo>
                    <a:pt x="1" y="11"/>
                    <a:pt x="3" y="9"/>
                    <a:pt x="4" y="7"/>
                  </a:cubicBezTo>
                  <a:cubicBezTo>
                    <a:pt x="7" y="5"/>
                    <a:pt x="8" y="0"/>
                    <a:pt x="13" y="0"/>
                  </a:cubicBezTo>
                  <a:close/>
                </a:path>
              </a:pathLst>
            </a:custGeom>
            <a:solidFill>
              <a:srgbClr val="E4E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>
              <a:off x="5141913" y="3379788"/>
              <a:ext cx="306388" cy="349250"/>
            </a:xfrm>
            <a:custGeom>
              <a:avLst/>
              <a:gdLst>
                <a:gd name="T0" fmla="*/ 18 w 18"/>
                <a:gd name="T1" fmla="*/ 20 h 20"/>
                <a:gd name="T2" fmla="*/ 0 w 18"/>
                <a:gd name="T3" fmla="*/ 0 h 20"/>
                <a:gd name="T4" fmla="*/ 18 w 1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0">
                  <a:moveTo>
                    <a:pt x="18" y="20"/>
                  </a:moveTo>
                  <a:cubicBezTo>
                    <a:pt x="11" y="14"/>
                    <a:pt x="5" y="7"/>
                    <a:pt x="0" y="0"/>
                  </a:cubicBezTo>
                  <a:cubicBezTo>
                    <a:pt x="8" y="5"/>
                    <a:pt x="13" y="12"/>
                    <a:pt x="18" y="20"/>
                  </a:cubicBezTo>
                  <a:close/>
                </a:path>
              </a:pathLst>
            </a:custGeom>
            <a:solidFill>
              <a:srgbClr val="6C6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0"/>
            <p:cNvSpPr>
              <a:spLocks/>
            </p:cNvSpPr>
            <p:nvPr/>
          </p:nvSpPr>
          <p:spPr bwMode="auto">
            <a:xfrm>
              <a:off x="4394200" y="3432176"/>
              <a:ext cx="169863" cy="174625"/>
            </a:xfrm>
            <a:custGeom>
              <a:avLst/>
              <a:gdLst>
                <a:gd name="T0" fmla="*/ 9 w 10"/>
                <a:gd name="T1" fmla="*/ 3 h 10"/>
                <a:gd name="T2" fmla="*/ 0 w 10"/>
                <a:gd name="T3" fmla="*/ 10 h 10"/>
                <a:gd name="T4" fmla="*/ 10 w 10"/>
                <a:gd name="T5" fmla="*/ 0 h 10"/>
                <a:gd name="T6" fmla="*/ 9 w 10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3"/>
                  </a:moveTo>
                  <a:cubicBezTo>
                    <a:pt x="5" y="4"/>
                    <a:pt x="4" y="10"/>
                    <a:pt x="0" y="10"/>
                  </a:cubicBezTo>
                  <a:cubicBezTo>
                    <a:pt x="2" y="6"/>
                    <a:pt x="5" y="1"/>
                    <a:pt x="10" y="0"/>
                  </a:cubicBezTo>
                  <a:cubicBezTo>
                    <a:pt x="10" y="1"/>
                    <a:pt x="9" y="2"/>
                    <a:pt x="9" y="3"/>
                  </a:cubicBezTo>
                  <a:close/>
                </a:path>
              </a:pathLst>
            </a:custGeom>
            <a:solidFill>
              <a:srgbClr val="61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1"/>
            <p:cNvSpPr>
              <a:spLocks/>
            </p:cNvSpPr>
            <p:nvPr/>
          </p:nvSpPr>
          <p:spPr bwMode="auto">
            <a:xfrm>
              <a:off x="5210175" y="3606801"/>
              <a:ext cx="136525" cy="192088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9 h 11"/>
                <a:gd name="T4" fmla="*/ 4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5" y="1"/>
                    <a:pt x="4" y="8"/>
                    <a:pt x="8" y="9"/>
                  </a:cubicBezTo>
                  <a:cubicBezTo>
                    <a:pt x="7" y="10"/>
                    <a:pt x="5" y="11"/>
                    <a:pt x="4" y="8"/>
                  </a:cubicBezTo>
                  <a:cubicBezTo>
                    <a:pt x="3" y="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636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8"/>
            <p:cNvSpPr>
              <a:spLocks/>
            </p:cNvSpPr>
            <p:nvPr/>
          </p:nvSpPr>
          <p:spPr bwMode="auto">
            <a:xfrm>
              <a:off x="4224338" y="3851276"/>
              <a:ext cx="1274763" cy="417513"/>
            </a:xfrm>
            <a:custGeom>
              <a:avLst/>
              <a:gdLst>
                <a:gd name="T0" fmla="*/ 38 w 75"/>
                <a:gd name="T1" fmla="*/ 0 h 24"/>
                <a:gd name="T2" fmla="*/ 69 w 75"/>
                <a:gd name="T3" fmla="*/ 0 h 24"/>
                <a:gd name="T4" fmla="*/ 75 w 75"/>
                <a:gd name="T5" fmla="*/ 7 h 24"/>
                <a:gd name="T6" fmla="*/ 51 w 75"/>
                <a:gd name="T7" fmla="*/ 21 h 24"/>
                <a:gd name="T8" fmla="*/ 47 w 75"/>
                <a:gd name="T9" fmla="*/ 16 h 24"/>
                <a:gd name="T10" fmla="*/ 38 w 75"/>
                <a:gd name="T11" fmla="*/ 9 h 24"/>
                <a:gd name="T12" fmla="*/ 29 w 75"/>
                <a:gd name="T13" fmla="*/ 15 h 24"/>
                <a:gd name="T14" fmla="*/ 10 w 75"/>
                <a:gd name="T15" fmla="*/ 19 h 24"/>
                <a:gd name="T16" fmla="*/ 3 w 75"/>
                <a:gd name="T17" fmla="*/ 2 h 24"/>
                <a:gd name="T18" fmla="*/ 8 w 75"/>
                <a:gd name="T19" fmla="*/ 1 h 24"/>
                <a:gd name="T20" fmla="*/ 38 w 75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24">
                  <a:moveTo>
                    <a:pt x="38" y="0"/>
                  </a:moveTo>
                  <a:cubicBezTo>
                    <a:pt x="48" y="0"/>
                    <a:pt x="59" y="1"/>
                    <a:pt x="69" y="0"/>
                  </a:cubicBezTo>
                  <a:cubicBezTo>
                    <a:pt x="74" y="0"/>
                    <a:pt x="75" y="2"/>
                    <a:pt x="75" y="7"/>
                  </a:cubicBezTo>
                  <a:cubicBezTo>
                    <a:pt x="73" y="16"/>
                    <a:pt x="60" y="24"/>
                    <a:pt x="51" y="21"/>
                  </a:cubicBezTo>
                  <a:cubicBezTo>
                    <a:pt x="48" y="20"/>
                    <a:pt x="48" y="18"/>
                    <a:pt x="47" y="16"/>
                  </a:cubicBezTo>
                  <a:cubicBezTo>
                    <a:pt x="47" y="11"/>
                    <a:pt x="42" y="9"/>
                    <a:pt x="38" y="9"/>
                  </a:cubicBezTo>
                  <a:cubicBezTo>
                    <a:pt x="34" y="9"/>
                    <a:pt x="31" y="11"/>
                    <a:pt x="29" y="15"/>
                  </a:cubicBezTo>
                  <a:cubicBezTo>
                    <a:pt x="26" y="22"/>
                    <a:pt x="19" y="23"/>
                    <a:pt x="10" y="19"/>
                  </a:cubicBezTo>
                  <a:cubicBezTo>
                    <a:pt x="4" y="15"/>
                    <a:pt x="0" y="7"/>
                    <a:pt x="3" y="2"/>
                  </a:cubicBezTo>
                  <a:cubicBezTo>
                    <a:pt x="4" y="0"/>
                    <a:pt x="6" y="1"/>
                    <a:pt x="8" y="1"/>
                  </a:cubicBezTo>
                  <a:cubicBezTo>
                    <a:pt x="18" y="0"/>
                    <a:pt x="28" y="0"/>
                    <a:pt x="38" y="0"/>
                  </a:cubicBezTo>
                  <a:close/>
                </a:path>
              </a:pathLst>
            </a:custGeom>
            <a:solidFill>
              <a:srgbClr val="E95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35"/>
            <p:cNvSpPr>
              <a:spLocks/>
            </p:cNvSpPr>
            <p:nvPr/>
          </p:nvSpPr>
          <p:spPr bwMode="auto">
            <a:xfrm>
              <a:off x="4632325" y="3362326"/>
              <a:ext cx="152400" cy="157163"/>
            </a:xfrm>
            <a:custGeom>
              <a:avLst/>
              <a:gdLst>
                <a:gd name="T0" fmla="*/ 0 w 9"/>
                <a:gd name="T1" fmla="*/ 2 h 9"/>
                <a:gd name="T2" fmla="*/ 9 w 9"/>
                <a:gd name="T3" fmla="*/ 9 h 9"/>
                <a:gd name="T4" fmla="*/ 0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0" y="2"/>
                  </a:moveTo>
                  <a:cubicBezTo>
                    <a:pt x="7" y="0"/>
                    <a:pt x="9" y="3"/>
                    <a:pt x="9" y="9"/>
                  </a:cubicBezTo>
                  <a:cubicBezTo>
                    <a:pt x="5" y="8"/>
                    <a:pt x="6" y="1"/>
                    <a:pt x="0" y="2"/>
                  </a:cubicBezTo>
                  <a:close/>
                </a:path>
              </a:pathLst>
            </a:custGeom>
            <a:solidFill>
              <a:srgbClr val="EE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17126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55CF482-A6D2-4AD6-9F21-67FAE27C27ED}"/>
              </a:ext>
            </a:extLst>
          </p:cNvPr>
          <p:cNvGrpSpPr/>
          <p:nvPr/>
        </p:nvGrpSpPr>
        <p:grpSpPr>
          <a:xfrm>
            <a:off x="4264086" y="1150648"/>
            <a:ext cx="3630410" cy="3708549"/>
            <a:chOff x="4264086" y="1535656"/>
            <a:chExt cx="3630410" cy="370854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F3A343BE-BD25-45DB-A902-6D1AF3081D10}"/>
                </a:ext>
              </a:extLst>
            </p:cNvPr>
            <p:cNvSpPr/>
            <p:nvPr/>
          </p:nvSpPr>
          <p:spPr>
            <a:xfrm rot="18900000">
              <a:off x="4264086" y="1613795"/>
              <a:ext cx="3630410" cy="3630410"/>
            </a:xfrm>
            <a:prstGeom prst="roundRect">
              <a:avLst>
                <a:gd name="adj" fmla="val 586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9EA34AFF-4789-4BF2-B06D-74F15255E311}"/>
                </a:ext>
              </a:extLst>
            </p:cNvPr>
            <p:cNvSpPr/>
            <p:nvPr/>
          </p:nvSpPr>
          <p:spPr>
            <a:xfrm rot="18900000">
              <a:off x="4264086" y="1535656"/>
              <a:ext cx="3630410" cy="3630410"/>
            </a:xfrm>
            <a:prstGeom prst="roundRect">
              <a:avLst>
                <a:gd name="adj" fmla="val 586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3673642" y="1702251"/>
            <a:ext cx="484471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</a:t>
            </a:r>
          </a:p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Break 1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784B83-6120-4373-9C1F-DC8EEE6D58B3}"/>
              </a:ext>
            </a:extLst>
          </p:cNvPr>
          <p:cNvSpPr txBox="1"/>
          <p:nvPr/>
        </p:nvSpPr>
        <p:spPr>
          <a:xfrm>
            <a:off x="3673642" y="3306735"/>
            <a:ext cx="4844502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</a:t>
            </a:r>
          </a:p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C16ACC1-A22B-48FF-BACF-3270AAB952DB}"/>
              </a:ext>
            </a:extLst>
          </p:cNvPr>
          <p:cNvSpPr/>
          <p:nvPr/>
        </p:nvSpPr>
        <p:spPr>
          <a:xfrm>
            <a:off x="3834063" y="2837516"/>
            <a:ext cx="256673" cy="2566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xmlns="" id="{BDC972DC-D3E9-4C37-8D02-C8676844CE31}"/>
              </a:ext>
            </a:extLst>
          </p:cNvPr>
          <p:cNvSpPr/>
          <p:nvPr/>
        </p:nvSpPr>
        <p:spPr>
          <a:xfrm>
            <a:off x="8101266" y="2842056"/>
            <a:ext cx="256673" cy="2566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19C0589-0803-4B21-946F-B53086A820B7}"/>
              </a:ext>
            </a:extLst>
          </p:cNvPr>
          <p:cNvGrpSpPr/>
          <p:nvPr/>
        </p:nvGrpSpPr>
        <p:grpSpPr>
          <a:xfrm>
            <a:off x="5769656" y="4440204"/>
            <a:ext cx="631143" cy="641293"/>
            <a:chOff x="9271661" y="927087"/>
            <a:chExt cx="1690381" cy="1717565"/>
          </a:xfrm>
          <a:solidFill>
            <a:schemeClr val="bg1"/>
          </a:solidFill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9C94B01A-D249-4CD2-969F-EE234E61CB41}"/>
                </a:ext>
              </a:extLst>
            </p:cNvPr>
            <p:cNvSpPr/>
            <p:nvPr/>
          </p:nvSpPr>
          <p:spPr>
            <a:xfrm rot="2411044">
              <a:off x="9825722" y="927087"/>
              <a:ext cx="487932" cy="1717565"/>
            </a:xfrm>
            <a:custGeom>
              <a:avLst/>
              <a:gdLst>
                <a:gd name="connsiteX0" fmla="*/ 398295 w 480600"/>
                <a:gd name="connsiteY0" fmla="*/ 1046026 h 1345680"/>
                <a:gd name="connsiteX1" fmla="*/ 348313 w 480600"/>
                <a:gd name="connsiteY1" fmla="*/ 1015268 h 1345680"/>
                <a:gd name="connsiteX2" fmla="*/ 329088 w 480600"/>
                <a:gd name="connsiteY2" fmla="*/ 334738 h 1345680"/>
                <a:gd name="connsiteX3" fmla="*/ 379071 w 480600"/>
                <a:gd name="connsiteY3" fmla="*/ 303980 h 1345680"/>
                <a:gd name="connsiteX4" fmla="*/ 440588 w 480600"/>
                <a:gd name="connsiteY4" fmla="*/ 167489 h 1345680"/>
                <a:gd name="connsiteX5" fmla="*/ 430976 w 480600"/>
                <a:gd name="connsiteY5" fmla="*/ 109817 h 1345680"/>
                <a:gd name="connsiteX6" fmla="*/ 334856 w 480600"/>
                <a:gd name="connsiteY6" fmla="*/ 29076 h 1345680"/>
                <a:gd name="connsiteX7" fmla="*/ 309864 w 480600"/>
                <a:gd name="connsiteY7" fmla="*/ 54068 h 1345680"/>
                <a:gd name="connsiteX8" fmla="*/ 309864 w 480600"/>
                <a:gd name="connsiteY8" fmla="*/ 173256 h 1345680"/>
                <a:gd name="connsiteX9" fmla="*/ 271416 w 480600"/>
                <a:gd name="connsiteY9" fmla="*/ 211704 h 1345680"/>
                <a:gd name="connsiteX10" fmla="*/ 219512 w 480600"/>
                <a:gd name="connsiteY10" fmla="*/ 211704 h 1345680"/>
                <a:gd name="connsiteX11" fmla="*/ 181064 w 480600"/>
                <a:gd name="connsiteY11" fmla="*/ 173256 h 1345680"/>
                <a:gd name="connsiteX12" fmla="*/ 181064 w 480600"/>
                <a:gd name="connsiteY12" fmla="*/ 55990 h 1345680"/>
                <a:gd name="connsiteX13" fmla="*/ 156072 w 480600"/>
                <a:gd name="connsiteY13" fmla="*/ 30999 h 1345680"/>
                <a:gd name="connsiteX14" fmla="*/ 59952 w 480600"/>
                <a:gd name="connsiteY14" fmla="*/ 111740 h 1345680"/>
                <a:gd name="connsiteX15" fmla="*/ 50340 w 480600"/>
                <a:gd name="connsiteY15" fmla="*/ 169412 h 1345680"/>
                <a:gd name="connsiteX16" fmla="*/ 111857 w 480600"/>
                <a:gd name="connsiteY16" fmla="*/ 305902 h 1345680"/>
                <a:gd name="connsiteX17" fmla="*/ 161840 w 480600"/>
                <a:gd name="connsiteY17" fmla="*/ 336660 h 1345680"/>
                <a:gd name="connsiteX18" fmla="*/ 142616 w 480600"/>
                <a:gd name="connsiteY18" fmla="*/ 1017190 h 1345680"/>
                <a:gd name="connsiteX19" fmla="*/ 92633 w 480600"/>
                <a:gd name="connsiteY19" fmla="*/ 1047949 h 1345680"/>
                <a:gd name="connsiteX20" fmla="*/ 31116 w 480600"/>
                <a:gd name="connsiteY20" fmla="*/ 1184439 h 1345680"/>
                <a:gd name="connsiteX21" fmla="*/ 40728 w 480600"/>
                <a:gd name="connsiteY21" fmla="*/ 1242111 h 1345680"/>
                <a:gd name="connsiteX22" fmla="*/ 136848 w 480600"/>
                <a:gd name="connsiteY22" fmla="*/ 1322852 h 1345680"/>
                <a:gd name="connsiteX23" fmla="*/ 161840 w 480600"/>
                <a:gd name="connsiteY23" fmla="*/ 1297861 h 1345680"/>
                <a:gd name="connsiteX24" fmla="*/ 161840 w 480600"/>
                <a:gd name="connsiteY24" fmla="*/ 1178672 h 1345680"/>
                <a:gd name="connsiteX25" fmla="*/ 200288 w 480600"/>
                <a:gd name="connsiteY25" fmla="*/ 1140224 h 1345680"/>
                <a:gd name="connsiteX26" fmla="*/ 290640 w 480600"/>
                <a:gd name="connsiteY26" fmla="*/ 1140224 h 1345680"/>
                <a:gd name="connsiteX27" fmla="*/ 329088 w 480600"/>
                <a:gd name="connsiteY27" fmla="*/ 1178672 h 1345680"/>
                <a:gd name="connsiteX28" fmla="*/ 329088 w 480600"/>
                <a:gd name="connsiteY28" fmla="*/ 1297861 h 1345680"/>
                <a:gd name="connsiteX29" fmla="*/ 354080 w 480600"/>
                <a:gd name="connsiteY29" fmla="*/ 1322852 h 1345680"/>
                <a:gd name="connsiteX30" fmla="*/ 450200 w 480600"/>
                <a:gd name="connsiteY30" fmla="*/ 1242111 h 1345680"/>
                <a:gd name="connsiteX31" fmla="*/ 459812 w 480600"/>
                <a:gd name="connsiteY31" fmla="*/ 1184439 h 1345680"/>
                <a:gd name="connsiteX32" fmla="*/ 398295 w 480600"/>
                <a:gd name="connsiteY32" fmla="*/ 1046026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00" h="1345680">
                  <a:moveTo>
                    <a:pt x="398295" y="1046026"/>
                  </a:moveTo>
                  <a:lnTo>
                    <a:pt x="348313" y="1015268"/>
                  </a:lnTo>
                  <a:lnTo>
                    <a:pt x="329088" y="334738"/>
                  </a:lnTo>
                  <a:lnTo>
                    <a:pt x="379071" y="303980"/>
                  </a:lnTo>
                  <a:cubicBezTo>
                    <a:pt x="425209" y="275144"/>
                    <a:pt x="450200" y="221316"/>
                    <a:pt x="440588" y="167489"/>
                  </a:cubicBezTo>
                  <a:lnTo>
                    <a:pt x="430976" y="109817"/>
                  </a:lnTo>
                  <a:cubicBezTo>
                    <a:pt x="423286" y="63680"/>
                    <a:pt x="382916" y="29076"/>
                    <a:pt x="334856" y="29076"/>
                  </a:cubicBezTo>
                  <a:cubicBezTo>
                    <a:pt x="321399" y="29076"/>
                    <a:pt x="309864" y="40611"/>
                    <a:pt x="309864" y="54068"/>
                  </a:cubicBezTo>
                  <a:lnTo>
                    <a:pt x="309864" y="173256"/>
                  </a:lnTo>
                  <a:cubicBezTo>
                    <a:pt x="309864" y="194403"/>
                    <a:pt x="292563" y="211704"/>
                    <a:pt x="271416" y="211704"/>
                  </a:cubicBezTo>
                  <a:lnTo>
                    <a:pt x="219512" y="211704"/>
                  </a:lnTo>
                  <a:cubicBezTo>
                    <a:pt x="198365" y="211704"/>
                    <a:pt x="181064" y="194403"/>
                    <a:pt x="181064" y="173256"/>
                  </a:cubicBezTo>
                  <a:lnTo>
                    <a:pt x="181064" y="55990"/>
                  </a:lnTo>
                  <a:cubicBezTo>
                    <a:pt x="181064" y="42533"/>
                    <a:pt x="169529" y="30999"/>
                    <a:pt x="156072" y="30999"/>
                  </a:cubicBezTo>
                  <a:cubicBezTo>
                    <a:pt x="108012" y="30999"/>
                    <a:pt x="67642" y="65602"/>
                    <a:pt x="59952" y="111740"/>
                  </a:cubicBezTo>
                  <a:lnTo>
                    <a:pt x="50340" y="169412"/>
                  </a:lnTo>
                  <a:cubicBezTo>
                    <a:pt x="40728" y="223239"/>
                    <a:pt x="65720" y="277066"/>
                    <a:pt x="111857" y="305902"/>
                  </a:cubicBezTo>
                  <a:lnTo>
                    <a:pt x="161840" y="336660"/>
                  </a:lnTo>
                  <a:lnTo>
                    <a:pt x="142616" y="1017190"/>
                  </a:lnTo>
                  <a:lnTo>
                    <a:pt x="92633" y="1047949"/>
                  </a:lnTo>
                  <a:cubicBezTo>
                    <a:pt x="46496" y="1076785"/>
                    <a:pt x="21504" y="1130612"/>
                    <a:pt x="31116" y="1184439"/>
                  </a:cubicBezTo>
                  <a:lnTo>
                    <a:pt x="40728" y="1242111"/>
                  </a:lnTo>
                  <a:cubicBezTo>
                    <a:pt x="48418" y="1288249"/>
                    <a:pt x="88788" y="1322852"/>
                    <a:pt x="136848" y="1322852"/>
                  </a:cubicBezTo>
                  <a:cubicBezTo>
                    <a:pt x="150305" y="1322852"/>
                    <a:pt x="161840" y="1311317"/>
                    <a:pt x="161840" y="1297861"/>
                  </a:cubicBezTo>
                  <a:lnTo>
                    <a:pt x="161840" y="1178672"/>
                  </a:lnTo>
                  <a:cubicBezTo>
                    <a:pt x="161840" y="1157525"/>
                    <a:pt x="179141" y="1140224"/>
                    <a:pt x="200288" y="1140224"/>
                  </a:cubicBezTo>
                  <a:lnTo>
                    <a:pt x="290640" y="1140224"/>
                  </a:lnTo>
                  <a:cubicBezTo>
                    <a:pt x="311787" y="1140224"/>
                    <a:pt x="329088" y="1157525"/>
                    <a:pt x="329088" y="1178672"/>
                  </a:cubicBezTo>
                  <a:lnTo>
                    <a:pt x="329088" y="1297861"/>
                  </a:lnTo>
                  <a:cubicBezTo>
                    <a:pt x="329088" y="1311317"/>
                    <a:pt x="340623" y="1322852"/>
                    <a:pt x="354080" y="1322852"/>
                  </a:cubicBezTo>
                  <a:cubicBezTo>
                    <a:pt x="402140" y="1322852"/>
                    <a:pt x="442510" y="1288249"/>
                    <a:pt x="450200" y="1242111"/>
                  </a:cubicBezTo>
                  <a:lnTo>
                    <a:pt x="459812" y="1184439"/>
                  </a:lnTo>
                  <a:cubicBezTo>
                    <a:pt x="469424" y="1128689"/>
                    <a:pt x="446355" y="1074862"/>
                    <a:pt x="398295" y="104602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F843E5C4-49C1-449B-B6A0-27CA193314F2}"/>
                </a:ext>
              </a:extLst>
            </p:cNvPr>
            <p:cNvSpPr/>
            <p:nvPr/>
          </p:nvSpPr>
          <p:spPr>
            <a:xfrm rot="18712925">
              <a:off x="9675227" y="1020217"/>
              <a:ext cx="883249" cy="1690381"/>
            </a:xfrm>
            <a:custGeom>
              <a:avLst/>
              <a:gdLst>
                <a:gd name="connsiteX0" fmla="*/ 335181 w 883249"/>
                <a:gd name="connsiteY0" fmla="*/ 0 h 1563687"/>
                <a:gd name="connsiteX1" fmla="*/ 631293 w 883249"/>
                <a:gd name="connsiteY1" fmla="*/ 0 h 1563687"/>
                <a:gd name="connsiteX2" fmla="*/ 665062 w 883249"/>
                <a:gd name="connsiteY2" fmla="*/ 49352 h 1563687"/>
                <a:gd name="connsiteX3" fmla="*/ 717011 w 883249"/>
                <a:gd name="connsiteY3" fmla="*/ 49352 h 1563687"/>
                <a:gd name="connsiteX4" fmla="*/ 750778 w 883249"/>
                <a:gd name="connsiteY4" fmla="*/ 0 h 1563687"/>
                <a:gd name="connsiteX5" fmla="*/ 844287 w 883249"/>
                <a:gd name="connsiteY5" fmla="*/ 0 h 1563687"/>
                <a:gd name="connsiteX6" fmla="*/ 883249 w 883249"/>
                <a:gd name="connsiteY6" fmla="*/ 111692 h 1563687"/>
                <a:gd name="connsiteX7" fmla="*/ 844287 w 883249"/>
                <a:gd name="connsiteY7" fmla="*/ 223384 h 1563687"/>
                <a:gd name="connsiteX8" fmla="*/ 750778 w 883249"/>
                <a:gd name="connsiteY8" fmla="*/ 223384 h 1563687"/>
                <a:gd name="connsiteX9" fmla="*/ 750777 w 883249"/>
                <a:gd name="connsiteY9" fmla="*/ 223384 h 1563687"/>
                <a:gd name="connsiteX10" fmla="*/ 748180 w 883249"/>
                <a:gd name="connsiteY10" fmla="*/ 223384 h 1563687"/>
                <a:gd name="connsiteX11" fmla="*/ 714413 w 883249"/>
                <a:gd name="connsiteY11" fmla="*/ 174032 h 1563687"/>
                <a:gd name="connsiteX12" fmla="*/ 665062 w 883249"/>
                <a:gd name="connsiteY12" fmla="*/ 174032 h 1563687"/>
                <a:gd name="connsiteX13" fmla="*/ 659785 w 883249"/>
                <a:gd name="connsiteY13" fmla="*/ 200372 h 1563687"/>
                <a:gd name="connsiteX14" fmla="*/ 631293 w 883249"/>
                <a:gd name="connsiteY14" fmla="*/ 223384 h 1563687"/>
                <a:gd name="connsiteX15" fmla="*/ 532589 w 883249"/>
                <a:gd name="connsiteY15" fmla="*/ 223384 h 1563687"/>
                <a:gd name="connsiteX16" fmla="*/ 532589 w 883249"/>
                <a:gd name="connsiteY16" fmla="*/ 737686 h 1563687"/>
                <a:gd name="connsiteX17" fmla="*/ 529992 w 883249"/>
                <a:gd name="connsiteY17" fmla="*/ 737686 h 1563687"/>
                <a:gd name="connsiteX18" fmla="*/ 529992 w 883249"/>
                <a:gd name="connsiteY18" fmla="*/ 748076 h 1563687"/>
                <a:gd name="connsiteX19" fmla="*/ 558564 w 883249"/>
                <a:gd name="connsiteY19" fmla="*/ 781843 h 1563687"/>
                <a:gd name="connsiteX20" fmla="*/ 581942 w 883249"/>
                <a:gd name="connsiteY20" fmla="*/ 1355888 h 1563687"/>
                <a:gd name="connsiteX21" fmla="*/ 537784 w 883249"/>
                <a:gd name="connsiteY21" fmla="*/ 1501346 h 1563687"/>
                <a:gd name="connsiteX22" fmla="*/ 467652 w 883249"/>
                <a:gd name="connsiteY22" fmla="*/ 1563687 h 1563687"/>
                <a:gd name="connsiteX23" fmla="*/ 397520 w 883249"/>
                <a:gd name="connsiteY23" fmla="*/ 1501346 h 1563687"/>
                <a:gd name="connsiteX24" fmla="*/ 353363 w 883249"/>
                <a:gd name="connsiteY24" fmla="*/ 1355888 h 1563687"/>
                <a:gd name="connsiteX25" fmla="*/ 376740 w 883249"/>
                <a:gd name="connsiteY25" fmla="*/ 781843 h 1563687"/>
                <a:gd name="connsiteX26" fmla="*/ 405313 w 883249"/>
                <a:gd name="connsiteY26" fmla="*/ 748076 h 1563687"/>
                <a:gd name="connsiteX27" fmla="*/ 405313 w 883249"/>
                <a:gd name="connsiteY27" fmla="*/ 225982 h 1563687"/>
                <a:gd name="connsiteX28" fmla="*/ 332583 w 883249"/>
                <a:gd name="connsiteY28" fmla="*/ 225982 h 1563687"/>
                <a:gd name="connsiteX29" fmla="*/ 327389 w 883249"/>
                <a:gd name="connsiteY29" fmla="*/ 223384 h 1563687"/>
                <a:gd name="connsiteX30" fmla="*/ 114395 w 883249"/>
                <a:gd name="connsiteY30" fmla="*/ 238969 h 1563687"/>
                <a:gd name="connsiteX31" fmla="*/ 41665 w 883249"/>
                <a:gd name="connsiteY31" fmla="*/ 277932 h 1563687"/>
                <a:gd name="connsiteX32" fmla="*/ 28678 w 883249"/>
                <a:gd name="connsiteY32" fmla="*/ 280529 h 1563687"/>
                <a:gd name="connsiteX33" fmla="*/ 2703 w 883249"/>
                <a:gd name="connsiteY33" fmla="*/ 262346 h 1563687"/>
                <a:gd name="connsiteX34" fmla="*/ 430 w 883249"/>
                <a:gd name="connsiteY34" fmla="*/ 245788 h 1563687"/>
                <a:gd name="connsiteX35" fmla="*/ 711 w 883249"/>
                <a:gd name="connsiteY35" fmla="*/ 245238 h 1563687"/>
                <a:gd name="connsiteX36" fmla="*/ 430 w 883249"/>
                <a:gd name="connsiteY36" fmla="*/ 243190 h 1563687"/>
                <a:gd name="connsiteX37" fmla="*/ 7897 w 883249"/>
                <a:gd name="connsiteY37" fmla="*/ 228579 h 1563687"/>
                <a:gd name="connsiteX38" fmla="*/ 54653 w 883249"/>
                <a:gd name="connsiteY38" fmla="*/ 176630 h 1563687"/>
                <a:gd name="connsiteX39" fmla="*/ 335181 w 883249"/>
                <a:gd name="connsiteY39" fmla="*/ 0 h 156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3249" h="1563687">
                  <a:moveTo>
                    <a:pt x="335181" y="0"/>
                  </a:moveTo>
                  <a:lnTo>
                    <a:pt x="631293" y="0"/>
                  </a:lnTo>
                  <a:cubicBezTo>
                    <a:pt x="646879" y="0"/>
                    <a:pt x="659866" y="5195"/>
                    <a:pt x="665062" y="49352"/>
                  </a:cubicBezTo>
                  <a:lnTo>
                    <a:pt x="717011" y="49352"/>
                  </a:lnTo>
                  <a:cubicBezTo>
                    <a:pt x="722205" y="5195"/>
                    <a:pt x="735193" y="0"/>
                    <a:pt x="750778" y="0"/>
                  </a:cubicBezTo>
                  <a:lnTo>
                    <a:pt x="844287" y="0"/>
                  </a:lnTo>
                  <a:cubicBezTo>
                    <a:pt x="865067" y="0"/>
                    <a:pt x="883249" y="36365"/>
                    <a:pt x="883249" y="111692"/>
                  </a:cubicBezTo>
                  <a:cubicBezTo>
                    <a:pt x="883249" y="187019"/>
                    <a:pt x="865067" y="223384"/>
                    <a:pt x="844287" y="223384"/>
                  </a:cubicBezTo>
                  <a:lnTo>
                    <a:pt x="750778" y="223384"/>
                  </a:lnTo>
                  <a:lnTo>
                    <a:pt x="750777" y="223384"/>
                  </a:lnTo>
                  <a:lnTo>
                    <a:pt x="748180" y="223384"/>
                  </a:lnTo>
                  <a:cubicBezTo>
                    <a:pt x="732596" y="223384"/>
                    <a:pt x="719608" y="218190"/>
                    <a:pt x="714413" y="174032"/>
                  </a:cubicBezTo>
                  <a:lnTo>
                    <a:pt x="665062" y="174032"/>
                  </a:lnTo>
                  <a:lnTo>
                    <a:pt x="659785" y="200372"/>
                  </a:lnTo>
                  <a:cubicBezTo>
                    <a:pt x="653210" y="220462"/>
                    <a:pt x="642982" y="223384"/>
                    <a:pt x="631293" y="223384"/>
                  </a:cubicBezTo>
                  <a:lnTo>
                    <a:pt x="532589" y="223384"/>
                  </a:lnTo>
                  <a:lnTo>
                    <a:pt x="532589" y="737686"/>
                  </a:lnTo>
                  <a:lnTo>
                    <a:pt x="529992" y="737686"/>
                  </a:lnTo>
                  <a:lnTo>
                    <a:pt x="529992" y="748076"/>
                  </a:lnTo>
                  <a:cubicBezTo>
                    <a:pt x="545576" y="750674"/>
                    <a:pt x="555967" y="763662"/>
                    <a:pt x="558564" y="781843"/>
                  </a:cubicBezTo>
                  <a:lnTo>
                    <a:pt x="581942" y="1355888"/>
                  </a:lnTo>
                  <a:cubicBezTo>
                    <a:pt x="584539" y="1410434"/>
                    <a:pt x="568954" y="1462384"/>
                    <a:pt x="537784" y="1501346"/>
                  </a:cubicBezTo>
                  <a:cubicBezTo>
                    <a:pt x="506614" y="1540309"/>
                    <a:pt x="514406" y="1563687"/>
                    <a:pt x="467652" y="1563687"/>
                  </a:cubicBezTo>
                  <a:cubicBezTo>
                    <a:pt x="420898" y="1563687"/>
                    <a:pt x="428690" y="1540309"/>
                    <a:pt x="397520" y="1501346"/>
                  </a:cubicBezTo>
                  <a:cubicBezTo>
                    <a:pt x="363753" y="1462384"/>
                    <a:pt x="348168" y="1407837"/>
                    <a:pt x="353363" y="1355888"/>
                  </a:cubicBezTo>
                  <a:lnTo>
                    <a:pt x="376740" y="781843"/>
                  </a:lnTo>
                  <a:cubicBezTo>
                    <a:pt x="376740" y="763662"/>
                    <a:pt x="389727" y="750674"/>
                    <a:pt x="405313" y="748076"/>
                  </a:cubicBezTo>
                  <a:lnTo>
                    <a:pt x="405313" y="225982"/>
                  </a:lnTo>
                  <a:lnTo>
                    <a:pt x="332583" y="225982"/>
                  </a:lnTo>
                  <a:lnTo>
                    <a:pt x="327389" y="223384"/>
                  </a:lnTo>
                  <a:cubicBezTo>
                    <a:pt x="241671" y="189617"/>
                    <a:pt x="197514" y="197409"/>
                    <a:pt x="114395" y="238969"/>
                  </a:cubicBezTo>
                  <a:lnTo>
                    <a:pt x="41665" y="277932"/>
                  </a:lnTo>
                  <a:cubicBezTo>
                    <a:pt x="39067" y="280529"/>
                    <a:pt x="33872" y="280529"/>
                    <a:pt x="28678" y="280529"/>
                  </a:cubicBezTo>
                  <a:cubicBezTo>
                    <a:pt x="18288" y="280529"/>
                    <a:pt x="7897" y="272737"/>
                    <a:pt x="2703" y="262346"/>
                  </a:cubicBezTo>
                  <a:cubicBezTo>
                    <a:pt x="106" y="257151"/>
                    <a:pt x="-544" y="251307"/>
                    <a:pt x="430" y="245788"/>
                  </a:cubicBezTo>
                  <a:lnTo>
                    <a:pt x="711" y="245238"/>
                  </a:lnTo>
                  <a:lnTo>
                    <a:pt x="430" y="243190"/>
                  </a:lnTo>
                  <a:cubicBezTo>
                    <a:pt x="1404" y="237670"/>
                    <a:pt x="4001" y="232475"/>
                    <a:pt x="7897" y="228579"/>
                  </a:cubicBezTo>
                  <a:lnTo>
                    <a:pt x="54653" y="176630"/>
                  </a:lnTo>
                  <a:cubicBezTo>
                    <a:pt x="145565" y="75327"/>
                    <a:pt x="207904" y="49352"/>
                    <a:pt x="335181" y="0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3277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Connector: Elbow 157">
            <a:extLst>
              <a:ext uri="{FF2B5EF4-FFF2-40B4-BE49-F238E27FC236}">
                <a16:creationId xmlns="" xmlns:a16="http://schemas.microsoft.com/office/drawing/2014/main" id="{84ADEF75-CFD7-421C-8C42-531F7E77812B}"/>
              </a:ext>
            </a:extLst>
          </p:cNvPr>
          <p:cNvCxnSpPr>
            <a:cxnSpLocks/>
          </p:cNvCxnSpPr>
          <p:nvPr/>
        </p:nvCxnSpPr>
        <p:spPr>
          <a:xfrm>
            <a:off x="6929435" y="1417475"/>
            <a:ext cx="2806976" cy="1097280"/>
          </a:xfrm>
          <a:prstGeom prst="bentConnector3">
            <a:avLst>
              <a:gd name="adj1" fmla="val 100117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155">
            <a:extLst>
              <a:ext uri="{FF2B5EF4-FFF2-40B4-BE49-F238E27FC236}">
                <a16:creationId xmlns="" xmlns:a16="http://schemas.microsoft.com/office/drawing/2014/main" id="{6506842C-5191-4013-ABC7-A85B4BA62C4D}"/>
              </a:ext>
            </a:extLst>
          </p:cNvPr>
          <p:cNvCxnSpPr>
            <a:cxnSpLocks/>
            <a:endCxn id="72" idx="0"/>
          </p:cNvCxnSpPr>
          <p:nvPr/>
        </p:nvCxnSpPr>
        <p:spPr>
          <a:xfrm rot="10800000" flipV="1">
            <a:off x="2229538" y="1362381"/>
            <a:ext cx="3361134" cy="1138947"/>
          </a:xfrm>
          <a:prstGeom prst="bentConnector2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ircle: Hollow 170">
            <a:extLst>
              <a:ext uri="{FF2B5EF4-FFF2-40B4-BE49-F238E27FC236}">
                <a16:creationId xmlns="" xmlns:a16="http://schemas.microsoft.com/office/drawing/2014/main" id="{0AB51016-7DC0-49C4-8236-6D7E3CE1891E}"/>
              </a:ext>
            </a:extLst>
          </p:cNvPr>
          <p:cNvSpPr/>
          <p:nvPr/>
        </p:nvSpPr>
        <p:spPr>
          <a:xfrm>
            <a:off x="2075601" y="2501329"/>
            <a:ext cx="307874" cy="307874"/>
          </a:xfrm>
          <a:prstGeom prst="donut">
            <a:avLst/>
          </a:prstGeom>
          <a:noFill/>
          <a:ln w="25400">
            <a:solidFill>
              <a:srgbClr val="FCA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Circle: Hollow 172">
            <a:extLst>
              <a:ext uri="{FF2B5EF4-FFF2-40B4-BE49-F238E27FC236}">
                <a16:creationId xmlns="" xmlns:a16="http://schemas.microsoft.com/office/drawing/2014/main" id="{5C889956-7BEB-4B9B-85E2-D68DD708BB03}"/>
              </a:ext>
            </a:extLst>
          </p:cNvPr>
          <p:cNvSpPr/>
          <p:nvPr/>
        </p:nvSpPr>
        <p:spPr>
          <a:xfrm>
            <a:off x="5980163" y="2486279"/>
            <a:ext cx="307874" cy="307874"/>
          </a:xfrm>
          <a:prstGeom prst="donut">
            <a:avLst/>
          </a:prstGeom>
          <a:noFill/>
          <a:ln w="25400">
            <a:solidFill>
              <a:srgbClr val="FCA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Circle: Hollow 173">
            <a:extLst>
              <a:ext uri="{FF2B5EF4-FFF2-40B4-BE49-F238E27FC236}">
                <a16:creationId xmlns="" xmlns:a16="http://schemas.microsoft.com/office/drawing/2014/main" id="{574BA8DF-A2FC-47C9-8D9E-950D7C75396B}"/>
              </a:ext>
            </a:extLst>
          </p:cNvPr>
          <p:cNvSpPr/>
          <p:nvPr/>
        </p:nvSpPr>
        <p:spPr>
          <a:xfrm>
            <a:off x="9579720" y="2514755"/>
            <a:ext cx="307874" cy="307874"/>
          </a:xfrm>
          <a:prstGeom prst="donut">
            <a:avLst/>
          </a:prstGeom>
          <a:noFill/>
          <a:ln w="25400">
            <a:solidFill>
              <a:srgbClr val="FCA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5" name="Straight Connector 176">
            <a:extLst>
              <a:ext uri="{FF2B5EF4-FFF2-40B4-BE49-F238E27FC236}">
                <a16:creationId xmlns="" xmlns:a16="http://schemas.microsoft.com/office/drawing/2014/main" id="{9EA53286-6718-446D-B200-546704892961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6125811" y="1859405"/>
            <a:ext cx="8289" cy="62687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178">
            <a:extLst>
              <a:ext uri="{FF2B5EF4-FFF2-40B4-BE49-F238E27FC236}">
                <a16:creationId xmlns="" xmlns:a16="http://schemas.microsoft.com/office/drawing/2014/main" id="{FDC23383-819D-4F3C-9F44-20675609119C}"/>
              </a:ext>
            </a:extLst>
          </p:cNvPr>
          <p:cNvSpPr/>
          <p:nvPr/>
        </p:nvSpPr>
        <p:spPr>
          <a:xfrm>
            <a:off x="5310882" y="1161341"/>
            <a:ext cx="1646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E7E5E6"/>
                </a:solidFill>
                <a:latin typeface="Arial Rounded MT Bold" panose="020F0704030504030204" pitchFamily="34" charset="0"/>
              </a:rPr>
              <a:t>CLOUD COMPUTING</a:t>
            </a:r>
          </a:p>
        </p:txBody>
      </p:sp>
      <p:grpSp>
        <p:nvGrpSpPr>
          <p:cNvPr id="77" name="Group 179">
            <a:extLst>
              <a:ext uri="{FF2B5EF4-FFF2-40B4-BE49-F238E27FC236}">
                <a16:creationId xmlns="" xmlns:a16="http://schemas.microsoft.com/office/drawing/2014/main" id="{25A16F54-A194-4666-88A5-619DEBD3F814}"/>
              </a:ext>
            </a:extLst>
          </p:cNvPr>
          <p:cNvGrpSpPr/>
          <p:nvPr/>
        </p:nvGrpSpPr>
        <p:grpSpPr>
          <a:xfrm>
            <a:off x="783210" y="4714876"/>
            <a:ext cx="2920054" cy="821175"/>
            <a:chOff x="1418889" y="4287807"/>
            <a:chExt cx="1681201" cy="821175"/>
          </a:xfrm>
        </p:grpSpPr>
        <p:sp>
          <p:nvSpPr>
            <p:cNvPr id="78" name="TextBox 180">
              <a:extLst>
                <a:ext uri="{FF2B5EF4-FFF2-40B4-BE49-F238E27FC236}">
                  <a16:creationId xmlns="" xmlns:a16="http://schemas.microsoft.com/office/drawing/2014/main" id="{FAFA5761-88C5-418F-82E5-A9642BAF0609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9" name="TextBox 181">
              <a:extLst>
                <a:ext uri="{FF2B5EF4-FFF2-40B4-BE49-F238E27FC236}">
                  <a16:creationId xmlns="" xmlns:a16="http://schemas.microsoft.com/office/drawing/2014/main" id="{7E3D7E2A-B16A-45E5-9DC2-13B329169A50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80" name="Group 182">
            <a:extLst>
              <a:ext uri="{FF2B5EF4-FFF2-40B4-BE49-F238E27FC236}">
                <a16:creationId xmlns="" xmlns:a16="http://schemas.microsoft.com/office/drawing/2014/main" id="{33E00CC0-FDC9-417E-B79F-9B58B7D9F042}"/>
              </a:ext>
            </a:extLst>
          </p:cNvPr>
          <p:cNvGrpSpPr/>
          <p:nvPr/>
        </p:nvGrpSpPr>
        <p:grpSpPr>
          <a:xfrm>
            <a:off x="4674072" y="4618146"/>
            <a:ext cx="2920054" cy="821175"/>
            <a:chOff x="1418889" y="4287807"/>
            <a:chExt cx="1681201" cy="821175"/>
          </a:xfrm>
        </p:grpSpPr>
        <p:sp>
          <p:nvSpPr>
            <p:cNvPr id="81" name="TextBox 183">
              <a:extLst>
                <a:ext uri="{FF2B5EF4-FFF2-40B4-BE49-F238E27FC236}">
                  <a16:creationId xmlns="" xmlns:a16="http://schemas.microsoft.com/office/drawing/2014/main" id="{123183BD-335D-46FA-BFB6-7BBF0E67A09B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2" name="TextBox 184">
              <a:extLst>
                <a:ext uri="{FF2B5EF4-FFF2-40B4-BE49-F238E27FC236}">
                  <a16:creationId xmlns="" xmlns:a16="http://schemas.microsoft.com/office/drawing/2014/main" id="{666763D6-0E5A-4276-AC83-EBFD649D4B0D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83" name="Group 185">
            <a:extLst>
              <a:ext uri="{FF2B5EF4-FFF2-40B4-BE49-F238E27FC236}">
                <a16:creationId xmlns="" xmlns:a16="http://schemas.microsoft.com/office/drawing/2014/main" id="{5D6929F6-0055-4944-B54D-0F240846992E}"/>
              </a:ext>
            </a:extLst>
          </p:cNvPr>
          <p:cNvGrpSpPr/>
          <p:nvPr/>
        </p:nvGrpSpPr>
        <p:grpSpPr>
          <a:xfrm>
            <a:off x="8349829" y="4501715"/>
            <a:ext cx="2920054" cy="821175"/>
            <a:chOff x="1418889" y="4287807"/>
            <a:chExt cx="1681201" cy="821175"/>
          </a:xfrm>
        </p:grpSpPr>
        <p:sp>
          <p:nvSpPr>
            <p:cNvPr id="84" name="TextBox 186">
              <a:extLst>
                <a:ext uri="{FF2B5EF4-FFF2-40B4-BE49-F238E27FC236}">
                  <a16:creationId xmlns="" xmlns:a16="http://schemas.microsoft.com/office/drawing/2014/main" id="{947D3436-7B08-484D-BB92-1D99BDAAC4F5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5" name="TextBox 187">
              <a:extLst>
                <a:ext uri="{FF2B5EF4-FFF2-40B4-BE49-F238E27FC236}">
                  <a16:creationId xmlns="" xmlns:a16="http://schemas.microsoft.com/office/drawing/2014/main" id="{6DCA11DF-796D-4231-87B0-A7AE5F8C27AA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86" name="Grupo 85"/>
          <p:cNvGrpSpPr/>
          <p:nvPr/>
        </p:nvGrpSpPr>
        <p:grpSpPr>
          <a:xfrm>
            <a:off x="1595161" y="2977667"/>
            <a:ext cx="1247066" cy="1315416"/>
            <a:chOff x="1954467" y="2912097"/>
            <a:chExt cx="1419226" cy="1497012"/>
          </a:xfrm>
        </p:grpSpPr>
        <p:sp>
          <p:nvSpPr>
            <p:cNvPr id="87" name="Freeform 13"/>
            <p:cNvSpPr>
              <a:spLocks/>
            </p:cNvSpPr>
            <p:nvPr/>
          </p:nvSpPr>
          <p:spPr bwMode="auto">
            <a:xfrm>
              <a:off x="2887917" y="2912097"/>
              <a:ext cx="215900" cy="498475"/>
            </a:xfrm>
            <a:custGeom>
              <a:avLst/>
              <a:gdLst>
                <a:gd name="T0" fmla="*/ 3 w 12"/>
                <a:gd name="T1" fmla="*/ 5 h 27"/>
                <a:gd name="T2" fmla="*/ 11 w 12"/>
                <a:gd name="T3" fmla="*/ 2 h 27"/>
                <a:gd name="T4" fmla="*/ 11 w 12"/>
                <a:gd name="T5" fmla="*/ 5 h 27"/>
                <a:gd name="T6" fmla="*/ 11 w 12"/>
                <a:gd name="T7" fmla="*/ 7 h 27"/>
                <a:gd name="T8" fmla="*/ 9 w 12"/>
                <a:gd name="T9" fmla="*/ 14 h 27"/>
                <a:gd name="T10" fmla="*/ 8 w 12"/>
                <a:gd name="T11" fmla="*/ 22 h 27"/>
                <a:gd name="T12" fmla="*/ 5 w 12"/>
                <a:gd name="T13" fmla="*/ 26 h 27"/>
                <a:gd name="T14" fmla="*/ 1 w 12"/>
                <a:gd name="T15" fmla="*/ 23 h 27"/>
                <a:gd name="T16" fmla="*/ 3 w 12"/>
                <a:gd name="T1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7">
                  <a:moveTo>
                    <a:pt x="3" y="5"/>
                  </a:moveTo>
                  <a:cubicBezTo>
                    <a:pt x="6" y="4"/>
                    <a:pt x="7" y="0"/>
                    <a:pt x="11" y="2"/>
                  </a:cubicBezTo>
                  <a:cubicBezTo>
                    <a:pt x="11" y="3"/>
                    <a:pt x="11" y="4"/>
                    <a:pt x="11" y="5"/>
                  </a:cubicBezTo>
                  <a:cubicBezTo>
                    <a:pt x="12" y="5"/>
                    <a:pt x="12" y="6"/>
                    <a:pt x="11" y="7"/>
                  </a:cubicBezTo>
                  <a:cubicBezTo>
                    <a:pt x="9" y="8"/>
                    <a:pt x="9" y="11"/>
                    <a:pt x="9" y="14"/>
                  </a:cubicBezTo>
                  <a:cubicBezTo>
                    <a:pt x="9" y="17"/>
                    <a:pt x="9" y="20"/>
                    <a:pt x="8" y="22"/>
                  </a:cubicBezTo>
                  <a:cubicBezTo>
                    <a:pt x="8" y="24"/>
                    <a:pt x="7" y="26"/>
                    <a:pt x="5" y="26"/>
                  </a:cubicBezTo>
                  <a:cubicBezTo>
                    <a:pt x="3" y="27"/>
                    <a:pt x="2" y="25"/>
                    <a:pt x="1" y="23"/>
                  </a:cubicBezTo>
                  <a:cubicBezTo>
                    <a:pt x="1" y="17"/>
                    <a:pt x="0" y="11"/>
                    <a:pt x="3" y="5"/>
                  </a:cubicBezTo>
                  <a:close/>
                </a:path>
              </a:pathLst>
            </a:custGeom>
            <a:solidFill>
              <a:srgbClr val="828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20"/>
            <p:cNvSpPr>
              <a:spLocks/>
            </p:cNvSpPr>
            <p:nvPr/>
          </p:nvSpPr>
          <p:spPr bwMode="auto">
            <a:xfrm>
              <a:off x="2044955" y="2912097"/>
              <a:ext cx="430213" cy="536575"/>
            </a:xfrm>
            <a:custGeom>
              <a:avLst/>
              <a:gdLst>
                <a:gd name="T0" fmla="*/ 24 w 24"/>
                <a:gd name="T1" fmla="*/ 19 h 29"/>
                <a:gd name="T2" fmla="*/ 23 w 24"/>
                <a:gd name="T3" fmla="*/ 29 h 29"/>
                <a:gd name="T4" fmla="*/ 20 w 24"/>
                <a:gd name="T5" fmla="*/ 16 h 29"/>
                <a:gd name="T6" fmla="*/ 17 w 24"/>
                <a:gd name="T7" fmla="*/ 24 h 29"/>
                <a:gd name="T8" fmla="*/ 13 w 24"/>
                <a:gd name="T9" fmla="*/ 15 h 29"/>
                <a:gd name="T10" fmla="*/ 13 w 24"/>
                <a:gd name="T11" fmla="*/ 13 h 29"/>
                <a:gd name="T12" fmla="*/ 12 w 24"/>
                <a:gd name="T13" fmla="*/ 23 h 29"/>
                <a:gd name="T14" fmla="*/ 9 w 24"/>
                <a:gd name="T15" fmla="*/ 26 h 29"/>
                <a:gd name="T16" fmla="*/ 7 w 24"/>
                <a:gd name="T17" fmla="*/ 23 h 29"/>
                <a:gd name="T18" fmla="*/ 6 w 24"/>
                <a:gd name="T19" fmla="*/ 13 h 29"/>
                <a:gd name="T20" fmla="*/ 4 w 24"/>
                <a:gd name="T21" fmla="*/ 12 h 29"/>
                <a:gd name="T22" fmla="*/ 0 w 24"/>
                <a:gd name="T23" fmla="*/ 10 h 29"/>
                <a:gd name="T24" fmla="*/ 21 w 24"/>
                <a:gd name="T25" fmla="*/ 4 h 29"/>
                <a:gd name="T26" fmla="*/ 24 w 24"/>
                <a:gd name="T27" fmla="*/ 10 h 29"/>
                <a:gd name="T28" fmla="*/ 24 w 24"/>
                <a:gd name="T2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29">
                  <a:moveTo>
                    <a:pt x="24" y="19"/>
                  </a:moveTo>
                  <a:cubicBezTo>
                    <a:pt x="23" y="22"/>
                    <a:pt x="23" y="26"/>
                    <a:pt x="23" y="29"/>
                  </a:cubicBezTo>
                  <a:cubicBezTo>
                    <a:pt x="16" y="26"/>
                    <a:pt x="22" y="20"/>
                    <a:pt x="20" y="16"/>
                  </a:cubicBezTo>
                  <a:cubicBezTo>
                    <a:pt x="19" y="18"/>
                    <a:pt x="22" y="24"/>
                    <a:pt x="17" y="24"/>
                  </a:cubicBezTo>
                  <a:cubicBezTo>
                    <a:pt x="11" y="25"/>
                    <a:pt x="13" y="19"/>
                    <a:pt x="13" y="15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6"/>
                    <a:pt x="12" y="20"/>
                    <a:pt x="12" y="23"/>
                  </a:cubicBezTo>
                  <a:cubicBezTo>
                    <a:pt x="11" y="24"/>
                    <a:pt x="11" y="26"/>
                    <a:pt x="9" y="26"/>
                  </a:cubicBezTo>
                  <a:cubicBezTo>
                    <a:pt x="8" y="26"/>
                    <a:pt x="7" y="24"/>
                    <a:pt x="7" y="23"/>
                  </a:cubicBezTo>
                  <a:cubicBezTo>
                    <a:pt x="6" y="20"/>
                    <a:pt x="6" y="17"/>
                    <a:pt x="6" y="13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2" y="12"/>
                    <a:pt x="1" y="12"/>
                    <a:pt x="0" y="10"/>
                  </a:cubicBezTo>
                  <a:cubicBezTo>
                    <a:pt x="4" y="3"/>
                    <a:pt x="14" y="0"/>
                    <a:pt x="21" y="4"/>
                  </a:cubicBezTo>
                  <a:cubicBezTo>
                    <a:pt x="23" y="5"/>
                    <a:pt x="24" y="7"/>
                    <a:pt x="24" y="10"/>
                  </a:cubicBezTo>
                  <a:cubicBezTo>
                    <a:pt x="24" y="13"/>
                    <a:pt x="24" y="16"/>
                    <a:pt x="24" y="19"/>
                  </a:cubicBezTo>
                  <a:close/>
                </a:path>
              </a:pathLst>
            </a:custGeom>
            <a:solidFill>
              <a:srgbClr val="913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89" name="Grupo 88"/>
            <p:cNvGrpSpPr/>
            <p:nvPr/>
          </p:nvGrpSpPr>
          <p:grpSpPr>
            <a:xfrm>
              <a:off x="1954467" y="2931147"/>
              <a:ext cx="1419226" cy="1477962"/>
              <a:chOff x="2501900" y="2897188"/>
              <a:chExt cx="1419226" cy="1477962"/>
            </a:xfrm>
          </p:grpSpPr>
          <p:sp>
            <p:nvSpPr>
              <p:cNvPr id="90" name="Freeform 6"/>
              <p:cNvSpPr>
                <a:spLocks/>
              </p:cNvSpPr>
              <p:nvPr/>
            </p:nvSpPr>
            <p:spPr bwMode="auto">
              <a:xfrm>
                <a:off x="3363913" y="3063875"/>
                <a:ext cx="557213" cy="1311275"/>
              </a:xfrm>
              <a:custGeom>
                <a:avLst/>
                <a:gdLst>
                  <a:gd name="T0" fmla="*/ 2 w 31"/>
                  <a:gd name="T1" fmla="*/ 53 h 71"/>
                  <a:gd name="T2" fmla="*/ 2 w 31"/>
                  <a:gd name="T3" fmla="*/ 47 h 71"/>
                  <a:gd name="T4" fmla="*/ 2 w 31"/>
                  <a:gd name="T5" fmla="*/ 40 h 71"/>
                  <a:gd name="T6" fmla="*/ 7 w 31"/>
                  <a:gd name="T7" fmla="*/ 42 h 71"/>
                  <a:gd name="T8" fmla="*/ 8 w 31"/>
                  <a:gd name="T9" fmla="*/ 56 h 71"/>
                  <a:gd name="T10" fmla="*/ 16 w 31"/>
                  <a:gd name="T11" fmla="*/ 65 h 71"/>
                  <a:gd name="T12" fmla="*/ 26 w 31"/>
                  <a:gd name="T13" fmla="*/ 57 h 71"/>
                  <a:gd name="T14" fmla="*/ 26 w 31"/>
                  <a:gd name="T15" fmla="*/ 3 h 71"/>
                  <a:gd name="T16" fmla="*/ 28 w 31"/>
                  <a:gd name="T17" fmla="*/ 0 h 71"/>
                  <a:gd name="T18" fmla="*/ 31 w 31"/>
                  <a:gd name="T19" fmla="*/ 9 h 71"/>
                  <a:gd name="T20" fmla="*/ 31 w 31"/>
                  <a:gd name="T21" fmla="*/ 63 h 71"/>
                  <a:gd name="T22" fmla="*/ 24 w 31"/>
                  <a:gd name="T23" fmla="*/ 71 h 71"/>
                  <a:gd name="T24" fmla="*/ 21 w 31"/>
                  <a:gd name="T25" fmla="*/ 71 h 71"/>
                  <a:gd name="T26" fmla="*/ 2 w 31"/>
                  <a:gd name="T27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71">
                    <a:moveTo>
                      <a:pt x="2" y="53"/>
                    </a:moveTo>
                    <a:cubicBezTo>
                      <a:pt x="2" y="51"/>
                      <a:pt x="2" y="49"/>
                      <a:pt x="2" y="47"/>
                    </a:cubicBezTo>
                    <a:cubicBezTo>
                      <a:pt x="0" y="44"/>
                      <a:pt x="1" y="42"/>
                      <a:pt x="2" y="40"/>
                    </a:cubicBezTo>
                    <a:cubicBezTo>
                      <a:pt x="4" y="39"/>
                      <a:pt x="6" y="40"/>
                      <a:pt x="7" y="42"/>
                    </a:cubicBezTo>
                    <a:cubicBezTo>
                      <a:pt x="8" y="47"/>
                      <a:pt x="8" y="52"/>
                      <a:pt x="8" y="56"/>
                    </a:cubicBezTo>
                    <a:cubicBezTo>
                      <a:pt x="8" y="63"/>
                      <a:pt x="10" y="65"/>
                      <a:pt x="16" y="65"/>
                    </a:cubicBezTo>
                    <a:cubicBezTo>
                      <a:pt x="24" y="65"/>
                      <a:pt x="26" y="64"/>
                      <a:pt x="26" y="57"/>
                    </a:cubicBezTo>
                    <a:cubicBezTo>
                      <a:pt x="26" y="39"/>
                      <a:pt x="26" y="21"/>
                      <a:pt x="26" y="3"/>
                    </a:cubicBezTo>
                    <a:cubicBezTo>
                      <a:pt x="26" y="2"/>
                      <a:pt x="27" y="1"/>
                      <a:pt x="28" y="0"/>
                    </a:cubicBezTo>
                    <a:cubicBezTo>
                      <a:pt x="31" y="2"/>
                      <a:pt x="31" y="6"/>
                      <a:pt x="31" y="9"/>
                    </a:cubicBezTo>
                    <a:cubicBezTo>
                      <a:pt x="31" y="27"/>
                      <a:pt x="31" y="45"/>
                      <a:pt x="31" y="63"/>
                    </a:cubicBezTo>
                    <a:cubicBezTo>
                      <a:pt x="31" y="68"/>
                      <a:pt x="29" y="71"/>
                      <a:pt x="24" y="71"/>
                    </a:cubicBezTo>
                    <a:cubicBezTo>
                      <a:pt x="23" y="70"/>
                      <a:pt x="22" y="71"/>
                      <a:pt x="21" y="71"/>
                    </a:cubicBezTo>
                    <a:cubicBezTo>
                      <a:pt x="3" y="71"/>
                      <a:pt x="3" y="71"/>
                      <a:pt x="2" y="53"/>
                    </a:cubicBez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" name="Freeform 14"/>
              <p:cNvSpPr>
                <a:spLocks/>
              </p:cNvSpPr>
              <p:nvPr/>
            </p:nvSpPr>
            <p:spPr bwMode="auto">
              <a:xfrm>
                <a:off x="3651250" y="2897188"/>
                <a:ext cx="215900" cy="461963"/>
              </a:xfrm>
              <a:custGeom>
                <a:avLst/>
                <a:gdLst>
                  <a:gd name="T0" fmla="*/ 12 w 12"/>
                  <a:gd name="T1" fmla="*/ 9 h 25"/>
                  <a:gd name="T2" fmla="*/ 10 w 12"/>
                  <a:gd name="T3" fmla="*/ 11 h 25"/>
                  <a:gd name="T4" fmla="*/ 10 w 12"/>
                  <a:gd name="T5" fmla="*/ 22 h 25"/>
                  <a:gd name="T6" fmla="*/ 7 w 12"/>
                  <a:gd name="T7" fmla="*/ 25 h 25"/>
                  <a:gd name="T8" fmla="*/ 4 w 12"/>
                  <a:gd name="T9" fmla="*/ 22 h 25"/>
                  <a:gd name="T10" fmla="*/ 2 w 12"/>
                  <a:gd name="T11" fmla="*/ 9 h 25"/>
                  <a:gd name="T12" fmla="*/ 0 w 12"/>
                  <a:gd name="T13" fmla="*/ 7 h 25"/>
                  <a:gd name="T14" fmla="*/ 1 w 12"/>
                  <a:gd name="T15" fmla="*/ 4 h 25"/>
                  <a:gd name="T16" fmla="*/ 7 w 12"/>
                  <a:gd name="T17" fmla="*/ 5 h 25"/>
                  <a:gd name="T18" fmla="*/ 12 w 12"/>
                  <a:gd name="T19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5">
                    <a:moveTo>
                      <a:pt x="12" y="9"/>
                    </a:moveTo>
                    <a:cubicBezTo>
                      <a:pt x="11" y="10"/>
                      <a:pt x="11" y="10"/>
                      <a:pt x="10" y="11"/>
                    </a:cubicBezTo>
                    <a:cubicBezTo>
                      <a:pt x="10" y="15"/>
                      <a:pt x="11" y="18"/>
                      <a:pt x="10" y="22"/>
                    </a:cubicBezTo>
                    <a:cubicBezTo>
                      <a:pt x="10" y="24"/>
                      <a:pt x="8" y="25"/>
                      <a:pt x="7" y="25"/>
                    </a:cubicBezTo>
                    <a:cubicBezTo>
                      <a:pt x="5" y="25"/>
                      <a:pt x="4" y="23"/>
                      <a:pt x="4" y="22"/>
                    </a:cubicBezTo>
                    <a:cubicBezTo>
                      <a:pt x="3" y="17"/>
                      <a:pt x="5" y="13"/>
                      <a:pt x="2" y="9"/>
                    </a:cubicBezTo>
                    <a:cubicBezTo>
                      <a:pt x="1" y="8"/>
                      <a:pt x="1" y="8"/>
                      <a:pt x="0" y="7"/>
                    </a:cubicBezTo>
                    <a:cubicBezTo>
                      <a:pt x="0" y="6"/>
                      <a:pt x="0" y="5"/>
                      <a:pt x="1" y="4"/>
                    </a:cubicBezTo>
                    <a:cubicBezTo>
                      <a:pt x="4" y="0"/>
                      <a:pt x="6" y="2"/>
                      <a:pt x="7" y="5"/>
                    </a:cubicBezTo>
                    <a:cubicBezTo>
                      <a:pt x="8" y="9"/>
                      <a:pt x="10" y="9"/>
                      <a:pt x="12" y="9"/>
                    </a:cubicBezTo>
                    <a:close/>
                  </a:path>
                </a:pathLst>
              </a:custGeom>
              <a:solidFill>
                <a:srgbClr val="7C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" name="Freeform 16"/>
              <p:cNvSpPr>
                <a:spLocks/>
              </p:cNvSpPr>
              <p:nvPr/>
            </p:nvSpPr>
            <p:spPr bwMode="auto">
              <a:xfrm>
                <a:off x="3560763" y="2971800"/>
                <a:ext cx="161925" cy="387350"/>
              </a:xfrm>
              <a:custGeom>
                <a:avLst/>
                <a:gdLst>
                  <a:gd name="T0" fmla="*/ 6 w 9"/>
                  <a:gd name="T1" fmla="*/ 0 h 21"/>
                  <a:gd name="T2" fmla="*/ 6 w 9"/>
                  <a:gd name="T3" fmla="*/ 3 h 21"/>
                  <a:gd name="T4" fmla="*/ 5 w 9"/>
                  <a:gd name="T5" fmla="*/ 21 h 21"/>
                  <a:gd name="T6" fmla="*/ 4 w 9"/>
                  <a:gd name="T7" fmla="*/ 2 h 21"/>
                  <a:gd name="T8" fmla="*/ 4 w 9"/>
                  <a:gd name="T9" fmla="*/ 0 h 21"/>
                  <a:gd name="T10" fmla="*/ 6 w 9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1">
                    <a:moveTo>
                      <a:pt x="6" y="0"/>
                    </a:moveTo>
                    <a:cubicBezTo>
                      <a:pt x="6" y="1"/>
                      <a:pt x="6" y="2"/>
                      <a:pt x="6" y="3"/>
                    </a:cubicBezTo>
                    <a:cubicBezTo>
                      <a:pt x="9" y="10"/>
                      <a:pt x="9" y="15"/>
                      <a:pt x="5" y="21"/>
                    </a:cubicBezTo>
                    <a:cubicBezTo>
                      <a:pt x="1" y="15"/>
                      <a:pt x="0" y="8"/>
                      <a:pt x="4" y="2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44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" name="Freeform 19"/>
              <p:cNvSpPr>
                <a:spLocks/>
              </p:cNvSpPr>
              <p:nvPr/>
            </p:nvSpPr>
            <p:spPr bwMode="auto">
              <a:xfrm>
                <a:off x="3221038" y="2933700"/>
                <a:ext cx="592138" cy="923925"/>
              </a:xfrm>
              <a:custGeom>
                <a:avLst/>
                <a:gdLst>
                  <a:gd name="T0" fmla="*/ 23 w 33"/>
                  <a:gd name="T1" fmla="*/ 4 h 50"/>
                  <a:gd name="T2" fmla="*/ 23 w 33"/>
                  <a:gd name="T3" fmla="*/ 22 h 50"/>
                  <a:gd name="T4" fmla="*/ 25 w 33"/>
                  <a:gd name="T5" fmla="*/ 22 h 50"/>
                  <a:gd name="T6" fmla="*/ 25 w 33"/>
                  <a:gd name="T7" fmla="*/ 5 h 50"/>
                  <a:gd name="T8" fmla="*/ 26 w 33"/>
                  <a:gd name="T9" fmla="*/ 5 h 50"/>
                  <a:gd name="T10" fmla="*/ 28 w 33"/>
                  <a:gd name="T11" fmla="*/ 14 h 50"/>
                  <a:gd name="T12" fmla="*/ 31 w 33"/>
                  <a:gd name="T13" fmla="*/ 25 h 50"/>
                  <a:gd name="T14" fmla="*/ 33 w 33"/>
                  <a:gd name="T15" fmla="*/ 32 h 50"/>
                  <a:gd name="T16" fmla="*/ 18 w 33"/>
                  <a:gd name="T17" fmla="*/ 48 h 50"/>
                  <a:gd name="T18" fmla="*/ 13 w 33"/>
                  <a:gd name="T19" fmla="*/ 47 h 50"/>
                  <a:gd name="T20" fmla="*/ 0 w 33"/>
                  <a:gd name="T21" fmla="*/ 29 h 50"/>
                  <a:gd name="T22" fmla="*/ 0 w 33"/>
                  <a:gd name="T23" fmla="*/ 27 h 50"/>
                  <a:gd name="T24" fmla="*/ 1 w 33"/>
                  <a:gd name="T25" fmla="*/ 24 h 50"/>
                  <a:gd name="T26" fmla="*/ 9 w 33"/>
                  <a:gd name="T27" fmla="*/ 26 h 50"/>
                  <a:gd name="T28" fmla="*/ 11 w 33"/>
                  <a:gd name="T29" fmla="*/ 22 h 50"/>
                  <a:gd name="T30" fmla="*/ 13 w 33"/>
                  <a:gd name="T31" fmla="*/ 2 h 50"/>
                  <a:gd name="T32" fmla="*/ 15 w 33"/>
                  <a:gd name="T33" fmla="*/ 2 h 50"/>
                  <a:gd name="T34" fmla="*/ 16 w 33"/>
                  <a:gd name="T35" fmla="*/ 22 h 50"/>
                  <a:gd name="T36" fmla="*/ 19 w 33"/>
                  <a:gd name="T37" fmla="*/ 22 h 50"/>
                  <a:gd name="T38" fmla="*/ 19 w 33"/>
                  <a:gd name="T39" fmla="*/ 5 h 50"/>
                  <a:gd name="T40" fmla="*/ 23 w 33"/>
                  <a:gd name="T41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50">
                    <a:moveTo>
                      <a:pt x="23" y="4"/>
                    </a:moveTo>
                    <a:cubicBezTo>
                      <a:pt x="23" y="10"/>
                      <a:pt x="23" y="16"/>
                      <a:pt x="23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17"/>
                      <a:pt x="25" y="11"/>
                      <a:pt x="25" y="5"/>
                    </a:cubicBezTo>
                    <a:cubicBezTo>
                      <a:pt x="25" y="5"/>
                      <a:pt x="26" y="5"/>
                      <a:pt x="26" y="5"/>
                    </a:cubicBezTo>
                    <a:cubicBezTo>
                      <a:pt x="29" y="7"/>
                      <a:pt x="28" y="11"/>
                      <a:pt x="28" y="14"/>
                    </a:cubicBezTo>
                    <a:cubicBezTo>
                      <a:pt x="28" y="18"/>
                      <a:pt x="27" y="22"/>
                      <a:pt x="31" y="25"/>
                    </a:cubicBezTo>
                    <a:cubicBezTo>
                      <a:pt x="33" y="27"/>
                      <a:pt x="33" y="30"/>
                      <a:pt x="33" y="32"/>
                    </a:cubicBezTo>
                    <a:cubicBezTo>
                      <a:pt x="30" y="40"/>
                      <a:pt x="24" y="44"/>
                      <a:pt x="18" y="48"/>
                    </a:cubicBezTo>
                    <a:cubicBezTo>
                      <a:pt x="16" y="50"/>
                      <a:pt x="14" y="48"/>
                      <a:pt x="13" y="47"/>
                    </a:cubicBezTo>
                    <a:cubicBezTo>
                      <a:pt x="7" y="42"/>
                      <a:pt x="5" y="35"/>
                      <a:pt x="0" y="29"/>
                    </a:cubicBezTo>
                    <a:cubicBezTo>
                      <a:pt x="0" y="28"/>
                      <a:pt x="0" y="28"/>
                      <a:pt x="0" y="27"/>
                    </a:cubicBezTo>
                    <a:cubicBezTo>
                      <a:pt x="0" y="26"/>
                      <a:pt x="0" y="25"/>
                      <a:pt x="1" y="24"/>
                    </a:cubicBezTo>
                    <a:cubicBezTo>
                      <a:pt x="5" y="22"/>
                      <a:pt x="7" y="25"/>
                      <a:pt x="9" y="26"/>
                    </a:cubicBezTo>
                    <a:cubicBezTo>
                      <a:pt x="11" y="24"/>
                      <a:pt x="11" y="24"/>
                      <a:pt x="11" y="22"/>
                    </a:cubicBezTo>
                    <a:cubicBezTo>
                      <a:pt x="11" y="15"/>
                      <a:pt x="7" y="8"/>
                      <a:pt x="13" y="2"/>
                    </a:cubicBezTo>
                    <a:cubicBezTo>
                      <a:pt x="14" y="2"/>
                      <a:pt x="14" y="2"/>
                      <a:pt x="15" y="2"/>
                    </a:cubicBezTo>
                    <a:cubicBezTo>
                      <a:pt x="15" y="9"/>
                      <a:pt x="16" y="15"/>
                      <a:pt x="16" y="22"/>
                    </a:cubicBezTo>
                    <a:cubicBezTo>
                      <a:pt x="17" y="22"/>
                      <a:pt x="18" y="22"/>
                      <a:pt x="19" y="22"/>
                    </a:cubicBezTo>
                    <a:cubicBezTo>
                      <a:pt x="19" y="17"/>
                      <a:pt x="18" y="11"/>
                      <a:pt x="19" y="5"/>
                    </a:cubicBezTo>
                    <a:cubicBezTo>
                      <a:pt x="19" y="1"/>
                      <a:pt x="21" y="0"/>
                      <a:pt x="23" y="4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" name="Freeform 22"/>
              <p:cNvSpPr>
                <a:spLocks/>
              </p:cNvSpPr>
              <p:nvPr/>
            </p:nvSpPr>
            <p:spPr bwMode="auto">
              <a:xfrm>
                <a:off x="2501900" y="3063875"/>
                <a:ext cx="503238" cy="1311275"/>
              </a:xfrm>
              <a:custGeom>
                <a:avLst/>
                <a:gdLst>
                  <a:gd name="T0" fmla="*/ 5 w 28"/>
                  <a:gd name="T1" fmla="*/ 0 h 71"/>
                  <a:gd name="T2" fmla="*/ 8 w 28"/>
                  <a:gd name="T3" fmla="*/ 2 h 71"/>
                  <a:gd name="T4" fmla="*/ 10 w 28"/>
                  <a:gd name="T5" fmla="*/ 10 h 71"/>
                  <a:gd name="T6" fmla="*/ 8 w 28"/>
                  <a:gd name="T7" fmla="*/ 14 h 71"/>
                  <a:gd name="T8" fmla="*/ 5 w 28"/>
                  <a:gd name="T9" fmla="*/ 9 h 71"/>
                  <a:gd name="T10" fmla="*/ 4 w 28"/>
                  <a:gd name="T11" fmla="*/ 55 h 71"/>
                  <a:gd name="T12" fmla="*/ 15 w 28"/>
                  <a:gd name="T13" fmla="*/ 65 h 71"/>
                  <a:gd name="T14" fmla="*/ 24 w 28"/>
                  <a:gd name="T15" fmla="*/ 64 h 71"/>
                  <a:gd name="T16" fmla="*/ 26 w 28"/>
                  <a:gd name="T17" fmla="*/ 69 h 71"/>
                  <a:gd name="T18" fmla="*/ 4 w 28"/>
                  <a:gd name="T19" fmla="*/ 70 h 71"/>
                  <a:gd name="T20" fmla="*/ 0 w 28"/>
                  <a:gd name="T21" fmla="*/ 65 h 71"/>
                  <a:gd name="T22" fmla="*/ 0 w 28"/>
                  <a:gd name="T23" fmla="*/ 7 h 71"/>
                  <a:gd name="T24" fmla="*/ 5 w 28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71">
                    <a:moveTo>
                      <a:pt x="5" y="0"/>
                    </a:moveTo>
                    <a:cubicBezTo>
                      <a:pt x="6" y="1"/>
                      <a:pt x="7" y="1"/>
                      <a:pt x="8" y="2"/>
                    </a:cubicBezTo>
                    <a:cubicBezTo>
                      <a:pt x="11" y="4"/>
                      <a:pt x="11" y="7"/>
                      <a:pt x="10" y="10"/>
                    </a:cubicBezTo>
                    <a:cubicBezTo>
                      <a:pt x="10" y="11"/>
                      <a:pt x="10" y="14"/>
                      <a:pt x="8" y="14"/>
                    </a:cubicBezTo>
                    <a:cubicBezTo>
                      <a:pt x="6" y="14"/>
                      <a:pt x="6" y="11"/>
                      <a:pt x="5" y="9"/>
                    </a:cubicBezTo>
                    <a:cubicBezTo>
                      <a:pt x="4" y="25"/>
                      <a:pt x="4" y="40"/>
                      <a:pt x="4" y="55"/>
                    </a:cubicBezTo>
                    <a:cubicBezTo>
                      <a:pt x="4" y="64"/>
                      <a:pt x="5" y="65"/>
                      <a:pt x="15" y="65"/>
                    </a:cubicBezTo>
                    <a:cubicBezTo>
                      <a:pt x="18" y="65"/>
                      <a:pt x="21" y="64"/>
                      <a:pt x="24" y="64"/>
                    </a:cubicBezTo>
                    <a:cubicBezTo>
                      <a:pt x="28" y="64"/>
                      <a:pt x="27" y="66"/>
                      <a:pt x="26" y="69"/>
                    </a:cubicBezTo>
                    <a:cubicBezTo>
                      <a:pt x="19" y="71"/>
                      <a:pt x="11" y="69"/>
                      <a:pt x="4" y="70"/>
                    </a:cubicBezTo>
                    <a:cubicBezTo>
                      <a:pt x="1" y="70"/>
                      <a:pt x="0" y="67"/>
                      <a:pt x="0" y="65"/>
                    </a:cubicBezTo>
                    <a:cubicBezTo>
                      <a:pt x="0" y="46"/>
                      <a:pt x="0" y="26"/>
                      <a:pt x="0" y="7"/>
                    </a:cubicBezTo>
                    <a:cubicBezTo>
                      <a:pt x="0" y="4"/>
                      <a:pt x="0" y="0"/>
                      <a:pt x="5" y="0"/>
                    </a:cubicBezTo>
                    <a:close/>
                  </a:path>
                </a:pathLst>
              </a:custGeom>
              <a:solidFill>
                <a:srgbClr val="924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" name="Freeform 27"/>
              <p:cNvSpPr>
                <a:spLocks/>
              </p:cNvSpPr>
              <p:nvPr/>
            </p:nvSpPr>
            <p:spPr bwMode="auto">
              <a:xfrm>
                <a:off x="2860675" y="3617913"/>
                <a:ext cx="233363" cy="719138"/>
              </a:xfrm>
              <a:custGeom>
                <a:avLst/>
                <a:gdLst>
                  <a:gd name="T0" fmla="*/ 6 w 13"/>
                  <a:gd name="T1" fmla="*/ 39 h 39"/>
                  <a:gd name="T2" fmla="*/ 5 w 13"/>
                  <a:gd name="T3" fmla="*/ 34 h 39"/>
                  <a:gd name="T4" fmla="*/ 4 w 13"/>
                  <a:gd name="T5" fmla="*/ 6 h 39"/>
                  <a:gd name="T6" fmla="*/ 11 w 13"/>
                  <a:gd name="T7" fmla="*/ 1 h 39"/>
                  <a:gd name="T8" fmla="*/ 8 w 13"/>
                  <a:gd name="T9" fmla="*/ 12 h 39"/>
                  <a:gd name="T10" fmla="*/ 6 w 13"/>
                  <a:gd name="T1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9">
                    <a:moveTo>
                      <a:pt x="6" y="39"/>
                    </a:moveTo>
                    <a:cubicBezTo>
                      <a:pt x="6" y="37"/>
                      <a:pt x="6" y="35"/>
                      <a:pt x="5" y="34"/>
                    </a:cubicBezTo>
                    <a:cubicBezTo>
                      <a:pt x="0" y="25"/>
                      <a:pt x="2" y="15"/>
                      <a:pt x="4" y="6"/>
                    </a:cubicBezTo>
                    <a:cubicBezTo>
                      <a:pt x="5" y="3"/>
                      <a:pt x="7" y="0"/>
                      <a:pt x="11" y="1"/>
                    </a:cubicBezTo>
                    <a:cubicBezTo>
                      <a:pt x="13" y="5"/>
                      <a:pt x="7" y="7"/>
                      <a:pt x="8" y="12"/>
                    </a:cubicBezTo>
                    <a:cubicBezTo>
                      <a:pt x="6" y="21"/>
                      <a:pt x="10" y="30"/>
                      <a:pt x="6" y="39"/>
                    </a:cubicBezTo>
                    <a:close/>
                  </a:path>
                </a:pathLst>
              </a:custGeom>
              <a:solidFill>
                <a:srgbClr val="924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" name="Freeform 28"/>
              <p:cNvSpPr>
                <a:spLocks/>
              </p:cNvSpPr>
              <p:nvPr/>
            </p:nvSpPr>
            <p:spPr bwMode="auto">
              <a:xfrm>
                <a:off x="3363913" y="2952750"/>
                <a:ext cx="107950" cy="573088"/>
              </a:xfrm>
              <a:custGeom>
                <a:avLst/>
                <a:gdLst>
                  <a:gd name="T0" fmla="*/ 0 w 6"/>
                  <a:gd name="T1" fmla="*/ 27 h 31"/>
                  <a:gd name="T2" fmla="*/ 2 w 6"/>
                  <a:gd name="T3" fmla="*/ 20 h 31"/>
                  <a:gd name="T4" fmla="*/ 1 w 6"/>
                  <a:gd name="T5" fmla="*/ 4 h 31"/>
                  <a:gd name="T6" fmla="*/ 5 w 6"/>
                  <a:gd name="T7" fmla="*/ 1 h 31"/>
                  <a:gd name="T8" fmla="*/ 5 w 6"/>
                  <a:gd name="T9" fmla="*/ 31 h 31"/>
                  <a:gd name="T10" fmla="*/ 0 w 6"/>
                  <a:gd name="T11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1">
                    <a:moveTo>
                      <a:pt x="0" y="27"/>
                    </a:moveTo>
                    <a:cubicBezTo>
                      <a:pt x="4" y="25"/>
                      <a:pt x="2" y="22"/>
                      <a:pt x="2" y="20"/>
                    </a:cubicBezTo>
                    <a:cubicBezTo>
                      <a:pt x="2" y="15"/>
                      <a:pt x="1" y="10"/>
                      <a:pt x="1" y="4"/>
                    </a:cubicBezTo>
                    <a:cubicBezTo>
                      <a:pt x="2" y="3"/>
                      <a:pt x="2" y="0"/>
                      <a:pt x="5" y="1"/>
                    </a:cubicBezTo>
                    <a:cubicBezTo>
                      <a:pt x="2" y="11"/>
                      <a:pt x="6" y="21"/>
                      <a:pt x="5" y="31"/>
                    </a:cubicBezTo>
                    <a:cubicBezTo>
                      <a:pt x="2" y="31"/>
                      <a:pt x="1" y="28"/>
                      <a:pt x="0" y="27"/>
                    </a:cubicBezTo>
                    <a:close/>
                  </a:path>
                </a:pathLst>
              </a:custGeom>
              <a:solidFill>
                <a:srgbClr val="8F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" name="Freeform 33"/>
              <p:cNvSpPr>
                <a:spLocks/>
              </p:cNvSpPr>
              <p:nvPr/>
            </p:nvSpPr>
            <p:spPr bwMode="auto">
              <a:xfrm>
                <a:off x="3435350" y="3025775"/>
                <a:ext cx="431800" cy="1293813"/>
              </a:xfrm>
              <a:custGeom>
                <a:avLst/>
                <a:gdLst>
                  <a:gd name="T0" fmla="*/ 2 w 24"/>
                  <a:gd name="T1" fmla="*/ 40 h 70"/>
                  <a:gd name="T2" fmla="*/ 4 w 24"/>
                  <a:gd name="T3" fmla="*/ 43 h 70"/>
                  <a:gd name="T4" fmla="*/ 16 w 24"/>
                  <a:gd name="T5" fmla="*/ 32 h 70"/>
                  <a:gd name="T6" fmla="*/ 16 w 24"/>
                  <a:gd name="T7" fmla="*/ 18 h 70"/>
                  <a:gd name="T8" fmla="*/ 14 w 24"/>
                  <a:gd name="T9" fmla="*/ 0 h 70"/>
                  <a:gd name="T10" fmla="*/ 17 w 24"/>
                  <a:gd name="T11" fmla="*/ 4 h 70"/>
                  <a:gd name="T12" fmla="*/ 18 w 24"/>
                  <a:gd name="T13" fmla="*/ 18 h 70"/>
                  <a:gd name="T14" fmla="*/ 22 w 24"/>
                  <a:gd name="T15" fmla="*/ 4 h 70"/>
                  <a:gd name="T16" fmla="*/ 24 w 24"/>
                  <a:gd name="T17" fmla="*/ 11 h 70"/>
                  <a:gd name="T18" fmla="*/ 24 w 24"/>
                  <a:gd name="T19" fmla="*/ 63 h 70"/>
                  <a:gd name="T20" fmla="*/ 17 w 24"/>
                  <a:gd name="T21" fmla="*/ 69 h 70"/>
                  <a:gd name="T22" fmla="*/ 2 w 24"/>
                  <a:gd name="T23" fmla="*/ 54 h 70"/>
                  <a:gd name="T24" fmla="*/ 1 w 24"/>
                  <a:gd name="T25" fmla="*/ 44 h 70"/>
                  <a:gd name="T26" fmla="*/ 2 w 24"/>
                  <a:gd name="T27" fmla="*/ 4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70">
                    <a:moveTo>
                      <a:pt x="2" y="40"/>
                    </a:moveTo>
                    <a:cubicBezTo>
                      <a:pt x="4" y="39"/>
                      <a:pt x="3" y="44"/>
                      <a:pt x="4" y="43"/>
                    </a:cubicBezTo>
                    <a:cubicBezTo>
                      <a:pt x="8" y="39"/>
                      <a:pt x="12" y="35"/>
                      <a:pt x="16" y="32"/>
                    </a:cubicBezTo>
                    <a:cubicBezTo>
                      <a:pt x="21" y="27"/>
                      <a:pt x="20" y="23"/>
                      <a:pt x="16" y="18"/>
                    </a:cubicBezTo>
                    <a:cubicBezTo>
                      <a:pt x="12" y="13"/>
                      <a:pt x="15" y="6"/>
                      <a:pt x="14" y="0"/>
                    </a:cubicBezTo>
                    <a:cubicBezTo>
                      <a:pt x="17" y="1"/>
                      <a:pt x="17" y="1"/>
                      <a:pt x="17" y="4"/>
                    </a:cubicBezTo>
                    <a:cubicBezTo>
                      <a:pt x="18" y="9"/>
                      <a:pt x="18" y="13"/>
                      <a:pt x="18" y="18"/>
                    </a:cubicBezTo>
                    <a:cubicBezTo>
                      <a:pt x="22" y="13"/>
                      <a:pt x="19" y="8"/>
                      <a:pt x="22" y="4"/>
                    </a:cubicBezTo>
                    <a:cubicBezTo>
                      <a:pt x="24" y="6"/>
                      <a:pt x="24" y="9"/>
                      <a:pt x="24" y="11"/>
                    </a:cubicBezTo>
                    <a:cubicBezTo>
                      <a:pt x="24" y="28"/>
                      <a:pt x="24" y="46"/>
                      <a:pt x="24" y="63"/>
                    </a:cubicBezTo>
                    <a:cubicBezTo>
                      <a:pt x="24" y="68"/>
                      <a:pt x="22" y="69"/>
                      <a:pt x="17" y="69"/>
                    </a:cubicBezTo>
                    <a:cubicBezTo>
                      <a:pt x="2" y="69"/>
                      <a:pt x="2" y="70"/>
                      <a:pt x="2" y="54"/>
                    </a:cubicBezTo>
                    <a:cubicBezTo>
                      <a:pt x="2" y="50"/>
                      <a:pt x="1" y="47"/>
                      <a:pt x="1" y="44"/>
                    </a:cubicBezTo>
                    <a:cubicBezTo>
                      <a:pt x="1" y="42"/>
                      <a:pt x="0" y="41"/>
                      <a:pt x="2" y="40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" name="Freeform 34"/>
              <p:cNvSpPr>
                <a:spLocks/>
              </p:cNvSpPr>
              <p:nvPr/>
            </p:nvSpPr>
            <p:spPr bwMode="auto">
              <a:xfrm>
                <a:off x="3238500" y="3451225"/>
                <a:ext cx="233363" cy="387350"/>
              </a:xfrm>
              <a:custGeom>
                <a:avLst/>
                <a:gdLst>
                  <a:gd name="T0" fmla="*/ 13 w 13"/>
                  <a:gd name="T1" fmla="*/ 17 h 21"/>
                  <a:gd name="T2" fmla="*/ 12 w 13"/>
                  <a:gd name="T3" fmla="*/ 21 h 21"/>
                  <a:gd name="T4" fmla="*/ 10 w 13"/>
                  <a:gd name="T5" fmla="*/ 19 h 21"/>
                  <a:gd name="T6" fmla="*/ 0 w 13"/>
                  <a:gd name="T7" fmla="*/ 0 h 21"/>
                  <a:gd name="T8" fmla="*/ 13 w 13"/>
                  <a:gd name="T9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1">
                    <a:moveTo>
                      <a:pt x="13" y="17"/>
                    </a:moveTo>
                    <a:cubicBezTo>
                      <a:pt x="12" y="18"/>
                      <a:pt x="12" y="20"/>
                      <a:pt x="12" y="21"/>
                    </a:cubicBezTo>
                    <a:cubicBezTo>
                      <a:pt x="11" y="20"/>
                      <a:pt x="11" y="19"/>
                      <a:pt x="10" y="19"/>
                    </a:cubicBezTo>
                    <a:cubicBezTo>
                      <a:pt x="7" y="12"/>
                      <a:pt x="1" y="7"/>
                      <a:pt x="0" y="0"/>
                    </a:cubicBezTo>
                    <a:cubicBezTo>
                      <a:pt x="6" y="4"/>
                      <a:pt x="7" y="12"/>
                      <a:pt x="13" y="17"/>
                    </a:cubicBezTo>
                    <a:close/>
                  </a:path>
                </a:pathLst>
              </a:custGeom>
              <a:solidFill>
                <a:srgbClr val="72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" name="Freeform 41"/>
              <p:cNvSpPr>
                <a:spLocks/>
              </p:cNvSpPr>
              <p:nvPr/>
            </p:nvSpPr>
            <p:spPr bwMode="auto">
              <a:xfrm>
                <a:off x="2951163" y="3322638"/>
                <a:ext cx="287338" cy="295275"/>
              </a:xfrm>
              <a:custGeom>
                <a:avLst/>
                <a:gdLst>
                  <a:gd name="T0" fmla="*/ 3 w 16"/>
                  <a:gd name="T1" fmla="*/ 7 h 16"/>
                  <a:gd name="T2" fmla="*/ 16 w 16"/>
                  <a:gd name="T3" fmla="*/ 4 h 16"/>
                  <a:gd name="T4" fmla="*/ 16 w 16"/>
                  <a:gd name="T5" fmla="*/ 7 h 16"/>
                  <a:gd name="T6" fmla="*/ 8 w 16"/>
                  <a:gd name="T7" fmla="*/ 16 h 16"/>
                  <a:gd name="T8" fmla="*/ 2 w 16"/>
                  <a:gd name="T9" fmla="*/ 10 h 16"/>
                  <a:gd name="T10" fmla="*/ 3 w 16"/>
                  <a:gd name="T1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3" y="7"/>
                    </a:moveTo>
                    <a:cubicBezTo>
                      <a:pt x="7" y="4"/>
                      <a:pt x="11" y="0"/>
                      <a:pt x="16" y="4"/>
                    </a:cubicBezTo>
                    <a:cubicBezTo>
                      <a:pt x="16" y="5"/>
                      <a:pt x="16" y="6"/>
                      <a:pt x="16" y="7"/>
                    </a:cubicBezTo>
                    <a:cubicBezTo>
                      <a:pt x="11" y="8"/>
                      <a:pt x="11" y="14"/>
                      <a:pt x="8" y="16"/>
                    </a:cubicBezTo>
                    <a:cubicBezTo>
                      <a:pt x="6" y="14"/>
                      <a:pt x="8" y="9"/>
                      <a:pt x="2" y="10"/>
                    </a:cubicBezTo>
                    <a:cubicBezTo>
                      <a:pt x="1" y="11"/>
                      <a:pt x="0" y="9"/>
                      <a:pt x="3" y="7"/>
                    </a:cubicBezTo>
                    <a:close/>
                  </a:path>
                </a:pathLst>
              </a:custGeom>
              <a:solidFill>
                <a:srgbClr val="924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" name="Freeform 42"/>
              <p:cNvSpPr>
                <a:spLocks/>
              </p:cNvSpPr>
              <p:nvPr/>
            </p:nvSpPr>
            <p:spPr bwMode="auto">
              <a:xfrm>
                <a:off x="2501900" y="2971800"/>
                <a:ext cx="646113" cy="1403350"/>
              </a:xfrm>
              <a:custGeom>
                <a:avLst/>
                <a:gdLst>
                  <a:gd name="T0" fmla="*/ 28 w 36"/>
                  <a:gd name="T1" fmla="*/ 26 h 76"/>
                  <a:gd name="T2" fmla="*/ 26 w 36"/>
                  <a:gd name="T3" fmla="*/ 28 h 76"/>
                  <a:gd name="T4" fmla="*/ 28 w 36"/>
                  <a:gd name="T5" fmla="*/ 29 h 76"/>
                  <a:gd name="T6" fmla="*/ 35 w 36"/>
                  <a:gd name="T7" fmla="*/ 25 h 76"/>
                  <a:gd name="T8" fmla="*/ 33 w 36"/>
                  <a:gd name="T9" fmla="*/ 35 h 76"/>
                  <a:gd name="T10" fmla="*/ 31 w 36"/>
                  <a:gd name="T11" fmla="*/ 36 h 76"/>
                  <a:gd name="T12" fmla="*/ 25 w 36"/>
                  <a:gd name="T13" fmla="*/ 54 h 76"/>
                  <a:gd name="T14" fmla="*/ 25 w 36"/>
                  <a:gd name="T15" fmla="*/ 69 h 76"/>
                  <a:gd name="T16" fmla="*/ 5 w 36"/>
                  <a:gd name="T17" fmla="*/ 72 h 76"/>
                  <a:gd name="T18" fmla="*/ 2 w 36"/>
                  <a:gd name="T19" fmla="*/ 62 h 76"/>
                  <a:gd name="T20" fmla="*/ 2 w 36"/>
                  <a:gd name="T21" fmla="*/ 18 h 76"/>
                  <a:gd name="T22" fmla="*/ 4 w 36"/>
                  <a:gd name="T23" fmla="*/ 9 h 76"/>
                  <a:gd name="T24" fmla="*/ 8 w 36"/>
                  <a:gd name="T25" fmla="*/ 18 h 76"/>
                  <a:gd name="T26" fmla="*/ 8 w 36"/>
                  <a:gd name="T27" fmla="*/ 7 h 76"/>
                  <a:gd name="T28" fmla="*/ 11 w 36"/>
                  <a:gd name="T29" fmla="*/ 1 h 76"/>
                  <a:gd name="T30" fmla="*/ 14 w 36"/>
                  <a:gd name="T31" fmla="*/ 20 h 76"/>
                  <a:gd name="T32" fmla="*/ 18 w 36"/>
                  <a:gd name="T33" fmla="*/ 0 h 76"/>
                  <a:gd name="T34" fmla="*/ 21 w 36"/>
                  <a:gd name="T35" fmla="*/ 19 h 76"/>
                  <a:gd name="T36" fmla="*/ 25 w 36"/>
                  <a:gd name="T37" fmla="*/ 1 h 76"/>
                  <a:gd name="T38" fmla="*/ 28 w 36"/>
                  <a:gd name="T39" fmla="*/ 24 h 76"/>
                  <a:gd name="T40" fmla="*/ 28 w 36"/>
                  <a:gd name="T41" fmla="*/ 2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76">
                    <a:moveTo>
                      <a:pt x="28" y="26"/>
                    </a:moveTo>
                    <a:cubicBezTo>
                      <a:pt x="27" y="26"/>
                      <a:pt x="26" y="27"/>
                      <a:pt x="26" y="28"/>
                    </a:cubicBezTo>
                    <a:cubicBezTo>
                      <a:pt x="26" y="29"/>
                      <a:pt x="27" y="29"/>
                      <a:pt x="28" y="29"/>
                    </a:cubicBezTo>
                    <a:cubicBezTo>
                      <a:pt x="31" y="28"/>
                      <a:pt x="32" y="24"/>
                      <a:pt x="35" y="25"/>
                    </a:cubicBezTo>
                    <a:cubicBezTo>
                      <a:pt x="36" y="29"/>
                      <a:pt x="31" y="31"/>
                      <a:pt x="33" y="35"/>
                    </a:cubicBezTo>
                    <a:cubicBezTo>
                      <a:pt x="32" y="35"/>
                      <a:pt x="32" y="35"/>
                      <a:pt x="31" y="36"/>
                    </a:cubicBezTo>
                    <a:cubicBezTo>
                      <a:pt x="25" y="40"/>
                      <a:pt x="24" y="47"/>
                      <a:pt x="25" y="54"/>
                    </a:cubicBezTo>
                    <a:cubicBezTo>
                      <a:pt x="25" y="59"/>
                      <a:pt x="25" y="64"/>
                      <a:pt x="25" y="69"/>
                    </a:cubicBezTo>
                    <a:cubicBezTo>
                      <a:pt x="19" y="76"/>
                      <a:pt x="12" y="72"/>
                      <a:pt x="5" y="72"/>
                    </a:cubicBezTo>
                    <a:cubicBezTo>
                      <a:pt x="0" y="71"/>
                      <a:pt x="2" y="65"/>
                      <a:pt x="2" y="62"/>
                    </a:cubicBezTo>
                    <a:cubicBezTo>
                      <a:pt x="2" y="47"/>
                      <a:pt x="2" y="32"/>
                      <a:pt x="2" y="18"/>
                    </a:cubicBezTo>
                    <a:cubicBezTo>
                      <a:pt x="2" y="15"/>
                      <a:pt x="1" y="11"/>
                      <a:pt x="4" y="9"/>
                    </a:cubicBezTo>
                    <a:cubicBezTo>
                      <a:pt x="7" y="11"/>
                      <a:pt x="7" y="14"/>
                      <a:pt x="8" y="18"/>
                    </a:cubicBezTo>
                    <a:cubicBezTo>
                      <a:pt x="8" y="14"/>
                      <a:pt x="8" y="10"/>
                      <a:pt x="8" y="7"/>
                    </a:cubicBezTo>
                    <a:cubicBezTo>
                      <a:pt x="9" y="5"/>
                      <a:pt x="10" y="3"/>
                      <a:pt x="11" y="1"/>
                    </a:cubicBezTo>
                    <a:cubicBezTo>
                      <a:pt x="15" y="7"/>
                      <a:pt x="12" y="13"/>
                      <a:pt x="14" y="20"/>
                    </a:cubicBezTo>
                    <a:cubicBezTo>
                      <a:pt x="17" y="13"/>
                      <a:pt x="14" y="7"/>
                      <a:pt x="18" y="0"/>
                    </a:cubicBezTo>
                    <a:cubicBezTo>
                      <a:pt x="22" y="6"/>
                      <a:pt x="19" y="13"/>
                      <a:pt x="21" y="19"/>
                    </a:cubicBezTo>
                    <a:cubicBezTo>
                      <a:pt x="25" y="14"/>
                      <a:pt x="21" y="7"/>
                      <a:pt x="25" y="1"/>
                    </a:cubicBezTo>
                    <a:cubicBezTo>
                      <a:pt x="28" y="9"/>
                      <a:pt x="24" y="17"/>
                      <a:pt x="28" y="24"/>
                    </a:cubicBezTo>
                    <a:cubicBezTo>
                      <a:pt x="28" y="25"/>
                      <a:pt x="28" y="25"/>
                      <a:pt x="28" y="26"/>
                    </a:cubicBezTo>
                    <a:close/>
                  </a:path>
                </a:pathLst>
              </a:custGeom>
              <a:solidFill>
                <a:srgbClr val="E95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101" name="Grupo 100"/>
          <p:cNvGrpSpPr/>
          <p:nvPr/>
        </p:nvGrpSpPr>
        <p:grpSpPr>
          <a:xfrm>
            <a:off x="9065285" y="3118492"/>
            <a:ext cx="1349129" cy="1087359"/>
            <a:chOff x="7583488" y="2933700"/>
            <a:chExt cx="1489075" cy="1200151"/>
          </a:xfrm>
        </p:grpSpPr>
        <p:sp>
          <p:nvSpPr>
            <p:cNvPr id="102" name="Freeform 21"/>
            <p:cNvSpPr>
              <a:spLocks/>
            </p:cNvSpPr>
            <p:nvPr/>
          </p:nvSpPr>
          <p:spPr bwMode="auto">
            <a:xfrm>
              <a:off x="8678863" y="3506788"/>
              <a:ext cx="393700" cy="627063"/>
            </a:xfrm>
            <a:custGeom>
              <a:avLst/>
              <a:gdLst>
                <a:gd name="T0" fmla="*/ 10 w 22"/>
                <a:gd name="T1" fmla="*/ 1 h 34"/>
                <a:gd name="T2" fmla="*/ 15 w 22"/>
                <a:gd name="T3" fmla="*/ 30 h 34"/>
                <a:gd name="T4" fmla="*/ 3 w 22"/>
                <a:gd name="T5" fmla="*/ 32 h 34"/>
                <a:gd name="T6" fmla="*/ 1 w 22"/>
                <a:gd name="T7" fmla="*/ 25 h 34"/>
                <a:gd name="T8" fmla="*/ 0 w 22"/>
                <a:gd name="T9" fmla="*/ 8 h 34"/>
                <a:gd name="T10" fmla="*/ 4 w 22"/>
                <a:gd name="T11" fmla="*/ 2 h 34"/>
                <a:gd name="T12" fmla="*/ 10 w 22"/>
                <a:gd name="T13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4">
                  <a:moveTo>
                    <a:pt x="10" y="1"/>
                  </a:moveTo>
                  <a:cubicBezTo>
                    <a:pt x="19" y="6"/>
                    <a:pt x="22" y="22"/>
                    <a:pt x="15" y="30"/>
                  </a:cubicBezTo>
                  <a:cubicBezTo>
                    <a:pt x="12" y="34"/>
                    <a:pt x="7" y="32"/>
                    <a:pt x="3" y="32"/>
                  </a:cubicBezTo>
                  <a:cubicBezTo>
                    <a:pt x="0" y="32"/>
                    <a:pt x="1" y="28"/>
                    <a:pt x="1" y="25"/>
                  </a:cubicBezTo>
                  <a:cubicBezTo>
                    <a:pt x="0" y="20"/>
                    <a:pt x="1" y="14"/>
                    <a:pt x="0" y="8"/>
                  </a:cubicBezTo>
                  <a:cubicBezTo>
                    <a:pt x="0" y="6"/>
                    <a:pt x="0" y="3"/>
                    <a:pt x="4" y="2"/>
                  </a:cubicBezTo>
                  <a:cubicBezTo>
                    <a:pt x="6" y="0"/>
                    <a:pt x="8" y="0"/>
                    <a:pt x="10" y="1"/>
                  </a:cubicBezTo>
                  <a:close/>
                </a:path>
              </a:pathLst>
            </a:custGeom>
            <a:solidFill>
              <a:srgbClr val="924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23"/>
            <p:cNvSpPr>
              <a:spLocks/>
            </p:cNvSpPr>
            <p:nvPr/>
          </p:nvSpPr>
          <p:spPr bwMode="auto">
            <a:xfrm>
              <a:off x="7583488" y="3525838"/>
              <a:ext cx="430213" cy="590550"/>
            </a:xfrm>
            <a:custGeom>
              <a:avLst/>
              <a:gdLst>
                <a:gd name="T0" fmla="*/ 17 w 24"/>
                <a:gd name="T1" fmla="*/ 0 h 32"/>
                <a:gd name="T2" fmla="*/ 22 w 24"/>
                <a:gd name="T3" fmla="*/ 10 h 32"/>
                <a:gd name="T4" fmla="*/ 20 w 24"/>
                <a:gd name="T5" fmla="*/ 12 h 32"/>
                <a:gd name="T6" fmla="*/ 17 w 24"/>
                <a:gd name="T7" fmla="*/ 8 h 32"/>
                <a:gd name="T8" fmla="*/ 11 w 24"/>
                <a:gd name="T9" fmla="*/ 10 h 32"/>
                <a:gd name="T10" fmla="*/ 11 w 24"/>
                <a:gd name="T11" fmla="*/ 22 h 32"/>
                <a:gd name="T12" fmla="*/ 14 w 24"/>
                <a:gd name="T13" fmla="*/ 26 h 32"/>
                <a:gd name="T14" fmla="*/ 18 w 24"/>
                <a:gd name="T15" fmla="*/ 22 h 32"/>
                <a:gd name="T16" fmla="*/ 20 w 24"/>
                <a:gd name="T17" fmla="*/ 13 h 32"/>
                <a:gd name="T18" fmla="*/ 22 w 24"/>
                <a:gd name="T19" fmla="*/ 13 h 32"/>
                <a:gd name="T20" fmla="*/ 22 w 24"/>
                <a:gd name="T21" fmla="*/ 22 h 32"/>
                <a:gd name="T22" fmla="*/ 18 w 24"/>
                <a:gd name="T23" fmla="*/ 31 h 32"/>
                <a:gd name="T24" fmla="*/ 5 w 24"/>
                <a:gd name="T25" fmla="*/ 26 h 32"/>
                <a:gd name="T26" fmla="*/ 12 w 24"/>
                <a:gd name="T27" fmla="*/ 0 h 32"/>
                <a:gd name="T28" fmla="*/ 17 w 24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2">
                  <a:moveTo>
                    <a:pt x="17" y="0"/>
                  </a:moveTo>
                  <a:cubicBezTo>
                    <a:pt x="21" y="2"/>
                    <a:pt x="22" y="5"/>
                    <a:pt x="22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1"/>
                    <a:pt x="18" y="9"/>
                    <a:pt x="17" y="8"/>
                  </a:cubicBezTo>
                  <a:cubicBezTo>
                    <a:pt x="14" y="5"/>
                    <a:pt x="12" y="6"/>
                    <a:pt x="11" y="10"/>
                  </a:cubicBezTo>
                  <a:cubicBezTo>
                    <a:pt x="10" y="14"/>
                    <a:pt x="11" y="18"/>
                    <a:pt x="11" y="22"/>
                  </a:cubicBezTo>
                  <a:cubicBezTo>
                    <a:pt x="11" y="24"/>
                    <a:pt x="11" y="26"/>
                    <a:pt x="14" y="26"/>
                  </a:cubicBezTo>
                  <a:cubicBezTo>
                    <a:pt x="17" y="26"/>
                    <a:pt x="17" y="24"/>
                    <a:pt x="18" y="22"/>
                  </a:cubicBezTo>
                  <a:cubicBezTo>
                    <a:pt x="18" y="19"/>
                    <a:pt x="17" y="15"/>
                    <a:pt x="20" y="13"/>
                  </a:cubicBezTo>
                  <a:cubicBezTo>
                    <a:pt x="21" y="12"/>
                    <a:pt x="21" y="12"/>
                    <a:pt x="22" y="13"/>
                  </a:cubicBezTo>
                  <a:cubicBezTo>
                    <a:pt x="22" y="16"/>
                    <a:pt x="22" y="19"/>
                    <a:pt x="22" y="22"/>
                  </a:cubicBezTo>
                  <a:cubicBezTo>
                    <a:pt x="21" y="25"/>
                    <a:pt x="24" y="30"/>
                    <a:pt x="18" y="31"/>
                  </a:cubicBezTo>
                  <a:cubicBezTo>
                    <a:pt x="13" y="31"/>
                    <a:pt x="8" y="32"/>
                    <a:pt x="5" y="26"/>
                  </a:cubicBezTo>
                  <a:cubicBezTo>
                    <a:pt x="0" y="17"/>
                    <a:pt x="4" y="4"/>
                    <a:pt x="12" y="0"/>
                  </a:cubicBezTo>
                  <a:cubicBezTo>
                    <a:pt x="14" y="0"/>
                    <a:pt x="15" y="0"/>
                    <a:pt x="17" y="0"/>
                  </a:cubicBezTo>
                  <a:close/>
                </a:path>
              </a:pathLst>
            </a:custGeom>
            <a:solidFill>
              <a:srgbClr val="924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24"/>
            <p:cNvSpPr>
              <a:spLocks/>
            </p:cNvSpPr>
            <p:nvPr/>
          </p:nvSpPr>
          <p:spPr bwMode="auto">
            <a:xfrm>
              <a:off x="8013700" y="2933700"/>
              <a:ext cx="574675" cy="239713"/>
            </a:xfrm>
            <a:custGeom>
              <a:avLst/>
              <a:gdLst>
                <a:gd name="T0" fmla="*/ 30 w 32"/>
                <a:gd name="T1" fmla="*/ 11 h 13"/>
                <a:gd name="T2" fmla="*/ 3 w 32"/>
                <a:gd name="T3" fmla="*/ 13 h 13"/>
                <a:gd name="T4" fmla="*/ 1 w 32"/>
                <a:gd name="T5" fmla="*/ 8 h 13"/>
                <a:gd name="T6" fmla="*/ 27 w 32"/>
                <a:gd name="T7" fmla="*/ 3 h 13"/>
                <a:gd name="T8" fmla="*/ 31 w 32"/>
                <a:gd name="T9" fmla="*/ 10 h 13"/>
                <a:gd name="T10" fmla="*/ 30 w 32"/>
                <a:gd name="T1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3">
                  <a:moveTo>
                    <a:pt x="30" y="11"/>
                  </a:moveTo>
                  <a:cubicBezTo>
                    <a:pt x="21" y="9"/>
                    <a:pt x="12" y="9"/>
                    <a:pt x="3" y="13"/>
                  </a:cubicBezTo>
                  <a:cubicBezTo>
                    <a:pt x="1" y="12"/>
                    <a:pt x="0" y="10"/>
                    <a:pt x="1" y="8"/>
                  </a:cubicBezTo>
                  <a:cubicBezTo>
                    <a:pt x="9" y="0"/>
                    <a:pt x="18" y="0"/>
                    <a:pt x="27" y="3"/>
                  </a:cubicBezTo>
                  <a:cubicBezTo>
                    <a:pt x="31" y="4"/>
                    <a:pt x="32" y="6"/>
                    <a:pt x="31" y="10"/>
                  </a:cubicBezTo>
                  <a:cubicBezTo>
                    <a:pt x="31" y="10"/>
                    <a:pt x="31" y="11"/>
                    <a:pt x="30" y="11"/>
                  </a:cubicBezTo>
                  <a:close/>
                </a:path>
              </a:pathLst>
            </a:custGeom>
            <a:solidFill>
              <a:srgbClr val="913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25"/>
            <p:cNvSpPr>
              <a:spLocks/>
            </p:cNvSpPr>
            <p:nvPr/>
          </p:nvSpPr>
          <p:spPr bwMode="auto">
            <a:xfrm>
              <a:off x="8551863" y="3100388"/>
              <a:ext cx="323850" cy="442913"/>
            </a:xfrm>
            <a:custGeom>
              <a:avLst/>
              <a:gdLst>
                <a:gd name="T0" fmla="*/ 0 w 18"/>
                <a:gd name="T1" fmla="*/ 2 h 24"/>
                <a:gd name="T2" fmla="*/ 1 w 18"/>
                <a:gd name="T3" fmla="*/ 1 h 24"/>
                <a:gd name="T4" fmla="*/ 10 w 18"/>
                <a:gd name="T5" fmla="*/ 6 h 24"/>
                <a:gd name="T6" fmla="*/ 17 w 18"/>
                <a:gd name="T7" fmla="*/ 23 h 24"/>
                <a:gd name="T8" fmla="*/ 11 w 18"/>
                <a:gd name="T9" fmla="*/ 24 h 24"/>
                <a:gd name="T10" fmla="*/ 0 w 18"/>
                <a:gd name="T1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0" y="2"/>
                  </a:moveTo>
                  <a:cubicBezTo>
                    <a:pt x="0" y="2"/>
                    <a:pt x="0" y="1"/>
                    <a:pt x="1" y="1"/>
                  </a:cubicBezTo>
                  <a:cubicBezTo>
                    <a:pt x="6" y="0"/>
                    <a:pt x="8" y="1"/>
                    <a:pt x="10" y="6"/>
                  </a:cubicBezTo>
                  <a:cubicBezTo>
                    <a:pt x="11" y="12"/>
                    <a:pt x="18" y="16"/>
                    <a:pt x="17" y="23"/>
                  </a:cubicBezTo>
                  <a:cubicBezTo>
                    <a:pt x="15" y="24"/>
                    <a:pt x="13" y="24"/>
                    <a:pt x="11" y="24"/>
                  </a:cubicBezTo>
                  <a:cubicBezTo>
                    <a:pt x="11" y="15"/>
                    <a:pt x="6" y="9"/>
                    <a:pt x="0" y="2"/>
                  </a:cubicBezTo>
                  <a:close/>
                </a:path>
              </a:pathLst>
            </a:custGeom>
            <a:solidFill>
              <a:srgbClr val="96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26"/>
            <p:cNvSpPr>
              <a:spLocks/>
            </p:cNvSpPr>
            <p:nvPr/>
          </p:nvSpPr>
          <p:spPr bwMode="auto">
            <a:xfrm>
              <a:off x="7797800" y="3081338"/>
              <a:ext cx="269875" cy="461963"/>
            </a:xfrm>
            <a:custGeom>
              <a:avLst/>
              <a:gdLst>
                <a:gd name="T0" fmla="*/ 13 w 15"/>
                <a:gd name="T1" fmla="*/ 0 h 25"/>
                <a:gd name="T2" fmla="*/ 15 w 15"/>
                <a:gd name="T3" fmla="*/ 5 h 25"/>
                <a:gd name="T4" fmla="*/ 5 w 15"/>
                <a:gd name="T5" fmla="*/ 24 h 25"/>
                <a:gd name="T6" fmla="*/ 0 w 15"/>
                <a:gd name="T7" fmla="*/ 24 h 25"/>
                <a:gd name="T8" fmla="*/ 13 w 1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5">
                  <a:moveTo>
                    <a:pt x="13" y="0"/>
                  </a:moveTo>
                  <a:cubicBezTo>
                    <a:pt x="14" y="2"/>
                    <a:pt x="14" y="3"/>
                    <a:pt x="15" y="5"/>
                  </a:cubicBezTo>
                  <a:cubicBezTo>
                    <a:pt x="10" y="10"/>
                    <a:pt x="7" y="17"/>
                    <a:pt x="5" y="24"/>
                  </a:cubicBezTo>
                  <a:cubicBezTo>
                    <a:pt x="3" y="25"/>
                    <a:pt x="2" y="25"/>
                    <a:pt x="0" y="24"/>
                  </a:cubicBezTo>
                  <a:cubicBezTo>
                    <a:pt x="1" y="14"/>
                    <a:pt x="5" y="6"/>
                    <a:pt x="13" y="0"/>
                  </a:cubicBezTo>
                  <a:close/>
                </a:path>
              </a:pathLst>
            </a:custGeom>
            <a:solidFill>
              <a:srgbClr val="8C8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43"/>
            <p:cNvSpPr>
              <a:spLocks/>
            </p:cNvSpPr>
            <p:nvPr/>
          </p:nvSpPr>
          <p:spPr bwMode="auto">
            <a:xfrm>
              <a:off x="8713788" y="3579813"/>
              <a:ext cx="215900" cy="481013"/>
            </a:xfrm>
            <a:custGeom>
              <a:avLst/>
              <a:gdLst>
                <a:gd name="T0" fmla="*/ 11 w 12"/>
                <a:gd name="T1" fmla="*/ 14 h 26"/>
                <a:gd name="T2" fmla="*/ 11 w 12"/>
                <a:gd name="T3" fmla="*/ 22 h 26"/>
                <a:gd name="T4" fmla="*/ 6 w 12"/>
                <a:gd name="T5" fmla="*/ 26 h 26"/>
                <a:gd name="T6" fmla="*/ 0 w 12"/>
                <a:gd name="T7" fmla="*/ 22 h 26"/>
                <a:gd name="T8" fmla="*/ 0 w 12"/>
                <a:gd name="T9" fmla="*/ 7 h 26"/>
                <a:gd name="T10" fmla="*/ 6 w 12"/>
                <a:gd name="T11" fmla="*/ 0 h 26"/>
                <a:gd name="T12" fmla="*/ 12 w 12"/>
                <a:gd name="T13" fmla="*/ 7 h 26"/>
                <a:gd name="T14" fmla="*/ 12 w 12"/>
                <a:gd name="T15" fmla="*/ 14 h 26"/>
                <a:gd name="T16" fmla="*/ 11 w 12"/>
                <a:gd name="T17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6">
                  <a:moveTo>
                    <a:pt x="11" y="14"/>
                  </a:moveTo>
                  <a:cubicBezTo>
                    <a:pt x="11" y="16"/>
                    <a:pt x="11" y="19"/>
                    <a:pt x="11" y="22"/>
                  </a:cubicBezTo>
                  <a:cubicBezTo>
                    <a:pt x="11" y="25"/>
                    <a:pt x="9" y="26"/>
                    <a:pt x="6" y="26"/>
                  </a:cubicBezTo>
                  <a:cubicBezTo>
                    <a:pt x="3" y="26"/>
                    <a:pt x="0" y="25"/>
                    <a:pt x="0" y="22"/>
                  </a:cubicBezTo>
                  <a:cubicBezTo>
                    <a:pt x="0" y="17"/>
                    <a:pt x="0" y="12"/>
                    <a:pt x="0" y="7"/>
                  </a:cubicBezTo>
                  <a:cubicBezTo>
                    <a:pt x="0" y="3"/>
                    <a:pt x="1" y="0"/>
                    <a:pt x="6" y="0"/>
                  </a:cubicBezTo>
                  <a:cubicBezTo>
                    <a:pt x="11" y="1"/>
                    <a:pt x="12" y="3"/>
                    <a:pt x="12" y="7"/>
                  </a:cubicBezTo>
                  <a:cubicBezTo>
                    <a:pt x="12" y="9"/>
                    <a:pt x="12" y="12"/>
                    <a:pt x="12" y="14"/>
                  </a:cubicBezTo>
                  <a:cubicBezTo>
                    <a:pt x="12" y="14"/>
                    <a:pt x="11" y="14"/>
                    <a:pt x="11" y="14"/>
                  </a:cubicBezTo>
                  <a:close/>
                </a:path>
              </a:pathLst>
            </a:custGeom>
            <a:solidFill>
              <a:srgbClr val="EA5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44"/>
            <p:cNvSpPr>
              <a:spLocks/>
            </p:cNvSpPr>
            <p:nvPr/>
          </p:nvSpPr>
          <p:spPr bwMode="auto">
            <a:xfrm>
              <a:off x="7708900" y="3579813"/>
              <a:ext cx="233363" cy="481013"/>
            </a:xfrm>
            <a:custGeom>
              <a:avLst/>
              <a:gdLst>
                <a:gd name="T0" fmla="*/ 13 w 13"/>
                <a:gd name="T1" fmla="*/ 8 h 26"/>
                <a:gd name="T2" fmla="*/ 13 w 13"/>
                <a:gd name="T3" fmla="*/ 10 h 26"/>
                <a:gd name="T4" fmla="*/ 13 w 13"/>
                <a:gd name="T5" fmla="*/ 20 h 26"/>
                <a:gd name="T6" fmla="*/ 6 w 13"/>
                <a:gd name="T7" fmla="*/ 26 h 26"/>
                <a:gd name="T8" fmla="*/ 2 w 13"/>
                <a:gd name="T9" fmla="*/ 20 h 26"/>
                <a:gd name="T10" fmla="*/ 2 w 13"/>
                <a:gd name="T11" fmla="*/ 9 h 26"/>
                <a:gd name="T12" fmla="*/ 7 w 13"/>
                <a:gd name="T13" fmla="*/ 0 h 26"/>
                <a:gd name="T14" fmla="*/ 13 w 13"/>
                <a:gd name="T15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6">
                  <a:moveTo>
                    <a:pt x="13" y="8"/>
                  </a:moveTo>
                  <a:cubicBezTo>
                    <a:pt x="13" y="9"/>
                    <a:pt x="13" y="9"/>
                    <a:pt x="13" y="10"/>
                  </a:cubicBezTo>
                  <a:cubicBezTo>
                    <a:pt x="13" y="13"/>
                    <a:pt x="13" y="17"/>
                    <a:pt x="13" y="20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1" y="26"/>
                    <a:pt x="2" y="23"/>
                    <a:pt x="2" y="20"/>
                  </a:cubicBezTo>
                  <a:cubicBezTo>
                    <a:pt x="2" y="16"/>
                    <a:pt x="2" y="13"/>
                    <a:pt x="2" y="9"/>
                  </a:cubicBezTo>
                  <a:cubicBezTo>
                    <a:pt x="2" y="6"/>
                    <a:pt x="0" y="1"/>
                    <a:pt x="7" y="0"/>
                  </a:cubicBezTo>
                  <a:cubicBezTo>
                    <a:pt x="13" y="0"/>
                    <a:pt x="12" y="5"/>
                    <a:pt x="13" y="8"/>
                  </a:cubicBezTo>
                  <a:close/>
                </a:path>
              </a:pathLst>
            </a:custGeom>
            <a:solidFill>
              <a:srgbClr val="EA5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45"/>
            <p:cNvSpPr>
              <a:spLocks/>
            </p:cNvSpPr>
            <p:nvPr/>
          </p:nvSpPr>
          <p:spPr bwMode="auto">
            <a:xfrm>
              <a:off x="7691438" y="3690938"/>
              <a:ext cx="17463" cy="258763"/>
            </a:xfrm>
            <a:custGeom>
              <a:avLst/>
              <a:gdLst>
                <a:gd name="T0" fmla="*/ 0 w 1"/>
                <a:gd name="T1" fmla="*/ 13 h 14"/>
                <a:gd name="T2" fmla="*/ 0 w 1"/>
                <a:gd name="T3" fmla="*/ 0 h 14"/>
                <a:gd name="T4" fmla="*/ 1 w 1"/>
                <a:gd name="T5" fmla="*/ 1 h 14"/>
                <a:gd name="T6" fmla="*/ 1 w 1"/>
                <a:gd name="T7" fmla="*/ 14 h 14"/>
                <a:gd name="T8" fmla="*/ 0 w 1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4">
                  <a:moveTo>
                    <a:pt x="0" y="13"/>
                  </a:moveTo>
                  <a:cubicBezTo>
                    <a:pt x="0" y="9"/>
                    <a:pt x="0" y="5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5"/>
                    <a:pt x="1" y="9"/>
                    <a:pt x="1" y="14"/>
                  </a:cubicBezTo>
                  <a:cubicBezTo>
                    <a:pt x="0" y="14"/>
                    <a:pt x="0" y="14"/>
                    <a:pt x="0" y="13"/>
                  </a:cubicBezTo>
                  <a:close/>
                </a:path>
              </a:pathLst>
            </a:custGeom>
            <a:solidFill>
              <a:srgbClr val="913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46"/>
            <p:cNvSpPr>
              <a:spLocks/>
            </p:cNvSpPr>
            <p:nvPr/>
          </p:nvSpPr>
          <p:spPr bwMode="auto">
            <a:xfrm>
              <a:off x="8139113" y="2952750"/>
              <a:ext cx="360363" cy="128588"/>
            </a:xfrm>
            <a:custGeom>
              <a:avLst/>
              <a:gdLst>
                <a:gd name="T0" fmla="*/ 20 w 20"/>
                <a:gd name="T1" fmla="*/ 7 h 7"/>
                <a:gd name="T2" fmla="*/ 0 w 20"/>
                <a:gd name="T3" fmla="*/ 6 h 7"/>
                <a:gd name="T4" fmla="*/ 20 w 20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7">
                  <a:moveTo>
                    <a:pt x="20" y="7"/>
                  </a:moveTo>
                  <a:cubicBezTo>
                    <a:pt x="13" y="5"/>
                    <a:pt x="7" y="5"/>
                    <a:pt x="0" y="6"/>
                  </a:cubicBezTo>
                  <a:cubicBezTo>
                    <a:pt x="7" y="2"/>
                    <a:pt x="13" y="0"/>
                    <a:pt x="20" y="7"/>
                  </a:cubicBezTo>
                  <a:close/>
                </a:path>
              </a:pathLst>
            </a:custGeom>
            <a:solidFill>
              <a:srgbClr val="EA5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1" name="Grupo 110"/>
          <p:cNvGrpSpPr/>
          <p:nvPr/>
        </p:nvGrpSpPr>
        <p:grpSpPr>
          <a:xfrm>
            <a:off x="5407024" y="3208140"/>
            <a:ext cx="1454150" cy="1163638"/>
            <a:chOff x="5051425" y="3155950"/>
            <a:chExt cx="1454150" cy="1163638"/>
          </a:xfrm>
        </p:grpSpPr>
        <p:sp>
          <p:nvSpPr>
            <p:cNvPr id="112" name="Freeform 5"/>
            <p:cNvSpPr>
              <a:spLocks/>
            </p:cNvSpPr>
            <p:nvPr/>
          </p:nvSpPr>
          <p:spPr bwMode="auto">
            <a:xfrm>
              <a:off x="5051425" y="3470275"/>
              <a:ext cx="484188" cy="757238"/>
            </a:xfrm>
            <a:custGeom>
              <a:avLst/>
              <a:gdLst>
                <a:gd name="T0" fmla="*/ 18 w 27"/>
                <a:gd name="T1" fmla="*/ 38 h 41"/>
                <a:gd name="T2" fmla="*/ 13 w 27"/>
                <a:gd name="T3" fmla="*/ 41 h 41"/>
                <a:gd name="T4" fmla="*/ 3 w 27"/>
                <a:gd name="T5" fmla="*/ 8 h 41"/>
                <a:gd name="T6" fmla="*/ 15 w 27"/>
                <a:gd name="T7" fmla="*/ 2 h 41"/>
                <a:gd name="T8" fmla="*/ 18 w 27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18" y="38"/>
                  </a:moveTo>
                  <a:cubicBezTo>
                    <a:pt x="17" y="40"/>
                    <a:pt x="15" y="41"/>
                    <a:pt x="13" y="41"/>
                  </a:cubicBezTo>
                  <a:cubicBezTo>
                    <a:pt x="3" y="36"/>
                    <a:pt x="0" y="19"/>
                    <a:pt x="3" y="8"/>
                  </a:cubicBezTo>
                  <a:cubicBezTo>
                    <a:pt x="5" y="1"/>
                    <a:pt x="8" y="0"/>
                    <a:pt x="15" y="2"/>
                  </a:cubicBezTo>
                  <a:cubicBezTo>
                    <a:pt x="26" y="10"/>
                    <a:pt x="27" y="29"/>
                    <a:pt x="18" y="38"/>
                  </a:cubicBezTo>
                  <a:close/>
                </a:path>
              </a:pathLst>
            </a:custGeom>
            <a:solidFill>
              <a:srgbClr val="DE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7"/>
            <p:cNvSpPr>
              <a:spLocks/>
            </p:cNvSpPr>
            <p:nvPr/>
          </p:nvSpPr>
          <p:spPr bwMode="auto">
            <a:xfrm>
              <a:off x="5321300" y="3470275"/>
              <a:ext cx="322263" cy="719138"/>
            </a:xfrm>
            <a:custGeom>
              <a:avLst/>
              <a:gdLst>
                <a:gd name="T0" fmla="*/ 3 w 18"/>
                <a:gd name="T1" fmla="*/ 38 h 39"/>
                <a:gd name="T2" fmla="*/ 0 w 18"/>
                <a:gd name="T3" fmla="*/ 3 h 39"/>
                <a:gd name="T4" fmla="*/ 2 w 18"/>
                <a:gd name="T5" fmla="*/ 1 h 39"/>
                <a:gd name="T6" fmla="*/ 6 w 18"/>
                <a:gd name="T7" fmla="*/ 3 h 39"/>
                <a:gd name="T8" fmla="*/ 16 w 18"/>
                <a:gd name="T9" fmla="*/ 0 h 39"/>
                <a:gd name="T10" fmla="*/ 18 w 18"/>
                <a:gd name="T11" fmla="*/ 1 h 39"/>
                <a:gd name="T12" fmla="*/ 18 w 18"/>
                <a:gd name="T13" fmla="*/ 3 h 39"/>
                <a:gd name="T14" fmla="*/ 15 w 18"/>
                <a:gd name="T15" fmla="*/ 9 h 39"/>
                <a:gd name="T16" fmla="*/ 14 w 18"/>
                <a:gd name="T17" fmla="*/ 28 h 39"/>
                <a:gd name="T18" fmla="*/ 11 w 18"/>
                <a:gd name="T19" fmla="*/ 32 h 39"/>
                <a:gd name="T20" fmla="*/ 3 w 18"/>
                <a:gd name="T21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9">
                  <a:moveTo>
                    <a:pt x="3" y="38"/>
                  </a:moveTo>
                  <a:cubicBezTo>
                    <a:pt x="9" y="26"/>
                    <a:pt x="9" y="14"/>
                    <a:pt x="0" y="3"/>
                  </a:cubicBezTo>
                  <a:cubicBezTo>
                    <a:pt x="0" y="1"/>
                    <a:pt x="0" y="0"/>
                    <a:pt x="2" y="1"/>
                  </a:cubicBezTo>
                  <a:cubicBezTo>
                    <a:pt x="3" y="2"/>
                    <a:pt x="5" y="2"/>
                    <a:pt x="6" y="3"/>
                  </a:cubicBezTo>
                  <a:cubicBezTo>
                    <a:pt x="11" y="6"/>
                    <a:pt x="12" y="0"/>
                    <a:pt x="16" y="0"/>
                  </a:cubicBezTo>
                  <a:cubicBezTo>
                    <a:pt x="16" y="0"/>
                    <a:pt x="17" y="0"/>
                    <a:pt x="18" y="1"/>
                  </a:cubicBezTo>
                  <a:cubicBezTo>
                    <a:pt x="18" y="1"/>
                    <a:pt x="18" y="2"/>
                    <a:pt x="18" y="3"/>
                  </a:cubicBezTo>
                  <a:cubicBezTo>
                    <a:pt x="18" y="5"/>
                    <a:pt x="16" y="7"/>
                    <a:pt x="15" y="9"/>
                  </a:cubicBezTo>
                  <a:cubicBezTo>
                    <a:pt x="13" y="15"/>
                    <a:pt x="16" y="22"/>
                    <a:pt x="14" y="28"/>
                  </a:cubicBezTo>
                  <a:cubicBezTo>
                    <a:pt x="14" y="30"/>
                    <a:pt x="13" y="31"/>
                    <a:pt x="11" y="32"/>
                  </a:cubicBezTo>
                  <a:cubicBezTo>
                    <a:pt x="10" y="35"/>
                    <a:pt x="8" y="39"/>
                    <a:pt x="3" y="38"/>
                  </a:cubicBezTo>
                  <a:close/>
                </a:path>
              </a:pathLst>
            </a:custGeom>
            <a:solidFill>
              <a:srgbClr val="7F4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8"/>
            <p:cNvSpPr>
              <a:spLocks/>
            </p:cNvSpPr>
            <p:nvPr/>
          </p:nvSpPr>
          <p:spPr bwMode="auto">
            <a:xfrm>
              <a:off x="5822950" y="3228975"/>
              <a:ext cx="395288" cy="461963"/>
            </a:xfrm>
            <a:custGeom>
              <a:avLst/>
              <a:gdLst>
                <a:gd name="T0" fmla="*/ 4 w 22"/>
                <a:gd name="T1" fmla="*/ 0 h 25"/>
                <a:gd name="T2" fmla="*/ 14 w 22"/>
                <a:gd name="T3" fmla="*/ 16 h 25"/>
                <a:gd name="T4" fmla="*/ 21 w 22"/>
                <a:gd name="T5" fmla="*/ 14 h 25"/>
                <a:gd name="T6" fmla="*/ 22 w 22"/>
                <a:gd name="T7" fmla="*/ 15 h 25"/>
                <a:gd name="T8" fmla="*/ 18 w 22"/>
                <a:gd name="T9" fmla="*/ 22 h 25"/>
                <a:gd name="T10" fmla="*/ 10 w 22"/>
                <a:gd name="T11" fmla="*/ 24 h 25"/>
                <a:gd name="T12" fmla="*/ 7 w 22"/>
                <a:gd name="T13" fmla="*/ 20 h 25"/>
                <a:gd name="T14" fmla="*/ 6 w 22"/>
                <a:gd name="T15" fmla="*/ 18 h 25"/>
                <a:gd name="T16" fmla="*/ 8 w 22"/>
                <a:gd name="T17" fmla="*/ 15 h 25"/>
                <a:gd name="T18" fmla="*/ 7 w 22"/>
                <a:gd name="T19" fmla="*/ 10 h 25"/>
                <a:gd name="T20" fmla="*/ 6 w 22"/>
                <a:gd name="T21" fmla="*/ 16 h 25"/>
                <a:gd name="T22" fmla="*/ 2 w 22"/>
                <a:gd name="T23" fmla="*/ 2 h 25"/>
                <a:gd name="T24" fmla="*/ 4 w 22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10" y="4"/>
                    <a:pt x="13" y="9"/>
                    <a:pt x="14" y="16"/>
                  </a:cubicBezTo>
                  <a:cubicBezTo>
                    <a:pt x="17" y="15"/>
                    <a:pt x="19" y="14"/>
                    <a:pt x="21" y="14"/>
                  </a:cubicBezTo>
                  <a:cubicBezTo>
                    <a:pt x="22" y="14"/>
                    <a:pt x="22" y="15"/>
                    <a:pt x="22" y="15"/>
                  </a:cubicBezTo>
                  <a:cubicBezTo>
                    <a:pt x="22" y="19"/>
                    <a:pt x="21" y="21"/>
                    <a:pt x="18" y="22"/>
                  </a:cubicBezTo>
                  <a:cubicBezTo>
                    <a:pt x="15" y="22"/>
                    <a:pt x="13" y="25"/>
                    <a:pt x="10" y="24"/>
                  </a:cubicBezTo>
                  <a:cubicBezTo>
                    <a:pt x="9" y="23"/>
                    <a:pt x="8" y="22"/>
                    <a:pt x="7" y="20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7"/>
                    <a:pt x="7" y="16"/>
                    <a:pt x="8" y="15"/>
                  </a:cubicBezTo>
                  <a:cubicBezTo>
                    <a:pt x="12" y="13"/>
                    <a:pt x="7" y="11"/>
                    <a:pt x="7" y="10"/>
                  </a:cubicBezTo>
                  <a:cubicBezTo>
                    <a:pt x="8" y="12"/>
                    <a:pt x="9" y="14"/>
                    <a:pt x="6" y="16"/>
                  </a:cubicBezTo>
                  <a:cubicBezTo>
                    <a:pt x="0" y="13"/>
                    <a:pt x="1" y="8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8141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9"/>
            <p:cNvSpPr>
              <a:spLocks/>
            </p:cNvSpPr>
            <p:nvPr/>
          </p:nvSpPr>
          <p:spPr bwMode="auto">
            <a:xfrm>
              <a:off x="5051425" y="3395663"/>
              <a:ext cx="304800" cy="831850"/>
            </a:xfrm>
            <a:custGeom>
              <a:avLst/>
              <a:gdLst>
                <a:gd name="T0" fmla="*/ 17 w 17"/>
                <a:gd name="T1" fmla="*/ 5 h 45"/>
                <a:gd name="T2" fmla="*/ 15 w 17"/>
                <a:gd name="T3" fmla="*/ 7 h 45"/>
                <a:gd name="T4" fmla="*/ 4 w 17"/>
                <a:gd name="T5" fmla="*/ 15 h 45"/>
                <a:gd name="T6" fmla="*/ 13 w 17"/>
                <a:gd name="T7" fmla="*/ 45 h 45"/>
                <a:gd name="T8" fmla="*/ 1 w 17"/>
                <a:gd name="T9" fmla="*/ 27 h 45"/>
                <a:gd name="T10" fmla="*/ 2 w 17"/>
                <a:gd name="T11" fmla="*/ 10 h 45"/>
                <a:gd name="T12" fmla="*/ 17 w 17"/>
                <a:gd name="T13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5">
                  <a:moveTo>
                    <a:pt x="17" y="5"/>
                  </a:moveTo>
                  <a:cubicBezTo>
                    <a:pt x="16" y="5"/>
                    <a:pt x="16" y="6"/>
                    <a:pt x="15" y="7"/>
                  </a:cubicBezTo>
                  <a:cubicBezTo>
                    <a:pt x="8" y="5"/>
                    <a:pt x="5" y="7"/>
                    <a:pt x="4" y="15"/>
                  </a:cubicBezTo>
                  <a:cubicBezTo>
                    <a:pt x="2" y="26"/>
                    <a:pt x="5" y="36"/>
                    <a:pt x="13" y="45"/>
                  </a:cubicBezTo>
                  <a:cubicBezTo>
                    <a:pt x="3" y="42"/>
                    <a:pt x="3" y="34"/>
                    <a:pt x="1" y="27"/>
                  </a:cubicBezTo>
                  <a:cubicBezTo>
                    <a:pt x="0" y="21"/>
                    <a:pt x="1" y="15"/>
                    <a:pt x="2" y="10"/>
                  </a:cubicBezTo>
                  <a:cubicBezTo>
                    <a:pt x="6" y="5"/>
                    <a:pt x="10" y="0"/>
                    <a:pt x="17" y="5"/>
                  </a:cubicBezTo>
                  <a:close/>
                </a:path>
              </a:pathLst>
            </a:custGeom>
            <a:solidFill>
              <a:srgbClr val="7B7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0"/>
            <p:cNvSpPr>
              <a:spLocks/>
            </p:cNvSpPr>
            <p:nvPr/>
          </p:nvSpPr>
          <p:spPr bwMode="auto">
            <a:xfrm>
              <a:off x="5930900" y="3562350"/>
              <a:ext cx="198438" cy="534988"/>
            </a:xfrm>
            <a:custGeom>
              <a:avLst/>
              <a:gdLst>
                <a:gd name="T0" fmla="*/ 4 w 11"/>
                <a:gd name="T1" fmla="*/ 4 h 29"/>
                <a:gd name="T2" fmla="*/ 8 w 11"/>
                <a:gd name="T3" fmla="*/ 3 h 29"/>
                <a:gd name="T4" fmla="*/ 11 w 11"/>
                <a:gd name="T5" fmla="*/ 5 h 29"/>
                <a:gd name="T6" fmla="*/ 11 w 11"/>
                <a:gd name="T7" fmla="*/ 6 h 29"/>
                <a:gd name="T8" fmla="*/ 10 w 11"/>
                <a:gd name="T9" fmla="*/ 20 h 29"/>
                <a:gd name="T10" fmla="*/ 10 w 11"/>
                <a:gd name="T11" fmla="*/ 22 h 29"/>
                <a:gd name="T12" fmla="*/ 6 w 11"/>
                <a:gd name="T13" fmla="*/ 29 h 29"/>
                <a:gd name="T14" fmla="*/ 4 w 11"/>
                <a:gd name="T15" fmla="*/ 26 h 29"/>
                <a:gd name="T16" fmla="*/ 1 w 11"/>
                <a:gd name="T17" fmla="*/ 22 h 29"/>
                <a:gd name="T18" fmla="*/ 4 w 11"/>
                <a:gd name="T1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9">
                  <a:moveTo>
                    <a:pt x="4" y="4"/>
                  </a:moveTo>
                  <a:cubicBezTo>
                    <a:pt x="6" y="5"/>
                    <a:pt x="7" y="5"/>
                    <a:pt x="8" y="3"/>
                  </a:cubicBezTo>
                  <a:cubicBezTo>
                    <a:pt x="10" y="0"/>
                    <a:pt x="11" y="3"/>
                    <a:pt x="11" y="5"/>
                  </a:cubicBezTo>
                  <a:cubicBezTo>
                    <a:pt x="11" y="5"/>
                    <a:pt x="11" y="5"/>
                    <a:pt x="11" y="6"/>
                  </a:cubicBezTo>
                  <a:cubicBezTo>
                    <a:pt x="9" y="10"/>
                    <a:pt x="9" y="15"/>
                    <a:pt x="10" y="20"/>
                  </a:cubicBezTo>
                  <a:cubicBezTo>
                    <a:pt x="10" y="21"/>
                    <a:pt x="10" y="21"/>
                    <a:pt x="10" y="22"/>
                  </a:cubicBezTo>
                  <a:cubicBezTo>
                    <a:pt x="9" y="25"/>
                    <a:pt x="8" y="27"/>
                    <a:pt x="6" y="29"/>
                  </a:cubicBezTo>
                  <a:cubicBezTo>
                    <a:pt x="5" y="28"/>
                    <a:pt x="5" y="27"/>
                    <a:pt x="4" y="26"/>
                  </a:cubicBezTo>
                  <a:cubicBezTo>
                    <a:pt x="2" y="26"/>
                    <a:pt x="1" y="24"/>
                    <a:pt x="1" y="22"/>
                  </a:cubicBezTo>
                  <a:cubicBezTo>
                    <a:pt x="0" y="16"/>
                    <a:pt x="0" y="10"/>
                    <a:pt x="4" y="4"/>
                  </a:cubicBezTo>
                  <a:close/>
                </a:path>
              </a:pathLst>
            </a:custGeom>
            <a:solidFill>
              <a:srgbClr val="A65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1"/>
            <p:cNvSpPr>
              <a:spLocks/>
            </p:cNvSpPr>
            <p:nvPr/>
          </p:nvSpPr>
          <p:spPr bwMode="auto">
            <a:xfrm>
              <a:off x="6200775" y="3414713"/>
              <a:ext cx="304800" cy="738188"/>
            </a:xfrm>
            <a:custGeom>
              <a:avLst/>
              <a:gdLst>
                <a:gd name="T0" fmla="*/ 0 w 17"/>
                <a:gd name="T1" fmla="*/ 6 h 40"/>
                <a:gd name="T2" fmla="*/ 0 w 17"/>
                <a:gd name="T3" fmla="*/ 4 h 40"/>
                <a:gd name="T4" fmla="*/ 13 w 17"/>
                <a:gd name="T5" fmla="*/ 9 h 40"/>
                <a:gd name="T6" fmla="*/ 9 w 17"/>
                <a:gd name="T7" fmla="*/ 40 h 40"/>
                <a:gd name="T8" fmla="*/ 8 w 17"/>
                <a:gd name="T9" fmla="*/ 38 h 40"/>
                <a:gd name="T10" fmla="*/ 9 w 17"/>
                <a:gd name="T11" fmla="*/ 11 h 40"/>
                <a:gd name="T12" fmla="*/ 8 w 17"/>
                <a:gd name="T13" fmla="*/ 9 h 40"/>
                <a:gd name="T14" fmla="*/ 0 w 17"/>
                <a:gd name="T15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0">
                  <a:moveTo>
                    <a:pt x="0" y="6"/>
                  </a:moveTo>
                  <a:cubicBezTo>
                    <a:pt x="0" y="5"/>
                    <a:pt x="0" y="4"/>
                    <a:pt x="0" y="4"/>
                  </a:cubicBezTo>
                  <a:cubicBezTo>
                    <a:pt x="7" y="0"/>
                    <a:pt x="11" y="3"/>
                    <a:pt x="13" y="9"/>
                  </a:cubicBezTo>
                  <a:cubicBezTo>
                    <a:pt x="17" y="20"/>
                    <a:pt x="17" y="30"/>
                    <a:pt x="9" y="40"/>
                  </a:cubicBezTo>
                  <a:cubicBezTo>
                    <a:pt x="8" y="40"/>
                    <a:pt x="8" y="39"/>
                    <a:pt x="8" y="38"/>
                  </a:cubicBezTo>
                  <a:cubicBezTo>
                    <a:pt x="9" y="29"/>
                    <a:pt x="14" y="21"/>
                    <a:pt x="9" y="11"/>
                  </a:cubicBezTo>
                  <a:cubicBezTo>
                    <a:pt x="9" y="11"/>
                    <a:pt x="9" y="10"/>
                    <a:pt x="8" y="9"/>
                  </a:cubicBezTo>
                  <a:cubicBezTo>
                    <a:pt x="7" y="6"/>
                    <a:pt x="3" y="7"/>
                    <a:pt x="0" y="6"/>
                  </a:cubicBezTo>
                  <a:close/>
                </a:path>
              </a:pathLst>
            </a:custGeom>
            <a:solidFill>
              <a:srgbClr val="777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2"/>
            <p:cNvSpPr>
              <a:spLocks/>
            </p:cNvSpPr>
            <p:nvPr/>
          </p:nvSpPr>
          <p:spPr bwMode="auto">
            <a:xfrm>
              <a:off x="5518150" y="3986213"/>
              <a:ext cx="485775" cy="333375"/>
            </a:xfrm>
            <a:custGeom>
              <a:avLst/>
              <a:gdLst>
                <a:gd name="T0" fmla="*/ 26 w 27"/>
                <a:gd name="T1" fmla="*/ 0 h 18"/>
                <a:gd name="T2" fmla="*/ 27 w 27"/>
                <a:gd name="T3" fmla="*/ 3 h 18"/>
                <a:gd name="T4" fmla="*/ 26 w 27"/>
                <a:gd name="T5" fmla="*/ 5 h 18"/>
                <a:gd name="T6" fmla="*/ 3 w 27"/>
                <a:gd name="T7" fmla="*/ 5 h 18"/>
                <a:gd name="T8" fmla="*/ 0 w 27"/>
                <a:gd name="T9" fmla="*/ 4 h 18"/>
                <a:gd name="T10" fmla="*/ 2 w 27"/>
                <a:gd name="T11" fmla="*/ 0 h 18"/>
                <a:gd name="T12" fmla="*/ 8 w 27"/>
                <a:gd name="T13" fmla="*/ 5 h 18"/>
                <a:gd name="T14" fmla="*/ 20 w 27"/>
                <a:gd name="T15" fmla="*/ 5 h 18"/>
                <a:gd name="T16" fmla="*/ 26 w 27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8">
                  <a:moveTo>
                    <a:pt x="26" y="0"/>
                  </a:moveTo>
                  <a:cubicBezTo>
                    <a:pt x="26" y="1"/>
                    <a:pt x="27" y="2"/>
                    <a:pt x="27" y="3"/>
                  </a:cubicBezTo>
                  <a:cubicBezTo>
                    <a:pt x="27" y="4"/>
                    <a:pt x="26" y="4"/>
                    <a:pt x="26" y="5"/>
                  </a:cubicBezTo>
                  <a:cubicBezTo>
                    <a:pt x="16" y="18"/>
                    <a:pt x="12" y="18"/>
                    <a:pt x="3" y="5"/>
                  </a:cubicBezTo>
                  <a:cubicBezTo>
                    <a:pt x="2" y="5"/>
                    <a:pt x="1" y="4"/>
                    <a:pt x="0" y="4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5" y="1"/>
                    <a:pt x="6" y="3"/>
                    <a:pt x="8" y="5"/>
                  </a:cubicBezTo>
                  <a:cubicBezTo>
                    <a:pt x="12" y="11"/>
                    <a:pt x="15" y="11"/>
                    <a:pt x="20" y="5"/>
                  </a:cubicBezTo>
                  <a:cubicBezTo>
                    <a:pt x="22" y="3"/>
                    <a:pt x="22" y="0"/>
                    <a:pt x="26" y="0"/>
                  </a:cubicBezTo>
                  <a:close/>
                </a:path>
              </a:pathLst>
            </a:custGeom>
            <a:solidFill>
              <a:srgbClr val="7E7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5"/>
            <p:cNvSpPr>
              <a:spLocks/>
            </p:cNvSpPr>
            <p:nvPr/>
          </p:nvSpPr>
          <p:spPr bwMode="auto">
            <a:xfrm>
              <a:off x="6038850" y="3968750"/>
              <a:ext cx="125413" cy="220663"/>
            </a:xfrm>
            <a:custGeom>
              <a:avLst/>
              <a:gdLst>
                <a:gd name="T0" fmla="*/ 0 w 7"/>
                <a:gd name="T1" fmla="*/ 7 h 12"/>
                <a:gd name="T2" fmla="*/ 3 w 7"/>
                <a:gd name="T3" fmla="*/ 0 h 12"/>
                <a:gd name="T4" fmla="*/ 7 w 7"/>
                <a:gd name="T5" fmla="*/ 10 h 12"/>
                <a:gd name="T6" fmla="*/ 5 w 7"/>
                <a:gd name="T7" fmla="*/ 11 h 12"/>
                <a:gd name="T8" fmla="*/ 0 w 7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0" y="7"/>
                  </a:moveTo>
                  <a:cubicBezTo>
                    <a:pt x="0" y="4"/>
                    <a:pt x="1" y="2"/>
                    <a:pt x="3" y="0"/>
                  </a:cubicBezTo>
                  <a:cubicBezTo>
                    <a:pt x="6" y="2"/>
                    <a:pt x="7" y="6"/>
                    <a:pt x="7" y="10"/>
                  </a:cubicBezTo>
                  <a:cubicBezTo>
                    <a:pt x="7" y="11"/>
                    <a:pt x="6" y="12"/>
                    <a:pt x="5" y="11"/>
                  </a:cubicBezTo>
                  <a:cubicBezTo>
                    <a:pt x="2" y="11"/>
                    <a:pt x="1" y="9"/>
                    <a:pt x="0" y="7"/>
                  </a:cubicBezTo>
                  <a:close/>
                </a:path>
              </a:pathLst>
            </a:custGeom>
            <a:solidFill>
              <a:srgbClr val="77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7"/>
            <p:cNvSpPr>
              <a:spLocks/>
            </p:cNvSpPr>
            <p:nvPr/>
          </p:nvSpPr>
          <p:spPr bwMode="auto">
            <a:xfrm>
              <a:off x="5643563" y="3155950"/>
              <a:ext cx="252413" cy="128588"/>
            </a:xfrm>
            <a:custGeom>
              <a:avLst/>
              <a:gdLst>
                <a:gd name="T0" fmla="*/ 14 w 14"/>
                <a:gd name="T1" fmla="*/ 4 h 7"/>
                <a:gd name="T2" fmla="*/ 14 w 14"/>
                <a:gd name="T3" fmla="*/ 7 h 7"/>
                <a:gd name="T4" fmla="*/ 1 w 14"/>
                <a:gd name="T5" fmla="*/ 5 h 7"/>
                <a:gd name="T6" fmla="*/ 1 w 14"/>
                <a:gd name="T7" fmla="*/ 3 h 7"/>
                <a:gd name="T8" fmla="*/ 11 w 14"/>
                <a:gd name="T9" fmla="*/ 0 h 7"/>
                <a:gd name="T10" fmla="*/ 14 w 14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14" y="4"/>
                  </a:moveTo>
                  <a:cubicBezTo>
                    <a:pt x="14" y="5"/>
                    <a:pt x="14" y="6"/>
                    <a:pt x="14" y="7"/>
                  </a:cubicBezTo>
                  <a:cubicBezTo>
                    <a:pt x="10" y="5"/>
                    <a:pt x="5" y="5"/>
                    <a:pt x="1" y="5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0"/>
                    <a:pt x="7" y="0"/>
                    <a:pt x="11" y="0"/>
                  </a:cubicBezTo>
                  <a:cubicBezTo>
                    <a:pt x="12" y="1"/>
                    <a:pt x="13" y="3"/>
                    <a:pt x="14" y="4"/>
                  </a:cubicBezTo>
                  <a:close/>
                </a:path>
              </a:pathLst>
            </a:custGeom>
            <a:solidFill>
              <a:srgbClr val="706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8"/>
            <p:cNvSpPr>
              <a:spLocks/>
            </p:cNvSpPr>
            <p:nvPr/>
          </p:nvSpPr>
          <p:spPr bwMode="auto">
            <a:xfrm>
              <a:off x="6129338" y="4133850"/>
              <a:ext cx="233363" cy="130175"/>
            </a:xfrm>
            <a:custGeom>
              <a:avLst/>
              <a:gdLst>
                <a:gd name="T0" fmla="*/ 0 w 13"/>
                <a:gd name="T1" fmla="*/ 2 h 7"/>
                <a:gd name="T2" fmla="*/ 1 w 13"/>
                <a:gd name="T3" fmla="*/ 0 h 7"/>
                <a:gd name="T4" fmla="*/ 12 w 13"/>
                <a:gd name="T5" fmla="*/ 0 h 7"/>
                <a:gd name="T6" fmla="*/ 13 w 13"/>
                <a:gd name="T7" fmla="*/ 1 h 7"/>
                <a:gd name="T8" fmla="*/ 0 w 1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0" y="2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5" y="0"/>
                    <a:pt x="9" y="1"/>
                    <a:pt x="12" y="0"/>
                  </a:cubicBezTo>
                  <a:cubicBezTo>
                    <a:pt x="12" y="0"/>
                    <a:pt x="13" y="1"/>
                    <a:pt x="13" y="1"/>
                  </a:cubicBezTo>
                  <a:cubicBezTo>
                    <a:pt x="9" y="7"/>
                    <a:pt x="5" y="6"/>
                    <a:pt x="0" y="2"/>
                  </a:cubicBezTo>
                  <a:close/>
                </a:path>
              </a:pathLst>
            </a:custGeom>
            <a:solidFill>
              <a:srgbClr val="757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29"/>
            <p:cNvSpPr>
              <a:spLocks/>
            </p:cNvSpPr>
            <p:nvPr/>
          </p:nvSpPr>
          <p:spPr bwMode="auto">
            <a:xfrm>
              <a:off x="5464175" y="3211513"/>
              <a:ext cx="269875" cy="350838"/>
            </a:xfrm>
            <a:custGeom>
              <a:avLst/>
              <a:gdLst>
                <a:gd name="T0" fmla="*/ 11 w 15"/>
                <a:gd name="T1" fmla="*/ 0 h 19"/>
                <a:gd name="T2" fmla="*/ 11 w 15"/>
                <a:gd name="T3" fmla="*/ 2 h 19"/>
                <a:gd name="T4" fmla="*/ 9 w 15"/>
                <a:gd name="T5" fmla="*/ 15 h 19"/>
                <a:gd name="T6" fmla="*/ 8 w 15"/>
                <a:gd name="T7" fmla="*/ 15 h 19"/>
                <a:gd name="T8" fmla="*/ 5 w 15"/>
                <a:gd name="T9" fmla="*/ 14 h 19"/>
                <a:gd name="T10" fmla="*/ 0 w 15"/>
                <a:gd name="T11" fmla="*/ 17 h 19"/>
                <a:gd name="T12" fmla="*/ 11 w 15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11" y="0"/>
                  </a:moveTo>
                  <a:cubicBezTo>
                    <a:pt x="11" y="1"/>
                    <a:pt x="11" y="2"/>
                    <a:pt x="11" y="2"/>
                  </a:cubicBezTo>
                  <a:cubicBezTo>
                    <a:pt x="14" y="7"/>
                    <a:pt x="15" y="12"/>
                    <a:pt x="9" y="15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7" y="15"/>
                    <a:pt x="8" y="11"/>
                    <a:pt x="5" y="14"/>
                  </a:cubicBezTo>
                  <a:cubicBezTo>
                    <a:pt x="4" y="15"/>
                    <a:pt x="4" y="19"/>
                    <a:pt x="0" y="17"/>
                  </a:cubicBezTo>
                  <a:cubicBezTo>
                    <a:pt x="2" y="10"/>
                    <a:pt x="4" y="4"/>
                    <a:pt x="11" y="0"/>
                  </a:cubicBezTo>
                  <a:close/>
                </a:path>
              </a:pathLst>
            </a:custGeom>
            <a:solidFill>
              <a:srgbClr val="824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30"/>
            <p:cNvSpPr>
              <a:spLocks/>
            </p:cNvSpPr>
            <p:nvPr/>
          </p:nvSpPr>
          <p:spPr bwMode="auto">
            <a:xfrm>
              <a:off x="5429250" y="3359150"/>
              <a:ext cx="233363" cy="276225"/>
            </a:xfrm>
            <a:custGeom>
              <a:avLst/>
              <a:gdLst>
                <a:gd name="T0" fmla="*/ 2 w 13"/>
                <a:gd name="T1" fmla="*/ 9 h 15"/>
                <a:gd name="T2" fmla="*/ 9 w 13"/>
                <a:gd name="T3" fmla="*/ 0 h 15"/>
                <a:gd name="T4" fmla="*/ 10 w 13"/>
                <a:gd name="T5" fmla="*/ 7 h 15"/>
                <a:gd name="T6" fmla="*/ 0 w 13"/>
                <a:gd name="T7" fmla="*/ 9 h 15"/>
                <a:gd name="T8" fmla="*/ 2 w 13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2" y="9"/>
                  </a:moveTo>
                  <a:cubicBezTo>
                    <a:pt x="7" y="8"/>
                    <a:pt x="5" y="1"/>
                    <a:pt x="9" y="0"/>
                  </a:cubicBezTo>
                  <a:cubicBezTo>
                    <a:pt x="13" y="2"/>
                    <a:pt x="9" y="5"/>
                    <a:pt x="10" y="7"/>
                  </a:cubicBezTo>
                  <a:cubicBezTo>
                    <a:pt x="7" y="8"/>
                    <a:pt x="5" y="15"/>
                    <a:pt x="0" y="9"/>
                  </a:cubicBezTo>
                  <a:cubicBezTo>
                    <a:pt x="1" y="9"/>
                    <a:pt x="1" y="9"/>
                    <a:pt x="2" y="9"/>
                  </a:cubicBezTo>
                  <a:close/>
                </a:path>
              </a:pathLst>
            </a:custGeom>
            <a:solidFill>
              <a:srgbClr val="D06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31"/>
            <p:cNvSpPr>
              <a:spLocks/>
            </p:cNvSpPr>
            <p:nvPr/>
          </p:nvSpPr>
          <p:spPr bwMode="auto">
            <a:xfrm>
              <a:off x="5195888" y="3838575"/>
              <a:ext cx="142875" cy="74613"/>
            </a:xfrm>
            <a:custGeom>
              <a:avLst/>
              <a:gdLst>
                <a:gd name="T0" fmla="*/ 0 w 8"/>
                <a:gd name="T1" fmla="*/ 3 h 4"/>
                <a:gd name="T2" fmla="*/ 8 w 8"/>
                <a:gd name="T3" fmla="*/ 2 h 4"/>
                <a:gd name="T4" fmla="*/ 0 w 8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3"/>
                  </a:moveTo>
                  <a:cubicBezTo>
                    <a:pt x="2" y="0"/>
                    <a:pt x="5" y="0"/>
                    <a:pt x="8" y="2"/>
                  </a:cubicBezTo>
                  <a:cubicBezTo>
                    <a:pt x="5" y="4"/>
                    <a:pt x="3" y="3"/>
                    <a:pt x="0" y="3"/>
                  </a:cubicBezTo>
                  <a:close/>
                </a:path>
              </a:pathLst>
            </a:custGeom>
            <a:solidFill>
              <a:srgbClr val="8A8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32"/>
            <p:cNvSpPr>
              <a:spLocks/>
            </p:cNvSpPr>
            <p:nvPr/>
          </p:nvSpPr>
          <p:spPr bwMode="auto">
            <a:xfrm>
              <a:off x="5176838" y="4024313"/>
              <a:ext cx="198438" cy="73025"/>
            </a:xfrm>
            <a:custGeom>
              <a:avLst/>
              <a:gdLst>
                <a:gd name="T0" fmla="*/ 0 w 11"/>
                <a:gd name="T1" fmla="*/ 3 h 4"/>
                <a:gd name="T2" fmla="*/ 11 w 11"/>
                <a:gd name="T3" fmla="*/ 1 h 4"/>
                <a:gd name="T4" fmla="*/ 0 w 11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0" y="3"/>
                  </a:moveTo>
                  <a:cubicBezTo>
                    <a:pt x="5" y="0"/>
                    <a:pt x="7" y="0"/>
                    <a:pt x="11" y="1"/>
                  </a:cubicBezTo>
                  <a:cubicBezTo>
                    <a:pt x="8" y="4"/>
                    <a:pt x="5" y="3"/>
                    <a:pt x="0" y="3"/>
                  </a:cubicBezTo>
                  <a:close/>
                </a:path>
              </a:pathLst>
            </a:custGeom>
            <a:solidFill>
              <a:srgbClr val="7C7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35"/>
            <p:cNvSpPr>
              <a:spLocks/>
            </p:cNvSpPr>
            <p:nvPr/>
          </p:nvSpPr>
          <p:spPr bwMode="auto">
            <a:xfrm>
              <a:off x="5518150" y="3579813"/>
              <a:ext cx="485775" cy="703263"/>
            </a:xfrm>
            <a:custGeom>
              <a:avLst/>
              <a:gdLst>
                <a:gd name="T0" fmla="*/ 26 w 27"/>
                <a:gd name="T1" fmla="*/ 22 h 38"/>
                <a:gd name="T2" fmla="*/ 2 w 27"/>
                <a:gd name="T3" fmla="*/ 22 h 38"/>
                <a:gd name="T4" fmla="*/ 1 w 27"/>
                <a:gd name="T5" fmla="*/ 6 h 38"/>
                <a:gd name="T6" fmla="*/ 4 w 27"/>
                <a:gd name="T7" fmla="*/ 0 h 38"/>
                <a:gd name="T8" fmla="*/ 6 w 27"/>
                <a:gd name="T9" fmla="*/ 6 h 38"/>
                <a:gd name="T10" fmla="*/ 15 w 27"/>
                <a:gd name="T11" fmla="*/ 12 h 38"/>
                <a:gd name="T12" fmla="*/ 22 w 27"/>
                <a:gd name="T13" fmla="*/ 5 h 38"/>
                <a:gd name="T14" fmla="*/ 24 w 27"/>
                <a:gd name="T15" fmla="*/ 0 h 38"/>
                <a:gd name="T16" fmla="*/ 27 w 27"/>
                <a:gd name="T17" fmla="*/ 3 h 38"/>
                <a:gd name="T18" fmla="*/ 26 w 27"/>
                <a:gd name="T1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38">
                  <a:moveTo>
                    <a:pt x="26" y="22"/>
                  </a:moveTo>
                  <a:cubicBezTo>
                    <a:pt x="15" y="38"/>
                    <a:pt x="13" y="38"/>
                    <a:pt x="2" y="22"/>
                  </a:cubicBezTo>
                  <a:cubicBezTo>
                    <a:pt x="2" y="17"/>
                    <a:pt x="3" y="11"/>
                    <a:pt x="1" y="6"/>
                  </a:cubicBezTo>
                  <a:cubicBezTo>
                    <a:pt x="0" y="3"/>
                    <a:pt x="2" y="2"/>
                    <a:pt x="4" y="0"/>
                  </a:cubicBezTo>
                  <a:cubicBezTo>
                    <a:pt x="5" y="2"/>
                    <a:pt x="6" y="4"/>
                    <a:pt x="6" y="6"/>
                  </a:cubicBezTo>
                  <a:cubicBezTo>
                    <a:pt x="8" y="10"/>
                    <a:pt x="10" y="12"/>
                    <a:pt x="15" y="12"/>
                  </a:cubicBezTo>
                  <a:cubicBezTo>
                    <a:pt x="19" y="12"/>
                    <a:pt x="21" y="9"/>
                    <a:pt x="22" y="5"/>
                  </a:cubicBezTo>
                  <a:cubicBezTo>
                    <a:pt x="22" y="3"/>
                    <a:pt x="22" y="1"/>
                    <a:pt x="24" y="0"/>
                  </a:cubicBezTo>
                  <a:cubicBezTo>
                    <a:pt x="25" y="1"/>
                    <a:pt x="26" y="2"/>
                    <a:pt x="27" y="3"/>
                  </a:cubicBezTo>
                  <a:cubicBezTo>
                    <a:pt x="27" y="9"/>
                    <a:pt x="26" y="16"/>
                    <a:pt x="26" y="22"/>
                  </a:cubicBezTo>
                  <a:close/>
                </a:path>
              </a:pathLst>
            </a:custGeom>
            <a:solidFill>
              <a:srgbClr val="D9D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36"/>
            <p:cNvSpPr>
              <a:spLocks/>
            </p:cNvSpPr>
            <p:nvPr/>
          </p:nvSpPr>
          <p:spPr bwMode="auto">
            <a:xfrm>
              <a:off x="5572125" y="3395663"/>
              <a:ext cx="395288" cy="461963"/>
            </a:xfrm>
            <a:custGeom>
              <a:avLst/>
              <a:gdLst>
                <a:gd name="T0" fmla="*/ 21 w 22"/>
                <a:gd name="T1" fmla="*/ 10 h 25"/>
                <a:gd name="T2" fmla="*/ 16 w 22"/>
                <a:gd name="T3" fmla="*/ 24 h 25"/>
                <a:gd name="T4" fmla="*/ 4 w 22"/>
                <a:gd name="T5" fmla="*/ 22 h 25"/>
                <a:gd name="T6" fmla="*/ 1 w 22"/>
                <a:gd name="T7" fmla="*/ 10 h 25"/>
                <a:gd name="T8" fmla="*/ 3 w 22"/>
                <a:gd name="T9" fmla="*/ 8 h 25"/>
                <a:gd name="T10" fmla="*/ 21 w 22"/>
                <a:gd name="T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5">
                  <a:moveTo>
                    <a:pt x="21" y="10"/>
                  </a:moveTo>
                  <a:cubicBezTo>
                    <a:pt x="22" y="15"/>
                    <a:pt x="21" y="21"/>
                    <a:pt x="16" y="24"/>
                  </a:cubicBezTo>
                  <a:cubicBezTo>
                    <a:pt x="12" y="25"/>
                    <a:pt x="8" y="25"/>
                    <a:pt x="4" y="22"/>
                  </a:cubicBezTo>
                  <a:cubicBezTo>
                    <a:pt x="0" y="19"/>
                    <a:pt x="1" y="15"/>
                    <a:pt x="1" y="10"/>
                  </a:cubicBezTo>
                  <a:cubicBezTo>
                    <a:pt x="2" y="9"/>
                    <a:pt x="2" y="9"/>
                    <a:pt x="3" y="8"/>
                  </a:cubicBezTo>
                  <a:cubicBezTo>
                    <a:pt x="9" y="0"/>
                    <a:pt x="14" y="1"/>
                    <a:pt x="21" y="10"/>
                  </a:cubicBezTo>
                  <a:close/>
                </a:path>
              </a:pathLst>
            </a:custGeom>
            <a:solidFill>
              <a:srgbClr val="EA5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37"/>
            <p:cNvSpPr>
              <a:spLocks/>
            </p:cNvSpPr>
            <p:nvPr/>
          </p:nvSpPr>
          <p:spPr bwMode="auto">
            <a:xfrm>
              <a:off x="5626100" y="3173413"/>
              <a:ext cx="323850" cy="406400"/>
            </a:xfrm>
            <a:custGeom>
              <a:avLst/>
              <a:gdLst>
                <a:gd name="T0" fmla="*/ 18 w 18"/>
                <a:gd name="T1" fmla="*/ 22 h 22"/>
                <a:gd name="T2" fmla="*/ 0 w 18"/>
                <a:gd name="T3" fmla="*/ 20 h 22"/>
                <a:gd name="T4" fmla="*/ 0 w 18"/>
                <a:gd name="T5" fmla="*/ 17 h 22"/>
                <a:gd name="T6" fmla="*/ 2 w 18"/>
                <a:gd name="T7" fmla="*/ 4 h 22"/>
                <a:gd name="T8" fmla="*/ 15 w 18"/>
                <a:gd name="T9" fmla="*/ 6 h 22"/>
                <a:gd name="T10" fmla="*/ 18 w 18"/>
                <a:gd name="T11" fmla="*/ 19 h 22"/>
                <a:gd name="T12" fmla="*/ 18 w 18"/>
                <a:gd name="T13" fmla="*/ 19 h 22"/>
                <a:gd name="T14" fmla="*/ 18 w 18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2">
                  <a:moveTo>
                    <a:pt x="18" y="22"/>
                  </a:moveTo>
                  <a:cubicBezTo>
                    <a:pt x="13" y="17"/>
                    <a:pt x="7" y="14"/>
                    <a:pt x="0" y="20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4" y="13"/>
                    <a:pt x="1" y="9"/>
                    <a:pt x="2" y="4"/>
                  </a:cubicBezTo>
                  <a:cubicBezTo>
                    <a:pt x="7" y="0"/>
                    <a:pt x="11" y="0"/>
                    <a:pt x="15" y="6"/>
                  </a:cubicBezTo>
                  <a:cubicBezTo>
                    <a:pt x="14" y="11"/>
                    <a:pt x="13" y="16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8" y="21"/>
                    <a:pt x="18" y="22"/>
                  </a:cubicBezTo>
                  <a:close/>
                </a:path>
              </a:pathLst>
            </a:custGeom>
            <a:solidFill>
              <a:srgbClr val="D9D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38"/>
            <p:cNvSpPr>
              <a:spLocks/>
            </p:cNvSpPr>
            <p:nvPr/>
          </p:nvSpPr>
          <p:spPr bwMode="auto">
            <a:xfrm>
              <a:off x="6075363" y="3470275"/>
              <a:ext cx="412750" cy="757238"/>
            </a:xfrm>
            <a:custGeom>
              <a:avLst/>
              <a:gdLst>
                <a:gd name="T0" fmla="*/ 15 w 23"/>
                <a:gd name="T1" fmla="*/ 36 h 41"/>
                <a:gd name="T2" fmla="*/ 4 w 23"/>
                <a:gd name="T3" fmla="*/ 36 h 41"/>
                <a:gd name="T4" fmla="*/ 1 w 23"/>
                <a:gd name="T5" fmla="*/ 27 h 41"/>
                <a:gd name="T6" fmla="*/ 1 w 23"/>
                <a:gd name="T7" fmla="*/ 25 h 41"/>
                <a:gd name="T8" fmla="*/ 3 w 23"/>
                <a:gd name="T9" fmla="*/ 9 h 41"/>
                <a:gd name="T10" fmla="*/ 3 w 23"/>
                <a:gd name="T11" fmla="*/ 10 h 41"/>
                <a:gd name="T12" fmla="*/ 7 w 23"/>
                <a:gd name="T13" fmla="*/ 3 h 41"/>
                <a:gd name="T14" fmla="*/ 17 w 23"/>
                <a:gd name="T15" fmla="*/ 6 h 41"/>
                <a:gd name="T16" fmla="*/ 12 w 23"/>
                <a:gd name="T17" fmla="*/ 7 h 41"/>
                <a:gd name="T18" fmla="*/ 17 w 23"/>
                <a:gd name="T19" fmla="*/ 6 h 41"/>
                <a:gd name="T20" fmla="*/ 15 w 23"/>
                <a:gd name="T21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41">
                  <a:moveTo>
                    <a:pt x="15" y="36"/>
                  </a:moveTo>
                  <a:cubicBezTo>
                    <a:pt x="12" y="39"/>
                    <a:pt x="8" y="41"/>
                    <a:pt x="4" y="36"/>
                  </a:cubicBezTo>
                  <a:cubicBezTo>
                    <a:pt x="3" y="33"/>
                    <a:pt x="2" y="30"/>
                    <a:pt x="1" y="27"/>
                  </a:cubicBezTo>
                  <a:cubicBezTo>
                    <a:pt x="1" y="26"/>
                    <a:pt x="1" y="26"/>
                    <a:pt x="1" y="25"/>
                  </a:cubicBezTo>
                  <a:cubicBezTo>
                    <a:pt x="0" y="19"/>
                    <a:pt x="0" y="14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5" y="7"/>
                    <a:pt x="6" y="5"/>
                    <a:pt x="7" y="3"/>
                  </a:cubicBezTo>
                  <a:cubicBezTo>
                    <a:pt x="12" y="0"/>
                    <a:pt x="15" y="1"/>
                    <a:pt x="17" y="6"/>
                  </a:cubicBezTo>
                  <a:cubicBezTo>
                    <a:pt x="16" y="7"/>
                    <a:pt x="14" y="8"/>
                    <a:pt x="12" y="7"/>
                  </a:cubicBezTo>
                  <a:cubicBezTo>
                    <a:pt x="14" y="8"/>
                    <a:pt x="16" y="7"/>
                    <a:pt x="17" y="6"/>
                  </a:cubicBezTo>
                  <a:cubicBezTo>
                    <a:pt x="23" y="16"/>
                    <a:pt x="19" y="26"/>
                    <a:pt x="15" y="36"/>
                  </a:cubicBezTo>
                  <a:close/>
                </a:path>
              </a:pathLst>
            </a:custGeom>
            <a:solidFill>
              <a:srgbClr val="DCD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39"/>
            <p:cNvSpPr>
              <a:spLocks/>
            </p:cNvSpPr>
            <p:nvPr/>
          </p:nvSpPr>
          <p:spPr bwMode="auto">
            <a:xfrm>
              <a:off x="5895975" y="3322638"/>
              <a:ext cx="142875" cy="257175"/>
            </a:xfrm>
            <a:custGeom>
              <a:avLst/>
              <a:gdLst>
                <a:gd name="T0" fmla="*/ 3 w 8"/>
                <a:gd name="T1" fmla="*/ 11 h 14"/>
                <a:gd name="T2" fmla="*/ 2 w 8"/>
                <a:gd name="T3" fmla="*/ 0 h 14"/>
                <a:gd name="T4" fmla="*/ 8 w 8"/>
                <a:gd name="T5" fmla="*/ 12 h 14"/>
                <a:gd name="T6" fmla="*/ 3 w 8"/>
                <a:gd name="T7" fmla="*/ 11 h 14"/>
                <a:gd name="T8" fmla="*/ 3 w 8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3" y="11"/>
                  </a:moveTo>
                  <a:cubicBezTo>
                    <a:pt x="3" y="8"/>
                    <a:pt x="0" y="4"/>
                    <a:pt x="2" y="0"/>
                  </a:cubicBezTo>
                  <a:cubicBezTo>
                    <a:pt x="5" y="4"/>
                    <a:pt x="8" y="8"/>
                    <a:pt x="8" y="12"/>
                  </a:cubicBezTo>
                  <a:cubicBezTo>
                    <a:pt x="5" y="14"/>
                    <a:pt x="5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lose/>
                </a:path>
              </a:pathLst>
            </a:custGeom>
            <a:solidFill>
              <a:srgbClr val="D25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40"/>
            <p:cNvSpPr>
              <a:spLocks/>
            </p:cNvSpPr>
            <p:nvPr/>
          </p:nvSpPr>
          <p:spPr bwMode="auto">
            <a:xfrm>
              <a:off x="6038850" y="3635375"/>
              <a:ext cx="90488" cy="295275"/>
            </a:xfrm>
            <a:custGeom>
              <a:avLst/>
              <a:gdLst>
                <a:gd name="T0" fmla="*/ 5 w 5"/>
                <a:gd name="T1" fmla="*/ 0 h 16"/>
                <a:gd name="T2" fmla="*/ 3 w 5"/>
                <a:gd name="T3" fmla="*/ 16 h 16"/>
                <a:gd name="T4" fmla="*/ 5 w 5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cubicBezTo>
                    <a:pt x="4" y="5"/>
                    <a:pt x="4" y="11"/>
                    <a:pt x="3" y="16"/>
                  </a:cubicBezTo>
                  <a:cubicBezTo>
                    <a:pt x="1" y="10"/>
                    <a:pt x="0" y="5"/>
                    <a:pt x="5" y="0"/>
                  </a:cubicBezTo>
                  <a:close/>
                </a:path>
              </a:pathLst>
            </a:custGeom>
            <a:solidFill>
              <a:srgbClr val="77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47"/>
            <p:cNvSpPr>
              <a:spLocks/>
            </p:cNvSpPr>
            <p:nvPr/>
          </p:nvSpPr>
          <p:spPr bwMode="auto">
            <a:xfrm>
              <a:off x="6183313" y="3838575"/>
              <a:ext cx="179388" cy="74613"/>
            </a:xfrm>
            <a:custGeom>
              <a:avLst/>
              <a:gdLst>
                <a:gd name="T0" fmla="*/ 10 w 10"/>
                <a:gd name="T1" fmla="*/ 3 h 4"/>
                <a:gd name="T2" fmla="*/ 0 w 10"/>
                <a:gd name="T3" fmla="*/ 1 h 4"/>
                <a:gd name="T4" fmla="*/ 10 w 10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3"/>
                  </a:moveTo>
                  <a:cubicBezTo>
                    <a:pt x="6" y="4"/>
                    <a:pt x="4" y="4"/>
                    <a:pt x="0" y="1"/>
                  </a:cubicBezTo>
                  <a:cubicBezTo>
                    <a:pt x="4" y="0"/>
                    <a:pt x="7" y="0"/>
                    <a:pt x="10" y="3"/>
                  </a:cubicBezTo>
                  <a:close/>
                </a:path>
              </a:pathLst>
            </a:custGeom>
            <a:solidFill>
              <a:srgbClr val="858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48"/>
            <p:cNvSpPr>
              <a:spLocks/>
            </p:cNvSpPr>
            <p:nvPr/>
          </p:nvSpPr>
          <p:spPr bwMode="auto">
            <a:xfrm>
              <a:off x="6218238" y="3746500"/>
              <a:ext cx="161925" cy="74613"/>
            </a:xfrm>
            <a:custGeom>
              <a:avLst/>
              <a:gdLst>
                <a:gd name="T0" fmla="*/ 0 w 9"/>
                <a:gd name="T1" fmla="*/ 1 h 4"/>
                <a:gd name="T2" fmla="*/ 9 w 9"/>
                <a:gd name="T3" fmla="*/ 2 h 4"/>
                <a:gd name="T4" fmla="*/ 0 w 9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0" y="1"/>
                  </a:moveTo>
                  <a:cubicBezTo>
                    <a:pt x="3" y="0"/>
                    <a:pt x="5" y="0"/>
                    <a:pt x="9" y="2"/>
                  </a:cubicBezTo>
                  <a:cubicBezTo>
                    <a:pt x="5" y="4"/>
                    <a:pt x="3" y="4"/>
                    <a:pt x="0" y="1"/>
                  </a:cubicBezTo>
                  <a:close/>
                </a:path>
              </a:pathLst>
            </a:custGeom>
            <a:solidFill>
              <a:srgbClr val="7B7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49"/>
            <p:cNvSpPr>
              <a:spLocks/>
            </p:cNvSpPr>
            <p:nvPr/>
          </p:nvSpPr>
          <p:spPr bwMode="auto">
            <a:xfrm>
              <a:off x="6218238" y="3654425"/>
              <a:ext cx="144463" cy="73025"/>
            </a:xfrm>
            <a:custGeom>
              <a:avLst/>
              <a:gdLst>
                <a:gd name="T0" fmla="*/ 0 w 8"/>
                <a:gd name="T1" fmla="*/ 1 h 4"/>
                <a:gd name="T2" fmla="*/ 8 w 8"/>
                <a:gd name="T3" fmla="*/ 2 h 4"/>
                <a:gd name="T4" fmla="*/ 0 w 8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cubicBezTo>
                    <a:pt x="3" y="0"/>
                    <a:pt x="6" y="0"/>
                    <a:pt x="8" y="2"/>
                  </a:cubicBezTo>
                  <a:cubicBezTo>
                    <a:pt x="5" y="4"/>
                    <a:pt x="5" y="4"/>
                    <a:pt x="0" y="1"/>
                  </a:cubicBezTo>
                  <a:close/>
                </a:path>
              </a:pathLst>
            </a:custGeom>
            <a:solidFill>
              <a:srgbClr val="858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50"/>
            <p:cNvSpPr>
              <a:spLocks/>
            </p:cNvSpPr>
            <p:nvPr/>
          </p:nvSpPr>
          <p:spPr bwMode="auto">
            <a:xfrm>
              <a:off x="6237288" y="3562350"/>
              <a:ext cx="142875" cy="128588"/>
            </a:xfrm>
            <a:custGeom>
              <a:avLst/>
              <a:gdLst>
                <a:gd name="T0" fmla="*/ 8 w 8"/>
                <a:gd name="T1" fmla="*/ 1 h 7"/>
                <a:gd name="T2" fmla="*/ 0 w 8"/>
                <a:gd name="T3" fmla="*/ 2 h 7"/>
                <a:gd name="T4" fmla="*/ 8 w 8"/>
                <a:gd name="T5" fmla="*/ 1 h 7"/>
                <a:gd name="T6" fmla="*/ 8 w 8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1"/>
                  </a:moveTo>
                  <a:cubicBezTo>
                    <a:pt x="6" y="7"/>
                    <a:pt x="3" y="2"/>
                    <a:pt x="0" y="2"/>
                  </a:cubicBezTo>
                  <a:cubicBezTo>
                    <a:pt x="2" y="0"/>
                    <a:pt x="5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807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51"/>
            <p:cNvSpPr>
              <a:spLocks/>
            </p:cNvSpPr>
            <p:nvPr/>
          </p:nvSpPr>
          <p:spPr bwMode="auto">
            <a:xfrm>
              <a:off x="6183313" y="3930650"/>
              <a:ext cx="160338" cy="74613"/>
            </a:xfrm>
            <a:custGeom>
              <a:avLst/>
              <a:gdLst>
                <a:gd name="T0" fmla="*/ 0 w 9"/>
                <a:gd name="T1" fmla="*/ 1 h 4"/>
                <a:gd name="T2" fmla="*/ 9 w 9"/>
                <a:gd name="T3" fmla="*/ 3 h 4"/>
                <a:gd name="T4" fmla="*/ 0 w 9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0" y="1"/>
                  </a:moveTo>
                  <a:cubicBezTo>
                    <a:pt x="4" y="0"/>
                    <a:pt x="7" y="0"/>
                    <a:pt x="9" y="3"/>
                  </a:cubicBezTo>
                  <a:cubicBezTo>
                    <a:pt x="6" y="4"/>
                    <a:pt x="3" y="4"/>
                    <a:pt x="0" y="1"/>
                  </a:cubicBezTo>
                  <a:close/>
                </a:path>
              </a:pathLst>
            </a:custGeom>
            <a:solidFill>
              <a:srgbClr val="828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270462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extLst>
              <a:ext uri="{FF2B5EF4-FFF2-40B4-BE49-F238E27FC236}">
                <a16:creationId xmlns:a16="http://schemas.microsoft.com/office/drawing/2014/main" xmlns="" id="{4C2A8821-3021-41C9-BA86-96A6CFDAC92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81250" y="647700"/>
            <a:ext cx="74295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19063FAF-47FD-415E-973D-5BC27638E8F5}"/>
              </a:ext>
            </a:extLst>
          </p:cNvPr>
          <p:cNvGrpSpPr/>
          <p:nvPr/>
        </p:nvGrpSpPr>
        <p:grpSpPr>
          <a:xfrm>
            <a:off x="1063786" y="2369026"/>
            <a:ext cx="5020197" cy="646331"/>
            <a:chOff x="959011" y="2597626"/>
            <a:chExt cx="502019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C8DC14B-E2BB-414E-8F8E-DF3B51B3F8D8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DB15166-114D-4679-98E3-6E4071949DE7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9" name="Chevron 25">
              <a:extLst>
                <a:ext uri="{FF2B5EF4-FFF2-40B4-BE49-F238E27FC236}">
                  <a16:creationId xmlns:a16="http://schemas.microsoft.com/office/drawing/2014/main" xmlns="" id="{F3D5D9CC-16E4-4461-955D-4732C8A1EB06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E866488E-2223-48A8-9495-1370405C021A}"/>
              </a:ext>
            </a:extLst>
          </p:cNvPr>
          <p:cNvGrpSpPr/>
          <p:nvPr/>
        </p:nvGrpSpPr>
        <p:grpSpPr>
          <a:xfrm>
            <a:off x="1673386" y="3401556"/>
            <a:ext cx="5020197" cy="646331"/>
            <a:chOff x="959011" y="3630156"/>
            <a:chExt cx="5020197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066E785-5A72-438E-9721-B9B5DE70D3AD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99A719A-B4EF-4014-85C3-34031F2F09F9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Chevron 26">
              <a:extLst>
                <a:ext uri="{FF2B5EF4-FFF2-40B4-BE49-F238E27FC236}">
                  <a16:creationId xmlns:a16="http://schemas.microsoft.com/office/drawing/2014/main" xmlns="" id="{42B9B7DB-509C-40A1-8A62-4033AF9D803D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2CA5CA78-D0BD-4F9E-A269-6572A418E0FB}"/>
              </a:ext>
            </a:extLst>
          </p:cNvPr>
          <p:cNvGrpSpPr/>
          <p:nvPr/>
        </p:nvGrpSpPr>
        <p:grpSpPr>
          <a:xfrm>
            <a:off x="454186" y="5466616"/>
            <a:ext cx="5020197" cy="646331"/>
            <a:chOff x="959011" y="4662686"/>
            <a:chExt cx="5020197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DDCBC05-391C-443D-ABC3-47500C94F330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761C88E-9CE9-4310-9C1C-474BADC23F50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Chevron 27">
              <a:extLst>
                <a:ext uri="{FF2B5EF4-FFF2-40B4-BE49-F238E27FC236}">
                  <a16:creationId xmlns:a16="http://schemas.microsoft.com/office/drawing/2014/main" xmlns="" id="{3765C425-BCA0-4908-A4E2-89D7FAAAD99B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3A5F2EA3-A3F0-44B7-98CA-7FC31182D05A}"/>
              </a:ext>
            </a:extLst>
          </p:cNvPr>
          <p:cNvGrpSpPr/>
          <p:nvPr/>
        </p:nvGrpSpPr>
        <p:grpSpPr>
          <a:xfrm>
            <a:off x="1063786" y="4392534"/>
            <a:ext cx="5020197" cy="646331"/>
            <a:chOff x="959011" y="5695216"/>
            <a:chExt cx="5020197" cy="6463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F840384-36C8-49F0-9217-27A904ACDBFA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1DDB9D6-EA69-47CB-A10D-D674037B4B0B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Chevron 28">
              <a:extLst>
                <a:ext uri="{FF2B5EF4-FFF2-40B4-BE49-F238E27FC236}">
                  <a16:creationId xmlns:a16="http://schemas.microsoft.com/office/drawing/2014/main" xmlns="" id="{32F358A4-8F4B-4CA2-8EB1-D3C13B820779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86C8B8-228C-426B-9D2F-B67F4A8CA883}"/>
              </a:ext>
            </a:extLst>
          </p:cNvPr>
          <p:cNvSpPr txBox="1"/>
          <p:nvPr/>
        </p:nvSpPr>
        <p:spPr>
          <a:xfrm>
            <a:off x="536815" y="622880"/>
            <a:ext cx="4842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A5F57D3-4B64-46EB-8106-71625E86DF4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grpSp>
        <p:nvGrpSpPr>
          <p:cNvPr id="23" name="Grupo 22"/>
          <p:cNvGrpSpPr/>
          <p:nvPr/>
        </p:nvGrpSpPr>
        <p:grpSpPr>
          <a:xfrm>
            <a:off x="9810750" y="4486803"/>
            <a:ext cx="2419350" cy="2402434"/>
            <a:chOff x="8296276" y="7648575"/>
            <a:chExt cx="1589086" cy="1577975"/>
          </a:xfrm>
          <a:solidFill>
            <a:srgbClr val="F27900"/>
          </a:solidFill>
        </p:grpSpPr>
        <p:sp>
          <p:nvSpPr>
            <p:cNvPr id="24" name="Freeform 5"/>
            <p:cNvSpPr>
              <a:spLocks/>
            </p:cNvSpPr>
            <p:nvPr userDrawn="1"/>
          </p:nvSpPr>
          <p:spPr bwMode="auto">
            <a:xfrm>
              <a:off x="8305800" y="7648575"/>
              <a:ext cx="1579562" cy="1577975"/>
            </a:xfrm>
            <a:custGeom>
              <a:avLst/>
              <a:gdLst>
                <a:gd name="T0" fmla="*/ 0 w 1325"/>
                <a:gd name="T1" fmla="*/ 1322 h 1323"/>
                <a:gd name="T2" fmla="*/ 40 w 1325"/>
                <a:gd name="T3" fmla="*/ 1302 h 1323"/>
                <a:gd name="T4" fmla="*/ 275 w 1325"/>
                <a:gd name="T5" fmla="*/ 1184 h 1323"/>
                <a:gd name="T6" fmla="*/ 322 w 1325"/>
                <a:gd name="T7" fmla="*/ 1161 h 1323"/>
                <a:gd name="T8" fmla="*/ 331 w 1325"/>
                <a:gd name="T9" fmla="*/ 1152 h 1323"/>
                <a:gd name="T10" fmla="*/ 449 w 1325"/>
                <a:gd name="T11" fmla="*/ 946 h 1323"/>
                <a:gd name="T12" fmla="*/ 481 w 1325"/>
                <a:gd name="T13" fmla="*/ 890 h 1323"/>
                <a:gd name="T14" fmla="*/ 541 w 1325"/>
                <a:gd name="T15" fmla="*/ 784 h 1323"/>
                <a:gd name="T16" fmla="*/ 630 w 1325"/>
                <a:gd name="T17" fmla="*/ 628 h 1323"/>
                <a:gd name="T18" fmla="*/ 658 w 1325"/>
                <a:gd name="T19" fmla="*/ 581 h 1323"/>
                <a:gd name="T20" fmla="*/ 665 w 1325"/>
                <a:gd name="T21" fmla="*/ 574 h 1323"/>
                <a:gd name="T22" fmla="*/ 841 w 1325"/>
                <a:gd name="T23" fmla="*/ 486 h 1323"/>
                <a:gd name="T24" fmla="*/ 944 w 1325"/>
                <a:gd name="T25" fmla="*/ 434 h 1323"/>
                <a:gd name="T26" fmla="*/ 1141 w 1325"/>
                <a:gd name="T27" fmla="*/ 336 h 1323"/>
                <a:gd name="T28" fmla="*/ 1173 w 1325"/>
                <a:gd name="T29" fmla="*/ 298 h 1323"/>
                <a:gd name="T30" fmla="*/ 1273 w 1325"/>
                <a:gd name="T31" fmla="*/ 99 h 1323"/>
                <a:gd name="T32" fmla="*/ 1309 w 1325"/>
                <a:gd name="T33" fmla="*/ 26 h 1323"/>
                <a:gd name="T34" fmla="*/ 1324 w 1325"/>
                <a:gd name="T35" fmla="*/ 0 h 1323"/>
                <a:gd name="T36" fmla="*/ 1325 w 1325"/>
                <a:gd name="T37" fmla="*/ 1323 h 1323"/>
                <a:gd name="T38" fmla="*/ 1 w 1325"/>
                <a:gd name="T39" fmla="*/ 1323 h 1323"/>
                <a:gd name="T40" fmla="*/ 0 w 1325"/>
                <a:gd name="T41" fmla="*/ 1322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5" h="1323">
                  <a:moveTo>
                    <a:pt x="0" y="1322"/>
                  </a:moveTo>
                  <a:cubicBezTo>
                    <a:pt x="14" y="1315"/>
                    <a:pt x="27" y="1308"/>
                    <a:pt x="40" y="1302"/>
                  </a:cubicBezTo>
                  <a:cubicBezTo>
                    <a:pt x="118" y="1262"/>
                    <a:pt x="197" y="1223"/>
                    <a:pt x="275" y="1184"/>
                  </a:cubicBezTo>
                  <a:cubicBezTo>
                    <a:pt x="291" y="1176"/>
                    <a:pt x="306" y="1169"/>
                    <a:pt x="322" y="1161"/>
                  </a:cubicBezTo>
                  <a:cubicBezTo>
                    <a:pt x="325" y="1159"/>
                    <a:pt x="329" y="1156"/>
                    <a:pt x="331" y="1152"/>
                  </a:cubicBezTo>
                  <a:cubicBezTo>
                    <a:pt x="370" y="1083"/>
                    <a:pt x="410" y="1014"/>
                    <a:pt x="449" y="946"/>
                  </a:cubicBezTo>
                  <a:cubicBezTo>
                    <a:pt x="460" y="927"/>
                    <a:pt x="471" y="908"/>
                    <a:pt x="481" y="890"/>
                  </a:cubicBezTo>
                  <a:cubicBezTo>
                    <a:pt x="502" y="855"/>
                    <a:pt x="521" y="819"/>
                    <a:pt x="541" y="784"/>
                  </a:cubicBezTo>
                  <a:cubicBezTo>
                    <a:pt x="571" y="732"/>
                    <a:pt x="601" y="680"/>
                    <a:pt x="630" y="628"/>
                  </a:cubicBezTo>
                  <a:cubicBezTo>
                    <a:pt x="639" y="613"/>
                    <a:pt x="648" y="597"/>
                    <a:pt x="658" y="581"/>
                  </a:cubicBezTo>
                  <a:cubicBezTo>
                    <a:pt x="659" y="578"/>
                    <a:pt x="662" y="575"/>
                    <a:pt x="665" y="574"/>
                  </a:cubicBezTo>
                  <a:cubicBezTo>
                    <a:pt x="724" y="544"/>
                    <a:pt x="782" y="515"/>
                    <a:pt x="841" y="486"/>
                  </a:cubicBezTo>
                  <a:cubicBezTo>
                    <a:pt x="875" y="469"/>
                    <a:pt x="909" y="451"/>
                    <a:pt x="944" y="434"/>
                  </a:cubicBezTo>
                  <a:cubicBezTo>
                    <a:pt x="1009" y="402"/>
                    <a:pt x="1075" y="369"/>
                    <a:pt x="1141" y="336"/>
                  </a:cubicBezTo>
                  <a:cubicBezTo>
                    <a:pt x="1161" y="331"/>
                    <a:pt x="1166" y="314"/>
                    <a:pt x="1173" y="298"/>
                  </a:cubicBezTo>
                  <a:cubicBezTo>
                    <a:pt x="1206" y="232"/>
                    <a:pt x="1240" y="165"/>
                    <a:pt x="1273" y="99"/>
                  </a:cubicBezTo>
                  <a:cubicBezTo>
                    <a:pt x="1285" y="75"/>
                    <a:pt x="1297" y="50"/>
                    <a:pt x="1309" y="26"/>
                  </a:cubicBezTo>
                  <a:cubicBezTo>
                    <a:pt x="1314" y="17"/>
                    <a:pt x="1318" y="9"/>
                    <a:pt x="1324" y="0"/>
                  </a:cubicBezTo>
                  <a:cubicBezTo>
                    <a:pt x="1325" y="441"/>
                    <a:pt x="1325" y="882"/>
                    <a:pt x="1325" y="1323"/>
                  </a:cubicBezTo>
                  <a:cubicBezTo>
                    <a:pt x="883" y="1323"/>
                    <a:pt x="442" y="1323"/>
                    <a:pt x="1" y="1323"/>
                  </a:cubicBezTo>
                  <a:cubicBezTo>
                    <a:pt x="1" y="1323"/>
                    <a:pt x="0" y="1322"/>
                    <a:pt x="0" y="1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8296276" y="7994650"/>
              <a:ext cx="542925" cy="542925"/>
            </a:xfrm>
            <a:custGeom>
              <a:avLst/>
              <a:gdLst>
                <a:gd name="T0" fmla="*/ 393 w 455"/>
                <a:gd name="T1" fmla="*/ 0 h 455"/>
                <a:gd name="T2" fmla="*/ 455 w 455"/>
                <a:gd name="T3" fmla="*/ 62 h 455"/>
                <a:gd name="T4" fmla="*/ 429 w 455"/>
                <a:gd name="T5" fmla="*/ 88 h 455"/>
                <a:gd name="T6" fmla="*/ 236 w 455"/>
                <a:gd name="T7" fmla="*/ 287 h 455"/>
                <a:gd name="T8" fmla="*/ 91 w 455"/>
                <a:gd name="T9" fmla="*/ 436 h 455"/>
                <a:gd name="T10" fmla="*/ 40 w 455"/>
                <a:gd name="T11" fmla="*/ 450 h 455"/>
                <a:gd name="T12" fmla="*/ 4 w 455"/>
                <a:gd name="T13" fmla="*/ 412 h 455"/>
                <a:gd name="T14" fmla="*/ 17 w 455"/>
                <a:gd name="T15" fmla="*/ 364 h 455"/>
                <a:gd name="T16" fmla="*/ 118 w 455"/>
                <a:gd name="T17" fmla="*/ 266 h 455"/>
                <a:gd name="T18" fmla="*/ 240 w 455"/>
                <a:gd name="T19" fmla="*/ 147 h 455"/>
                <a:gd name="T20" fmla="*/ 390 w 455"/>
                <a:gd name="T21" fmla="*/ 2 h 455"/>
                <a:gd name="T22" fmla="*/ 393 w 455"/>
                <a:gd name="T23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5" h="455">
                  <a:moveTo>
                    <a:pt x="393" y="0"/>
                  </a:moveTo>
                  <a:cubicBezTo>
                    <a:pt x="413" y="20"/>
                    <a:pt x="434" y="41"/>
                    <a:pt x="455" y="62"/>
                  </a:cubicBezTo>
                  <a:cubicBezTo>
                    <a:pt x="447" y="70"/>
                    <a:pt x="438" y="79"/>
                    <a:pt x="429" y="88"/>
                  </a:cubicBezTo>
                  <a:cubicBezTo>
                    <a:pt x="365" y="154"/>
                    <a:pt x="301" y="220"/>
                    <a:pt x="236" y="287"/>
                  </a:cubicBezTo>
                  <a:cubicBezTo>
                    <a:pt x="188" y="337"/>
                    <a:pt x="140" y="386"/>
                    <a:pt x="91" y="436"/>
                  </a:cubicBezTo>
                  <a:cubicBezTo>
                    <a:pt x="77" y="450"/>
                    <a:pt x="60" y="455"/>
                    <a:pt x="40" y="450"/>
                  </a:cubicBezTo>
                  <a:cubicBezTo>
                    <a:pt x="21" y="444"/>
                    <a:pt x="8" y="431"/>
                    <a:pt x="4" y="412"/>
                  </a:cubicBezTo>
                  <a:cubicBezTo>
                    <a:pt x="0" y="394"/>
                    <a:pt x="4" y="377"/>
                    <a:pt x="17" y="364"/>
                  </a:cubicBezTo>
                  <a:cubicBezTo>
                    <a:pt x="51" y="331"/>
                    <a:pt x="84" y="299"/>
                    <a:pt x="118" y="266"/>
                  </a:cubicBezTo>
                  <a:cubicBezTo>
                    <a:pt x="159" y="227"/>
                    <a:pt x="200" y="187"/>
                    <a:pt x="240" y="147"/>
                  </a:cubicBezTo>
                  <a:cubicBezTo>
                    <a:pt x="290" y="99"/>
                    <a:pt x="340" y="51"/>
                    <a:pt x="390" y="2"/>
                  </a:cubicBezTo>
                  <a:cubicBezTo>
                    <a:pt x="391" y="1"/>
                    <a:pt x="392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8502650" y="7742238"/>
              <a:ext cx="588962" cy="588963"/>
            </a:xfrm>
            <a:custGeom>
              <a:avLst/>
              <a:gdLst>
                <a:gd name="T0" fmla="*/ 243 w 494"/>
                <a:gd name="T1" fmla="*/ 159 h 494"/>
                <a:gd name="T2" fmla="*/ 0 w 494"/>
                <a:gd name="T3" fmla="*/ 0 h 494"/>
                <a:gd name="T4" fmla="*/ 300 w 494"/>
                <a:gd name="T5" fmla="*/ 105 h 494"/>
                <a:gd name="T6" fmla="*/ 308 w 494"/>
                <a:gd name="T7" fmla="*/ 98 h 494"/>
                <a:gd name="T8" fmla="*/ 323 w 494"/>
                <a:gd name="T9" fmla="*/ 98 h 494"/>
                <a:gd name="T10" fmla="*/ 396 w 494"/>
                <a:gd name="T11" fmla="*/ 172 h 494"/>
                <a:gd name="T12" fmla="*/ 396 w 494"/>
                <a:gd name="T13" fmla="*/ 186 h 494"/>
                <a:gd name="T14" fmla="*/ 389 w 494"/>
                <a:gd name="T15" fmla="*/ 194 h 494"/>
                <a:gd name="T16" fmla="*/ 494 w 494"/>
                <a:gd name="T17" fmla="*/ 494 h 494"/>
                <a:gd name="T18" fmla="*/ 335 w 494"/>
                <a:gd name="T19" fmla="*/ 251 h 494"/>
                <a:gd name="T20" fmla="*/ 314 w 494"/>
                <a:gd name="T21" fmla="*/ 271 h 494"/>
                <a:gd name="T22" fmla="*/ 297 w 494"/>
                <a:gd name="T23" fmla="*/ 271 h 494"/>
                <a:gd name="T24" fmla="*/ 223 w 494"/>
                <a:gd name="T25" fmla="*/ 197 h 494"/>
                <a:gd name="T26" fmla="*/ 223 w 494"/>
                <a:gd name="T27" fmla="*/ 180 h 494"/>
                <a:gd name="T28" fmla="*/ 243 w 494"/>
                <a:gd name="T29" fmla="*/ 15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4" h="494">
                  <a:moveTo>
                    <a:pt x="243" y="159"/>
                  </a:moveTo>
                  <a:cubicBezTo>
                    <a:pt x="170" y="95"/>
                    <a:pt x="89" y="42"/>
                    <a:pt x="0" y="0"/>
                  </a:cubicBezTo>
                  <a:cubicBezTo>
                    <a:pt x="112" y="2"/>
                    <a:pt x="212" y="37"/>
                    <a:pt x="300" y="105"/>
                  </a:cubicBezTo>
                  <a:cubicBezTo>
                    <a:pt x="303" y="103"/>
                    <a:pt x="305" y="100"/>
                    <a:pt x="308" y="98"/>
                  </a:cubicBezTo>
                  <a:cubicBezTo>
                    <a:pt x="313" y="93"/>
                    <a:pt x="318" y="93"/>
                    <a:pt x="323" y="98"/>
                  </a:cubicBezTo>
                  <a:cubicBezTo>
                    <a:pt x="347" y="122"/>
                    <a:pt x="372" y="147"/>
                    <a:pt x="396" y="172"/>
                  </a:cubicBezTo>
                  <a:cubicBezTo>
                    <a:pt x="401" y="176"/>
                    <a:pt x="400" y="181"/>
                    <a:pt x="396" y="186"/>
                  </a:cubicBezTo>
                  <a:cubicBezTo>
                    <a:pt x="394" y="189"/>
                    <a:pt x="392" y="191"/>
                    <a:pt x="389" y="194"/>
                  </a:cubicBezTo>
                  <a:cubicBezTo>
                    <a:pt x="457" y="283"/>
                    <a:pt x="492" y="383"/>
                    <a:pt x="494" y="494"/>
                  </a:cubicBezTo>
                  <a:cubicBezTo>
                    <a:pt x="453" y="406"/>
                    <a:pt x="400" y="324"/>
                    <a:pt x="335" y="251"/>
                  </a:cubicBezTo>
                  <a:cubicBezTo>
                    <a:pt x="328" y="258"/>
                    <a:pt x="321" y="264"/>
                    <a:pt x="314" y="271"/>
                  </a:cubicBezTo>
                  <a:cubicBezTo>
                    <a:pt x="308" y="277"/>
                    <a:pt x="303" y="277"/>
                    <a:pt x="297" y="271"/>
                  </a:cubicBezTo>
                  <a:cubicBezTo>
                    <a:pt x="272" y="247"/>
                    <a:pt x="248" y="222"/>
                    <a:pt x="223" y="197"/>
                  </a:cubicBezTo>
                  <a:cubicBezTo>
                    <a:pt x="217" y="191"/>
                    <a:pt x="217" y="186"/>
                    <a:pt x="223" y="180"/>
                  </a:cubicBezTo>
                  <a:cubicBezTo>
                    <a:pt x="230" y="173"/>
                    <a:pt x="236" y="166"/>
                    <a:pt x="243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8721725" y="8461375"/>
              <a:ext cx="207962" cy="180975"/>
            </a:xfrm>
            <a:custGeom>
              <a:avLst/>
              <a:gdLst>
                <a:gd name="T0" fmla="*/ 174 w 174"/>
                <a:gd name="T1" fmla="*/ 1 h 152"/>
                <a:gd name="T2" fmla="*/ 38 w 174"/>
                <a:gd name="T3" fmla="*/ 152 h 152"/>
                <a:gd name="T4" fmla="*/ 0 w 174"/>
                <a:gd name="T5" fmla="*/ 108 h 152"/>
                <a:gd name="T6" fmla="*/ 173 w 174"/>
                <a:gd name="T7" fmla="*/ 0 h 152"/>
                <a:gd name="T8" fmla="*/ 174 w 174"/>
                <a:gd name="T9" fmla="*/ 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52">
                  <a:moveTo>
                    <a:pt x="174" y="1"/>
                  </a:moveTo>
                  <a:cubicBezTo>
                    <a:pt x="129" y="51"/>
                    <a:pt x="84" y="101"/>
                    <a:pt x="38" y="152"/>
                  </a:cubicBezTo>
                  <a:cubicBezTo>
                    <a:pt x="23" y="139"/>
                    <a:pt x="11" y="124"/>
                    <a:pt x="0" y="108"/>
                  </a:cubicBezTo>
                  <a:cubicBezTo>
                    <a:pt x="58" y="72"/>
                    <a:pt x="116" y="36"/>
                    <a:pt x="173" y="0"/>
                  </a:cubicBezTo>
                  <a:cubicBezTo>
                    <a:pt x="174" y="0"/>
                    <a:pt x="174" y="0"/>
                    <a:pt x="17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9"/>
            <p:cNvSpPr>
              <a:spLocks/>
            </p:cNvSpPr>
            <p:nvPr userDrawn="1"/>
          </p:nvSpPr>
          <p:spPr bwMode="auto">
            <a:xfrm>
              <a:off x="9236075" y="8020050"/>
              <a:ext cx="184150" cy="173038"/>
            </a:xfrm>
            <a:custGeom>
              <a:avLst/>
              <a:gdLst>
                <a:gd name="T0" fmla="*/ 112 w 155"/>
                <a:gd name="T1" fmla="*/ 0 h 144"/>
                <a:gd name="T2" fmla="*/ 155 w 155"/>
                <a:gd name="T3" fmla="*/ 48 h 144"/>
                <a:gd name="T4" fmla="*/ 1 w 155"/>
                <a:gd name="T5" fmla="*/ 144 h 144"/>
                <a:gd name="T6" fmla="*/ 0 w 155"/>
                <a:gd name="T7" fmla="*/ 143 h 144"/>
                <a:gd name="T8" fmla="*/ 112 w 155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44">
                  <a:moveTo>
                    <a:pt x="112" y="0"/>
                  </a:moveTo>
                  <a:cubicBezTo>
                    <a:pt x="125" y="8"/>
                    <a:pt x="149" y="35"/>
                    <a:pt x="155" y="48"/>
                  </a:cubicBezTo>
                  <a:cubicBezTo>
                    <a:pt x="104" y="80"/>
                    <a:pt x="52" y="112"/>
                    <a:pt x="1" y="144"/>
                  </a:cubicBezTo>
                  <a:cubicBezTo>
                    <a:pt x="1" y="144"/>
                    <a:pt x="0" y="144"/>
                    <a:pt x="0" y="143"/>
                  </a:cubicBezTo>
                  <a:cubicBezTo>
                    <a:pt x="37" y="96"/>
                    <a:pt x="75" y="48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auto">
            <a:xfrm>
              <a:off x="8694738" y="8321675"/>
              <a:ext cx="193675" cy="68263"/>
            </a:xfrm>
            <a:custGeom>
              <a:avLst/>
              <a:gdLst>
                <a:gd name="T0" fmla="*/ 7 w 162"/>
                <a:gd name="T1" fmla="*/ 57 h 57"/>
                <a:gd name="T2" fmla="*/ 1 w 162"/>
                <a:gd name="T3" fmla="*/ 0 h 57"/>
                <a:gd name="T4" fmla="*/ 162 w 162"/>
                <a:gd name="T5" fmla="*/ 12 h 57"/>
                <a:gd name="T6" fmla="*/ 162 w 162"/>
                <a:gd name="T7" fmla="*/ 13 h 57"/>
                <a:gd name="T8" fmla="*/ 7 w 162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57">
                  <a:moveTo>
                    <a:pt x="7" y="57"/>
                  </a:moveTo>
                  <a:cubicBezTo>
                    <a:pt x="2" y="39"/>
                    <a:pt x="0" y="20"/>
                    <a:pt x="1" y="0"/>
                  </a:cubicBezTo>
                  <a:cubicBezTo>
                    <a:pt x="55" y="4"/>
                    <a:pt x="109" y="8"/>
                    <a:pt x="162" y="12"/>
                  </a:cubicBezTo>
                  <a:cubicBezTo>
                    <a:pt x="162" y="12"/>
                    <a:pt x="162" y="13"/>
                    <a:pt x="162" y="13"/>
                  </a:cubicBezTo>
                  <a:cubicBezTo>
                    <a:pt x="111" y="28"/>
                    <a:pt x="60" y="42"/>
                    <a:pt x="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1"/>
            <p:cNvSpPr>
              <a:spLocks/>
            </p:cNvSpPr>
            <p:nvPr userDrawn="1"/>
          </p:nvSpPr>
          <p:spPr bwMode="auto">
            <a:xfrm>
              <a:off x="9140825" y="7867650"/>
              <a:ext cx="63500" cy="127000"/>
            </a:xfrm>
            <a:custGeom>
              <a:avLst/>
              <a:gdLst>
                <a:gd name="T0" fmla="*/ 0 w 53"/>
                <a:gd name="T1" fmla="*/ 86 h 106"/>
                <a:gd name="T2" fmla="*/ 0 w 53"/>
                <a:gd name="T3" fmla="*/ 60 h 106"/>
                <a:gd name="T4" fmla="*/ 2 w 53"/>
                <a:gd name="T5" fmla="*/ 7 h 106"/>
                <a:gd name="T6" fmla="*/ 9 w 53"/>
                <a:gd name="T7" fmla="*/ 0 h 106"/>
                <a:gd name="T8" fmla="*/ 53 w 53"/>
                <a:gd name="T9" fmla="*/ 9 h 106"/>
                <a:gd name="T10" fmla="*/ 40 w 53"/>
                <a:gd name="T11" fmla="*/ 49 h 106"/>
                <a:gd name="T12" fmla="*/ 24 w 53"/>
                <a:gd name="T13" fmla="*/ 100 h 106"/>
                <a:gd name="T14" fmla="*/ 20 w 53"/>
                <a:gd name="T15" fmla="*/ 106 h 106"/>
                <a:gd name="T16" fmla="*/ 0 w 53"/>
                <a:gd name="T17" fmla="*/ 8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06">
                  <a:moveTo>
                    <a:pt x="0" y="86"/>
                  </a:moveTo>
                  <a:cubicBezTo>
                    <a:pt x="0" y="77"/>
                    <a:pt x="0" y="68"/>
                    <a:pt x="0" y="60"/>
                  </a:cubicBezTo>
                  <a:cubicBezTo>
                    <a:pt x="1" y="42"/>
                    <a:pt x="1" y="24"/>
                    <a:pt x="2" y="7"/>
                  </a:cubicBezTo>
                  <a:cubicBezTo>
                    <a:pt x="2" y="2"/>
                    <a:pt x="4" y="0"/>
                    <a:pt x="9" y="0"/>
                  </a:cubicBezTo>
                  <a:cubicBezTo>
                    <a:pt x="24" y="2"/>
                    <a:pt x="38" y="4"/>
                    <a:pt x="53" y="9"/>
                  </a:cubicBezTo>
                  <a:cubicBezTo>
                    <a:pt x="49" y="23"/>
                    <a:pt x="44" y="36"/>
                    <a:pt x="40" y="49"/>
                  </a:cubicBezTo>
                  <a:cubicBezTo>
                    <a:pt x="35" y="66"/>
                    <a:pt x="29" y="83"/>
                    <a:pt x="24" y="100"/>
                  </a:cubicBezTo>
                  <a:cubicBezTo>
                    <a:pt x="23" y="102"/>
                    <a:pt x="21" y="104"/>
                    <a:pt x="20" y="106"/>
                  </a:cubicBezTo>
                  <a:cubicBezTo>
                    <a:pt x="13" y="99"/>
                    <a:pt x="7" y="92"/>
                    <a:pt x="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2"/>
            <p:cNvSpPr>
              <a:spLocks/>
            </p:cNvSpPr>
            <p:nvPr userDrawn="1"/>
          </p:nvSpPr>
          <p:spPr bwMode="auto">
            <a:xfrm>
              <a:off x="8905875" y="7848600"/>
              <a:ext cx="79375" cy="79375"/>
            </a:xfrm>
            <a:custGeom>
              <a:avLst/>
              <a:gdLst>
                <a:gd name="T0" fmla="*/ 57 w 66"/>
                <a:gd name="T1" fmla="*/ 66 h 66"/>
                <a:gd name="T2" fmla="*/ 0 w 66"/>
                <a:gd name="T3" fmla="*/ 8 h 66"/>
                <a:gd name="T4" fmla="*/ 16 w 66"/>
                <a:gd name="T5" fmla="*/ 3 h 66"/>
                <a:gd name="T6" fmla="*/ 35 w 66"/>
                <a:gd name="T7" fmla="*/ 14 h 66"/>
                <a:gd name="T8" fmla="*/ 61 w 66"/>
                <a:gd name="T9" fmla="*/ 45 h 66"/>
                <a:gd name="T10" fmla="*/ 57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57" y="66"/>
                  </a:moveTo>
                  <a:cubicBezTo>
                    <a:pt x="38" y="46"/>
                    <a:pt x="19" y="27"/>
                    <a:pt x="0" y="8"/>
                  </a:cubicBezTo>
                  <a:cubicBezTo>
                    <a:pt x="4" y="2"/>
                    <a:pt x="8" y="0"/>
                    <a:pt x="16" y="3"/>
                  </a:cubicBezTo>
                  <a:cubicBezTo>
                    <a:pt x="23" y="5"/>
                    <a:pt x="29" y="9"/>
                    <a:pt x="35" y="14"/>
                  </a:cubicBezTo>
                  <a:cubicBezTo>
                    <a:pt x="46" y="22"/>
                    <a:pt x="55" y="32"/>
                    <a:pt x="61" y="45"/>
                  </a:cubicBezTo>
                  <a:cubicBezTo>
                    <a:pt x="66" y="54"/>
                    <a:pt x="65" y="60"/>
                    <a:pt x="57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3"/>
            <p:cNvSpPr>
              <a:spLocks/>
            </p:cNvSpPr>
            <p:nvPr userDrawn="1"/>
          </p:nvSpPr>
          <p:spPr bwMode="auto">
            <a:xfrm>
              <a:off x="9136063" y="7970838"/>
              <a:ext cx="30162" cy="112713"/>
            </a:xfrm>
            <a:custGeom>
              <a:avLst/>
              <a:gdLst>
                <a:gd name="T0" fmla="*/ 4 w 25"/>
                <a:gd name="T1" fmla="*/ 0 h 95"/>
                <a:gd name="T2" fmla="*/ 24 w 25"/>
                <a:gd name="T3" fmla="*/ 20 h 95"/>
                <a:gd name="T4" fmla="*/ 24 w 25"/>
                <a:gd name="T5" fmla="*/ 23 h 95"/>
                <a:gd name="T6" fmla="*/ 2 w 25"/>
                <a:gd name="T7" fmla="*/ 92 h 95"/>
                <a:gd name="T8" fmla="*/ 1 w 25"/>
                <a:gd name="T9" fmla="*/ 95 h 95"/>
                <a:gd name="T10" fmla="*/ 1 w 25"/>
                <a:gd name="T11" fmla="*/ 70 h 95"/>
                <a:gd name="T12" fmla="*/ 3 w 25"/>
                <a:gd name="T13" fmla="*/ 4 h 95"/>
                <a:gd name="T14" fmla="*/ 4 w 25"/>
                <a:gd name="T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5">
                  <a:moveTo>
                    <a:pt x="4" y="0"/>
                  </a:moveTo>
                  <a:cubicBezTo>
                    <a:pt x="11" y="6"/>
                    <a:pt x="17" y="13"/>
                    <a:pt x="24" y="20"/>
                  </a:cubicBezTo>
                  <a:cubicBezTo>
                    <a:pt x="24" y="21"/>
                    <a:pt x="25" y="22"/>
                    <a:pt x="24" y="23"/>
                  </a:cubicBezTo>
                  <a:cubicBezTo>
                    <a:pt x="17" y="46"/>
                    <a:pt x="9" y="69"/>
                    <a:pt x="2" y="92"/>
                  </a:cubicBezTo>
                  <a:cubicBezTo>
                    <a:pt x="2" y="93"/>
                    <a:pt x="1" y="93"/>
                    <a:pt x="1" y="95"/>
                  </a:cubicBezTo>
                  <a:cubicBezTo>
                    <a:pt x="1" y="86"/>
                    <a:pt x="0" y="78"/>
                    <a:pt x="1" y="70"/>
                  </a:cubicBezTo>
                  <a:cubicBezTo>
                    <a:pt x="1" y="48"/>
                    <a:pt x="2" y="26"/>
                    <a:pt x="3" y="4"/>
                  </a:cubicBezTo>
                  <a:cubicBezTo>
                    <a:pt x="3" y="3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136374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8A19C5-5CA5-4936-8522-498B59C29AFB}"/>
              </a:ext>
            </a:extLst>
          </p:cNvPr>
          <p:cNvSpPr txBox="1"/>
          <p:nvPr/>
        </p:nvSpPr>
        <p:spPr>
          <a:xfrm>
            <a:off x="5502780" y="219906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71F61A6-F16C-4C2D-8FFF-ACA01FE2E4FA}"/>
              </a:ext>
            </a:extLst>
          </p:cNvPr>
          <p:cNvSpPr txBox="1"/>
          <p:nvPr/>
        </p:nvSpPr>
        <p:spPr>
          <a:xfrm>
            <a:off x="5496984" y="1099950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xmlns="" id="{C37AF990-B783-4A09-B0E6-903E9343EF49}"/>
              </a:ext>
            </a:extLst>
          </p:cNvPr>
          <p:cNvSpPr/>
          <p:nvPr/>
        </p:nvSpPr>
        <p:spPr>
          <a:xfrm>
            <a:off x="6459544" y="5080824"/>
            <a:ext cx="816226" cy="816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7" name="Rectangle 516">
            <a:extLst>
              <a:ext uri="{FF2B5EF4-FFF2-40B4-BE49-F238E27FC236}">
                <a16:creationId xmlns:a16="http://schemas.microsoft.com/office/drawing/2014/main" xmlns="" id="{E3DDDD26-B2CD-473A-B4ED-B06F1EDC8144}"/>
              </a:ext>
            </a:extLst>
          </p:cNvPr>
          <p:cNvSpPr/>
          <p:nvPr/>
        </p:nvSpPr>
        <p:spPr>
          <a:xfrm>
            <a:off x="6459544" y="3683304"/>
            <a:ext cx="816226" cy="816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xmlns="" id="{D89C7403-8BCF-4EBD-A5ED-FD44C426CE34}"/>
              </a:ext>
            </a:extLst>
          </p:cNvPr>
          <p:cNvSpPr/>
          <p:nvPr/>
        </p:nvSpPr>
        <p:spPr>
          <a:xfrm>
            <a:off x="6459544" y="2285784"/>
            <a:ext cx="816226" cy="816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3" name="Group 522">
            <a:extLst>
              <a:ext uri="{FF2B5EF4-FFF2-40B4-BE49-F238E27FC236}">
                <a16:creationId xmlns:a16="http://schemas.microsoft.com/office/drawing/2014/main" xmlns="" id="{19CE1D26-AF9A-43F3-BB43-74C2AEB881AD}"/>
              </a:ext>
            </a:extLst>
          </p:cNvPr>
          <p:cNvGrpSpPr/>
          <p:nvPr/>
        </p:nvGrpSpPr>
        <p:grpSpPr>
          <a:xfrm rot="19735476">
            <a:off x="6574865" y="5439973"/>
            <a:ext cx="585583" cy="177624"/>
            <a:chOff x="115511" y="1655618"/>
            <a:chExt cx="2541413" cy="770883"/>
          </a:xfrm>
        </p:grpSpPr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xmlns="" id="{DC51AB90-DB29-4C96-87D4-8DB285665798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solidFill>
              <a:schemeClr val="bg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xmlns="" id="{28269E9E-9AD2-412F-BE52-24F20DC687FE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6" name="Group 525">
            <a:extLst>
              <a:ext uri="{FF2B5EF4-FFF2-40B4-BE49-F238E27FC236}">
                <a16:creationId xmlns:a16="http://schemas.microsoft.com/office/drawing/2014/main" xmlns="" id="{FB257297-86FE-4F98-B934-13C4DEBF982A}"/>
              </a:ext>
            </a:extLst>
          </p:cNvPr>
          <p:cNvGrpSpPr/>
          <p:nvPr/>
        </p:nvGrpSpPr>
        <p:grpSpPr>
          <a:xfrm>
            <a:off x="6663494" y="2361009"/>
            <a:ext cx="389810" cy="639440"/>
            <a:chOff x="7997054" y="1606357"/>
            <a:chExt cx="796901" cy="1307232"/>
          </a:xfrm>
          <a:solidFill>
            <a:schemeClr val="bg1"/>
          </a:solidFill>
        </p:grpSpPr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xmlns="" id="{88701BC6-91B1-4B4B-8E4B-418EE5B01404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xmlns="" id="{6C7D9895-D82F-45DD-ABCD-56B8FC5A15DC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xmlns="" id="{ADCB71B3-AE25-4E2D-B294-B4F33D043406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grpFill/>
            <a:ln w="19209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xmlns="" id="{2F798C59-D336-4E58-86C7-B1F7B5053B31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xmlns="" id="{D6854C30-F137-42A9-8118-B89F8D80E136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2" name="Group 531">
            <a:extLst>
              <a:ext uri="{FF2B5EF4-FFF2-40B4-BE49-F238E27FC236}">
                <a16:creationId xmlns:a16="http://schemas.microsoft.com/office/drawing/2014/main" xmlns="" id="{40132F00-12F3-4758-A64F-3C1C4CF39B3E}"/>
              </a:ext>
            </a:extLst>
          </p:cNvPr>
          <p:cNvGrpSpPr/>
          <p:nvPr/>
        </p:nvGrpSpPr>
        <p:grpSpPr>
          <a:xfrm>
            <a:off x="6718583" y="3878696"/>
            <a:ext cx="298146" cy="488746"/>
            <a:chOff x="8457528" y="4216977"/>
            <a:chExt cx="1076544" cy="1764763"/>
          </a:xfrm>
          <a:solidFill>
            <a:schemeClr val="bg1"/>
          </a:solidFill>
        </p:grpSpPr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xmlns="" id="{95AA41C8-0A03-4BA9-8851-6E89A7AA5BF5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xmlns="" id="{5AC791E5-E560-4A1D-9392-2005AA9C1323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5" name="TextBox 534">
            <a:extLst>
              <a:ext uri="{FF2B5EF4-FFF2-40B4-BE49-F238E27FC236}">
                <a16:creationId xmlns:a16="http://schemas.microsoft.com/office/drawing/2014/main" xmlns="" id="{2EF36C00-01D1-446E-8DB5-096C6DBAA2EC}"/>
              </a:ext>
            </a:extLst>
          </p:cNvPr>
          <p:cNvSpPr txBox="1"/>
          <p:nvPr/>
        </p:nvSpPr>
        <p:spPr>
          <a:xfrm>
            <a:off x="7984787" y="3031816"/>
            <a:ext cx="403763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xmlns="" id="{D17559D4-B591-4B32-A8CF-79631D375236}"/>
              </a:ext>
            </a:extLst>
          </p:cNvPr>
          <p:cNvSpPr txBox="1"/>
          <p:nvPr/>
        </p:nvSpPr>
        <p:spPr>
          <a:xfrm>
            <a:off x="7984787" y="4169702"/>
            <a:ext cx="3850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grpSp>
        <p:nvGrpSpPr>
          <p:cNvPr id="621" name="Grupo 620"/>
          <p:cNvGrpSpPr/>
          <p:nvPr/>
        </p:nvGrpSpPr>
        <p:grpSpPr>
          <a:xfrm>
            <a:off x="848326" y="1352905"/>
            <a:ext cx="4902201" cy="4360863"/>
            <a:chOff x="839788" y="1571625"/>
            <a:chExt cx="4902201" cy="4360863"/>
          </a:xfr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3692526" y="2695575"/>
              <a:ext cx="1600200" cy="2347913"/>
            </a:xfrm>
            <a:custGeom>
              <a:avLst/>
              <a:gdLst>
                <a:gd name="T0" fmla="*/ 112 w 171"/>
                <a:gd name="T1" fmla="*/ 6 h 251"/>
                <a:gd name="T2" fmla="*/ 112 w 171"/>
                <a:gd name="T3" fmla="*/ 7 h 251"/>
                <a:gd name="T4" fmla="*/ 145 w 171"/>
                <a:gd name="T5" fmla="*/ 40 h 251"/>
                <a:gd name="T6" fmla="*/ 171 w 171"/>
                <a:gd name="T7" fmla="*/ 47 h 251"/>
                <a:gd name="T8" fmla="*/ 165 w 171"/>
                <a:gd name="T9" fmla="*/ 49 h 251"/>
                <a:gd name="T10" fmla="*/ 148 w 171"/>
                <a:gd name="T11" fmla="*/ 45 h 251"/>
                <a:gd name="T12" fmla="*/ 119 w 171"/>
                <a:gd name="T13" fmla="*/ 38 h 251"/>
                <a:gd name="T14" fmla="*/ 114 w 171"/>
                <a:gd name="T15" fmla="*/ 40 h 251"/>
                <a:gd name="T16" fmla="*/ 121 w 171"/>
                <a:gd name="T17" fmla="*/ 74 h 251"/>
                <a:gd name="T18" fmla="*/ 134 w 171"/>
                <a:gd name="T19" fmla="*/ 73 h 251"/>
                <a:gd name="T20" fmla="*/ 146 w 171"/>
                <a:gd name="T21" fmla="*/ 79 h 251"/>
                <a:gd name="T22" fmla="*/ 148 w 171"/>
                <a:gd name="T23" fmla="*/ 147 h 251"/>
                <a:gd name="T24" fmla="*/ 141 w 171"/>
                <a:gd name="T25" fmla="*/ 190 h 251"/>
                <a:gd name="T26" fmla="*/ 136 w 171"/>
                <a:gd name="T27" fmla="*/ 194 h 251"/>
                <a:gd name="T28" fmla="*/ 128 w 171"/>
                <a:gd name="T29" fmla="*/ 188 h 251"/>
                <a:gd name="T30" fmla="*/ 108 w 171"/>
                <a:gd name="T31" fmla="*/ 108 h 251"/>
                <a:gd name="T32" fmla="*/ 73 w 171"/>
                <a:gd name="T33" fmla="*/ 80 h 251"/>
                <a:gd name="T34" fmla="*/ 69 w 171"/>
                <a:gd name="T35" fmla="*/ 82 h 251"/>
                <a:gd name="T36" fmla="*/ 57 w 171"/>
                <a:gd name="T37" fmla="*/ 123 h 251"/>
                <a:gd name="T38" fmla="*/ 56 w 171"/>
                <a:gd name="T39" fmla="*/ 147 h 251"/>
                <a:gd name="T40" fmla="*/ 55 w 171"/>
                <a:gd name="T41" fmla="*/ 155 h 251"/>
                <a:gd name="T42" fmla="*/ 57 w 171"/>
                <a:gd name="T43" fmla="*/ 222 h 251"/>
                <a:gd name="T44" fmla="*/ 62 w 171"/>
                <a:gd name="T45" fmla="*/ 188 h 251"/>
                <a:gd name="T46" fmla="*/ 72 w 171"/>
                <a:gd name="T47" fmla="*/ 123 h 251"/>
                <a:gd name="T48" fmla="*/ 86 w 171"/>
                <a:gd name="T49" fmla="*/ 109 h 251"/>
                <a:gd name="T50" fmla="*/ 98 w 171"/>
                <a:gd name="T51" fmla="*/ 125 h 251"/>
                <a:gd name="T52" fmla="*/ 98 w 171"/>
                <a:gd name="T53" fmla="*/ 193 h 251"/>
                <a:gd name="T54" fmla="*/ 99 w 171"/>
                <a:gd name="T55" fmla="*/ 207 h 251"/>
                <a:gd name="T56" fmla="*/ 96 w 171"/>
                <a:gd name="T57" fmla="*/ 244 h 251"/>
                <a:gd name="T58" fmla="*/ 87 w 171"/>
                <a:gd name="T59" fmla="*/ 248 h 251"/>
                <a:gd name="T60" fmla="*/ 58 w 171"/>
                <a:gd name="T61" fmla="*/ 251 h 251"/>
                <a:gd name="T62" fmla="*/ 5 w 171"/>
                <a:gd name="T63" fmla="*/ 249 h 251"/>
                <a:gd name="T64" fmla="*/ 1 w 171"/>
                <a:gd name="T65" fmla="*/ 245 h 251"/>
                <a:gd name="T66" fmla="*/ 0 w 171"/>
                <a:gd name="T67" fmla="*/ 243 h 251"/>
                <a:gd name="T68" fmla="*/ 14 w 171"/>
                <a:gd name="T69" fmla="*/ 176 h 251"/>
                <a:gd name="T70" fmla="*/ 27 w 171"/>
                <a:gd name="T71" fmla="*/ 78 h 251"/>
                <a:gd name="T72" fmla="*/ 29 w 171"/>
                <a:gd name="T73" fmla="*/ 68 h 251"/>
                <a:gd name="T74" fmla="*/ 44 w 171"/>
                <a:gd name="T75" fmla="*/ 48 h 251"/>
                <a:gd name="T76" fmla="*/ 51 w 171"/>
                <a:gd name="T77" fmla="*/ 40 h 251"/>
                <a:gd name="T78" fmla="*/ 53 w 171"/>
                <a:gd name="T79" fmla="*/ 27 h 251"/>
                <a:gd name="T80" fmla="*/ 64 w 171"/>
                <a:gd name="T81" fmla="*/ 3 h 251"/>
                <a:gd name="T82" fmla="*/ 75 w 171"/>
                <a:gd name="T83" fmla="*/ 0 h 251"/>
                <a:gd name="T84" fmla="*/ 81 w 171"/>
                <a:gd name="T85" fmla="*/ 3 h 251"/>
                <a:gd name="T86" fmla="*/ 104 w 171"/>
                <a:gd name="T87" fmla="*/ 6 h 251"/>
                <a:gd name="T88" fmla="*/ 112 w 171"/>
                <a:gd name="T89" fmla="*/ 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1" h="251">
                  <a:moveTo>
                    <a:pt x="112" y="6"/>
                  </a:moveTo>
                  <a:cubicBezTo>
                    <a:pt x="112" y="6"/>
                    <a:pt x="112" y="7"/>
                    <a:pt x="112" y="7"/>
                  </a:cubicBezTo>
                  <a:cubicBezTo>
                    <a:pt x="114" y="34"/>
                    <a:pt x="118" y="38"/>
                    <a:pt x="145" y="40"/>
                  </a:cubicBezTo>
                  <a:cubicBezTo>
                    <a:pt x="154" y="40"/>
                    <a:pt x="163" y="43"/>
                    <a:pt x="171" y="47"/>
                  </a:cubicBezTo>
                  <a:cubicBezTo>
                    <a:pt x="169" y="49"/>
                    <a:pt x="167" y="49"/>
                    <a:pt x="165" y="49"/>
                  </a:cubicBezTo>
                  <a:cubicBezTo>
                    <a:pt x="159" y="50"/>
                    <a:pt x="154" y="45"/>
                    <a:pt x="148" y="45"/>
                  </a:cubicBezTo>
                  <a:cubicBezTo>
                    <a:pt x="139" y="42"/>
                    <a:pt x="128" y="44"/>
                    <a:pt x="119" y="38"/>
                  </a:cubicBezTo>
                  <a:cubicBezTo>
                    <a:pt x="118" y="37"/>
                    <a:pt x="115" y="37"/>
                    <a:pt x="114" y="40"/>
                  </a:cubicBezTo>
                  <a:cubicBezTo>
                    <a:pt x="114" y="52"/>
                    <a:pt x="114" y="64"/>
                    <a:pt x="121" y="74"/>
                  </a:cubicBezTo>
                  <a:cubicBezTo>
                    <a:pt x="125" y="80"/>
                    <a:pt x="130" y="75"/>
                    <a:pt x="134" y="73"/>
                  </a:cubicBezTo>
                  <a:cubicBezTo>
                    <a:pt x="142" y="68"/>
                    <a:pt x="146" y="70"/>
                    <a:pt x="146" y="79"/>
                  </a:cubicBezTo>
                  <a:cubicBezTo>
                    <a:pt x="146" y="102"/>
                    <a:pt x="150" y="124"/>
                    <a:pt x="148" y="147"/>
                  </a:cubicBezTo>
                  <a:cubicBezTo>
                    <a:pt x="151" y="162"/>
                    <a:pt x="144" y="176"/>
                    <a:pt x="141" y="190"/>
                  </a:cubicBezTo>
                  <a:cubicBezTo>
                    <a:pt x="140" y="193"/>
                    <a:pt x="138" y="194"/>
                    <a:pt x="136" y="194"/>
                  </a:cubicBezTo>
                  <a:cubicBezTo>
                    <a:pt x="132" y="194"/>
                    <a:pt x="130" y="191"/>
                    <a:pt x="128" y="188"/>
                  </a:cubicBezTo>
                  <a:cubicBezTo>
                    <a:pt x="124" y="160"/>
                    <a:pt x="116" y="134"/>
                    <a:pt x="108" y="108"/>
                  </a:cubicBezTo>
                  <a:cubicBezTo>
                    <a:pt x="102" y="92"/>
                    <a:pt x="87" y="86"/>
                    <a:pt x="73" y="80"/>
                  </a:cubicBezTo>
                  <a:cubicBezTo>
                    <a:pt x="71" y="79"/>
                    <a:pt x="70" y="81"/>
                    <a:pt x="69" y="82"/>
                  </a:cubicBezTo>
                  <a:cubicBezTo>
                    <a:pt x="60" y="94"/>
                    <a:pt x="56" y="108"/>
                    <a:pt x="57" y="123"/>
                  </a:cubicBezTo>
                  <a:cubicBezTo>
                    <a:pt x="57" y="131"/>
                    <a:pt x="57" y="139"/>
                    <a:pt x="56" y="147"/>
                  </a:cubicBezTo>
                  <a:cubicBezTo>
                    <a:pt x="55" y="150"/>
                    <a:pt x="54" y="152"/>
                    <a:pt x="55" y="155"/>
                  </a:cubicBezTo>
                  <a:cubicBezTo>
                    <a:pt x="59" y="179"/>
                    <a:pt x="57" y="204"/>
                    <a:pt x="57" y="222"/>
                  </a:cubicBezTo>
                  <a:cubicBezTo>
                    <a:pt x="57" y="215"/>
                    <a:pt x="61" y="201"/>
                    <a:pt x="62" y="188"/>
                  </a:cubicBezTo>
                  <a:cubicBezTo>
                    <a:pt x="66" y="166"/>
                    <a:pt x="68" y="145"/>
                    <a:pt x="72" y="123"/>
                  </a:cubicBezTo>
                  <a:cubicBezTo>
                    <a:pt x="73" y="112"/>
                    <a:pt x="77" y="108"/>
                    <a:pt x="86" y="109"/>
                  </a:cubicBezTo>
                  <a:cubicBezTo>
                    <a:pt x="95" y="110"/>
                    <a:pt x="98" y="117"/>
                    <a:pt x="98" y="125"/>
                  </a:cubicBezTo>
                  <a:cubicBezTo>
                    <a:pt x="98" y="148"/>
                    <a:pt x="98" y="170"/>
                    <a:pt x="98" y="193"/>
                  </a:cubicBezTo>
                  <a:cubicBezTo>
                    <a:pt x="98" y="198"/>
                    <a:pt x="97" y="202"/>
                    <a:pt x="99" y="207"/>
                  </a:cubicBezTo>
                  <a:cubicBezTo>
                    <a:pt x="99" y="220"/>
                    <a:pt x="99" y="232"/>
                    <a:pt x="96" y="244"/>
                  </a:cubicBezTo>
                  <a:cubicBezTo>
                    <a:pt x="94" y="248"/>
                    <a:pt x="90" y="249"/>
                    <a:pt x="87" y="248"/>
                  </a:cubicBezTo>
                  <a:cubicBezTo>
                    <a:pt x="77" y="245"/>
                    <a:pt x="67" y="249"/>
                    <a:pt x="58" y="251"/>
                  </a:cubicBezTo>
                  <a:cubicBezTo>
                    <a:pt x="40" y="248"/>
                    <a:pt x="23" y="251"/>
                    <a:pt x="5" y="249"/>
                  </a:cubicBezTo>
                  <a:cubicBezTo>
                    <a:pt x="3" y="248"/>
                    <a:pt x="2" y="247"/>
                    <a:pt x="1" y="245"/>
                  </a:cubicBezTo>
                  <a:cubicBezTo>
                    <a:pt x="0" y="245"/>
                    <a:pt x="0" y="244"/>
                    <a:pt x="0" y="243"/>
                  </a:cubicBezTo>
                  <a:cubicBezTo>
                    <a:pt x="11" y="222"/>
                    <a:pt x="10" y="199"/>
                    <a:pt x="14" y="176"/>
                  </a:cubicBezTo>
                  <a:cubicBezTo>
                    <a:pt x="19" y="144"/>
                    <a:pt x="24" y="111"/>
                    <a:pt x="27" y="78"/>
                  </a:cubicBezTo>
                  <a:cubicBezTo>
                    <a:pt x="27" y="75"/>
                    <a:pt x="27" y="72"/>
                    <a:pt x="29" y="68"/>
                  </a:cubicBezTo>
                  <a:cubicBezTo>
                    <a:pt x="37" y="64"/>
                    <a:pt x="42" y="58"/>
                    <a:pt x="44" y="48"/>
                  </a:cubicBezTo>
                  <a:cubicBezTo>
                    <a:pt x="45" y="45"/>
                    <a:pt x="47" y="41"/>
                    <a:pt x="51" y="40"/>
                  </a:cubicBezTo>
                  <a:cubicBezTo>
                    <a:pt x="60" y="37"/>
                    <a:pt x="56" y="32"/>
                    <a:pt x="53" y="27"/>
                  </a:cubicBezTo>
                  <a:cubicBezTo>
                    <a:pt x="60" y="21"/>
                    <a:pt x="57" y="9"/>
                    <a:pt x="64" y="3"/>
                  </a:cubicBezTo>
                  <a:cubicBezTo>
                    <a:pt x="68" y="0"/>
                    <a:pt x="71" y="0"/>
                    <a:pt x="75" y="0"/>
                  </a:cubicBezTo>
                  <a:cubicBezTo>
                    <a:pt x="78" y="1"/>
                    <a:pt x="79" y="2"/>
                    <a:pt x="81" y="3"/>
                  </a:cubicBezTo>
                  <a:cubicBezTo>
                    <a:pt x="88" y="12"/>
                    <a:pt x="95" y="17"/>
                    <a:pt x="104" y="6"/>
                  </a:cubicBezTo>
                  <a:cubicBezTo>
                    <a:pt x="106" y="4"/>
                    <a:pt x="109" y="3"/>
                    <a:pt x="112" y="6"/>
                  </a:cubicBezTo>
                  <a:close/>
                </a:path>
              </a:pathLst>
            </a:custGeom>
            <a:solidFill>
              <a:srgbClr val="4F3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Freeform 6"/>
            <p:cNvSpPr>
              <a:spLocks/>
            </p:cNvSpPr>
            <p:nvPr/>
          </p:nvSpPr>
          <p:spPr bwMode="auto">
            <a:xfrm>
              <a:off x="2009776" y="2347913"/>
              <a:ext cx="2273300" cy="2630488"/>
            </a:xfrm>
            <a:custGeom>
              <a:avLst/>
              <a:gdLst>
                <a:gd name="T0" fmla="*/ 242 w 243"/>
                <a:gd name="T1" fmla="*/ 72 h 281"/>
                <a:gd name="T2" fmla="*/ 225 w 243"/>
                <a:gd name="T3" fmla="*/ 93 h 281"/>
                <a:gd name="T4" fmla="*/ 194 w 243"/>
                <a:gd name="T5" fmla="*/ 107 h 281"/>
                <a:gd name="T6" fmla="*/ 158 w 243"/>
                <a:gd name="T7" fmla="*/ 105 h 281"/>
                <a:gd name="T8" fmla="*/ 63 w 243"/>
                <a:gd name="T9" fmla="*/ 119 h 281"/>
                <a:gd name="T10" fmla="*/ 87 w 243"/>
                <a:gd name="T11" fmla="*/ 263 h 281"/>
                <a:gd name="T12" fmla="*/ 93 w 243"/>
                <a:gd name="T13" fmla="*/ 274 h 281"/>
                <a:gd name="T14" fmla="*/ 73 w 243"/>
                <a:gd name="T15" fmla="*/ 280 h 281"/>
                <a:gd name="T16" fmla="*/ 63 w 243"/>
                <a:gd name="T17" fmla="*/ 278 h 281"/>
                <a:gd name="T18" fmla="*/ 65 w 243"/>
                <a:gd name="T19" fmla="*/ 262 h 281"/>
                <a:gd name="T20" fmla="*/ 44 w 243"/>
                <a:gd name="T21" fmla="*/ 123 h 281"/>
                <a:gd name="T22" fmla="*/ 36 w 243"/>
                <a:gd name="T23" fmla="*/ 110 h 281"/>
                <a:gd name="T24" fmla="*/ 7 w 243"/>
                <a:gd name="T25" fmla="*/ 90 h 281"/>
                <a:gd name="T26" fmla="*/ 14 w 243"/>
                <a:gd name="T27" fmla="*/ 72 h 281"/>
                <a:gd name="T28" fmla="*/ 2 w 243"/>
                <a:gd name="T29" fmla="*/ 45 h 281"/>
                <a:gd name="T30" fmla="*/ 9 w 243"/>
                <a:gd name="T31" fmla="*/ 13 h 281"/>
                <a:gd name="T32" fmla="*/ 102 w 243"/>
                <a:gd name="T33" fmla="*/ 5 h 281"/>
                <a:gd name="T34" fmla="*/ 235 w 243"/>
                <a:gd name="T35" fmla="*/ 2 h 281"/>
                <a:gd name="T36" fmla="*/ 237 w 243"/>
                <a:gd name="T37" fmla="*/ 13 h 281"/>
                <a:gd name="T38" fmla="*/ 215 w 243"/>
                <a:gd name="T39" fmla="*/ 13 h 281"/>
                <a:gd name="T40" fmla="*/ 150 w 243"/>
                <a:gd name="T41" fmla="*/ 48 h 281"/>
                <a:gd name="T42" fmla="*/ 64 w 243"/>
                <a:gd name="T43" fmla="*/ 26 h 281"/>
                <a:gd name="T44" fmla="*/ 64 w 243"/>
                <a:gd name="T45" fmla="*/ 34 h 281"/>
                <a:gd name="T46" fmla="*/ 118 w 243"/>
                <a:gd name="T47" fmla="*/ 35 h 281"/>
                <a:gd name="T48" fmla="*/ 121 w 243"/>
                <a:gd name="T49" fmla="*/ 46 h 281"/>
                <a:gd name="T50" fmla="*/ 47 w 243"/>
                <a:gd name="T51" fmla="*/ 41 h 281"/>
                <a:gd name="T52" fmla="*/ 30 w 243"/>
                <a:gd name="T53" fmla="*/ 20 h 281"/>
                <a:gd name="T54" fmla="*/ 24 w 243"/>
                <a:gd name="T55" fmla="*/ 32 h 281"/>
                <a:gd name="T56" fmla="*/ 31 w 243"/>
                <a:gd name="T57" fmla="*/ 80 h 281"/>
                <a:gd name="T58" fmla="*/ 42 w 243"/>
                <a:gd name="T59" fmla="*/ 92 h 281"/>
                <a:gd name="T60" fmla="*/ 174 w 243"/>
                <a:gd name="T61" fmla="*/ 87 h 281"/>
                <a:gd name="T62" fmla="*/ 205 w 243"/>
                <a:gd name="T63" fmla="*/ 78 h 281"/>
                <a:gd name="T64" fmla="*/ 168 w 243"/>
                <a:gd name="T65" fmla="*/ 70 h 281"/>
                <a:gd name="T66" fmla="*/ 96 w 243"/>
                <a:gd name="T67" fmla="*/ 83 h 281"/>
                <a:gd name="T68" fmla="*/ 57 w 243"/>
                <a:gd name="T69" fmla="*/ 92 h 281"/>
                <a:gd name="T70" fmla="*/ 47 w 243"/>
                <a:gd name="T71" fmla="*/ 59 h 281"/>
                <a:gd name="T72" fmla="*/ 133 w 243"/>
                <a:gd name="T73" fmla="*/ 46 h 281"/>
                <a:gd name="T74" fmla="*/ 214 w 243"/>
                <a:gd name="T75" fmla="*/ 62 h 281"/>
                <a:gd name="T76" fmla="*/ 229 w 243"/>
                <a:gd name="T77" fmla="*/ 6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3" h="281">
                  <a:moveTo>
                    <a:pt x="234" y="63"/>
                  </a:moveTo>
                  <a:cubicBezTo>
                    <a:pt x="237" y="66"/>
                    <a:pt x="243" y="66"/>
                    <a:pt x="242" y="72"/>
                  </a:cubicBezTo>
                  <a:cubicBezTo>
                    <a:pt x="242" y="77"/>
                    <a:pt x="238" y="78"/>
                    <a:pt x="233" y="80"/>
                  </a:cubicBezTo>
                  <a:cubicBezTo>
                    <a:pt x="227" y="81"/>
                    <a:pt x="225" y="88"/>
                    <a:pt x="225" y="93"/>
                  </a:cubicBezTo>
                  <a:cubicBezTo>
                    <a:pt x="225" y="104"/>
                    <a:pt x="219" y="104"/>
                    <a:pt x="211" y="104"/>
                  </a:cubicBezTo>
                  <a:cubicBezTo>
                    <a:pt x="206" y="108"/>
                    <a:pt x="200" y="108"/>
                    <a:pt x="194" y="107"/>
                  </a:cubicBezTo>
                  <a:cubicBezTo>
                    <a:pt x="193" y="107"/>
                    <a:pt x="192" y="107"/>
                    <a:pt x="191" y="106"/>
                  </a:cubicBezTo>
                  <a:cubicBezTo>
                    <a:pt x="180" y="104"/>
                    <a:pt x="169" y="105"/>
                    <a:pt x="158" y="105"/>
                  </a:cubicBezTo>
                  <a:cubicBezTo>
                    <a:pt x="131" y="106"/>
                    <a:pt x="104" y="105"/>
                    <a:pt x="76" y="106"/>
                  </a:cubicBezTo>
                  <a:cubicBezTo>
                    <a:pt x="62" y="106"/>
                    <a:pt x="62" y="106"/>
                    <a:pt x="63" y="119"/>
                  </a:cubicBezTo>
                  <a:cubicBezTo>
                    <a:pt x="68" y="164"/>
                    <a:pt x="73" y="209"/>
                    <a:pt x="77" y="254"/>
                  </a:cubicBezTo>
                  <a:cubicBezTo>
                    <a:pt x="78" y="260"/>
                    <a:pt x="79" y="265"/>
                    <a:pt x="87" y="263"/>
                  </a:cubicBezTo>
                  <a:cubicBezTo>
                    <a:pt x="91" y="262"/>
                    <a:pt x="95" y="261"/>
                    <a:pt x="97" y="264"/>
                  </a:cubicBezTo>
                  <a:cubicBezTo>
                    <a:pt x="100" y="269"/>
                    <a:pt x="95" y="271"/>
                    <a:pt x="93" y="274"/>
                  </a:cubicBezTo>
                  <a:cubicBezTo>
                    <a:pt x="92" y="275"/>
                    <a:pt x="90" y="276"/>
                    <a:pt x="88" y="276"/>
                  </a:cubicBezTo>
                  <a:cubicBezTo>
                    <a:pt x="83" y="277"/>
                    <a:pt x="78" y="278"/>
                    <a:pt x="73" y="280"/>
                  </a:cubicBezTo>
                  <a:cubicBezTo>
                    <a:pt x="71" y="281"/>
                    <a:pt x="69" y="281"/>
                    <a:pt x="68" y="281"/>
                  </a:cubicBezTo>
                  <a:cubicBezTo>
                    <a:pt x="66" y="280"/>
                    <a:pt x="64" y="279"/>
                    <a:pt x="63" y="278"/>
                  </a:cubicBezTo>
                  <a:cubicBezTo>
                    <a:pt x="62" y="276"/>
                    <a:pt x="62" y="274"/>
                    <a:pt x="63" y="272"/>
                  </a:cubicBezTo>
                  <a:cubicBezTo>
                    <a:pt x="66" y="269"/>
                    <a:pt x="66" y="266"/>
                    <a:pt x="65" y="262"/>
                  </a:cubicBezTo>
                  <a:cubicBezTo>
                    <a:pt x="62" y="221"/>
                    <a:pt x="57" y="181"/>
                    <a:pt x="53" y="141"/>
                  </a:cubicBezTo>
                  <a:cubicBezTo>
                    <a:pt x="52" y="134"/>
                    <a:pt x="53" y="126"/>
                    <a:pt x="44" y="123"/>
                  </a:cubicBezTo>
                  <a:cubicBezTo>
                    <a:pt x="42" y="122"/>
                    <a:pt x="40" y="121"/>
                    <a:pt x="39" y="119"/>
                  </a:cubicBezTo>
                  <a:cubicBezTo>
                    <a:pt x="36" y="116"/>
                    <a:pt x="36" y="113"/>
                    <a:pt x="36" y="110"/>
                  </a:cubicBezTo>
                  <a:cubicBezTo>
                    <a:pt x="37" y="105"/>
                    <a:pt x="33" y="105"/>
                    <a:pt x="30" y="105"/>
                  </a:cubicBezTo>
                  <a:cubicBezTo>
                    <a:pt x="22" y="101"/>
                    <a:pt x="17" y="93"/>
                    <a:pt x="7" y="90"/>
                  </a:cubicBezTo>
                  <a:cubicBezTo>
                    <a:pt x="3" y="89"/>
                    <a:pt x="3" y="81"/>
                    <a:pt x="5" y="76"/>
                  </a:cubicBezTo>
                  <a:cubicBezTo>
                    <a:pt x="7" y="73"/>
                    <a:pt x="10" y="72"/>
                    <a:pt x="14" y="72"/>
                  </a:cubicBezTo>
                  <a:cubicBezTo>
                    <a:pt x="10" y="71"/>
                    <a:pt x="7" y="70"/>
                    <a:pt x="5" y="68"/>
                  </a:cubicBezTo>
                  <a:cubicBezTo>
                    <a:pt x="0" y="60"/>
                    <a:pt x="1" y="53"/>
                    <a:pt x="2" y="45"/>
                  </a:cubicBezTo>
                  <a:cubicBezTo>
                    <a:pt x="3" y="40"/>
                    <a:pt x="9" y="39"/>
                    <a:pt x="10" y="34"/>
                  </a:cubicBezTo>
                  <a:cubicBezTo>
                    <a:pt x="10" y="27"/>
                    <a:pt x="6" y="20"/>
                    <a:pt x="9" y="13"/>
                  </a:cubicBezTo>
                  <a:cubicBezTo>
                    <a:pt x="16" y="11"/>
                    <a:pt x="22" y="8"/>
                    <a:pt x="30" y="9"/>
                  </a:cubicBezTo>
                  <a:cubicBezTo>
                    <a:pt x="54" y="4"/>
                    <a:pt x="78" y="4"/>
                    <a:pt x="102" y="5"/>
                  </a:cubicBezTo>
                  <a:cubicBezTo>
                    <a:pt x="119" y="5"/>
                    <a:pt x="135" y="3"/>
                    <a:pt x="152" y="3"/>
                  </a:cubicBezTo>
                  <a:cubicBezTo>
                    <a:pt x="179" y="4"/>
                    <a:pt x="207" y="0"/>
                    <a:pt x="235" y="2"/>
                  </a:cubicBezTo>
                  <a:cubicBezTo>
                    <a:pt x="236" y="2"/>
                    <a:pt x="237" y="3"/>
                    <a:pt x="238" y="3"/>
                  </a:cubicBezTo>
                  <a:cubicBezTo>
                    <a:pt x="241" y="7"/>
                    <a:pt x="240" y="10"/>
                    <a:pt x="237" y="13"/>
                  </a:cubicBezTo>
                  <a:cubicBezTo>
                    <a:pt x="234" y="16"/>
                    <a:pt x="232" y="19"/>
                    <a:pt x="230" y="22"/>
                  </a:cubicBezTo>
                  <a:cubicBezTo>
                    <a:pt x="222" y="26"/>
                    <a:pt x="218" y="21"/>
                    <a:pt x="215" y="13"/>
                  </a:cubicBezTo>
                  <a:cubicBezTo>
                    <a:pt x="212" y="26"/>
                    <a:pt x="218" y="38"/>
                    <a:pt x="207" y="47"/>
                  </a:cubicBezTo>
                  <a:cubicBezTo>
                    <a:pt x="188" y="50"/>
                    <a:pt x="169" y="48"/>
                    <a:pt x="150" y="48"/>
                  </a:cubicBezTo>
                  <a:cubicBezTo>
                    <a:pt x="142" y="49"/>
                    <a:pt x="142" y="42"/>
                    <a:pt x="139" y="37"/>
                  </a:cubicBezTo>
                  <a:cubicBezTo>
                    <a:pt x="114" y="32"/>
                    <a:pt x="89" y="28"/>
                    <a:pt x="64" y="26"/>
                  </a:cubicBezTo>
                  <a:cubicBezTo>
                    <a:pt x="61" y="25"/>
                    <a:pt x="58" y="25"/>
                    <a:pt x="58" y="29"/>
                  </a:cubicBezTo>
                  <a:cubicBezTo>
                    <a:pt x="57" y="33"/>
                    <a:pt x="60" y="34"/>
                    <a:pt x="64" y="34"/>
                  </a:cubicBezTo>
                  <a:cubicBezTo>
                    <a:pt x="73" y="35"/>
                    <a:pt x="83" y="35"/>
                    <a:pt x="93" y="35"/>
                  </a:cubicBezTo>
                  <a:cubicBezTo>
                    <a:pt x="101" y="35"/>
                    <a:pt x="109" y="34"/>
                    <a:pt x="118" y="35"/>
                  </a:cubicBezTo>
                  <a:cubicBezTo>
                    <a:pt x="122" y="35"/>
                    <a:pt x="127" y="35"/>
                    <a:pt x="130" y="39"/>
                  </a:cubicBezTo>
                  <a:cubicBezTo>
                    <a:pt x="129" y="44"/>
                    <a:pt x="126" y="46"/>
                    <a:pt x="121" y="46"/>
                  </a:cubicBezTo>
                  <a:cubicBezTo>
                    <a:pt x="97" y="47"/>
                    <a:pt x="74" y="47"/>
                    <a:pt x="50" y="43"/>
                  </a:cubicBezTo>
                  <a:cubicBezTo>
                    <a:pt x="49" y="43"/>
                    <a:pt x="48" y="42"/>
                    <a:pt x="47" y="41"/>
                  </a:cubicBezTo>
                  <a:cubicBezTo>
                    <a:pt x="44" y="39"/>
                    <a:pt x="43" y="35"/>
                    <a:pt x="43" y="32"/>
                  </a:cubicBezTo>
                  <a:cubicBezTo>
                    <a:pt x="43" y="19"/>
                    <a:pt x="43" y="19"/>
                    <a:pt x="30" y="20"/>
                  </a:cubicBezTo>
                  <a:cubicBezTo>
                    <a:pt x="29" y="20"/>
                    <a:pt x="28" y="20"/>
                    <a:pt x="27" y="20"/>
                  </a:cubicBezTo>
                  <a:cubicBezTo>
                    <a:pt x="18" y="22"/>
                    <a:pt x="22" y="27"/>
                    <a:pt x="24" y="32"/>
                  </a:cubicBezTo>
                  <a:cubicBezTo>
                    <a:pt x="25" y="34"/>
                    <a:pt x="29" y="35"/>
                    <a:pt x="30" y="38"/>
                  </a:cubicBezTo>
                  <a:cubicBezTo>
                    <a:pt x="33" y="52"/>
                    <a:pt x="31" y="66"/>
                    <a:pt x="31" y="80"/>
                  </a:cubicBezTo>
                  <a:cubicBezTo>
                    <a:pt x="31" y="84"/>
                    <a:pt x="30" y="88"/>
                    <a:pt x="35" y="91"/>
                  </a:cubicBezTo>
                  <a:cubicBezTo>
                    <a:pt x="37" y="91"/>
                    <a:pt x="40" y="92"/>
                    <a:pt x="42" y="92"/>
                  </a:cubicBezTo>
                  <a:cubicBezTo>
                    <a:pt x="79" y="92"/>
                    <a:pt x="117" y="89"/>
                    <a:pt x="155" y="89"/>
                  </a:cubicBezTo>
                  <a:cubicBezTo>
                    <a:pt x="161" y="89"/>
                    <a:pt x="167" y="82"/>
                    <a:pt x="174" y="87"/>
                  </a:cubicBezTo>
                  <a:cubicBezTo>
                    <a:pt x="176" y="88"/>
                    <a:pt x="178" y="89"/>
                    <a:pt x="180" y="90"/>
                  </a:cubicBezTo>
                  <a:cubicBezTo>
                    <a:pt x="192" y="97"/>
                    <a:pt x="200" y="94"/>
                    <a:pt x="205" y="78"/>
                  </a:cubicBezTo>
                  <a:cubicBezTo>
                    <a:pt x="205" y="72"/>
                    <a:pt x="201" y="67"/>
                    <a:pt x="195" y="67"/>
                  </a:cubicBezTo>
                  <a:cubicBezTo>
                    <a:pt x="186" y="67"/>
                    <a:pt x="176" y="66"/>
                    <a:pt x="168" y="70"/>
                  </a:cubicBezTo>
                  <a:cubicBezTo>
                    <a:pt x="140" y="75"/>
                    <a:pt x="111" y="79"/>
                    <a:pt x="82" y="80"/>
                  </a:cubicBezTo>
                  <a:cubicBezTo>
                    <a:pt x="87" y="82"/>
                    <a:pt x="93" y="76"/>
                    <a:pt x="96" y="83"/>
                  </a:cubicBezTo>
                  <a:cubicBezTo>
                    <a:pt x="94" y="87"/>
                    <a:pt x="90" y="89"/>
                    <a:pt x="86" y="89"/>
                  </a:cubicBezTo>
                  <a:cubicBezTo>
                    <a:pt x="77" y="91"/>
                    <a:pt x="67" y="92"/>
                    <a:pt x="57" y="92"/>
                  </a:cubicBezTo>
                  <a:cubicBezTo>
                    <a:pt x="48" y="91"/>
                    <a:pt x="44" y="88"/>
                    <a:pt x="45" y="78"/>
                  </a:cubicBezTo>
                  <a:cubicBezTo>
                    <a:pt x="45" y="72"/>
                    <a:pt x="47" y="65"/>
                    <a:pt x="47" y="59"/>
                  </a:cubicBezTo>
                  <a:cubicBezTo>
                    <a:pt x="47" y="49"/>
                    <a:pt x="53" y="43"/>
                    <a:pt x="63" y="45"/>
                  </a:cubicBezTo>
                  <a:cubicBezTo>
                    <a:pt x="86" y="48"/>
                    <a:pt x="110" y="44"/>
                    <a:pt x="133" y="46"/>
                  </a:cubicBezTo>
                  <a:cubicBezTo>
                    <a:pt x="158" y="49"/>
                    <a:pt x="183" y="47"/>
                    <a:pt x="208" y="49"/>
                  </a:cubicBezTo>
                  <a:cubicBezTo>
                    <a:pt x="214" y="52"/>
                    <a:pt x="214" y="57"/>
                    <a:pt x="214" y="62"/>
                  </a:cubicBezTo>
                  <a:cubicBezTo>
                    <a:pt x="215" y="68"/>
                    <a:pt x="213" y="74"/>
                    <a:pt x="217" y="81"/>
                  </a:cubicBezTo>
                  <a:cubicBezTo>
                    <a:pt x="218" y="72"/>
                    <a:pt x="220" y="65"/>
                    <a:pt x="229" y="62"/>
                  </a:cubicBezTo>
                  <a:cubicBezTo>
                    <a:pt x="231" y="62"/>
                    <a:pt x="232" y="62"/>
                    <a:pt x="234" y="63"/>
                  </a:cubicBezTo>
                  <a:close/>
                </a:path>
              </a:pathLst>
            </a:custGeom>
            <a:solidFill>
              <a:srgbClr val="9F4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" name="Freeform 7"/>
            <p:cNvSpPr>
              <a:spLocks/>
            </p:cNvSpPr>
            <p:nvPr/>
          </p:nvSpPr>
          <p:spPr bwMode="auto">
            <a:xfrm>
              <a:off x="1373188" y="5230813"/>
              <a:ext cx="2516188" cy="701675"/>
            </a:xfrm>
            <a:custGeom>
              <a:avLst/>
              <a:gdLst>
                <a:gd name="T0" fmla="*/ 159 w 269"/>
                <a:gd name="T1" fmla="*/ 72 h 75"/>
                <a:gd name="T2" fmla="*/ 100 w 269"/>
                <a:gd name="T3" fmla="*/ 67 h 75"/>
                <a:gd name="T4" fmla="*/ 23 w 269"/>
                <a:gd name="T5" fmla="*/ 47 h 75"/>
                <a:gd name="T6" fmla="*/ 3 w 269"/>
                <a:gd name="T7" fmla="*/ 40 h 75"/>
                <a:gd name="T8" fmla="*/ 8 w 269"/>
                <a:gd name="T9" fmla="*/ 32 h 75"/>
                <a:gd name="T10" fmla="*/ 21 w 269"/>
                <a:gd name="T11" fmla="*/ 31 h 75"/>
                <a:gd name="T12" fmla="*/ 48 w 269"/>
                <a:gd name="T13" fmla="*/ 34 h 75"/>
                <a:gd name="T14" fmla="*/ 56 w 269"/>
                <a:gd name="T15" fmla="*/ 30 h 75"/>
                <a:gd name="T16" fmla="*/ 51 w 269"/>
                <a:gd name="T17" fmla="*/ 21 h 75"/>
                <a:gd name="T18" fmla="*/ 40 w 269"/>
                <a:gd name="T19" fmla="*/ 12 h 75"/>
                <a:gd name="T20" fmla="*/ 41 w 269"/>
                <a:gd name="T21" fmla="*/ 5 h 75"/>
                <a:gd name="T22" fmla="*/ 70 w 269"/>
                <a:gd name="T23" fmla="*/ 5 h 75"/>
                <a:gd name="T24" fmla="*/ 95 w 269"/>
                <a:gd name="T25" fmla="*/ 8 h 75"/>
                <a:gd name="T26" fmla="*/ 96 w 269"/>
                <a:gd name="T27" fmla="*/ 17 h 75"/>
                <a:gd name="T28" fmla="*/ 90 w 269"/>
                <a:gd name="T29" fmla="*/ 26 h 75"/>
                <a:gd name="T30" fmla="*/ 97 w 269"/>
                <a:gd name="T31" fmla="*/ 30 h 75"/>
                <a:gd name="T32" fmla="*/ 109 w 269"/>
                <a:gd name="T33" fmla="*/ 31 h 75"/>
                <a:gd name="T34" fmla="*/ 149 w 269"/>
                <a:gd name="T35" fmla="*/ 52 h 75"/>
                <a:gd name="T36" fmla="*/ 164 w 269"/>
                <a:gd name="T37" fmla="*/ 41 h 75"/>
                <a:gd name="T38" fmla="*/ 158 w 269"/>
                <a:gd name="T39" fmla="*/ 29 h 75"/>
                <a:gd name="T40" fmla="*/ 154 w 269"/>
                <a:gd name="T41" fmla="*/ 21 h 75"/>
                <a:gd name="T42" fmla="*/ 163 w 269"/>
                <a:gd name="T43" fmla="*/ 17 h 75"/>
                <a:gd name="T44" fmla="*/ 255 w 269"/>
                <a:gd name="T45" fmla="*/ 20 h 75"/>
                <a:gd name="T46" fmla="*/ 263 w 269"/>
                <a:gd name="T47" fmla="*/ 26 h 75"/>
                <a:gd name="T48" fmla="*/ 265 w 269"/>
                <a:gd name="T49" fmla="*/ 32 h 75"/>
                <a:gd name="T50" fmla="*/ 269 w 269"/>
                <a:gd name="T51" fmla="*/ 40 h 75"/>
                <a:gd name="T52" fmla="*/ 269 w 269"/>
                <a:gd name="T53" fmla="*/ 43 h 75"/>
                <a:gd name="T54" fmla="*/ 268 w 269"/>
                <a:gd name="T55" fmla="*/ 70 h 75"/>
                <a:gd name="T56" fmla="*/ 258 w 269"/>
                <a:gd name="T57" fmla="*/ 72 h 75"/>
                <a:gd name="T58" fmla="*/ 221 w 269"/>
                <a:gd name="T59" fmla="*/ 74 h 75"/>
                <a:gd name="T60" fmla="*/ 196 w 269"/>
                <a:gd name="T61" fmla="*/ 74 h 75"/>
                <a:gd name="T62" fmla="*/ 169 w 269"/>
                <a:gd name="T63" fmla="*/ 73 h 75"/>
                <a:gd name="T64" fmla="*/ 159 w 269"/>
                <a:gd name="T65" fmla="*/ 7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9" h="75">
                  <a:moveTo>
                    <a:pt x="159" y="72"/>
                  </a:moveTo>
                  <a:cubicBezTo>
                    <a:pt x="139" y="71"/>
                    <a:pt x="119" y="70"/>
                    <a:pt x="100" y="67"/>
                  </a:cubicBezTo>
                  <a:cubicBezTo>
                    <a:pt x="74" y="63"/>
                    <a:pt x="48" y="57"/>
                    <a:pt x="23" y="47"/>
                  </a:cubicBezTo>
                  <a:cubicBezTo>
                    <a:pt x="16" y="45"/>
                    <a:pt x="9" y="45"/>
                    <a:pt x="3" y="40"/>
                  </a:cubicBezTo>
                  <a:cubicBezTo>
                    <a:pt x="0" y="34"/>
                    <a:pt x="4" y="33"/>
                    <a:pt x="8" y="32"/>
                  </a:cubicBezTo>
                  <a:cubicBezTo>
                    <a:pt x="12" y="31"/>
                    <a:pt x="16" y="32"/>
                    <a:pt x="21" y="31"/>
                  </a:cubicBezTo>
                  <a:cubicBezTo>
                    <a:pt x="30" y="34"/>
                    <a:pt x="39" y="35"/>
                    <a:pt x="48" y="34"/>
                  </a:cubicBezTo>
                  <a:cubicBezTo>
                    <a:pt x="52" y="34"/>
                    <a:pt x="55" y="33"/>
                    <a:pt x="56" y="30"/>
                  </a:cubicBezTo>
                  <a:cubicBezTo>
                    <a:pt x="58" y="25"/>
                    <a:pt x="54" y="23"/>
                    <a:pt x="51" y="21"/>
                  </a:cubicBezTo>
                  <a:cubicBezTo>
                    <a:pt x="47" y="18"/>
                    <a:pt x="42" y="17"/>
                    <a:pt x="40" y="12"/>
                  </a:cubicBezTo>
                  <a:cubicBezTo>
                    <a:pt x="39" y="9"/>
                    <a:pt x="40" y="7"/>
                    <a:pt x="41" y="5"/>
                  </a:cubicBezTo>
                  <a:cubicBezTo>
                    <a:pt x="51" y="0"/>
                    <a:pt x="61" y="5"/>
                    <a:pt x="70" y="5"/>
                  </a:cubicBezTo>
                  <a:cubicBezTo>
                    <a:pt x="79" y="5"/>
                    <a:pt x="87" y="6"/>
                    <a:pt x="95" y="8"/>
                  </a:cubicBezTo>
                  <a:cubicBezTo>
                    <a:pt x="100" y="11"/>
                    <a:pt x="98" y="14"/>
                    <a:pt x="96" y="17"/>
                  </a:cubicBezTo>
                  <a:cubicBezTo>
                    <a:pt x="93" y="20"/>
                    <a:pt x="91" y="23"/>
                    <a:pt x="90" y="26"/>
                  </a:cubicBezTo>
                  <a:cubicBezTo>
                    <a:pt x="90" y="31"/>
                    <a:pt x="94" y="30"/>
                    <a:pt x="97" y="30"/>
                  </a:cubicBezTo>
                  <a:cubicBezTo>
                    <a:pt x="101" y="30"/>
                    <a:pt x="105" y="28"/>
                    <a:pt x="109" y="31"/>
                  </a:cubicBezTo>
                  <a:cubicBezTo>
                    <a:pt x="115" y="51"/>
                    <a:pt x="133" y="51"/>
                    <a:pt x="149" y="52"/>
                  </a:cubicBezTo>
                  <a:cubicBezTo>
                    <a:pt x="156" y="52"/>
                    <a:pt x="161" y="47"/>
                    <a:pt x="164" y="41"/>
                  </a:cubicBezTo>
                  <a:cubicBezTo>
                    <a:pt x="167" y="35"/>
                    <a:pt x="162" y="32"/>
                    <a:pt x="158" y="29"/>
                  </a:cubicBezTo>
                  <a:cubicBezTo>
                    <a:pt x="156" y="27"/>
                    <a:pt x="152" y="25"/>
                    <a:pt x="154" y="21"/>
                  </a:cubicBezTo>
                  <a:cubicBezTo>
                    <a:pt x="156" y="17"/>
                    <a:pt x="159" y="16"/>
                    <a:pt x="163" y="17"/>
                  </a:cubicBezTo>
                  <a:cubicBezTo>
                    <a:pt x="193" y="21"/>
                    <a:pt x="224" y="17"/>
                    <a:pt x="255" y="20"/>
                  </a:cubicBezTo>
                  <a:cubicBezTo>
                    <a:pt x="259" y="21"/>
                    <a:pt x="261" y="23"/>
                    <a:pt x="263" y="26"/>
                  </a:cubicBezTo>
                  <a:cubicBezTo>
                    <a:pt x="263" y="28"/>
                    <a:pt x="264" y="30"/>
                    <a:pt x="265" y="32"/>
                  </a:cubicBezTo>
                  <a:cubicBezTo>
                    <a:pt x="265" y="35"/>
                    <a:pt x="268" y="37"/>
                    <a:pt x="269" y="40"/>
                  </a:cubicBezTo>
                  <a:cubicBezTo>
                    <a:pt x="269" y="41"/>
                    <a:pt x="269" y="42"/>
                    <a:pt x="269" y="43"/>
                  </a:cubicBezTo>
                  <a:cubicBezTo>
                    <a:pt x="261" y="52"/>
                    <a:pt x="264" y="61"/>
                    <a:pt x="268" y="70"/>
                  </a:cubicBezTo>
                  <a:cubicBezTo>
                    <a:pt x="265" y="71"/>
                    <a:pt x="261" y="72"/>
                    <a:pt x="258" y="72"/>
                  </a:cubicBezTo>
                  <a:cubicBezTo>
                    <a:pt x="246" y="75"/>
                    <a:pt x="233" y="71"/>
                    <a:pt x="221" y="74"/>
                  </a:cubicBezTo>
                  <a:cubicBezTo>
                    <a:pt x="213" y="73"/>
                    <a:pt x="204" y="73"/>
                    <a:pt x="196" y="74"/>
                  </a:cubicBezTo>
                  <a:cubicBezTo>
                    <a:pt x="187" y="72"/>
                    <a:pt x="178" y="73"/>
                    <a:pt x="169" y="73"/>
                  </a:cubicBezTo>
                  <a:cubicBezTo>
                    <a:pt x="165" y="74"/>
                    <a:pt x="162" y="74"/>
                    <a:pt x="159" y="72"/>
                  </a:cubicBezTo>
                  <a:close/>
                </a:path>
              </a:pathLst>
            </a:custGeom>
            <a:solidFill>
              <a:srgbClr val="833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7" name="Freeform 8"/>
            <p:cNvSpPr>
              <a:spLocks/>
            </p:cNvSpPr>
            <p:nvPr/>
          </p:nvSpPr>
          <p:spPr bwMode="auto">
            <a:xfrm>
              <a:off x="3805238" y="5081588"/>
              <a:ext cx="1927225" cy="757238"/>
            </a:xfrm>
            <a:custGeom>
              <a:avLst/>
              <a:gdLst>
                <a:gd name="T0" fmla="*/ 8 w 206"/>
                <a:gd name="T1" fmla="*/ 56 h 81"/>
                <a:gd name="T2" fmla="*/ 3 w 206"/>
                <a:gd name="T3" fmla="*/ 49 h 81"/>
                <a:gd name="T4" fmla="*/ 4 w 206"/>
                <a:gd name="T5" fmla="*/ 48 h 81"/>
                <a:gd name="T6" fmla="*/ 13 w 206"/>
                <a:gd name="T7" fmla="*/ 31 h 81"/>
                <a:gd name="T8" fmla="*/ 24 w 206"/>
                <a:gd name="T9" fmla="*/ 25 h 81"/>
                <a:gd name="T10" fmla="*/ 50 w 206"/>
                <a:gd name="T11" fmla="*/ 25 h 81"/>
                <a:gd name="T12" fmla="*/ 147 w 206"/>
                <a:gd name="T13" fmla="*/ 15 h 81"/>
                <a:gd name="T14" fmla="*/ 190 w 206"/>
                <a:gd name="T15" fmla="*/ 4 h 81"/>
                <a:gd name="T16" fmla="*/ 202 w 206"/>
                <a:gd name="T17" fmla="*/ 2 h 81"/>
                <a:gd name="T18" fmla="*/ 200 w 206"/>
                <a:gd name="T19" fmla="*/ 13 h 81"/>
                <a:gd name="T20" fmla="*/ 191 w 206"/>
                <a:gd name="T21" fmla="*/ 27 h 81"/>
                <a:gd name="T22" fmla="*/ 159 w 206"/>
                <a:gd name="T23" fmla="*/ 51 h 81"/>
                <a:gd name="T24" fmla="*/ 146 w 206"/>
                <a:gd name="T25" fmla="*/ 58 h 81"/>
                <a:gd name="T26" fmla="*/ 109 w 206"/>
                <a:gd name="T27" fmla="*/ 70 h 81"/>
                <a:gd name="T28" fmla="*/ 57 w 206"/>
                <a:gd name="T29" fmla="*/ 81 h 81"/>
                <a:gd name="T30" fmla="*/ 60 w 206"/>
                <a:gd name="T31" fmla="*/ 75 h 81"/>
                <a:gd name="T32" fmla="*/ 51 w 206"/>
                <a:gd name="T33" fmla="*/ 52 h 81"/>
                <a:gd name="T34" fmla="*/ 24 w 206"/>
                <a:gd name="T35" fmla="*/ 55 h 81"/>
                <a:gd name="T36" fmla="*/ 8 w 206"/>
                <a:gd name="T37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6" h="81">
                  <a:moveTo>
                    <a:pt x="8" y="56"/>
                  </a:moveTo>
                  <a:cubicBezTo>
                    <a:pt x="6" y="54"/>
                    <a:pt x="0" y="54"/>
                    <a:pt x="3" y="49"/>
                  </a:cubicBezTo>
                  <a:cubicBezTo>
                    <a:pt x="3" y="49"/>
                    <a:pt x="4" y="48"/>
                    <a:pt x="4" y="48"/>
                  </a:cubicBezTo>
                  <a:cubicBezTo>
                    <a:pt x="12" y="46"/>
                    <a:pt x="16" y="40"/>
                    <a:pt x="13" y="31"/>
                  </a:cubicBezTo>
                  <a:cubicBezTo>
                    <a:pt x="16" y="27"/>
                    <a:pt x="20" y="26"/>
                    <a:pt x="24" y="25"/>
                  </a:cubicBezTo>
                  <a:cubicBezTo>
                    <a:pt x="33" y="25"/>
                    <a:pt x="41" y="27"/>
                    <a:pt x="50" y="25"/>
                  </a:cubicBezTo>
                  <a:cubicBezTo>
                    <a:pt x="82" y="22"/>
                    <a:pt x="115" y="21"/>
                    <a:pt x="147" y="15"/>
                  </a:cubicBezTo>
                  <a:cubicBezTo>
                    <a:pt x="162" y="13"/>
                    <a:pt x="176" y="10"/>
                    <a:pt x="190" y="4"/>
                  </a:cubicBezTo>
                  <a:cubicBezTo>
                    <a:pt x="193" y="2"/>
                    <a:pt x="197" y="0"/>
                    <a:pt x="202" y="2"/>
                  </a:cubicBezTo>
                  <a:cubicBezTo>
                    <a:pt x="206" y="7"/>
                    <a:pt x="198" y="9"/>
                    <a:pt x="200" y="13"/>
                  </a:cubicBezTo>
                  <a:cubicBezTo>
                    <a:pt x="200" y="20"/>
                    <a:pt x="195" y="23"/>
                    <a:pt x="191" y="27"/>
                  </a:cubicBezTo>
                  <a:cubicBezTo>
                    <a:pt x="182" y="37"/>
                    <a:pt x="170" y="44"/>
                    <a:pt x="159" y="51"/>
                  </a:cubicBezTo>
                  <a:cubicBezTo>
                    <a:pt x="155" y="54"/>
                    <a:pt x="151" y="58"/>
                    <a:pt x="146" y="58"/>
                  </a:cubicBezTo>
                  <a:cubicBezTo>
                    <a:pt x="125" y="53"/>
                    <a:pt x="119" y="55"/>
                    <a:pt x="109" y="70"/>
                  </a:cubicBezTo>
                  <a:cubicBezTo>
                    <a:pt x="92" y="75"/>
                    <a:pt x="75" y="79"/>
                    <a:pt x="57" y="81"/>
                  </a:cubicBezTo>
                  <a:cubicBezTo>
                    <a:pt x="57" y="78"/>
                    <a:pt x="58" y="76"/>
                    <a:pt x="60" y="75"/>
                  </a:cubicBezTo>
                  <a:cubicBezTo>
                    <a:pt x="68" y="62"/>
                    <a:pt x="65" y="57"/>
                    <a:pt x="51" y="52"/>
                  </a:cubicBezTo>
                  <a:cubicBezTo>
                    <a:pt x="42" y="50"/>
                    <a:pt x="33" y="52"/>
                    <a:pt x="24" y="55"/>
                  </a:cubicBezTo>
                  <a:cubicBezTo>
                    <a:pt x="18" y="56"/>
                    <a:pt x="13" y="60"/>
                    <a:pt x="8" y="56"/>
                  </a:cubicBezTo>
                  <a:close/>
                </a:path>
              </a:pathLst>
            </a:custGeom>
            <a:solidFill>
              <a:srgbClr val="7229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8" name="Freeform 9"/>
            <p:cNvSpPr>
              <a:spLocks/>
            </p:cNvSpPr>
            <p:nvPr/>
          </p:nvSpPr>
          <p:spPr bwMode="auto">
            <a:xfrm>
              <a:off x="839788" y="4837113"/>
              <a:ext cx="1881188" cy="515938"/>
            </a:xfrm>
            <a:custGeom>
              <a:avLst/>
              <a:gdLst>
                <a:gd name="T0" fmla="*/ 154 w 201"/>
                <a:gd name="T1" fmla="*/ 53 h 55"/>
                <a:gd name="T2" fmla="*/ 98 w 201"/>
                <a:gd name="T3" fmla="*/ 49 h 55"/>
                <a:gd name="T4" fmla="*/ 94 w 201"/>
                <a:gd name="T5" fmla="*/ 50 h 55"/>
                <a:gd name="T6" fmla="*/ 80 w 201"/>
                <a:gd name="T7" fmla="*/ 49 h 55"/>
                <a:gd name="T8" fmla="*/ 70 w 201"/>
                <a:gd name="T9" fmla="*/ 47 h 55"/>
                <a:gd name="T10" fmla="*/ 34 w 201"/>
                <a:gd name="T11" fmla="*/ 40 h 55"/>
                <a:gd name="T12" fmla="*/ 3 w 201"/>
                <a:gd name="T13" fmla="*/ 25 h 55"/>
                <a:gd name="T14" fmla="*/ 8 w 201"/>
                <a:gd name="T15" fmla="*/ 15 h 55"/>
                <a:gd name="T16" fmla="*/ 26 w 201"/>
                <a:gd name="T17" fmla="*/ 10 h 55"/>
                <a:gd name="T18" fmla="*/ 34 w 201"/>
                <a:gd name="T19" fmla="*/ 4 h 55"/>
                <a:gd name="T20" fmla="*/ 54 w 201"/>
                <a:gd name="T21" fmla="*/ 1 h 55"/>
                <a:gd name="T22" fmla="*/ 67 w 201"/>
                <a:gd name="T23" fmla="*/ 14 h 55"/>
                <a:gd name="T24" fmla="*/ 85 w 201"/>
                <a:gd name="T25" fmla="*/ 19 h 55"/>
                <a:gd name="T26" fmla="*/ 106 w 201"/>
                <a:gd name="T27" fmla="*/ 27 h 55"/>
                <a:gd name="T28" fmla="*/ 118 w 201"/>
                <a:gd name="T29" fmla="*/ 26 h 55"/>
                <a:gd name="T30" fmla="*/ 118 w 201"/>
                <a:gd name="T31" fmla="*/ 21 h 55"/>
                <a:gd name="T32" fmla="*/ 168 w 201"/>
                <a:gd name="T33" fmla="*/ 16 h 55"/>
                <a:gd name="T34" fmla="*/ 193 w 201"/>
                <a:gd name="T35" fmla="*/ 12 h 55"/>
                <a:gd name="T36" fmla="*/ 198 w 201"/>
                <a:gd name="T37" fmla="*/ 12 h 55"/>
                <a:gd name="T38" fmla="*/ 195 w 201"/>
                <a:gd name="T39" fmla="*/ 21 h 55"/>
                <a:gd name="T40" fmla="*/ 187 w 201"/>
                <a:gd name="T41" fmla="*/ 30 h 55"/>
                <a:gd name="T42" fmla="*/ 161 w 201"/>
                <a:gd name="T43" fmla="*/ 52 h 55"/>
                <a:gd name="T44" fmla="*/ 154 w 201"/>
                <a:gd name="T45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55">
                  <a:moveTo>
                    <a:pt x="154" y="53"/>
                  </a:moveTo>
                  <a:cubicBezTo>
                    <a:pt x="136" y="51"/>
                    <a:pt x="117" y="50"/>
                    <a:pt x="98" y="49"/>
                  </a:cubicBezTo>
                  <a:cubicBezTo>
                    <a:pt x="97" y="50"/>
                    <a:pt x="96" y="50"/>
                    <a:pt x="94" y="50"/>
                  </a:cubicBezTo>
                  <a:cubicBezTo>
                    <a:pt x="89" y="50"/>
                    <a:pt x="85" y="49"/>
                    <a:pt x="80" y="49"/>
                  </a:cubicBezTo>
                  <a:cubicBezTo>
                    <a:pt x="77" y="48"/>
                    <a:pt x="74" y="47"/>
                    <a:pt x="70" y="47"/>
                  </a:cubicBezTo>
                  <a:cubicBezTo>
                    <a:pt x="58" y="46"/>
                    <a:pt x="46" y="43"/>
                    <a:pt x="34" y="40"/>
                  </a:cubicBezTo>
                  <a:cubicBezTo>
                    <a:pt x="23" y="37"/>
                    <a:pt x="12" y="32"/>
                    <a:pt x="3" y="25"/>
                  </a:cubicBezTo>
                  <a:cubicBezTo>
                    <a:pt x="0" y="20"/>
                    <a:pt x="2" y="16"/>
                    <a:pt x="8" y="15"/>
                  </a:cubicBezTo>
                  <a:cubicBezTo>
                    <a:pt x="14" y="13"/>
                    <a:pt x="20" y="11"/>
                    <a:pt x="26" y="10"/>
                  </a:cubicBezTo>
                  <a:cubicBezTo>
                    <a:pt x="29" y="8"/>
                    <a:pt x="31" y="5"/>
                    <a:pt x="34" y="4"/>
                  </a:cubicBezTo>
                  <a:cubicBezTo>
                    <a:pt x="41" y="3"/>
                    <a:pt x="47" y="1"/>
                    <a:pt x="54" y="1"/>
                  </a:cubicBezTo>
                  <a:cubicBezTo>
                    <a:pt x="63" y="0"/>
                    <a:pt x="62" y="11"/>
                    <a:pt x="67" y="14"/>
                  </a:cubicBezTo>
                  <a:cubicBezTo>
                    <a:pt x="73" y="17"/>
                    <a:pt x="79" y="19"/>
                    <a:pt x="85" y="19"/>
                  </a:cubicBezTo>
                  <a:cubicBezTo>
                    <a:pt x="94" y="19"/>
                    <a:pt x="101" y="20"/>
                    <a:pt x="106" y="27"/>
                  </a:cubicBezTo>
                  <a:cubicBezTo>
                    <a:pt x="110" y="32"/>
                    <a:pt x="114" y="24"/>
                    <a:pt x="118" y="26"/>
                  </a:cubicBezTo>
                  <a:cubicBezTo>
                    <a:pt x="115" y="25"/>
                    <a:pt x="116" y="23"/>
                    <a:pt x="118" y="21"/>
                  </a:cubicBezTo>
                  <a:cubicBezTo>
                    <a:pt x="135" y="19"/>
                    <a:pt x="152" y="19"/>
                    <a:pt x="168" y="16"/>
                  </a:cubicBezTo>
                  <a:cubicBezTo>
                    <a:pt x="176" y="14"/>
                    <a:pt x="185" y="13"/>
                    <a:pt x="193" y="12"/>
                  </a:cubicBezTo>
                  <a:cubicBezTo>
                    <a:pt x="195" y="12"/>
                    <a:pt x="196" y="12"/>
                    <a:pt x="198" y="12"/>
                  </a:cubicBezTo>
                  <a:cubicBezTo>
                    <a:pt x="201" y="16"/>
                    <a:pt x="198" y="19"/>
                    <a:pt x="195" y="21"/>
                  </a:cubicBezTo>
                  <a:cubicBezTo>
                    <a:pt x="192" y="24"/>
                    <a:pt x="189" y="26"/>
                    <a:pt x="187" y="30"/>
                  </a:cubicBezTo>
                  <a:cubicBezTo>
                    <a:pt x="179" y="38"/>
                    <a:pt x="170" y="45"/>
                    <a:pt x="161" y="52"/>
                  </a:cubicBezTo>
                  <a:cubicBezTo>
                    <a:pt x="159" y="53"/>
                    <a:pt x="157" y="55"/>
                    <a:pt x="154" y="53"/>
                  </a:cubicBezTo>
                  <a:close/>
                </a:path>
              </a:pathLst>
            </a:custGeom>
            <a:solidFill>
              <a:srgbClr val="9BB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1" name="Freeform 10"/>
            <p:cNvSpPr>
              <a:spLocks/>
            </p:cNvSpPr>
            <p:nvPr/>
          </p:nvSpPr>
          <p:spPr bwMode="auto">
            <a:xfrm>
              <a:off x="3730626" y="4978400"/>
              <a:ext cx="2011363" cy="365125"/>
            </a:xfrm>
            <a:custGeom>
              <a:avLst/>
              <a:gdLst>
                <a:gd name="T0" fmla="*/ 210 w 215"/>
                <a:gd name="T1" fmla="*/ 13 h 39"/>
                <a:gd name="T2" fmla="*/ 117 w 215"/>
                <a:gd name="T3" fmla="*/ 35 h 39"/>
                <a:gd name="T4" fmla="*/ 58 w 215"/>
                <a:gd name="T5" fmla="*/ 39 h 39"/>
                <a:gd name="T6" fmla="*/ 3 w 215"/>
                <a:gd name="T7" fmla="*/ 10 h 39"/>
                <a:gd name="T8" fmla="*/ 2 w 215"/>
                <a:gd name="T9" fmla="*/ 2 h 39"/>
                <a:gd name="T10" fmla="*/ 54 w 215"/>
                <a:gd name="T11" fmla="*/ 4 h 39"/>
                <a:gd name="T12" fmla="*/ 101 w 215"/>
                <a:gd name="T13" fmla="*/ 6 h 39"/>
                <a:gd name="T14" fmla="*/ 104 w 215"/>
                <a:gd name="T15" fmla="*/ 6 h 39"/>
                <a:gd name="T16" fmla="*/ 134 w 215"/>
                <a:gd name="T17" fmla="*/ 6 h 39"/>
                <a:gd name="T18" fmla="*/ 166 w 215"/>
                <a:gd name="T19" fmla="*/ 7 h 39"/>
                <a:gd name="T20" fmla="*/ 208 w 215"/>
                <a:gd name="T21" fmla="*/ 4 h 39"/>
                <a:gd name="T22" fmla="*/ 210 w 215"/>
                <a:gd name="T23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5" h="39">
                  <a:moveTo>
                    <a:pt x="210" y="13"/>
                  </a:moveTo>
                  <a:cubicBezTo>
                    <a:pt x="181" y="29"/>
                    <a:pt x="149" y="31"/>
                    <a:pt x="117" y="35"/>
                  </a:cubicBezTo>
                  <a:cubicBezTo>
                    <a:pt x="98" y="37"/>
                    <a:pt x="78" y="38"/>
                    <a:pt x="58" y="39"/>
                  </a:cubicBezTo>
                  <a:cubicBezTo>
                    <a:pt x="35" y="38"/>
                    <a:pt x="19" y="24"/>
                    <a:pt x="3" y="10"/>
                  </a:cubicBezTo>
                  <a:cubicBezTo>
                    <a:pt x="1" y="8"/>
                    <a:pt x="0" y="6"/>
                    <a:pt x="2" y="2"/>
                  </a:cubicBezTo>
                  <a:cubicBezTo>
                    <a:pt x="19" y="2"/>
                    <a:pt x="37" y="0"/>
                    <a:pt x="54" y="4"/>
                  </a:cubicBezTo>
                  <a:cubicBezTo>
                    <a:pt x="69" y="2"/>
                    <a:pt x="85" y="8"/>
                    <a:pt x="101" y="6"/>
                  </a:cubicBezTo>
                  <a:cubicBezTo>
                    <a:pt x="102" y="6"/>
                    <a:pt x="103" y="6"/>
                    <a:pt x="104" y="6"/>
                  </a:cubicBezTo>
                  <a:cubicBezTo>
                    <a:pt x="114" y="8"/>
                    <a:pt x="124" y="5"/>
                    <a:pt x="134" y="6"/>
                  </a:cubicBezTo>
                  <a:cubicBezTo>
                    <a:pt x="145" y="9"/>
                    <a:pt x="156" y="6"/>
                    <a:pt x="166" y="7"/>
                  </a:cubicBezTo>
                  <a:cubicBezTo>
                    <a:pt x="180" y="7"/>
                    <a:pt x="194" y="5"/>
                    <a:pt x="208" y="4"/>
                  </a:cubicBezTo>
                  <a:cubicBezTo>
                    <a:pt x="215" y="6"/>
                    <a:pt x="210" y="10"/>
                    <a:pt x="210" y="13"/>
                  </a:cubicBezTo>
                  <a:close/>
                </a:path>
              </a:pathLst>
            </a:custGeom>
            <a:solidFill>
              <a:srgbClr val="839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2" name="Freeform 11"/>
            <p:cNvSpPr>
              <a:spLocks/>
            </p:cNvSpPr>
            <p:nvPr/>
          </p:nvSpPr>
          <p:spPr bwMode="auto">
            <a:xfrm>
              <a:off x="1082676" y="4164013"/>
              <a:ext cx="833438" cy="841375"/>
            </a:xfrm>
            <a:custGeom>
              <a:avLst/>
              <a:gdLst>
                <a:gd name="T0" fmla="*/ 41 w 89"/>
                <a:gd name="T1" fmla="*/ 89 h 90"/>
                <a:gd name="T2" fmla="*/ 33 w 89"/>
                <a:gd name="T3" fmla="*/ 82 h 90"/>
                <a:gd name="T4" fmla="*/ 25 w 89"/>
                <a:gd name="T5" fmla="*/ 76 h 90"/>
                <a:gd name="T6" fmla="*/ 0 w 89"/>
                <a:gd name="T7" fmla="*/ 82 h 90"/>
                <a:gd name="T8" fmla="*/ 51 w 89"/>
                <a:gd name="T9" fmla="*/ 7 h 90"/>
                <a:gd name="T10" fmla="*/ 66 w 89"/>
                <a:gd name="T11" fmla="*/ 0 h 90"/>
                <a:gd name="T12" fmla="*/ 89 w 89"/>
                <a:gd name="T13" fmla="*/ 25 h 90"/>
                <a:gd name="T14" fmla="*/ 68 w 89"/>
                <a:gd name="T15" fmla="*/ 64 h 90"/>
                <a:gd name="T16" fmla="*/ 53 w 89"/>
                <a:gd name="T17" fmla="*/ 84 h 90"/>
                <a:gd name="T18" fmla="*/ 41 w 89"/>
                <a:gd name="T1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1" y="89"/>
                  </a:moveTo>
                  <a:cubicBezTo>
                    <a:pt x="37" y="88"/>
                    <a:pt x="33" y="86"/>
                    <a:pt x="33" y="82"/>
                  </a:cubicBezTo>
                  <a:cubicBezTo>
                    <a:pt x="34" y="74"/>
                    <a:pt x="30" y="75"/>
                    <a:pt x="25" y="76"/>
                  </a:cubicBezTo>
                  <a:cubicBezTo>
                    <a:pt x="16" y="78"/>
                    <a:pt x="8" y="80"/>
                    <a:pt x="0" y="82"/>
                  </a:cubicBezTo>
                  <a:cubicBezTo>
                    <a:pt x="13" y="54"/>
                    <a:pt x="28" y="28"/>
                    <a:pt x="51" y="7"/>
                  </a:cubicBezTo>
                  <a:cubicBezTo>
                    <a:pt x="59" y="10"/>
                    <a:pt x="60" y="1"/>
                    <a:pt x="66" y="0"/>
                  </a:cubicBezTo>
                  <a:cubicBezTo>
                    <a:pt x="79" y="0"/>
                    <a:pt x="86" y="9"/>
                    <a:pt x="89" y="25"/>
                  </a:cubicBezTo>
                  <a:cubicBezTo>
                    <a:pt x="86" y="40"/>
                    <a:pt x="81" y="53"/>
                    <a:pt x="68" y="64"/>
                  </a:cubicBezTo>
                  <a:cubicBezTo>
                    <a:pt x="62" y="69"/>
                    <a:pt x="59" y="78"/>
                    <a:pt x="53" y="84"/>
                  </a:cubicBezTo>
                  <a:cubicBezTo>
                    <a:pt x="49" y="87"/>
                    <a:pt x="46" y="90"/>
                    <a:pt x="41" y="89"/>
                  </a:cubicBezTo>
                  <a:close/>
                </a:path>
              </a:pathLst>
            </a:custGeom>
            <a:solidFill>
              <a:srgbClr val="E9E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4" name="Freeform 12"/>
            <p:cNvSpPr>
              <a:spLocks/>
            </p:cNvSpPr>
            <p:nvPr/>
          </p:nvSpPr>
          <p:spPr bwMode="auto">
            <a:xfrm>
              <a:off x="4937126" y="4070350"/>
              <a:ext cx="655638" cy="944563"/>
            </a:xfrm>
            <a:custGeom>
              <a:avLst/>
              <a:gdLst>
                <a:gd name="T0" fmla="*/ 2 w 70"/>
                <a:gd name="T1" fmla="*/ 46 h 101"/>
                <a:gd name="T2" fmla="*/ 8 w 70"/>
                <a:gd name="T3" fmla="*/ 30 h 101"/>
                <a:gd name="T4" fmla="*/ 15 w 70"/>
                <a:gd name="T5" fmla="*/ 0 h 101"/>
                <a:gd name="T6" fmla="*/ 70 w 70"/>
                <a:gd name="T7" fmla="*/ 98 h 101"/>
                <a:gd name="T8" fmla="*/ 60 w 70"/>
                <a:gd name="T9" fmla="*/ 100 h 101"/>
                <a:gd name="T10" fmla="*/ 18 w 70"/>
                <a:gd name="T11" fmla="*/ 89 h 101"/>
                <a:gd name="T12" fmla="*/ 10 w 70"/>
                <a:gd name="T13" fmla="*/ 68 h 101"/>
                <a:gd name="T14" fmla="*/ 8 w 70"/>
                <a:gd name="T15" fmla="*/ 65 h 101"/>
                <a:gd name="T16" fmla="*/ 2 w 70"/>
                <a:gd name="T17" fmla="*/ 4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01">
                  <a:moveTo>
                    <a:pt x="2" y="46"/>
                  </a:moveTo>
                  <a:cubicBezTo>
                    <a:pt x="9" y="43"/>
                    <a:pt x="6" y="35"/>
                    <a:pt x="8" y="30"/>
                  </a:cubicBezTo>
                  <a:cubicBezTo>
                    <a:pt x="11" y="20"/>
                    <a:pt x="13" y="10"/>
                    <a:pt x="15" y="0"/>
                  </a:cubicBezTo>
                  <a:cubicBezTo>
                    <a:pt x="46" y="26"/>
                    <a:pt x="67" y="57"/>
                    <a:pt x="70" y="98"/>
                  </a:cubicBezTo>
                  <a:cubicBezTo>
                    <a:pt x="67" y="101"/>
                    <a:pt x="64" y="101"/>
                    <a:pt x="60" y="100"/>
                  </a:cubicBezTo>
                  <a:cubicBezTo>
                    <a:pt x="46" y="97"/>
                    <a:pt x="32" y="94"/>
                    <a:pt x="18" y="89"/>
                  </a:cubicBezTo>
                  <a:cubicBezTo>
                    <a:pt x="11" y="84"/>
                    <a:pt x="13" y="75"/>
                    <a:pt x="10" y="68"/>
                  </a:cubicBezTo>
                  <a:cubicBezTo>
                    <a:pt x="9" y="67"/>
                    <a:pt x="9" y="66"/>
                    <a:pt x="8" y="65"/>
                  </a:cubicBezTo>
                  <a:cubicBezTo>
                    <a:pt x="7" y="58"/>
                    <a:pt x="0" y="54"/>
                    <a:pt x="2" y="46"/>
                  </a:cubicBezTo>
                  <a:close/>
                </a:path>
              </a:pathLst>
            </a:custGeom>
            <a:solidFill>
              <a:srgbClr val="A99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5" name="Freeform 13"/>
            <p:cNvSpPr>
              <a:spLocks/>
            </p:cNvSpPr>
            <p:nvPr/>
          </p:nvSpPr>
          <p:spPr bwMode="auto">
            <a:xfrm>
              <a:off x="2289176" y="1806575"/>
              <a:ext cx="1076325" cy="654050"/>
            </a:xfrm>
            <a:custGeom>
              <a:avLst/>
              <a:gdLst>
                <a:gd name="T0" fmla="*/ 72 w 115"/>
                <a:gd name="T1" fmla="*/ 67 h 70"/>
                <a:gd name="T2" fmla="*/ 9 w 115"/>
                <a:gd name="T3" fmla="*/ 69 h 70"/>
                <a:gd name="T4" fmla="*/ 0 w 115"/>
                <a:gd name="T5" fmla="*/ 67 h 70"/>
                <a:gd name="T6" fmla="*/ 2 w 115"/>
                <a:gd name="T7" fmla="*/ 67 h 70"/>
                <a:gd name="T8" fmla="*/ 11 w 115"/>
                <a:gd name="T9" fmla="*/ 58 h 70"/>
                <a:gd name="T10" fmla="*/ 60 w 115"/>
                <a:gd name="T11" fmla="*/ 24 h 70"/>
                <a:gd name="T12" fmla="*/ 90 w 115"/>
                <a:gd name="T13" fmla="*/ 5 h 70"/>
                <a:gd name="T14" fmla="*/ 105 w 115"/>
                <a:gd name="T15" fmla="*/ 2 h 70"/>
                <a:gd name="T16" fmla="*/ 113 w 115"/>
                <a:gd name="T17" fmla="*/ 24 h 70"/>
                <a:gd name="T18" fmla="*/ 109 w 115"/>
                <a:gd name="T19" fmla="*/ 35 h 70"/>
                <a:gd name="T20" fmla="*/ 104 w 115"/>
                <a:gd name="T21" fmla="*/ 41 h 70"/>
                <a:gd name="T22" fmla="*/ 95 w 115"/>
                <a:gd name="T23" fmla="*/ 60 h 70"/>
                <a:gd name="T24" fmla="*/ 72 w 115"/>
                <a:gd name="T25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70">
                  <a:moveTo>
                    <a:pt x="72" y="67"/>
                  </a:moveTo>
                  <a:cubicBezTo>
                    <a:pt x="51" y="68"/>
                    <a:pt x="30" y="66"/>
                    <a:pt x="9" y="69"/>
                  </a:cubicBezTo>
                  <a:cubicBezTo>
                    <a:pt x="6" y="70"/>
                    <a:pt x="2" y="70"/>
                    <a:pt x="0" y="67"/>
                  </a:cubicBezTo>
                  <a:cubicBezTo>
                    <a:pt x="0" y="67"/>
                    <a:pt x="1" y="67"/>
                    <a:pt x="2" y="67"/>
                  </a:cubicBezTo>
                  <a:cubicBezTo>
                    <a:pt x="6" y="65"/>
                    <a:pt x="9" y="62"/>
                    <a:pt x="11" y="58"/>
                  </a:cubicBezTo>
                  <a:cubicBezTo>
                    <a:pt x="27" y="46"/>
                    <a:pt x="46" y="38"/>
                    <a:pt x="60" y="24"/>
                  </a:cubicBezTo>
                  <a:cubicBezTo>
                    <a:pt x="70" y="17"/>
                    <a:pt x="80" y="11"/>
                    <a:pt x="90" y="5"/>
                  </a:cubicBezTo>
                  <a:cubicBezTo>
                    <a:pt x="95" y="2"/>
                    <a:pt x="100" y="0"/>
                    <a:pt x="105" y="2"/>
                  </a:cubicBezTo>
                  <a:cubicBezTo>
                    <a:pt x="115" y="7"/>
                    <a:pt x="110" y="17"/>
                    <a:pt x="113" y="24"/>
                  </a:cubicBezTo>
                  <a:cubicBezTo>
                    <a:pt x="114" y="28"/>
                    <a:pt x="113" y="32"/>
                    <a:pt x="109" y="35"/>
                  </a:cubicBezTo>
                  <a:cubicBezTo>
                    <a:pt x="107" y="37"/>
                    <a:pt x="103" y="35"/>
                    <a:pt x="104" y="41"/>
                  </a:cubicBezTo>
                  <a:cubicBezTo>
                    <a:pt x="106" y="49"/>
                    <a:pt x="102" y="55"/>
                    <a:pt x="95" y="60"/>
                  </a:cubicBezTo>
                  <a:cubicBezTo>
                    <a:pt x="87" y="62"/>
                    <a:pt x="78" y="59"/>
                    <a:pt x="72" y="67"/>
                  </a:cubicBezTo>
                  <a:close/>
                </a:path>
              </a:pathLst>
            </a:custGeom>
            <a:solidFill>
              <a:srgbClr val="AD8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6" name="Freeform 14"/>
            <p:cNvSpPr>
              <a:spLocks/>
            </p:cNvSpPr>
            <p:nvPr/>
          </p:nvSpPr>
          <p:spPr bwMode="auto">
            <a:xfrm>
              <a:off x="1363663" y="2806700"/>
              <a:ext cx="711200" cy="1039813"/>
            </a:xfrm>
            <a:custGeom>
              <a:avLst/>
              <a:gdLst>
                <a:gd name="T0" fmla="*/ 6 w 76"/>
                <a:gd name="T1" fmla="*/ 74 h 111"/>
                <a:gd name="T2" fmla="*/ 11 w 76"/>
                <a:gd name="T3" fmla="*/ 52 h 111"/>
                <a:gd name="T4" fmla="*/ 27 w 76"/>
                <a:gd name="T5" fmla="*/ 36 h 111"/>
                <a:gd name="T6" fmla="*/ 35 w 76"/>
                <a:gd name="T7" fmla="*/ 26 h 111"/>
                <a:gd name="T8" fmla="*/ 62 w 76"/>
                <a:gd name="T9" fmla="*/ 0 h 111"/>
                <a:gd name="T10" fmla="*/ 59 w 76"/>
                <a:gd name="T11" fmla="*/ 17 h 111"/>
                <a:gd name="T12" fmla="*/ 62 w 76"/>
                <a:gd name="T13" fmla="*/ 30 h 111"/>
                <a:gd name="T14" fmla="*/ 74 w 76"/>
                <a:gd name="T15" fmla="*/ 57 h 111"/>
                <a:gd name="T16" fmla="*/ 74 w 76"/>
                <a:gd name="T17" fmla="*/ 65 h 111"/>
                <a:gd name="T18" fmla="*/ 66 w 76"/>
                <a:gd name="T19" fmla="*/ 64 h 111"/>
                <a:gd name="T20" fmla="*/ 60 w 76"/>
                <a:gd name="T21" fmla="*/ 65 h 111"/>
                <a:gd name="T22" fmla="*/ 50 w 76"/>
                <a:gd name="T23" fmla="*/ 90 h 111"/>
                <a:gd name="T24" fmla="*/ 45 w 76"/>
                <a:gd name="T25" fmla="*/ 96 h 111"/>
                <a:gd name="T26" fmla="*/ 39 w 76"/>
                <a:gd name="T27" fmla="*/ 85 h 111"/>
                <a:gd name="T28" fmla="*/ 41 w 76"/>
                <a:gd name="T29" fmla="*/ 61 h 111"/>
                <a:gd name="T30" fmla="*/ 31 w 76"/>
                <a:gd name="T31" fmla="*/ 84 h 111"/>
                <a:gd name="T32" fmla="*/ 34 w 76"/>
                <a:gd name="T33" fmla="*/ 97 h 111"/>
                <a:gd name="T34" fmla="*/ 23 w 76"/>
                <a:gd name="T35" fmla="*/ 111 h 111"/>
                <a:gd name="T36" fmla="*/ 13 w 76"/>
                <a:gd name="T37" fmla="*/ 95 h 111"/>
                <a:gd name="T38" fmla="*/ 6 w 76"/>
                <a:gd name="T39" fmla="*/ 7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" h="111">
                  <a:moveTo>
                    <a:pt x="6" y="74"/>
                  </a:moveTo>
                  <a:cubicBezTo>
                    <a:pt x="0" y="65"/>
                    <a:pt x="5" y="58"/>
                    <a:pt x="11" y="52"/>
                  </a:cubicBezTo>
                  <a:cubicBezTo>
                    <a:pt x="15" y="46"/>
                    <a:pt x="20" y="40"/>
                    <a:pt x="27" y="36"/>
                  </a:cubicBezTo>
                  <a:cubicBezTo>
                    <a:pt x="32" y="34"/>
                    <a:pt x="33" y="30"/>
                    <a:pt x="35" y="26"/>
                  </a:cubicBezTo>
                  <a:cubicBezTo>
                    <a:pt x="41" y="14"/>
                    <a:pt x="49" y="4"/>
                    <a:pt x="62" y="0"/>
                  </a:cubicBezTo>
                  <a:cubicBezTo>
                    <a:pt x="67" y="7"/>
                    <a:pt x="61" y="12"/>
                    <a:pt x="59" y="17"/>
                  </a:cubicBezTo>
                  <a:cubicBezTo>
                    <a:pt x="57" y="23"/>
                    <a:pt x="55" y="27"/>
                    <a:pt x="62" y="30"/>
                  </a:cubicBezTo>
                  <a:cubicBezTo>
                    <a:pt x="65" y="39"/>
                    <a:pt x="69" y="48"/>
                    <a:pt x="74" y="57"/>
                  </a:cubicBezTo>
                  <a:cubicBezTo>
                    <a:pt x="75" y="59"/>
                    <a:pt x="76" y="63"/>
                    <a:pt x="74" y="65"/>
                  </a:cubicBezTo>
                  <a:cubicBezTo>
                    <a:pt x="72" y="69"/>
                    <a:pt x="69" y="65"/>
                    <a:pt x="66" y="64"/>
                  </a:cubicBezTo>
                  <a:cubicBezTo>
                    <a:pt x="64" y="63"/>
                    <a:pt x="62" y="64"/>
                    <a:pt x="60" y="65"/>
                  </a:cubicBezTo>
                  <a:cubicBezTo>
                    <a:pt x="56" y="73"/>
                    <a:pt x="51" y="81"/>
                    <a:pt x="50" y="90"/>
                  </a:cubicBezTo>
                  <a:cubicBezTo>
                    <a:pt x="49" y="93"/>
                    <a:pt x="48" y="96"/>
                    <a:pt x="45" y="96"/>
                  </a:cubicBezTo>
                  <a:cubicBezTo>
                    <a:pt x="39" y="95"/>
                    <a:pt x="40" y="89"/>
                    <a:pt x="39" y="85"/>
                  </a:cubicBezTo>
                  <a:cubicBezTo>
                    <a:pt x="39" y="77"/>
                    <a:pt x="39" y="69"/>
                    <a:pt x="41" y="61"/>
                  </a:cubicBezTo>
                  <a:cubicBezTo>
                    <a:pt x="26" y="70"/>
                    <a:pt x="26" y="70"/>
                    <a:pt x="31" y="84"/>
                  </a:cubicBezTo>
                  <a:cubicBezTo>
                    <a:pt x="32" y="88"/>
                    <a:pt x="34" y="92"/>
                    <a:pt x="34" y="97"/>
                  </a:cubicBezTo>
                  <a:cubicBezTo>
                    <a:pt x="32" y="103"/>
                    <a:pt x="31" y="109"/>
                    <a:pt x="23" y="111"/>
                  </a:cubicBezTo>
                  <a:cubicBezTo>
                    <a:pt x="16" y="108"/>
                    <a:pt x="15" y="101"/>
                    <a:pt x="13" y="95"/>
                  </a:cubicBezTo>
                  <a:cubicBezTo>
                    <a:pt x="11" y="88"/>
                    <a:pt x="9" y="80"/>
                    <a:pt x="6" y="74"/>
                  </a:cubicBezTo>
                  <a:close/>
                </a:path>
              </a:pathLst>
            </a:custGeom>
            <a:solidFill>
              <a:srgbClr val="B39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8" name="Freeform 15"/>
            <p:cNvSpPr>
              <a:spLocks/>
            </p:cNvSpPr>
            <p:nvPr/>
          </p:nvSpPr>
          <p:spPr bwMode="auto">
            <a:xfrm>
              <a:off x="3262313" y="1590675"/>
              <a:ext cx="963613" cy="795338"/>
            </a:xfrm>
            <a:custGeom>
              <a:avLst/>
              <a:gdLst>
                <a:gd name="T0" fmla="*/ 2 w 103"/>
                <a:gd name="T1" fmla="*/ 56 h 85"/>
                <a:gd name="T2" fmla="*/ 7 w 103"/>
                <a:gd name="T3" fmla="*/ 47 h 85"/>
                <a:gd name="T4" fmla="*/ 6 w 103"/>
                <a:gd name="T5" fmla="*/ 11 h 85"/>
                <a:gd name="T6" fmla="*/ 15 w 103"/>
                <a:gd name="T7" fmla="*/ 0 h 85"/>
                <a:gd name="T8" fmla="*/ 24 w 103"/>
                <a:gd name="T9" fmla="*/ 25 h 85"/>
                <a:gd name="T10" fmla="*/ 45 w 103"/>
                <a:gd name="T11" fmla="*/ 39 h 85"/>
                <a:gd name="T12" fmla="*/ 61 w 103"/>
                <a:gd name="T13" fmla="*/ 44 h 85"/>
                <a:gd name="T14" fmla="*/ 67 w 103"/>
                <a:gd name="T15" fmla="*/ 47 h 85"/>
                <a:gd name="T16" fmla="*/ 86 w 103"/>
                <a:gd name="T17" fmla="*/ 48 h 85"/>
                <a:gd name="T18" fmla="*/ 94 w 103"/>
                <a:gd name="T19" fmla="*/ 56 h 85"/>
                <a:gd name="T20" fmla="*/ 97 w 103"/>
                <a:gd name="T21" fmla="*/ 70 h 85"/>
                <a:gd name="T22" fmla="*/ 100 w 103"/>
                <a:gd name="T23" fmla="*/ 82 h 85"/>
                <a:gd name="T24" fmla="*/ 92 w 103"/>
                <a:gd name="T25" fmla="*/ 81 h 85"/>
                <a:gd name="T26" fmla="*/ 22 w 103"/>
                <a:gd name="T27" fmla="*/ 64 h 85"/>
                <a:gd name="T28" fmla="*/ 8 w 103"/>
                <a:gd name="T29" fmla="*/ 64 h 85"/>
                <a:gd name="T30" fmla="*/ 2 w 103"/>
                <a:gd name="T31" fmla="*/ 5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85">
                  <a:moveTo>
                    <a:pt x="2" y="56"/>
                  </a:moveTo>
                  <a:cubicBezTo>
                    <a:pt x="8" y="55"/>
                    <a:pt x="7" y="51"/>
                    <a:pt x="7" y="47"/>
                  </a:cubicBezTo>
                  <a:cubicBezTo>
                    <a:pt x="6" y="35"/>
                    <a:pt x="2" y="23"/>
                    <a:pt x="6" y="11"/>
                  </a:cubicBezTo>
                  <a:cubicBezTo>
                    <a:pt x="8" y="6"/>
                    <a:pt x="9" y="1"/>
                    <a:pt x="15" y="0"/>
                  </a:cubicBezTo>
                  <a:cubicBezTo>
                    <a:pt x="18" y="8"/>
                    <a:pt x="21" y="16"/>
                    <a:pt x="24" y="25"/>
                  </a:cubicBezTo>
                  <a:cubicBezTo>
                    <a:pt x="30" y="31"/>
                    <a:pt x="34" y="39"/>
                    <a:pt x="45" y="39"/>
                  </a:cubicBezTo>
                  <a:cubicBezTo>
                    <a:pt x="52" y="36"/>
                    <a:pt x="57" y="36"/>
                    <a:pt x="61" y="44"/>
                  </a:cubicBezTo>
                  <a:cubicBezTo>
                    <a:pt x="62" y="46"/>
                    <a:pt x="63" y="48"/>
                    <a:pt x="67" y="47"/>
                  </a:cubicBezTo>
                  <a:cubicBezTo>
                    <a:pt x="73" y="45"/>
                    <a:pt x="80" y="48"/>
                    <a:pt x="86" y="48"/>
                  </a:cubicBezTo>
                  <a:cubicBezTo>
                    <a:pt x="92" y="49"/>
                    <a:pt x="93" y="52"/>
                    <a:pt x="94" y="56"/>
                  </a:cubicBezTo>
                  <a:cubicBezTo>
                    <a:pt x="95" y="61"/>
                    <a:pt x="96" y="66"/>
                    <a:pt x="97" y="70"/>
                  </a:cubicBezTo>
                  <a:cubicBezTo>
                    <a:pt x="100" y="74"/>
                    <a:pt x="103" y="77"/>
                    <a:pt x="100" y="82"/>
                  </a:cubicBezTo>
                  <a:cubicBezTo>
                    <a:pt x="97" y="85"/>
                    <a:pt x="94" y="83"/>
                    <a:pt x="92" y="81"/>
                  </a:cubicBezTo>
                  <a:cubicBezTo>
                    <a:pt x="72" y="64"/>
                    <a:pt x="46" y="67"/>
                    <a:pt x="22" y="64"/>
                  </a:cubicBezTo>
                  <a:cubicBezTo>
                    <a:pt x="17" y="64"/>
                    <a:pt x="12" y="65"/>
                    <a:pt x="8" y="64"/>
                  </a:cubicBezTo>
                  <a:cubicBezTo>
                    <a:pt x="4" y="63"/>
                    <a:pt x="0" y="62"/>
                    <a:pt x="2" y="56"/>
                  </a:cubicBezTo>
                  <a:close/>
                </a:path>
              </a:pathLst>
            </a:custGeom>
            <a:solidFill>
              <a:srgbClr val="756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9" name="Freeform 16"/>
            <p:cNvSpPr>
              <a:spLocks/>
            </p:cNvSpPr>
            <p:nvPr/>
          </p:nvSpPr>
          <p:spPr bwMode="auto">
            <a:xfrm>
              <a:off x="3767138" y="5511800"/>
              <a:ext cx="693738" cy="411163"/>
            </a:xfrm>
            <a:custGeom>
              <a:avLst/>
              <a:gdLst>
                <a:gd name="T0" fmla="*/ 27 w 74"/>
                <a:gd name="T1" fmla="*/ 6 h 44"/>
                <a:gd name="T2" fmla="*/ 54 w 74"/>
                <a:gd name="T3" fmla="*/ 3 h 44"/>
                <a:gd name="T4" fmla="*/ 72 w 74"/>
                <a:gd name="T5" fmla="*/ 14 h 44"/>
                <a:gd name="T6" fmla="*/ 61 w 74"/>
                <a:gd name="T7" fmla="*/ 35 h 44"/>
                <a:gd name="T8" fmla="*/ 12 w 74"/>
                <a:gd name="T9" fmla="*/ 40 h 44"/>
                <a:gd name="T10" fmla="*/ 12 w 74"/>
                <a:gd name="T11" fmla="*/ 13 h 44"/>
                <a:gd name="T12" fmla="*/ 24 w 74"/>
                <a:gd name="T13" fmla="*/ 17 h 44"/>
                <a:gd name="T14" fmla="*/ 35 w 74"/>
                <a:gd name="T15" fmla="*/ 24 h 44"/>
                <a:gd name="T16" fmla="*/ 27 w 74"/>
                <a:gd name="T17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44">
                  <a:moveTo>
                    <a:pt x="27" y="6"/>
                  </a:moveTo>
                  <a:cubicBezTo>
                    <a:pt x="36" y="3"/>
                    <a:pt x="45" y="0"/>
                    <a:pt x="54" y="3"/>
                  </a:cubicBezTo>
                  <a:cubicBezTo>
                    <a:pt x="62" y="5"/>
                    <a:pt x="70" y="6"/>
                    <a:pt x="72" y="14"/>
                  </a:cubicBezTo>
                  <a:cubicBezTo>
                    <a:pt x="74" y="23"/>
                    <a:pt x="69" y="30"/>
                    <a:pt x="61" y="35"/>
                  </a:cubicBezTo>
                  <a:cubicBezTo>
                    <a:pt x="45" y="38"/>
                    <a:pt x="29" y="44"/>
                    <a:pt x="12" y="40"/>
                  </a:cubicBezTo>
                  <a:cubicBezTo>
                    <a:pt x="0" y="26"/>
                    <a:pt x="0" y="26"/>
                    <a:pt x="12" y="13"/>
                  </a:cubicBezTo>
                  <a:cubicBezTo>
                    <a:pt x="17" y="9"/>
                    <a:pt x="20" y="13"/>
                    <a:pt x="24" y="17"/>
                  </a:cubicBezTo>
                  <a:cubicBezTo>
                    <a:pt x="27" y="20"/>
                    <a:pt x="28" y="25"/>
                    <a:pt x="35" y="24"/>
                  </a:cubicBezTo>
                  <a:cubicBezTo>
                    <a:pt x="34" y="17"/>
                    <a:pt x="25" y="13"/>
                    <a:pt x="27" y="6"/>
                  </a:cubicBezTo>
                  <a:close/>
                </a:path>
              </a:pathLst>
            </a:custGeom>
            <a:solidFill>
              <a:srgbClr val="C54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1" name="Freeform 17"/>
            <p:cNvSpPr>
              <a:spLocks/>
            </p:cNvSpPr>
            <p:nvPr/>
          </p:nvSpPr>
          <p:spPr bwMode="auto">
            <a:xfrm>
              <a:off x="1466851" y="2713038"/>
              <a:ext cx="523875" cy="581025"/>
            </a:xfrm>
            <a:custGeom>
              <a:avLst/>
              <a:gdLst>
                <a:gd name="T0" fmla="*/ 52 w 56"/>
                <a:gd name="T1" fmla="*/ 11 h 62"/>
                <a:gd name="T2" fmla="*/ 24 w 56"/>
                <a:gd name="T3" fmla="*/ 44 h 62"/>
                <a:gd name="T4" fmla="*/ 21 w 56"/>
                <a:gd name="T5" fmla="*/ 48 h 62"/>
                <a:gd name="T6" fmla="*/ 0 w 56"/>
                <a:gd name="T7" fmla="*/ 62 h 62"/>
                <a:gd name="T8" fmla="*/ 9 w 56"/>
                <a:gd name="T9" fmla="*/ 32 h 62"/>
                <a:gd name="T10" fmla="*/ 23 w 56"/>
                <a:gd name="T11" fmla="*/ 18 h 62"/>
                <a:gd name="T12" fmla="*/ 35 w 56"/>
                <a:gd name="T13" fmla="*/ 9 h 62"/>
                <a:gd name="T14" fmla="*/ 55 w 56"/>
                <a:gd name="T15" fmla="*/ 4 h 62"/>
                <a:gd name="T16" fmla="*/ 52 w 56"/>
                <a:gd name="T17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2">
                  <a:moveTo>
                    <a:pt x="52" y="11"/>
                  </a:moveTo>
                  <a:cubicBezTo>
                    <a:pt x="40" y="20"/>
                    <a:pt x="27" y="28"/>
                    <a:pt x="24" y="44"/>
                  </a:cubicBezTo>
                  <a:cubicBezTo>
                    <a:pt x="24" y="46"/>
                    <a:pt x="22" y="48"/>
                    <a:pt x="21" y="48"/>
                  </a:cubicBezTo>
                  <a:cubicBezTo>
                    <a:pt x="12" y="50"/>
                    <a:pt x="7" y="58"/>
                    <a:pt x="0" y="62"/>
                  </a:cubicBezTo>
                  <a:cubicBezTo>
                    <a:pt x="3" y="52"/>
                    <a:pt x="6" y="42"/>
                    <a:pt x="9" y="32"/>
                  </a:cubicBezTo>
                  <a:cubicBezTo>
                    <a:pt x="11" y="25"/>
                    <a:pt x="15" y="20"/>
                    <a:pt x="23" y="18"/>
                  </a:cubicBezTo>
                  <a:cubicBezTo>
                    <a:pt x="28" y="16"/>
                    <a:pt x="32" y="14"/>
                    <a:pt x="35" y="9"/>
                  </a:cubicBezTo>
                  <a:cubicBezTo>
                    <a:pt x="42" y="7"/>
                    <a:pt x="47" y="0"/>
                    <a:pt x="55" y="4"/>
                  </a:cubicBezTo>
                  <a:cubicBezTo>
                    <a:pt x="56" y="7"/>
                    <a:pt x="55" y="9"/>
                    <a:pt x="52" y="11"/>
                  </a:cubicBezTo>
                  <a:close/>
                </a:path>
              </a:pathLst>
            </a:custGeom>
            <a:solidFill>
              <a:srgbClr val="D5D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2" name="Freeform 18"/>
            <p:cNvSpPr>
              <a:spLocks/>
            </p:cNvSpPr>
            <p:nvPr/>
          </p:nvSpPr>
          <p:spPr bwMode="auto">
            <a:xfrm>
              <a:off x="4975226" y="4894263"/>
              <a:ext cx="701675" cy="204788"/>
            </a:xfrm>
            <a:custGeom>
              <a:avLst/>
              <a:gdLst>
                <a:gd name="T0" fmla="*/ 14 w 75"/>
                <a:gd name="T1" fmla="*/ 0 h 22"/>
                <a:gd name="T2" fmla="*/ 66 w 75"/>
                <a:gd name="T3" fmla="*/ 10 h 22"/>
                <a:gd name="T4" fmla="*/ 75 w 75"/>
                <a:gd name="T5" fmla="*/ 13 h 22"/>
                <a:gd name="T6" fmla="*/ 52 w 75"/>
                <a:gd name="T7" fmla="*/ 18 h 22"/>
                <a:gd name="T8" fmla="*/ 0 w 75"/>
                <a:gd name="T9" fmla="*/ 18 h 22"/>
                <a:gd name="T10" fmla="*/ 14 w 7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22">
                  <a:moveTo>
                    <a:pt x="14" y="0"/>
                  </a:moveTo>
                  <a:cubicBezTo>
                    <a:pt x="32" y="1"/>
                    <a:pt x="48" y="7"/>
                    <a:pt x="66" y="10"/>
                  </a:cubicBezTo>
                  <a:cubicBezTo>
                    <a:pt x="69" y="11"/>
                    <a:pt x="72" y="12"/>
                    <a:pt x="75" y="13"/>
                  </a:cubicBezTo>
                  <a:cubicBezTo>
                    <a:pt x="69" y="21"/>
                    <a:pt x="59" y="17"/>
                    <a:pt x="52" y="18"/>
                  </a:cubicBezTo>
                  <a:cubicBezTo>
                    <a:pt x="35" y="20"/>
                    <a:pt x="17" y="22"/>
                    <a:pt x="0" y="18"/>
                  </a:cubicBezTo>
                  <a:cubicBezTo>
                    <a:pt x="6" y="13"/>
                    <a:pt x="10" y="6"/>
                    <a:pt x="14" y="0"/>
                  </a:cubicBezTo>
                  <a:close/>
                </a:path>
              </a:pathLst>
            </a:custGeom>
            <a:solidFill>
              <a:srgbClr val="636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7" name="Freeform 19"/>
            <p:cNvSpPr>
              <a:spLocks/>
            </p:cNvSpPr>
            <p:nvPr/>
          </p:nvSpPr>
          <p:spPr bwMode="auto">
            <a:xfrm>
              <a:off x="4170363" y="2246313"/>
              <a:ext cx="411163" cy="560388"/>
            </a:xfrm>
            <a:custGeom>
              <a:avLst/>
              <a:gdLst>
                <a:gd name="T0" fmla="*/ 3 w 44"/>
                <a:gd name="T1" fmla="*/ 11 h 60"/>
                <a:gd name="T2" fmla="*/ 0 w 44"/>
                <a:gd name="T3" fmla="*/ 0 h 60"/>
                <a:gd name="T4" fmla="*/ 11 w 44"/>
                <a:gd name="T5" fmla="*/ 6 h 60"/>
                <a:gd name="T6" fmla="*/ 44 w 44"/>
                <a:gd name="T7" fmla="*/ 49 h 60"/>
                <a:gd name="T8" fmla="*/ 28 w 44"/>
                <a:gd name="T9" fmla="*/ 49 h 60"/>
                <a:gd name="T10" fmla="*/ 14 w 44"/>
                <a:gd name="T11" fmla="*/ 29 h 60"/>
                <a:gd name="T12" fmla="*/ 7 w 44"/>
                <a:gd name="T13" fmla="*/ 15 h 60"/>
                <a:gd name="T14" fmla="*/ 7 w 44"/>
                <a:gd name="T15" fmla="*/ 15 h 60"/>
                <a:gd name="T16" fmla="*/ 3 w 44"/>
                <a:gd name="T17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0">
                  <a:moveTo>
                    <a:pt x="3" y="11"/>
                  </a:moveTo>
                  <a:cubicBezTo>
                    <a:pt x="2" y="7"/>
                    <a:pt x="1" y="4"/>
                    <a:pt x="0" y="0"/>
                  </a:cubicBezTo>
                  <a:cubicBezTo>
                    <a:pt x="4" y="2"/>
                    <a:pt x="7" y="5"/>
                    <a:pt x="11" y="6"/>
                  </a:cubicBezTo>
                  <a:cubicBezTo>
                    <a:pt x="31" y="14"/>
                    <a:pt x="41" y="29"/>
                    <a:pt x="44" y="49"/>
                  </a:cubicBezTo>
                  <a:cubicBezTo>
                    <a:pt x="39" y="60"/>
                    <a:pt x="36" y="60"/>
                    <a:pt x="28" y="49"/>
                  </a:cubicBezTo>
                  <a:cubicBezTo>
                    <a:pt x="23" y="42"/>
                    <a:pt x="17" y="36"/>
                    <a:pt x="14" y="29"/>
                  </a:cubicBezTo>
                  <a:cubicBezTo>
                    <a:pt x="10" y="25"/>
                    <a:pt x="10" y="19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4"/>
                    <a:pt x="3" y="13"/>
                    <a:pt x="3" y="11"/>
                  </a:cubicBezTo>
                  <a:close/>
                </a:path>
              </a:pathLst>
            </a:custGeom>
            <a:solidFill>
              <a:srgbClr val="C1B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8" name="Freeform 20"/>
            <p:cNvSpPr>
              <a:spLocks/>
            </p:cNvSpPr>
            <p:nvPr/>
          </p:nvSpPr>
          <p:spPr bwMode="auto">
            <a:xfrm>
              <a:off x="1111251" y="5175250"/>
              <a:ext cx="477838" cy="392113"/>
            </a:xfrm>
            <a:custGeom>
              <a:avLst/>
              <a:gdLst>
                <a:gd name="T0" fmla="*/ 4 w 51"/>
                <a:gd name="T1" fmla="*/ 1 h 42"/>
                <a:gd name="T2" fmla="*/ 43 w 51"/>
                <a:gd name="T3" fmla="*/ 8 h 42"/>
                <a:gd name="T4" fmla="*/ 46 w 51"/>
                <a:gd name="T5" fmla="*/ 11 h 42"/>
                <a:gd name="T6" fmla="*/ 49 w 51"/>
                <a:gd name="T7" fmla="*/ 21 h 42"/>
                <a:gd name="T8" fmla="*/ 39 w 51"/>
                <a:gd name="T9" fmla="*/ 22 h 42"/>
                <a:gd name="T10" fmla="*/ 34 w 51"/>
                <a:gd name="T11" fmla="*/ 21 h 42"/>
                <a:gd name="T12" fmla="*/ 26 w 51"/>
                <a:gd name="T13" fmla="*/ 20 h 42"/>
                <a:gd name="T14" fmla="*/ 31 w 51"/>
                <a:gd name="T15" fmla="*/ 27 h 42"/>
                <a:gd name="T16" fmla="*/ 15 w 51"/>
                <a:gd name="T17" fmla="*/ 37 h 42"/>
                <a:gd name="T18" fmla="*/ 4 w 51"/>
                <a:gd name="T19" fmla="*/ 30 h 42"/>
                <a:gd name="T20" fmla="*/ 1 w 51"/>
                <a:gd name="T21" fmla="*/ 3 h 42"/>
                <a:gd name="T22" fmla="*/ 4 w 51"/>
                <a:gd name="T2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42">
                  <a:moveTo>
                    <a:pt x="4" y="1"/>
                  </a:moveTo>
                  <a:cubicBezTo>
                    <a:pt x="17" y="3"/>
                    <a:pt x="30" y="6"/>
                    <a:pt x="43" y="8"/>
                  </a:cubicBezTo>
                  <a:cubicBezTo>
                    <a:pt x="44" y="9"/>
                    <a:pt x="45" y="10"/>
                    <a:pt x="46" y="11"/>
                  </a:cubicBezTo>
                  <a:cubicBezTo>
                    <a:pt x="48" y="14"/>
                    <a:pt x="51" y="18"/>
                    <a:pt x="49" y="21"/>
                  </a:cubicBezTo>
                  <a:cubicBezTo>
                    <a:pt x="47" y="24"/>
                    <a:pt x="43" y="23"/>
                    <a:pt x="39" y="22"/>
                  </a:cubicBezTo>
                  <a:cubicBezTo>
                    <a:pt x="37" y="22"/>
                    <a:pt x="36" y="22"/>
                    <a:pt x="34" y="21"/>
                  </a:cubicBezTo>
                  <a:cubicBezTo>
                    <a:pt x="31" y="21"/>
                    <a:pt x="29" y="18"/>
                    <a:pt x="26" y="20"/>
                  </a:cubicBezTo>
                  <a:cubicBezTo>
                    <a:pt x="26" y="23"/>
                    <a:pt x="29" y="24"/>
                    <a:pt x="31" y="27"/>
                  </a:cubicBezTo>
                  <a:cubicBezTo>
                    <a:pt x="34" y="40"/>
                    <a:pt x="32" y="42"/>
                    <a:pt x="15" y="37"/>
                  </a:cubicBezTo>
                  <a:cubicBezTo>
                    <a:pt x="10" y="36"/>
                    <a:pt x="6" y="35"/>
                    <a:pt x="4" y="30"/>
                  </a:cubicBezTo>
                  <a:cubicBezTo>
                    <a:pt x="3" y="21"/>
                    <a:pt x="6" y="12"/>
                    <a:pt x="1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833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9" name="Freeform 21"/>
            <p:cNvSpPr>
              <a:spLocks/>
            </p:cNvSpPr>
            <p:nvPr/>
          </p:nvSpPr>
          <p:spPr bwMode="auto">
            <a:xfrm>
              <a:off x="1420813" y="3498850"/>
              <a:ext cx="288925" cy="823913"/>
            </a:xfrm>
            <a:custGeom>
              <a:avLst/>
              <a:gdLst>
                <a:gd name="T0" fmla="*/ 0 w 31"/>
                <a:gd name="T1" fmla="*/ 0 h 88"/>
                <a:gd name="T2" fmla="*/ 10 w 31"/>
                <a:gd name="T3" fmla="*/ 20 h 88"/>
                <a:gd name="T4" fmla="*/ 16 w 31"/>
                <a:gd name="T5" fmla="*/ 35 h 88"/>
                <a:gd name="T6" fmla="*/ 29 w 31"/>
                <a:gd name="T7" fmla="*/ 73 h 88"/>
                <a:gd name="T8" fmla="*/ 23 w 31"/>
                <a:gd name="T9" fmla="*/ 81 h 88"/>
                <a:gd name="T10" fmla="*/ 15 w 31"/>
                <a:gd name="T11" fmla="*/ 78 h 88"/>
                <a:gd name="T12" fmla="*/ 0 w 31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88">
                  <a:moveTo>
                    <a:pt x="0" y="0"/>
                  </a:moveTo>
                  <a:cubicBezTo>
                    <a:pt x="6" y="5"/>
                    <a:pt x="6" y="13"/>
                    <a:pt x="10" y="20"/>
                  </a:cubicBezTo>
                  <a:cubicBezTo>
                    <a:pt x="12" y="25"/>
                    <a:pt x="14" y="30"/>
                    <a:pt x="16" y="35"/>
                  </a:cubicBezTo>
                  <a:cubicBezTo>
                    <a:pt x="24" y="47"/>
                    <a:pt x="31" y="59"/>
                    <a:pt x="29" y="73"/>
                  </a:cubicBezTo>
                  <a:cubicBezTo>
                    <a:pt x="27" y="76"/>
                    <a:pt x="25" y="78"/>
                    <a:pt x="23" y="81"/>
                  </a:cubicBezTo>
                  <a:cubicBezTo>
                    <a:pt x="18" y="88"/>
                    <a:pt x="17" y="82"/>
                    <a:pt x="15" y="78"/>
                  </a:cubicBezTo>
                  <a:cubicBezTo>
                    <a:pt x="10" y="52"/>
                    <a:pt x="5" y="26"/>
                    <a:pt x="0" y="0"/>
                  </a:cubicBezTo>
                  <a:close/>
                </a:path>
              </a:pathLst>
            </a:custGeom>
            <a:solidFill>
              <a:srgbClr val="786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0" name="Freeform 22"/>
            <p:cNvSpPr>
              <a:spLocks/>
            </p:cNvSpPr>
            <p:nvPr/>
          </p:nvSpPr>
          <p:spPr bwMode="auto">
            <a:xfrm>
              <a:off x="868363" y="5072063"/>
              <a:ext cx="355600" cy="382588"/>
            </a:xfrm>
            <a:custGeom>
              <a:avLst/>
              <a:gdLst>
                <a:gd name="T0" fmla="*/ 30 w 38"/>
                <a:gd name="T1" fmla="*/ 12 h 41"/>
                <a:gd name="T2" fmla="*/ 30 w 38"/>
                <a:gd name="T3" fmla="*/ 41 h 41"/>
                <a:gd name="T4" fmla="*/ 0 w 38"/>
                <a:gd name="T5" fmla="*/ 0 h 41"/>
                <a:gd name="T6" fmla="*/ 30 w 38"/>
                <a:gd name="T7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1">
                  <a:moveTo>
                    <a:pt x="30" y="12"/>
                  </a:moveTo>
                  <a:cubicBezTo>
                    <a:pt x="34" y="22"/>
                    <a:pt x="38" y="31"/>
                    <a:pt x="30" y="41"/>
                  </a:cubicBezTo>
                  <a:cubicBezTo>
                    <a:pt x="15" y="31"/>
                    <a:pt x="3" y="19"/>
                    <a:pt x="0" y="0"/>
                  </a:cubicBezTo>
                  <a:cubicBezTo>
                    <a:pt x="11" y="1"/>
                    <a:pt x="19" y="9"/>
                    <a:pt x="30" y="12"/>
                  </a:cubicBezTo>
                  <a:close/>
                </a:path>
              </a:pathLst>
            </a:custGeom>
            <a:solidFill>
              <a:srgbClr val="C96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1" name="Freeform 23"/>
            <p:cNvSpPr>
              <a:spLocks/>
            </p:cNvSpPr>
            <p:nvPr/>
          </p:nvSpPr>
          <p:spPr bwMode="auto">
            <a:xfrm>
              <a:off x="1793876" y="2451100"/>
              <a:ext cx="346075" cy="384175"/>
            </a:xfrm>
            <a:custGeom>
              <a:avLst/>
              <a:gdLst>
                <a:gd name="T0" fmla="*/ 19 w 37"/>
                <a:gd name="T1" fmla="*/ 32 h 41"/>
                <a:gd name="T2" fmla="*/ 0 w 37"/>
                <a:gd name="T3" fmla="*/ 37 h 41"/>
                <a:gd name="T4" fmla="*/ 22 w 37"/>
                <a:gd name="T5" fmla="*/ 10 h 41"/>
                <a:gd name="T6" fmla="*/ 32 w 37"/>
                <a:gd name="T7" fmla="*/ 2 h 41"/>
                <a:gd name="T8" fmla="*/ 37 w 37"/>
                <a:gd name="T9" fmla="*/ 25 h 41"/>
                <a:gd name="T10" fmla="*/ 19 w 37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1">
                  <a:moveTo>
                    <a:pt x="19" y="32"/>
                  </a:moveTo>
                  <a:cubicBezTo>
                    <a:pt x="12" y="31"/>
                    <a:pt x="8" y="41"/>
                    <a:pt x="0" y="37"/>
                  </a:cubicBezTo>
                  <a:cubicBezTo>
                    <a:pt x="3" y="25"/>
                    <a:pt x="8" y="13"/>
                    <a:pt x="22" y="10"/>
                  </a:cubicBezTo>
                  <a:cubicBezTo>
                    <a:pt x="27" y="9"/>
                    <a:pt x="26" y="0"/>
                    <a:pt x="32" y="2"/>
                  </a:cubicBezTo>
                  <a:cubicBezTo>
                    <a:pt x="35" y="9"/>
                    <a:pt x="36" y="17"/>
                    <a:pt x="37" y="25"/>
                  </a:cubicBezTo>
                  <a:cubicBezTo>
                    <a:pt x="30" y="25"/>
                    <a:pt x="26" y="33"/>
                    <a:pt x="19" y="32"/>
                  </a:cubicBezTo>
                  <a:close/>
                </a:path>
              </a:pathLst>
            </a:custGeom>
            <a:solidFill>
              <a:srgbClr val="7B6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2" name="Freeform 24"/>
            <p:cNvSpPr>
              <a:spLocks/>
            </p:cNvSpPr>
            <p:nvPr/>
          </p:nvSpPr>
          <p:spPr bwMode="auto">
            <a:xfrm>
              <a:off x="1250951" y="5240338"/>
              <a:ext cx="506413" cy="365125"/>
            </a:xfrm>
            <a:custGeom>
              <a:avLst/>
              <a:gdLst>
                <a:gd name="T0" fmla="*/ 18 w 54"/>
                <a:gd name="T1" fmla="*/ 12 h 39"/>
                <a:gd name="T2" fmla="*/ 33 w 54"/>
                <a:gd name="T3" fmla="*/ 15 h 39"/>
                <a:gd name="T4" fmla="*/ 28 w 54"/>
                <a:gd name="T5" fmla="*/ 1 h 39"/>
                <a:gd name="T6" fmla="*/ 37 w 54"/>
                <a:gd name="T7" fmla="*/ 3 h 39"/>
                <a:gd name="T8" fmla="*/ 49 w 54"/>
                <a:gd name="T9" fmla="*/ 5 h 39"/>
                <a:gd name="T10" fmla="*/ 54 w 54"/>
                <a:gd name="T11" fmla="*/ 6 h 39"/>
                <a:gd name="T12" fmla="*/ 54 w 54"/>
                <a:gd name="T13" fmla="*/ 12 h 39"/>
                <a:gd name="T14" fmla="*/ 52 w 54"/>
                <a:gd name="T15" fmla="*/ 14 h 39"/>
                <a:gd name="T16" fmla="*/ 38 w 54"/>
                <a:gd name="T17" fmla="*/ 18 h 39"/>
                <a:gd name="T18" fmla="*/ 35 w 54"/>
                <a:gd name="T19" fmla="*/ 19 h 39"/>
                <a:gd name="T20" fmla="*/ 35 w 54"/>
                <a:gd name="T21" fmla="*/ 30 h 39"/>
                <a:gd name="T22" fmla="*/ 34 w 54"/>
                <a:gd name="T23" fmla="*/ 32 h 39"/>
                <a:gd name="T24" fmla="*/ 23 w 54"/>
                <a:gd name="T25" fmla="*/ 34 h 39"/>
                <a:gd name="T26" fmla="*/ 16 w 54"/>
                <a:gd name="T27" fmla="*/ 39 h 39"/>
                <a:gd name="T28" fmla="*/ 0 w 54"/>
                <a:gd name="T29" fmla="*/ 30 h 39"/>
                <a:gd name="T30" fmla="*/ 4 w 54"/>
                <a:gd name="T31" fmla="*/ 29 h 39"/>
                <a:gd name="T32" fmla="*/ 14 w 54"/>
                <a:gd name="T33" fmla="*/ 19 h 39"/>
                <a:gd name="T34" fmla="*/ 18 w 54"/>
                <a:gd name="T35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39">
                  <a:moveTo>
                    <a:pt x="18" y="12"/>
                  </a:moveTo>
                  <a:cubicBezTo>
                    <a:pt x="23" y="12"/>
                    <a:pt x="27" y="11"/>
                    <a:pt x="33" y="15"/>
                  </a:cubicBezTo>
                  <a:cubicBezTo>
                    <a:pt x="31" y="9"/>
                    <a:pt x="29" y="5"/>
                    <a:pt x="28" y="1"/>
                  </a:cubicBezTo>
                  <a:cubicBezTo>
                    <a:pt x="31" y="0"/>
                    <a:pt x="34" y="2"/>
                    <a:pt x="37" y="3"/>
                  </a:cubicBezTo>
                  <a:cubicBezTo>
                    <a:pt x="41" y="7"/>
                    <a:pt x="45" y="7"/>
                    <a:pt x="49" y="5"/>
                  </a:cubicBezTo>
                  <a:cubicBezTo>
                    <a:pt x="51" y="5"/>
                    <a:pt x="53" y="5"/>
                    <a:pt x="54" y="6"/>
                  </a:cubicBezTo>
                  <a:cubicBezTo>
                    <a:pt x="54" y="8"/>
                    <a:pt x="54" y="10"/>
                    <a:pt x="54" y="12"/>
                  </a:cubicBezTo>
                  <a:cubicBezTo>
                    <a:pt x="54" y="13"/>
                    <a:pt x="53" y="14"/>
                    <a:pt x="52" y="14"/>
                  </a:cubicBezTo>
                  <a:cubicBezTo>
                    <a:pt x="47" y="16"/>
                    <a:pt x="42" y="15"/>
                    <a:pt x="38" y="18"/>
                  </a:cubicBezTo>
                  <a:cubicBezTo>
                    <a:pt x="37" y="18"/>
                    <a:pt x="36" y="19"/>
                    <a:pt x="35" y="19"/>
                  </a:cubicBezTo>
                  <a:cubicBezTo>
                    <a:pt x="31" y="23"/>
                    <a:pt x="35" y="26"/>
                    <a:pt x="35" y="30"/>
                  </a:cubicBezTo>
                  <a:cubicBezTo>
                    <a:pt x="35" y="31"/>
                    <a:pt x="35" y="32"/>
                    <a:pt x="34" y="32"/>
                  </a:cubicBezTo>
                  <a:cubicBezTo>
                    <a:pt x="31" y="34"/>
                    <a:pt x="27" y="36"/>
                    <a:pt x="23" y="34"/>
                  </a:cubicBezTo>
                  <a:cubicBezTo>
                    <a:pt x="18" y="31"/>
                    <a:pt x="17" y="35"/>
                    <a:pt x="16" y="39"/>
                  </a:cubicBezTo>
                  <a:cubicBezTo>
                    <a:pt x="10" y="37"/>
                    <a:pt x="4" y="35"/>
                    <a:pt x="0" y="30"/>
                  </a:cubicBezTo>
                  <a:cubicBezTo>
                    <a:pt x="1" y="30"/>
                    <a:pt x="3" y="29"/>
                    <a:pt x="4" y="29"/>
                  </a:cubicBezTo>
                  <a:cubicBezTo>
                    <a:pt x="15" y="32"/>
                    <a:pt x="16" y="27"/>
                    <a:pt x="14" y="19"/>
                  </a:cubicBezTo>
                  <a:cubicBezTo>
                    <a:pt x="14" y="16"/>
                    <a:pt x="15" y="14"/>
                    <a:pt x="18" y="12"/>
                  </a:cubicBezTo>
                  <a:close/>
                </a:path>
              </a:pathLst>
            </a:custGeom>
            <a:solidFill>
              <a:srgbClr val="833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3" name="Freeform 25"/>
            <p:cNvSpPr>
              <a:spLocks/>
            </p:cNvSpPr>
            <p:nvPr/>
          </p:nvSpPr>
          <p:spPr bwMode="auto">
            <a:xfrm>
              <a:off x="2851151" y="1730375"/>
              <a:ext cx="290513" cy="300038"/>
            </a:xfrm>
            <a:custGeom>
              <a:avLst/>
              <a:gdLst>
                <a:gd name="T0" fmla="*/ 31 w 31"/>
                <a:gd name="T1" fmla="*/ 16 h 32"/>
                <a:gd name="T2" fmla="*/ 0 w 31"/>
                <a:gd name="T3" fmla="*/ 32 h 32"/>
                <a:gd name="T4" fmla="*/ 20 w 31"/>
                <a:gd name="T5" fmla="*/ 5 h 32"/>
                <a:gd name="T6" fmla="*/ 27 w 31"/>
                <a:gd name="T7" fmla="*/ 10 h 32"/>
                <a:gd name="T8" fmla="*/ 31 w 31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6"/>
                  </a:moveTo>
                  <a:cubicBezTo>
                    <a:pt x="21" y="22"/>
                    <a:pt x="13" y="30"/>
                    <a:pt x="0" y="32"/>
                  </a:cubicBezTo>
                  <a:cubicBezTo>
                    <a:pt x="0" y="18"/>
                    <a:pt x="11" y="12"/>
                    <a:pt x="20" y="5"/>
                  </a:cubicBezTo>
                  <a:cubicBezTo>
                    <a:pt x="24" y="0"/>
                    <a:pt x="24" y="8"/>
                    <a:pt x="27" y="10"/>
                  </a:cubicBezTo>
                  <a:cubicBezTo>
                    <a:pt x="31" y="11"/>
                    <a:pt x="31" y="13"/>
                    <a:pt x="31" y="16"/>
                  </a:cubicBezTo>
                  <a:close/>
                </a:path>
              </a:pathLst>
            </a:custGeom>
            <a:solidFill>
              <a:srgbClr val="7C6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4" name="Freeform 26"/>
            <p:cNvSpPr>
              <a:spLocks/>
            </p:cNvSpPr>
            <p:nvPr/>
          </p:nvSpPr>
          <p:spPr bwMode="auto">
            <a:xfrm>
              <a:off x="4824413" y="5530850"/>
              <a:ext cx="346075" cy="204788"/>
            </a:xfrm>
            <a:custGeom>
              <a:avLst/>
              <a:gdLst>
                <a:gd name="T0" fmla="*/ 0 w 37"/>
                <a:gd name="T1" fmla="*/ 22 h 22"/>
                <a:gd name="T2" fmla="*/ 29 w 37"/>
                <a:gd name="T3" fmla="*/ 5 h 22"/>
                <a:gd name="T4" fmla="*/ 37 w 37"/>
                <a:gd name="T5" fmla="*/ 9 h 22"/>
                <a:gd name="T6" fmla="*/ 25 w 37"/>
                <a:gd name="T7" fmla="*/ 15 h 22"/>
                <a:gd name="T8" fmla="*/ 25 w 37"/>
                <a:gd name="T9" fmla="*/ 15 h 22"/>
                <a:gd name="T10" fmla="*/ 5 w 37"/>
                <a:gd name="T11" fmla="*/ 22 h 22"/>
                <a:gd name="T12" fmla="*/ 0 w 3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2">
                  <a:moveTo>
                    <a:pt x="0" y="22"/>
                  </a:moveTo>
                  <a:cubicBezTo>
                    <a:pt x="0" y="10"/>
                    <a:pt x="16" y="0"/>
                    <a:pt x="29" y="5"/>
                  </a:cubicBezTo>
                  <a:cubicBezTo>
                    <a:pt x="32" y="6"/>
                    <a:pt x="34" y="7"/>
                    <a:pt x="37" y="9"/>
                  </a:cubicBezTo>
                  <a:cubicBezTo>
                    <a:pt x="36" y="16"/>
                    <a:pt x="29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19" y="18"/>
                    <a:pt x="12" y="21"/>
                    <a:pt x="5" y="22"/>
                  </a:cubicBezTo>
                  <a:cubicBezTo>
                    <a:pt x="3" y="22"/>
                    <a:pt x="1" y="22"/>
                    <a:pt x="0" y="22"/>
                  </a:cubicBezTo>
                  <a:close/>
                </a:path>
              </a:pathLst>
            </a:custGeom>
            <a:solidFill>
              <a:srgbClr val="BB4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5" name="Freeform 27"/>
            <p:cNvSpPr>
              <a:spLocks/>
            </p:cNvSpPr>
            <p:nvPr/>
          </p:nvSpPr>
          <p:spPr bwMode="auto">
            <a:xfrm>
              <a:off x="4394201" y="2676525"/>
              <a:ext cx="346075" cy="196850"/>
            </a:xfrm>
            <a:custGeom>
              <a:avLst/>
              <a:gdLst>
                <a:gd name="T0" fmla="*/ 5 w 37"/>
                <a:gd name="T1" fmla="*/ 1 h 21"/>
                <a:gd name="T2" fmla="*/ 20 w 37"/>
                <a:gd name="T3" fmla="*/ 3 h 21"/>
                <a:gd name="T4" fmla="*/ 37 w 37"/>
                <a:gd name="T5" fmla="*/ 8 h 21"/>
                <a:gd name="T6" fmla="*/ 31 w 37"/>
                <a:gd name="T7" fmla="*/ 9 h 21"/>
                <a:gd name="T8" fmla="*/ 18 w 37"/>
                <a:gd name="T9" fmla="*/ 19 h 21"/>
                <a:gd name="T10" fmla="*/ 1 w 37"/>
                <a:gd name="T11" fmla="*/ 4 h 21"/>
                <a:gd name="T12" fmla="*/ 5 w 37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1">
                  <a:moveTo>
                    <a:pt x="5" y="1"/>
                  </a:moveTo>
                  <a:cubicBezTo>
                    <a:pt x="9" y="10"/>
                    <a:pt x="13" y="12"/>
                    <a:pt x="20" y="3"/>
                  </a:cubicBezTo>
                  <a:cubicBezTo>
                    <a:pt x="26" y="4"/>
                    <a:pt x="33" y="0"/>
                    <a:pt x="37" y="8"/>
                  </a:cubicBezTo>
                  <a:cubicBezTo>
                    <a:pt x="35" y="8"/>
                    <a:pt x="33" y="8"/>
                    <a:pt x="31" y="9"/>
                  </a:cubicBezTo>
                  <a:cubicBezTo>
                    <a:pt x="27" y="13"/>
                    <a:pt x="23" y="21"/>
                    <a:pt x="18" y="19"/>
                  </a:cubicBezTo>
                  <a:cubicBezTo>
                    <a:pt x="11" y="17"/>
                    <a:pt x="5" y="10"/>
                    <a:pt x="1" y="4"/>
                  </a:cubicBezTo>
                  <a:cubicBezTo>
                    <a:pt x="0" y="0"/>
                    <a:pt x="2" y="0"/>
                    <a:pt x="5" y="1"/>
                  </a:cubicBezTo>
                  <a:close/>
                </a:path>
              </a:pathLst>
            </a:custGeom>
            <a:solidFill>
              <a:srgbClr val="705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6" name="Freeform 28"/>
            <p:cNvSpPr>
              <a:spLocks/>
            </p:cNvSpPr>
            <p:nvPr/>
          </p:nvSpPr>
          <p:spPr bwMode="auto">
            <a:xfrm>
              <a:off x="3244851" y="1571625"/>
              <a:ext cx="158750" cy="458788"/>
            </a:xfrm>
            <a:custGeom>
              <a:avLst/>
              <a:gdLst>
                <a:gd name="T0" fmla="*/ 17 w 17"/>
                <a:gd name="T1" fmla="*/ 2 h 49"/>
                <a:gd name="T2" fmla="*/ 9 w 17"/>
                <a:gd name="T3" fmla="*/ 49 h 49"/>
                <a:gd name="T4" fmla="*/ 2 w 17"/>
                <a:gd name="T5" fmla="*/ 29 h 49"/>
                <a:gd name="T6" fmla="*/ 2 w 17"/>
                <a:gd name="T7" fmla="*/ 22 h 49"/>
                <a:gd name="T8" fmla="*/ 14 w 17"/>
                <a:gd name="T9" fmla="*/ 0 h 49"/>
                <a:gd name="T10" fmla="*/ 17 w 17"/>
                <a:gd name="T1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49">
                  <a:moveTo>
                    <a:pt x="17" y="2"/>
                  </a:moveTo>
                  <a:cubicBezTo>
                    <a:pt x="8" y="16"/>
                    <a:pt x="9" y="33"/>
                    <a:pt x="9" y="49"/>
                  </a:cubicBezTo>
                  <a:cubicBezTo>
                    <a:pt x="3" y="43"/>
                    <a:pt x="11" y="33"/>
                    <a:pt x="2" y="29"/>
                  </a:cubicBezTo>
                  <a:cubicBezTo>
                    <a:pt x="0" y="26"/>
                    <a:pt x="0" y="24"/>
                    <a:pt x="2" y="22"/>
                  </a:cubicBezTo>
                  <a:cubicBezTo>
                    <a:pt x="3" y="13"/>
                    <a:pt x="4" y="4"/>
                    <a:pt x="14" y="0"/>
                  </a:cubicBezTo>
                  <a:cubicBezTo>
                    <a:pt x="15" y="0"/>
                    <a:pt x="17" y="0"/>
                    <a:pt x="17" y="2"/>
                  </a:cubicBezTo>
                  <a:close/>
                </a:path>
              </a:pathLst>
            </a:custGeom>
            <a:solidFill>
              <a:srgbClr val="B9A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7" name="Freeform 29"/>
            <p:cNvSpPr>
              <a:spLocks/>
            </p:cNvSpPr>
            <p:nvPr/>
          </p:nvSpPr>
          <p:spPr bwMode="auto">
            <a:xfrm>
              <a:off x="5076826" y="3068638"/>
              <a:ext cx="225425" cy="252413"/>
            </a:xfrm>
            <a:custGeom>
              <a:avLst/>
              <a:gdLst>
                <a:gd name="T0" fmla="*/ 0 w 24"/>
                <a:gd name="T1" fmla="*/ 5 h 27"/>
                <a:gd name="T2" fmla="*/ 14 w 24"/>
                <a:gd name="T3" fmla="*/ 7 h 27"/>
                <a:gd name="T4" fmla="*/ 21 w 24"/>
                <a:gd name="T5" fmla="*/ 16 h 27"/>
                <a:gd name="T6" fmla="*/ 23 w 24"/>
                <a:gd name="T7" fmla="*/ 22 h 27"/>
                <a:gd name="T8" fmla="*/ 23 w 24"/>
                <a:gd name="T9" fmla="*/ 27 h 27"/>
                <a:gd name="T10" fmla="*/ 0 w 24"/>
                <a:gd name="T11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7">
                  <a:moveTo>
                    <a:pt x="0" y="5"/>
                  </a:moveTo>
                  <a:cubicBezTo>
                    <a:pt x="5" y="0"/>
                    <a:pt x="9" y="7"/>
                    <a:pt x="14" y="7"/>
                  </a:cubicBezTo>
                  <a:cubicBezTo>
                    <a:pt x="18" y="8"/>
                    <a:pt x="19" y="12"/>
                    <a:pt x="21" y="16"/>
                  </a:cubicBezTo>
                  <a:cubicBezTo>
                    <a:pt x="21" y="18"/>
                    <a:pt x="22" y="20"/>
                    <a:pt x="23" y="22"/>
                  </a:cubicBezTo>
                  <a:cubicBezTo>
                    <a:pt x="24" y="24"/>
                    <a:pt x="24" y="26"/>
                    <a:pt x="23" y="27"/>
                  </a:cubicBezTo>
                  <a:cubicBezTo>
                    <a:pt x="17" y="19"/>
                    <a:pt x="9" y="11"/>
                    <a:pt x="0" y="5"/>
                  </a:cubicBezTo>
                  <a:close/>
                </a:path>
              </a:pathLst>
            </a:custGeom>
            <a:solidFill>
              <a:srgbClr val="4B3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8" name="Freeform 30"/>
            <p:cNvSpPr>
              <a:spLocks/>
            </p:cNvSpPr>
            <p:nvPr/>
          </p:nvSpPr>
          <p:spPr bwMode="auto">
            <a:xfrm>
              <a:off x="3487738" y="1824038"/>
              <a:ext cx="195263" cy="150813"/>
            </a:xfrm>
            <a:custGeom>
              <a:avLst/>
              <a:gdLst>
                <a:gd name="T0" fmla="*/ 21 w 21"/>
                <a:gd name="T1" fmla="*/ 14 h 16"/>
                <a:gd name="T2" fmla="*/ 0 w 21"/>
                <a:gd name="T3" fmla="*/ 0 h 16"/>
                <a:gd name="T4" fmla="*/ 21 w 21"/>
                <a:gd name="T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21" y="14"/>
                  </a:moveTo>
                  <a:cubicBezTo>
                    <a:pt x="8" y="16"/>
                    <a:pt x="3" y="12"/>
                    <a:pt x="0" y="0"/>
                  </a:cubicBezTo>
                  <a:cubicBezTo>
                    <a:pt x="10" y="0"/>
                    <a:pt x="12" y="12"/>
                    <a:pt x="21" y="14"/>
                  </a:cubicBezTo>
                  <a:close/>
                </a:path>
              </a:pathLst>
            </a:custGeom>
            <a:solidFill>
              <a:srgbClr val="B1A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9" name="Freeform 31"/>
            <p:cNvSpPr>
              <a:spLocks/>
            </p:cNvSpPr>
            <p:nvPr/>
          </p:nvSpPr>
          <p:spPr bwMode="auto">
            <a:xfrm>
              <a:off x="3103563" y="1758950"/>
              <a:ext cx="158750" cy="122238"/>
            </a:xfrm>
            <a:custGeom>
              <a:avLst/>
              <a:gdLst>
                <a:gd name="T0" fmla="*/ 17 w 17"/>
                <a:gd name="T1" fmla="*/ 2 h 13"/>
                <a:gd name="T2" fmla="*/ 17 w 17"/>
                <a:gd name="T3" fmla="*/ 9 h 13"/>
                <a:gd name="T4" fmla="*/ 4 w 17"/>
                <a:gd name="T5" fmla="*/ 13 h 13"/>
                <a:gd name="T6" fmla="*/ 0 w 17"/>
                <a:gd name="T7" fmla="*/ 7 h 13"/>
                <a:gd name="T8" fmla="*/ 17 w 17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7" y="2"/>
                  </a:moveTo>
                  <a:cubicBezTo>
                    <a:pt x="17" y="4"/>
                    <a:pt x="17" y="6"/>
                    <a:pt x="17" y="9"/>
                  </a:cubicBezTo>
                  <a:cubicBezTo>
                    <a:pt x="12" y="8"/>
                    <a:pt x="8" y="11"/>
                    <a:pt x="4" y="13"/>
                  </a:cubicBezTo>
                  <a:cubicBezTo>
                    <a:pt x="3" y="11"/>
                    <a:pt x="1" y="9"/>
                    <a:pt x="0" y="7"/>
                  </a:cubicBezTo>
                  <a:cubicBezTo>
                    <a:pt x="4" y="0"/>
                    <a:pt x="11" y="2"/>
                    <a:pt x="17" y="2"/>
                  </a:cubicBezTo>
                  <a:close/>
                </a:path>
              </a:pathLst>
            </a:custGeom>
            <a:solidFill>
              <a:srgbClr val="D1D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0" name="Freeform 32"/>
            <p:cNvSpPr>
              <a:spLocks/>
            </p:cNvSpPr>
            <p:nvPr/>
          </p:nvSpPr>
          <p:spPr bwMode="auto">
            <a:xfrm>
              <a:off x="2308226" y="2347913"/>
              <a:ext cx="93663" cy="93663"/>
            </a:xfrm>
            <a:custGeom>
              <a:avLst/>
              <a:gdLst>
                <a:gd name="T0" fmla="*/ 9 w 10"/>
                <a:gd name="T1" fmla="*/ 0 h 10"/>
                <a:gd name="T2" fmla="*/ 0 w 10"/>
                <a:gd name="T3" fmla="*/ 9 h 10"/>
                <a:gd name="T4" fmla="*/ 9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9" y="0"/>
                  </a:moveTo>
                  <a:cubicBezTo>
                    <a:pt x="10" y="7"/>
                    <a:pt x="7" y="10"/>
                    <a:pt x="0" y="9"/>
                  </a:cubicBezTo>
                  <a:cubicBezTo>
                    <a:pt x="3" y="6"/>
                    <a:pt x="5" y="2"/>
                    <a:pt x="9" y="0"/>
                  </a:cubicBezTo>
                  <a:close/>
                </a:path>
              </a:pathLst>
            </a:custGeom>
            <a:solidFill>
              <a:srgbClr val="D5B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1" name="Freeform 33"/>
            <p:cNvSpPr>
              <a:spLocks/>
            </p:cNvSpPr>
            <p:nvPr/>
          </p:nvSpPr>
          <p:spPr bwMode="auto">
            <a:xfrm>
              <a:off x="4170363" y="3387725"/>
              <a:ext cx="738188" cy="1590675"/>
            </a:xfrm>
            <a:custGeom>
              <a:avLst/>
              <a:gdLst>
                <a:gd name="T0" fmla="*/ 16 w 79"/>
                <a:gd name="T1" fmla="*/ 4 h 170"/>
                <a:gd name="T2" fmla="*/ 25 w 79"/>
                <a:gd name="T3" fmla="*/ 2 h 170"/>
                <a:gd name="T4" fmla="*/ 55 w 79"/>
                <a:gd name="T5" fmla="*/ 22 h 170"/>
                <a:gd name="T6" fmla="*/ 58 w 79"/>
                <a:gd name="T7" fmla="*/ 27 h 170"/>
                <a:gd name="T8" fmla="*/ 79 w 79"/>
                <a:gd name="T9" fmla="*/ 112 h 170"/>
                <a:gd name="T10" fmla="*/ 65 w 79"/>
                <a:gd name="T11" fmla="*/ 108 h 170"/>
                <a:gd name="T12" fmla="*/ 54 w 79"/>
                <a:gd name="T13" fmla="*/ 122 h 170"/>
                <a:gd name="T14" fmla="*/ 45 w 79"/>
                <a:gd name="T15" fmla="*/ 133 h 170"/>
                <a:gd name="T16" fmla="*/ 43 w 79"/>
                <a:gd name="T17" fmla="*/ 121 h 170"/>
                <a:gd name="T18" fmla="*/ 43 w 79"/>
                <a:gd name="T19" fmla="*/ 50 h 170"/>
                <a:gd name="T20" fmla="*/ 34 w 79"/>
                <a:gd name="T21" fmla="*/ 38 h 170"/>
                <a:gd name="T22" fmla="*/ 25 w 79"/>
                <a:gd name="T23" fmla="*/ 49 h 170"/>
                <a:gd name="T24" fmla="*/ 10 w 79"/>
                <a:gd name="T25" fmla="*/ 147 h 170"/>
                <a:gd name="T26" fmla="*/ 6 w 79"/>
                <a:gd name="T27" fmla="*/ 170 h 170"/>
                <a:gd name="T28" fmla="*/ 2 w 79"/>
                <a:gd name="T29" fmla="*/ 164 h 170"/>
                <a:gd name="T30" fmla="*/ 0 w 79"/>
                <a:gd name="T31" fmla="*/ 79 h 170"/>
                <a:gd name="T32" fmla="*/ 2 w 79"/>
                <a:gd name="T33" fmla="*/ 72 h 170"/>
                <a:gd name="T34" fmla="*/ 4 w 79"/>
                <a:gd name="T35" fmla="*/ 73 h 170"/>
                <a:gd name="T36" fmla="*/ 16 w 79"/>
                <a:gd name="T37" fmla="*/ 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170">
                  <a:moveTo>
                    <a:pt x="16" y="4"/>
                  </a:moveTo>
                  <a:cubicBezTo>
                    <a:pt x="18" y="0"/>
                    <a:pt x="21" y="0"/>
                    <a:pt x="25" y="2"/>
                  </a:cubicBezTo>
                  <a:cubicBezTo>
                    <a:pt x="35" y="9"/>
                    <a:pt x="45" y="15"/>
                    <a:pt x="55" y="22"/>
                  </a:cubicBezTo>
                  <a:cubicBezTo>
                    <a:pt x="56" y="23"/>
                    <a:pt x="58" y="25"/>
                    <a:pt x="58" y="27"/>
                  </a:cubicBezTo>
                  <a:cubicBezTo>
                    <a:pt x="66" y="55"/>
                    <a:pt x="77" y="82"/>
                    <a:pt x="79" y="112"/>
                  </a:cubicBezTo>
                  <a:cubicBezTo>
                    <a:pt x="73" y="116"/>
                    <a:pt x="70" y="107"/>
                    <a:pt x="65" y="108"/>
                  </a:cubicBezTo>
                  <a:cubicBezTo>
                    <a:pt x="58" y="110"/>
                    <a:pt x="56" y="117"/>
                    <a:pt x="54" y="122"/>
                  </a:cubicBezTo>
                  <a:cubicBezTo>
                    <a:pt x="51" y="126"/>
                    <a:pt x="51" y="132"/>
                    <a:pt x="45" y="133"/>
                  </a:cubicBezTo>
                  <a:cubicBezTo>
                    <a:pt x="42" y="130"/>
                    <a:pt x="43" y="125"/>
                    <a:pt x="43" y="121"/>
                  </a:cubicBezTo>
                  <a:cubicBezTo>
                    <a:pt x="43" y="98"/>
                    <a:pt x="43" y="74"/>
                    <a:pt x="43" y="50"/>
                  </a:cubicBezTo>
                  <a:cubicBezTo>
                    <a:pt x="43" y="44"/>
                    <a:pt x="43" y="38"/>
                    <a:pt x="34" y="38"/>
                  </a:cubicBezTo>
                  <a:cubicBezTo>
                    <a:pt x="26" y="38"/>
                    <a:pt x="26" y="42"/>
                    <a:pt x="25" y="49"/>
                  </a:cubicBezTo>
                  <a:cubicBezTo>
                    <a:pt x="19" y="81"/>
                    <a:pt x="16" y="115"/>
                    <a:pt x="10" y="147"/>
                  </a:cubicBezTo>
                  <a:cubicBezTo>
                    <a:pt x="8" y="155"/>
                    <a:pt x="9" y="163"/>
                    <a:pt x="6" y="170"/>
                  </a:cubicBezTo>
                  <a:cubicBezTo>
                    <a:pt x="2" y="169"/>
                    <a:pt x="2" y="166"/>
                    <a:pt x="2" y="164"/>
                  </a:cubicBezTo>
                  <a:cubicBezTo>
                    <a:pt x="2" y="136"/>
                    <a:pt x="4" y="108"/>
                    <a:pt x="0" y="79"/>
                  </a:cubicBezTo>
                  <a:cubicBezTo>
                    <a:pt x="0" y="77"/>
                    <a:pt x="0" y="74"/>
                    <a:pt x="2" y="72"/>
                  </a:cubicBezTo>
                  <a:cubicBezTo>
                    <a:pt x="2" y="73"/>
                    <a:pt x="4" y="73"/>
                    <a:pt x="4" y="73"/>
                  </a:cubicBezTo>
                  <a:cubicBezTo>
                    <a:pt x="5" y="49"/>
                    <a:pt x="11" y="27"/>
                    <a:pt x="16" y="4"/>
                  </a:cubicBezTo>
                  <a:close/>
                </a:path>
              </a:pathLst>
            </a:custGeom>
            <a:solidFill>
              <a:srgbClr val="624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2" name="Freeform 34"/>
            <p:cNvSpPr>
              <a:spLocks/>
            </p:cNvSpPr>
            <p:nvPr/>
          </p:nvSpPr>
          <p:spPr bwMode="auto">
            <a:xfrm>
              <a:off x="4675188" y="4360863"/>
              <a:ext cx="439738" cy="747713"/>
            </a:xfrm>
            <a:custGeom>
              <a:avLst/>
              <a:gdLst>
                <a:gd name="T0" fmla="*/ 12 w 47"/>
                <a:gd name="T1" fmla="*/ 0 h 80"/>
                <a:gd name="T2" fmla="*/ 25 w 47"/>
                <a:gd name="T3" fmla="*/ 8 h 80"/>
                <a:gd name="T4" fmla="*/ 30 w 47"/>
                <a:gd name="T5" fmla="*/ 15 h 80"/>
                <a:gd name="T6" fmla="*/ 39 w 47"/>
                <a:gd name="T7" fmla="*/ 34 h 80"/>
                <a:gd name="T8" fmla="*/ 38 w 47"/>
                <a:gd name="T9" fmla="*/ 34 h 80"/>
                <a:gd name="T10" fmla="*/ 39 w 47"/>
                <a:gd name="T11" fmla="*/ 34 h 80"/>
                <a:gd name="T12" fmla="*/ 46 w 47"/>
                <a:gd name="T13" fmla="*/ 57 h 80"/>
                <a:gd name="T14" fmla="*/ 32 w 47"/>
                <a:gd name="T15" fmla="*/ 75 h 80"/>
                <a:gd name="T16" fmla="*/ 3 w 47"/>
                <a:gd name="T17" fmla="*/ 75 h 80"/>
                <a:gd name="T18" fmla="*/ 2 w 47"/>
                <a:gd name="T19" fmla="*/ 65 h 80"/>
                <a:gd name="T20" fmla="*/ 11 w 47"/>
                <a:gd name="T21" fmla="*/ 15 h 80"/>
                <a:gd name="T22" fmla="*/ 12 w 47"/>
                <a:gd name="T2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80">
                  <a:moveTo>
                    <a:pt x="12" y="0"/>
                  </a:moveTo>
                  <a:cubicBezTo>
                    <a:pt x="18" y="1"/>
                    <a:pt x="20" y="6"/>
                    <a:pt x="25" y="8"/>
                  </a:cubicBezTo>
                  <a:cubicBezTo>
                    <a:pt x="27" y="11"/>
                    <a:pt x="28" y="13"/>
                    <a:pt x="30" y="15"/>
                  </a:cubicBezTo>
                  <a:cubicBezTo>
                    <a:pt x="33" y="21"/>
                    <a:pt x="38" y="27"/>
                    <a:pt x="39" y="34"/>
                  </a:cubicBezTo>
                  <a:cubicBezTo>
                    <a:pt x="38" y="35"/>
                    <a:pt x="39" y="33"/>
                    <a:pt x="38" y="34"/>
                  </a:cubicBezTo>
                  <a:cubicBezTo>
                    <a:pt x="38" y="35"/>
                    <a:pt x="38" y="34"/>
                    <a:pt x="39" y="34"/>
                  </a:cubicBezTo>
                  <a:cubicBezTo>
                    <a:pt x="44" y="40"/>
                    <a:pt x="43" y="49"/>
                    <a:pt x="46" y="57"/>
                  </a:cubicBezTo>
                  <a:cubicBezTo>
                    <a:pt x="47" y="67"/>
                    <a:pt x="43" y="73"/>
                    <a:pt x="32" y="75"/>
                  </a:cubicBezTo>
                  <a:cubicBezTo>
                    <a:pt x="22" y="75"/>
                    <a:pt x="12" y="80"/>
                    <a:pt x="3" y="75"/>
                  </a:cubicBezTo>
                  <a:cubicBezTo>
                    <a:pt x="1" y="71"/>
                    <a:pt x="0" y="68"/>
                    <a:pt x="2" y="65"/>
                  </a:cubicBezTo>
                  <a:cubicBezTo>
                    <a:pt x="16" y="50"/>
                    <a:pt x="11" y="32"/>
                    <a:pt x="11" y="15"/>
                  </a:cubicBezTo>
                  <a:cubicBezTo>
                    <a:pt x="11" y="10"/>
                    <a:pt x="8" y="5"/>
                    <a:pt x="12" y="0"/>
                  </a:cubicBezTo>
                  <a:close/>
                </a:path>
              </a:pathLst>
            </a:custGeom>
            <a:solidFill>
              <a:srgbClr val="B6B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3" name="Freeform 35"/>
            <p:cNvSpPr>
              <a:spLocks/>
            </p:cNvSpPr>
            <p:nvPr/>
          </p:nvSpPr>
          <p:spPr bwMode="auto">
            <a:xfrm>
              <a:off x="4572001" y="4341813"/>
              <a:ext cx="271463" cy="730250"/>
            </a:xfrm>
            <a:custGeom>
              <a:avLst/>
              <a:gdLst>
                <a:gd name="T0" fmla="*/ 23 w 29"/>
                <a:gd name="T1" fmla="*/ 2 h 78"/>
                <a:gd name="T2" fmla="*/ 24 w 29"/>
                <a:gd name="T3" fmla="*/ 51 h 78"/>
                <a:gd name="T4" fmla="*/ 15 w 29"/>
                <a:gd name="T5" fmla="*/ 69 h 78"/>
                <a:gd name="T6" fmla="*/ 14 w 29"/>
                <a:gd name="T7" fmla="*/ 77 h 78"/>
                <a:gd name="T8" fmla="*/ 11 w 29"/>
                <a:gd name="T9" fmla="*/ 77 h 78"/>
                <a:gd name="T10" fmla="*/ 0 w 29"/>
                <a:gd name="T11" fmla="*/ 70 h 78"/>
                <a:gd name="T12" fmla="*/ 2 w 29"/>
                <a:gd name="T13" fmla="*/ 31 h 78"/>
                <a:gd name="T14" fmla="*/ 13 w 29"/>
                <a:gd name="T15" fmla="*/ 8 h 78"/>
                <a:gd name="T16" fmla="*/ 23 w 29"/>
                <a:gd name="T17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78">
                  <a:moveTo>
                    <a:pt x="23" y="2"/>
                  </a:moveTo>
                  <a:cubicBezTo>
                    <a:pt x="25" y="18"/>
                    <a:pt x="29" y="34"/>
                    <a:pt x="24" y="51"/>
                  </a:cubicBezTo>
                  <a:cubicBezTo>
                    <a:pt x="22" y="59"/>
                    <a:pt x="24" y="66"/>
                    <a:pt x="15" y="69"/>
                  </a:cubicBezTo>
                  <a:cubicBezTo>
                    <a:pt x="12" y="70"/>
                    <a:pt x="16" y="74"/>
                    <a:pt x="14" y="77"/>
                  </a:cubicBezTo>
                  <a:cubicBezTo>
                    <a:pt x="13" y="77"/>
                    <a:pt x="12" y="77"/>
                    <a:pt x="11" y="77"/>
                  </a:cubicBezTo>
                  <a:cubicBezTo>
                    <a:pt x="6" y="77"/>
                    <a:pt x="0" y="78"/>
                    <a:pt x="0" y="70"/>
                  </a:cubicBezTo>
                  <a:cubicBezTo>
                    <a:pt x="0" y="57"/>
                    <a:pt x="0" y="44"/>
                    <a:pt x="2" y="31"/>
                  </a:cubicBezTo>
                  <a:cubicBezTo>
                    <a:pt x="6" y="23"/>
                    <a:pt x="9" y="16"/>
                    <a:pt x="13" y="8"/>
                  </a:cubicBezTo>
                  <a:cubicBezTo>
                    <a:pt x="15" y="5"/>
                    <a:pt x="17" y="0"/>
                    <a:pt x="23" y="2"/>
                  </a:cubicBezTo>
                  <a:close/>
                </a:path>
              </a:pathLst>
            </a:custGeom>
            <a:solidFill>
              <a:srgbClr val="E7D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4" name="Freeform 36"/>
            <p:cNvSpPr>
              <a:spLocks/>
            </p:cNvSpPr>
            <p:nvPr/>
          </p:nvSpPr>
          <p:spPr bwMode="auto">
            <a:xfrm>
              <a:off x="3665538" y="3321050"/>
              <a:ext cx="317500" cy="1676400"/>
            </a:xfrm>
            <a:custGeom>
              <a:avLst/>
              <a:gdLst>
                <a:gd name="T0" fmla="*/ 16 w 34"/>
                <a:gd name="T1" fmla="*/ 0 h 179"/>
                <a:gd name="T2" fmla="*/ 34 w 34"/>
                <a:gd name="T3" fmla="*/ 0 h 179"/>
                <a:gd name="T4" fmla="*/ 25 w 34"/>
                <a:gd name="T5" fmla="*/ 79 h 179"/>
                <a:gd name="T6" fmla="*/ 14 w 34"/>
                <a:gd name="T7" fmla="*/ 161 h 179"/>
                <a:gd name="T8" fmla="*/ 4 w 34"/>
                <a:gd name="T9" fmla="*/ 178 h 179"/>
                <a:gd name="T10" fmla="*/ 0 w 34"/>
                <a:gd name="T11" fmla="*/ 174 h 179"/>
                <a:gd name="T12" fmla="*/ 20 w 34"/>
                <a:gd name="T13" fmla="*/ 27 h 179"/>
                <a:gd name="T14" fmla="*/ 15 w 34"/>
                <a:gd name="T15" fmla="*/ 16 h 179"/>
                <a:gd name="T16" fmla="*/ 13 w 34"/>
                <a:gd name="T17" fmla="*/ 14 h 179"/>
                <a:gd name="T18" fmla="*/ 16 w 34"/>
                <a:gd name="T1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79">
                  <a:moveTo>
                    <a:pt x="16" y="0"/>
                  </a:moveTo>
                  <a:cubicBezTo>
                    <a:pt x="22" y="0"/>
                    <a:pt x="28" y="0"/>
                    <a:pt x="34" y="0"/>
                  </a:cubicBezTo>
                  <a:cubicBezTo>
                    <a:pt x="34" y="27"/>
                    <a:pt x="27" y="53"/>
                    <a:pt x="25" y="79"/>
                  </a:cubicBezTo>
                  <a:cubicBezTo>
                    <a:pt x="22" y="106"/>
                    <a:pt x="15" y="133"/>
                    <a:pt x="14" y="161"/>
                  </a:cubicBezTo>
                  <a:cubicBezTo>
                    <a:pt x="14" y="168"/>
                    <a:pt x="6" y="171"/>
                    <a:pt x="4" y="178"/>
                  </a:cubicBezTo>
                  <a:cubicBezTo>
                    <a:pt x="0" y="179"/>
                    <a:pt x="1" y="176"/>
                    <a:pt x="0" y="174"/>
                  </a:cubicBezTo>
                  <a:cubicBezTo>
                    <a:pt x="10" y="125"/>
                    <a:pt x="13" y="76"/>
                    <a:pt x="20" y="27"/>
                  </a:cubicBezTo>
                  <a:cubicBezTo>
                    <a:pt x="21" y="23"/>
                    <a:pt x="22" y="18"/>
                    <a:pt x="15" y="16"/>
                  </a:cubicBezTo>
                  <a:cubicBezTo>
                    <a:pt x="14" y="16"/>
                    <a:pt x="13" y="15"/>
                    <a:pt x="13" y="14"/>
                  </a:cubicBezTo>
                  <a:cubicBezTo>
                    <a:pt x="10" y="9"/>
                    <a:pt x="11" y="4"/>
                    <a:pt x="16" y="0"/>
                  </a:cubicBezTo>
                  <a:close/>
                </a:path>
              </a:pathLst>
            </a:custGeom>
            <a:solidFill>
              <a:srgbClr val="8F3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5" name="Freeform 37"/>
            <p:cNvSpPr>
              <a:spLocks/>
            </p:cNvSpPr>
            <p:nvPr/>
          </p:nvSpPr>
          <p:spPr bwMode="auto">
            <a:xfrm>
              <a:off x="4122738" y="2386013"/>
              <a:ext cx="206375" cy="552450"/>
            </a:xfrm>
            <a:custGeom>
              <a:avLst/>
              <a:gdLst>
                <a:gd name="T0" fmla="*/ 12 w 22"/>
                <a:gd name="T1" fmla="*/ 0 h 59"/>
                <a:gd name="T2" fmla="*/ 21 w 22"/>
                <a:gd name="T3" fmla="*/ 12 h 59"/>
                <a:gd name="T4" fmla="*/ 21 w 22"/>
                <a:gd name="T5" fmla="*/ 13 h 59"/>
                <a:gd name="T6" fmla="*/ 19 w 22"/>
                <a:gd name="T7" fmla="*/ 37 h 59"/>
                <a:gd name="T8" fmla="*/ 18 w 22"/>
                <a:gd name="T9" fmla="*/ 51 h 59"/>
                <a:gd name="T10" fmla="*/ 8 w 22"/>
                <a:gd name="T11" fmla="*/ 59 h 59"/>
                <a:gd name="T12" fmla="*/ 3 w 22"/>
                <a:gd name="T13" fmla="*/ 59 h 59"/>
                <a:gd name="T14" fmla="*/ 0 w 22"/>
                <a:gd name="T15" fmla="*/ 53 h 59"/>
                <a:gd name="T16" fmla="*/ 0 w 22"/>
                <a:gd name="T17" fmla="*/ 44 h 59"/>
                <a:gd name="T18" fmla="*/ 0 w 22"/>
                <a:gd name="T19" fmla="*/ 40 h 59"/>
                <a:gd name="T20" fmla="*/ 1 w 22"/>
                <a:gd name="T21" fmla="*/ 23 h 59"/>
                <a:gd name="T22" fmla="*/ 3 w 22"/>
                <a:gd name="T23" fmla="*/ 19 h 59"/>
                <a:gd name="T24" fmla="*/ 10 w 22"/>
                <a:gd name="T25" fmla="*/ 6 h 59"/>
                <a:gd name="T26" fmla="*/ 12 w 22"/>
                <a:gd name="T2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9">
                  <a:moveTo>
                    <a:pt x="12" y="0"/>
                  </a:moveTo>
                  <a:cubicBezTo>
                    <a:pt x="19" y="1"/>
                    <a:pt x="17" y="8"/>
                    <a:pt x="21" y="12"/>
                  </a:cubicBezTo>
                  <a:cubicBezTo>
                    <a:pt x="21" y="12"/>
                    <a:pt x="22" y="13"/>
                    <a:pt x="21" y="13"/>
                  </a:cubicBezTo>
                  <a:cubicBezTo>
                    <a:pt x="13" y="20"/>
                    <a:pt x="14" y="28"/>
                    <a:pt x="19" y="37"/>
                  </a:cubicBezTo>
                  <a:cubicBezTo>
                    <a:pt x="19" y="41"/>
                    <a:pt x="16" y="45"/>
                    <a:pt x="18" y="51"/>
                  </a:cubicBezTo>
                  <a:cubicBezTo>
                    <a:pt x="20" y="57"/>
                    <a:pt x="10" y="55"/>
                    <a:pt x="8" y="59"/>
                  </a:cubicBezTo>
                  <a:cubicBezTo>
                    <a:pt x="6" y="59"/>
                    <a:pt x="4" y="59"/>
                    <a:pt x="3" y="59"/>
                  </a:cubicBezTo>
                  <a:cubicBezTo>
                    <a:pt x="1" y="58"/>
                    <a:pt x="0" y="56"/>
                    <a:pt x="0" y="53"/>
                  </a:cubicBezTo>
                  <a:cubicBezTo>
                    <a:pt x="0" y="50"/>
                    <a:pt x="0" y="47"/>
                    <a:pt x="0" y="44"/>
                  </a:cubicBezTo>
                  <a:cubicBezTo>
                    <a:pt x="0" y="43"/>
                    <a:pt x="0" y="41"/>
                    <a:pt x="0" y="40"/>
                  </a:cubicBezTo>
                  <a:cubicBezTo>
                    <a:pt x="3" y="34"/>
                    <a:pt x="4" y="29"/>
                    <a:pt x="1" y="23"/>
                  </a:cubicBezTo>
                  <a:cubicBezTo>
                    <a:pt x="1" y="22"/>
                    <a:pt x="1" y="20"/>
                    <a:pt x="3" y="19"/>
                  </a:cubicBezTo>
                  <a:cubicBezTo>
                    <a:pt x="3" y="14"/>
                    <a:pt x="1" y="7"/>
                    <a:pt x="10" y="6"/>
                  </a:cubicBezTo>
                  <a:cubicBezTo>
                    <a:pt x="12" y="6"/>
                    <a:pt x="12" y="3"/>
                    <a:pt x="12" y="0"/>
                  </a:cubicBezTo>
                  <a:close/>
                </a:path>
              </a:pathLst>
            </a:custGeom>
            <a:solidFill>
              <a:srgbClr val="7E3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6" name="Freeform 38"/>
            <p:cNvSpPr>
              <a:spLocks/>
            </p:cNvSpPr>
            <p:nvPr/>
          </p:nvSpPr>
          <p:spPr bwMode="auto">
            <a:xfrm>
              <a:off x="3506788" y="4837113"/>
              <a:ext cx="766763" cy="515938"/>
            </a:xfrm>
            <a:custGeom>
              <a:avLst/>
              <a:gdLst>
                <a:gd name="T0" fmla="*/ 19 w 82"/>
                <a:gd name="T1" fmla="*/ 11 h 55"/>
                <a:gd name="T2" fmla="*/ 21 w 82"/>
                <a:gd name="T3" fmla="*/ 16 h 55"/>
                <a:gd name="T4" fmla="*/ 26 w 82"/>
                <a:gd name="T5" fmla="*/ 17 h 55"/>
                <a:gd name="T6" fmla="*/ 42 w 82"/>
                <a:gd name="T7" fmla="*/ 33 h 55"/>
                <a:gd name="T8" fmla="*/ 82 w 82"/>
                <a:gd name="T9" fmla="*/ 54 h 55"/>
                <a:gd name="T10" fmla="*/ 55 w 82"/>
                <a:gd name="T11" fmla="*/ 55 h 55"/>
                <a:gd name="T12" fmla="*/ 20 w 82"/>
                <a:gd name="T13" fmla="*/ 25 h 55"/>
                <a:gd name="T14" fmla="*/ 7 w 82"/>
                <a:gd name="T15" fmla="*/ 14 h 55"/>
                <a:gd name="T16" fmla="*/ 3 w 82"/>
                <a:gd name="T17" fmla="*/ 2 h 55"/>
                <a:gd name="T18" fmla="*/ 11 w 82"/>
                <a:gd name="T19" fmla="*/ 1 h 55"/>
                <a:gd name="T20" fmla="*/ 19 w 82"/>
                <a:gd name="T21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55">
                  <a:moveTo>
                    <a:pt x="19" y="11"/>
                  </a:moveTo>
                  <a:cubicBezTo>
                    <a:pt x="20" y="13"/>
                    <a:pt x="19" y="15"/>
                    <a:pt x="21" y="16"/>
                  </a:cubicBezTo>
                  <a:cubicBezTo>
                    <a:pt x="23" y="16"/>
                    <a:pt x="24" y="17"/>
                    <a:pt x="26" y="17"/>
                  </a:cubicBezTo>
                  <a:cubicBezTo>
                    <a:pt x="28" y="26"/>
                    <a:pt x="36" y="29"/>
                    <a:pt x="42" y="33"/>
                  </a:cubicBezTo>
                  <a:cubicBezTo>
                    <a:pt x="54" y="42"/>
                    <a:pt x="67" y="51"/>
                    <a:pt x="82" y="54"/>
                  </a:cubicBezTo>
                  <a:cubicBezTo>
                    <a:pt x="73" y="55"/>
                    <a:pt x="64" y="55"/>
                    <a:pt x="55" y="55"/>
                  </a:cubicBezTo>
                  <a:cubicBezTo>
                    <a:pt x="41" y="48"/>
                    <a:pt x="31" y="36"/>
                    <a:pt x="20" y="25"/>
                  </a:cubicBezTo>
                  <a:cubicBezTo>
                    <a:pt x="16" y="21"/>
                    <a:pt x="12" y="17"/>
                    <a:pt x="7" y="14"/>
                  </a:cubicBezTo>
                  <a:cubicBezTo>
                    <a:pt x="4" y="11"/>
                    <a:pt x="0" y="8"/>
                    <a:pt x="3" y="2"/>
                  </a:cubicBezTo>
                  <a:cubicBezTo>
                    <a:pt x="6" y="0"/>
                    <a:pt x="8" y="0"/>
                    <a:pt x="11" y="1"/>
                  </a:cubicBezTo>
                  <a:cubicBezTo>
                    <a:pt x="16" y="3"/>
                    <a:pt x="18" y="7"/>
                    <a:pt x="19" y="11"/>
                  </a:cubicBezTo>
                  <a:close/>
                </a:path>
              </a:pathLst>
            </a:custGeom>
            <a:solidFill>
              <a:srgbClr val="BD9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7" name="Freeform 39"/>
            <p:cNvSpPr>
              <a:spLocks/>
            </p:cNvSpPr>
            <p:nvPr/>
          </p:nvSpPr>
          <p:spPr bwMode="auto">
            <a:xfrm>
              <a:off x="4170363" y="3424238"/>
              <a:ext cx="177800" cy="701675"/>
            </a:xfrm>
            <a:custGeom>
              <a:avLst/>
              <a:gdLst>
                <a:gd name="T0" fmla="*/ 16 w 19"/>
                <a:gd name="T1" fmla="*/ 0 h 75"/>
                <a:gd name="T2" fmla="*/ 18 w 19"/>
                <a:gd name="T3" fmla="*/ 7 h 75"/>
                <a:gd name="T4" fmla="*/ 4 w 19"/>
                <a:gd name="T5" fmla="*/ 75 h 75"/>
                <a:gd name="T6" fmla="*/ 2 w 19"/>
                <a:gd name="T7" fmla="*/ 68 h 75"/>
                <a:gd name="T8" fmla="*/ 2 w 19"/>
                <a:gd name="T9" fmla="*/ 55 h 75"/>
                <a:gd name="T10" fmla="*/ 16 w 19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75">
                  <a:moveTo>
                    <a:pt x="16" y="0"/>
                  </a:moveTo>
                  <a:cubicBezTo>
                    <a:pt x="19" y="2"/>
                    <a:pt x="18" y="5"/>
                    <a:pt x="18" y="7"/>
                  </a:cubicBezTo>
                  <a:cubicBezTo>
                    <a:pt x="13" y="30"/>
                    <a:pt x="9" y="52"/>
                    <a:pt x="4" y="75"/>
                  </a:cubicBezTo>
                  <a:cubicBezTo>
                    <a:pt x="1" y="73"/>
                    <a:pt x="3" y="70"/>
                    <a:pt x="2" y="68"/>
                  </a:cubicBezTo>
                  <a:cubicBezTo>
                    <a:pt x="2" y="64"/>
                    <a:pt x="3" y="59"/>
                    <a:pt x="2" y="55"/>
                  </a:cubicBezTo>
                  <a:cubicBezTo>
                    <a:pt x="0" y="35"/>
                    <a:pt x="3" y="16"/>
                    <a:pt x="16" y="0"/>
                  </a:cubicBezTo>
                  <a:close/>
                </a:path>
              </a:pathLst>
            </a:custGeom>
            <a:solidFill>
              <a:srgbClr val="986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8" name="Freeform 40"/>
            <p:cNvSpPr>
              <a:spLocks/>
            </p:cNvSpPr>
            <p:nvPr/>
          </p:nvSpPr>
          <p:spPr bwMode="auto">
            <a:xfrm>
              <a:off x="4179888" y="2498725"/>
              <a:ext cx="261938" cy="233363"/>
            </a:xfrm>
            <a:custGeom>
              <a:avLst/>
              <a:gdLst>
                <a:gd name="T0" fmla="*/ 13 w 28"/>
                <a:gd name="T1" fmla="*/ 25 h 25"/>
                <a:gd name="T2" fmla="*/ 15 w 28"/>
                <a:gd name="T3" fmla="*/ 0 h 25"/>
                <a:gd name="T4" fmla="*/ 28 w 28"/>
                <a:gd name="T5" fmla="*/ 20 h 25"/>
                <a:gd name="T6" fmla="*/ 24 w 28"/>
                <a:gd name="T7" fmla="*/ 23 h 25"/>
                <a:gd name="T8" fmla="*/ 13 w 28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5">
                  <a:moveTo>
                    <a:pt x="13" y="25"/>
                  </a:moveTo>
                  <a:cubicBezTo>
                    <a:pt x="0" y="14"/>
                    <a:pt x="1" y="10"/>
                    <a:pt x="15" y="0"/>
                  </a:cubicBezTo>
                  <a:cubicBezTo>
                    <a:pt x="19" y="7"/>
                    <a:pt x="24" y="13"/>
                    <a:pt x="28" y="20"/>
                  </a:cubicBezTo>
                  <a:cubicBezTo>
                    <a:pt x="27" y="21"/>
                    <a:pt x="25" y="22"/>
                    <a:pt x="24" y="23"/>
                  </a:cubicBezTo>
                  <a:cubicBezTo>
                    <a:pt x="20" y="24"/>
                    <a:pt x="17" y="25"/>
                    <a:pt x="13" y="25"/>
                  </a:cubicBezTo>
                  <a:close/>
                </a:path>
              </a:pathLst>
            </a:custGeom>
            <a:solidFill>
              <a:srgbClr val="996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9" name="Freeform 41"/>
            <p:cNvSpPr>
              <a:spLocks/>
            </p:cNvSpPr>
            <p:nvPr/>
          </p:nvSpPr>
          <p:spPr bwMode="auto">
            <a:xfrm>
              <a:off x="4235451" y="4959350"/>
              <a:ext cx="439738" cy="139700"/>
            </a:xfrm>
            <a:custGeom>
              <a:avLst/>
              <a:gdLst>
                <a:gd name="T0" fmla="*/ 36 w 47"/>
                <a:gd name="T1" fmla="*/ 4 h 15"/>
                <a:gd name="T2" fmla="*/ 47 w 47"/>
                <a:gd name="T3" fmla="*/ 11 h 15"/>
                <a:gd name="T4" fmla="*/ 0 w 47"/>
                <a:gd name="T5" fmla="*/ 6 h 15"/>
                <a:gd name="T6" fmla="*/ 36 w 47"/>
                <a:gd name="T7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">
                  <a:moveTo>
                    <a:pt x="36" y="4"/>
                  </a:moveTo>
                  <a:cubicBezTo>
                    <a:pt x="39" y="7"/>
                    <a:pt x="43" y="10"/>
                    <a:pt x="47" y="11"/>
                  </a:cubicBezTo>
                  <a:cubicBezTo>
                    <a:pt x="31" y="15"/>
                    <a:pt x="15" y="10"/>
                    <a:pt x="0" y="6"/>
                  </a:cubicBezTo>
                  <a:cubicBezTo>
                    <a:pt x="12" y="0"/>
                    <a:pt x="24" y="0"/>
                    <a:pt x="36" y="4"/>
                  </a:cubicBezTo>
                  <a:close/>
                </a:path>
              </a:pathLst>
            </a:custGeom>
            <a:solidFill>
              <a:srgbClr val="676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0" name="Freeform 42"/>
            <p:cNvSpPr>
              <a:spLocks/>
            </p:cNvSpPr>
            <p:nvPr/>
          </p:nvSpPr>
          <p:spPr bwMode="auto">
            <a:xfrm>
              <a:off x="4562476" y="3255963"/>
              <a:ext cx="131763" cy="242888"/>
            </a:xfrm>
            <a:custGeom>
              <a:avLst/>
              <a:gdLst>
                <a:gd name="T0" fmla="*/ 7 w 14"/>
                <a:gd name="T1" fmla="*/ 0 h 26"/>
                <a:gd name="T2" fmla="*/ 14 w 14"/>
                <a:gd name="T3" fmla="*/ 22 h 26"/>
                <a:gd name="T4" fmla="*/ 13 w 14"/>
                <a:gd name="T5" fmla="*/ 26 h 26"/>
                <a:gd name="T6" fmla="*/ 9 w 14"/>
                <a:gd name="T7" fmla="*/ 25 h 26"/>
                <a:gd name="T8" fmla="*/ 7 w 1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6">
                  <a:moveTo>
                    <a:pt x="7" y="0"/>
                  </a:moveTo>
                  <a:cubicBezTo>
                    <a:pt x="10" y="9"/>
                    <a:pt x="12" y="16"/>
                    <a:pt x="14" y="22"/>
                  </a:cubicBezTo>
                  <a:cubicBezTo>
                    <a:pt x="14" y="23"/>
                    <a:pt x="13" y="25"/>
                    <a:pt x="13" y="26"/>
                  </a:cubicBezTo>
                  <a:cubicBezTo>
                    <a:pt x="12" y="26"/>
                    <a:pt x="10" y="26"/>
                    <a:pt x="9" y="25"/>
                  </a:cubicBezTo>
                  <a:cubicBezTo>
                    <a:pt x="0" y="19"/>
                    <a:pt x="4" y="11"/>
                    <a:pt x="7" y="0"/>
                  </a:cubicBezTo>
                  <a:close/>
                </a:path>
              </a:pathLst>
            </a:custGeom>
            <a:solidFill>
              <a:srgbClr val="624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1" name="Freeform 43"/>
            <p:cNvSpPr>
              <a:spLocks/>
            </p:cNvSpPr>
            <p:nvPr/>
          </p:nvSpPr>
          <p:spPr bwMode="auto">
            <a:xfrm>
              <a:off x="2533651" y="3294063"/>
              <a:ext cx="1300163" cy="1655763"/>
            </a:xfrm>
            <a:custGeom>
              <a:avLst/>
              <a:gdLst>
                <a:gd name="T0" fmla="*/ 116 w 139"/>
                <a:gd name="T1" fmla="*/ 169 h 177"/>
                <a:gd name="T2" fmla="*/ 107 w 139"/>
                <a:gd name="T3" fmla="*/ 169 h 177"/>
                <a:gd name="T4" fmla="*/ 97 w 139"/>
                <a:gd name="T5" fmla="*/ 172 h 177"/>
                <a:gd name="T6" fmla="*/ 50 w 139"/>
                <a:gd name="T7" fmla="*/ 175 h 177"/>
                <a:gd name="T8" fmla="*/ 38 w 139"/>
                <a:gd name="T9" fmla="*/ 176 h 177"/>
                <a:gd name="T10" fmla="*/ 35 w 139"/>
                <a:gd name="T11" fmla="*/ 171 h 177"/>
                <a:gd name="T12" fmla="*/ 41 w 139"/>
                <a:gd name="T13" fmla="*/ 164 h 177"/>
                <a:gd name="T14" fmla="*/ 19 w 139"/>
                <a:gd name="T15" fmla="*/ 168 h 177"/>
                <a:gd name="T16" fmla="*/ 10 w 139"/>
                <a:gd name="T17" fmla="*/ 84 h 177"/>
                <a:gd name="T18" fmla="*/ 1 w 139"/>
                <a:gd name="T19" fmla="*/ 8 h 177"/>
                <a:gd name="T20" fmla="*/ 10 w 139"/>
                <a:gd name="T21" fmla="*/ 1 h 177"/>
                <a:gd name="T22" fmla="*/ 102 w 139"/>
                <a:gd name="T23" fmla="*/ 1 h 177"/>
                <a:gd name="T24" fmla="*/ 137 w 139"/>
                <a:gd name="T25" fmla="*/ 3 h 177"/>
                <a:gd name="T26" fmla="*/ 137 w 139"/>
                <a:gd name="T27" fmla="*/ 3 h 177"/>
                <a:gd name="T28" fmla="*/ 135 w 139"/>
                <a:gd name="T29" fmla="*/ 17 h 177"/>
                <a:gd name="T30" fmla="*/ 136 w 139"/>
                <a:gd name="T31" fmla="*/ 32 h 177"/>
                <a:gd name="T32" fmla="*/ 136 w 139"/>
                <a:gd name="T33" fmla="*/ 51 h 177"/>
                <a:gd name="T34" fmla="*/ 124 w 139"/>
                <a:gd name="T35" fmla="*/ 156 h 177"/>
                <a:gd name="T36" fmla="*/ 116 w 139"/>
                <a:gd name="T37" fmla="*/ 16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177">
                  <a:moveTo>
                    <a:pt x="116" y="169"/>
                  </a:moveTo>
                  <a:cubicBezTo>
                    <a:pt x="113" y="168"/>
                    <a:pt x="110" y="167"/>
                    <a:pt x="107" y="169"/>
                  </a:cubicBezTo>
                  <a:cubicBezTo>
                    <a:pt x="104" y="171"/>
                    <a:pt x="100" y="172"/>
                    <a:pt x="97" y="172"/>
                  </a:cubicBezTo>
                  <a:cubicBezTo>
                    <a:pt x="81" y="171"/>
                    <a:pt x="65" y="173"/>
                    <a:pt x="50" y="175"/>
                  </a:cubicBezTo>
                  <a:cubicBezTo>
                    <a:pt x="46" y="176"/>
                    <a:pt x="42" y="177"/>
                    <a:pt x="38" y="176"/>
                  </a:cubicBezTo>
                  <a:cubicBezTo>
                    <a:pt x="36" y="175"/>
                    <a:pt x="35" y="174"/>
                    <a:pt x="35" y="171"/>
                  </a:cubicBezTo>
                  <a:cubicBezTo>
                    <a:pt x="35" y="168"/>
                    <a:pt x="38" y="167"/>
                    <a:pt x="41" y="164"/>
                  </a:cubicBezTo>
                  <a:cubicBezTo>
                    <a:pt x="32" y="162"/>
                    <a:pt x="27" y="170"/>
                    <a:pt x="19" y="168"/>
                  </a:cubicBezTo>
                  <a:cubicBezTo>
                    <a:pt x="16" y="140"/>
                    <a:pt x="13" y="112"/>
                    <a:pt x="10" y="84"/>
                  </a:cubicBezTo>
                  <a:cubicBezTo>
                    <a:pt x="7" y="59"/>
                    <a:pt x="4" y="33"/>
                    <a:pt x="1" y="8"/>
                  </a:cubicBezTo>
                  <a:cubicBezTo>
                    <a:pt x="0" y="0"/>
                    <a:pt x="5" y="1"/>
                    <a:pt x="10" y="1"/>
                  </a:cubicBezTo>
                  <a:cubicBezTo>
                    <a:pt x="41" y="1"/>
                    <a:pt x="72" y="1"/>
                    <a:pt x="102" y="1"/>
                  </a:cubicBezTo>
                  <a:cubicBezTo>
                    <a:pt x="114" y="4"/>
                    <a:pt x="125" y="0"/>
                    <a:pt x="137" y="3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36" y="8"/>
                    <a:pt x="135" y="12"/>
                    <a:pt x="135" y="17"/>
                  </a:cubicBezTo>
                  <a:cubicBezTo>
                    <a:pt x="139" y="22"/>
                    <a:pt x="137" y="27"/>
                    <a:pt x="136" y="32"/>
                  </a:cubicBezTo>
                  <a:cubicBezTo>
                    <a:pt x="135" y="38"/>
                    <a:pt x="135" y="45"/>
                    <a:pt x="136" y="51"/>
                  </a:cubicBezTo>
                  <a:cubicBezTo>
                    <a:pt x="131" y="86"/>
                    <a:pt x="127" y="121"/>
                    <a:pt x="124" y="156"/>
                  </a:cubicBezTo>
                  <a:cubicBezTo>
                    <a:pt x="124" y="162"/>
                    <a:pt x="124" y="168"/>
                    <a:pt x="116" y="169"/>
                  </a:cubicBezTo>
                  <a:close/>
                </a:path>
              </a:pathLst>
            </a:custGeom>
            <a:solidFill>
              <a:srgbClr val="411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2" name="Freeform 44"/>
            <p:cNvSpPr>
              <a:spLocks/>
            </p:cNvSpPr>
            <p:nvPr/>
          </p:nvSpPr>
          <p:spPr bwMode="auto">
            <a:xfrm>
              <a:off x="1868488" y="2732088"/>
              <a:ext cx="608013" cy="2217738"/>
            </a:xfrm>
            <a:custGeom>
              <a:avLst/>
              <a:gdLst>
                <a:gd name="T0" fmla="*/ 4 w 65"/>
                <a:gd name="T1" fmla="*/ 70 h 237"/>
                <a:gd name="T2" fmla="*/ 19 w 65"/>
                <a:gd name="T3" fmla="*/ 74 h 237"/>
                <a:gd name="T4" fmla="*/ 6 w 65"/>
                <a:gd name="T5" fmla="*/ 38 h 237"/>
                <a:gd name="T6" fmla="*/ 14 w 65"/>
                <a:gd name="T7" fmla="*/ 3 h 237"/>
                <a:gd name="T8" fmla="*/ 20 w 65"/>
                <a:gd name="T9" fmla="*/ 2 h 237"/>
                <a:gd name="T10" fmla="*/ 22 w 65"/>
                <a:gd name="T11" fmla="*/ 27 h 237"/>
                <a:gd name="T12" fmla="*/ 22 w 65"/>
                <a:gd name="T13" fmla="*/ 34 h 237"/>
                <a:gd name="T14" fmla="*/ 35 w 65"/>
                <a:gd name="T15" fmla="*/ 49 h 237"/>
                <a:gd name="T16" fmla="*/ 39 w 65"/>
                <a:gd name="T17" fmla="*/ 53 h 237"/>
                <a:gd name="T18" fmla="*/ 47 w 65"/>
                <a:gd name="T19" fmla="*/ 61 h 237"/>
                <a:gd name="T20" fmla="*/ 48 w 65"/>
                <a:gd name="T21" fmla="*/ 64 h 237"/>
                <a:gd name="T22" fmla="*/ 49 w 65"/>
                <a:gd name="T23" fmla="*/ 95 h 237"/>
                <a:gd name="T24" fmla="*/ 49 w 65"/>
                <a:gd name="T25" fmla="*/ 103 h 237"/>
                <a:gd name="T26" fmla="*/ 53 w 65"/>
                <a:gd name="T27" fmla="*/ 107 h 237"/>
                <a:gd name="T28" fmla="*/ 57 w 65"/>
                <a:gd name="T29" fmla="*/ 137 h 237"/>
                <a:gd name="T30" fmla="*/ 64 w 65"/>
                <a:gd name="T31" fmla="*/ 220 h 237"/>
                <a:gd name="T32" fmla="*/ 64 w 65"/>
                <a:gd name="T33" fmla="*/ 224 h 237"/>
                <a:gd name="T34" fmla="*/ 59 w 65"/>
                <a:gd name="T35" fmla="*/ 235 h 237"/>
                <a:gd name="T36" fmla="*/ 50 w 65"/>
                <a:gd name="T37" fmla="*/ 228 h 237"/>
                <a:gd name="T38" fmla="*/ 8 w 65"/>
                <a:gd name="T39" fmla="*/ 100 h 237"/>
                <a:gd name="T40" fmla="*/ 3 w 65"/>
                <a:gd name="T41" fmla="*/ 89 h 237"/>
                <a:gd name="T42" fmla="*/ 4 w 65"/>
                <a:gd name="T43" fmla="*/ 7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237">
                  <a:moveTo>
                    <a:pt x="4" y="70"/>
                  </a:moveTo>
                  <a:cubicBezTo>
                    <a:pt x="11" y="61"/>
                    <a:pt x="14" y="71"/>
                    <a:pt x="19" y="74"/>
                  </a:cubicBezTo>
                  <a:cubicBezTo>
                    <a:pt x="16" y="60"/>
                    <a:pt x="6" y="51"/>
                    <a:pt x="6" y="38"/>
                  </a:cubicBezTo>
                  <a:cubicBezTo>
                    <a:pt x="2" y="25"/>
                    <a:pt x="10" y="14"/>
                    <a:pt x="14" y="3"/>
                  </a:cubicBezTo>
                  <a:cubicBezTo>
                    <a:pt x="15" y="1"/>
                    <a:pt x="18" y="0"/>
                    <a:pt x="20" y="2"/>
                  </a:cubicBezTo>
                  <a:cubicBezTo>
                    <a:pt x="21" y="10"/>
                    <a:pt x="18" y="19"/>
                    <a:pt x="22" y="27"/>
                  </a:cubicBezTo>
                  <a:cubicBezTo>
                    <a:pt x="24" y="29"/>
                    <a:pt x="24" y="31"/>
                    <a:pt x="22" y="34"/>
                  </a:cubicBezTo>
                  <a:cubicBezTo>
                    <a:pt x="22" y="43"/>
                    <a:pt x="21" y="52"/>
                    <a:pt x="35" y="49"/>
                  </a:cubicBezTo>
                  <a:cubicBezTo>
                    <a:pt x="38" y="49"/>
                    <a:pt x="39" y="50"/>
                    <a:pt x="39" y="53"/>
                  </a:cubicBezTo>
                  <a:cubicBezTo>
                    <a:pt x="38" y="60"/>
                    <a:pt x="42" y="61"/>
                    <a:pt x="47" y="61"/>
                  </a:cubicBezTo>
                  <a:cubicBezTo>
                    <a:pt x="48" y="62"/>
                    <a:pt x="48" y="63"/>
                    <a:pt x="48" y="64"/>
                  </a:cubicBezTo>
                  <a:cubicBezTo>
                    <a:pt x="45" y="74"/>
                    <a:pt x="45" y="85"/>
                    <a:pt x="49" y="95"/>
                  </a:cubicBezTo>
                  <a:cubicBezTo>
                    <a:pt x="50" y="97"/>
                    <a:pt x="51" y="101"/>
                    <a:pt x="49" y="103"/>
                  </a:cubicBezTo>
                  <a:cubicBezTo>
                    <a:pt x="47" y="108"/>
                    <a:pt x="52" y="105"/>
                    <a:pt x="53" y="107"/>
                  </a:cubicBezTo>
                  <a:cubicBezTo>
                    <a:pt x="58" y="116"/>
                    <a:pt x="56" y="127"/>
                    <a:pt x="57" y="137"/>
                  </a:cubicBezTo>
                  <a:cubicBezTo>
                    <a:pt x="60" y="164"/>
                    <a:pt x="62" y="192"/>
                    <a:pt x="64" y="220"/>
                  </a:cubicBezTo>
                  <a:cubicBezTo>
                    <a:pt x="64" y="221"/>
                    <a:pt x="64" y="223"/>
                    <a:pt x="64" y="224"/>
                  </a:cubicBezTo>
                  <a:cubicBezTo>
                    <a:pt x="64" y="229"/>
                    <a:pt x="65" y="234"/>
                    <a:pt x="59" y="235"/>
                  </a:cubicBezTo>
                  <a:cubicBezTo>
                    <a:pt x="54" y="237"/>
                    <a:pt x="52" y="232"/>
                    <a:pt x="50" y="228"/>
                  </a:cubicBezTo>
                  <a:cubicBezTo>
                    <a:pt x="35" y="186"/>
                    <a:pt x="22" y="143"/>
                    <a:pt x="8" y="100"/>
                  </a:cubicBezTo>
                  <a:cubicBezTo>
                    <a:pt x="7" y="96"/>
                    <a:pt x="6" y="92"/>
                    <a:pt x="3" y="89"/>
                  </a:cubicBezTo>
                  <a:cubicBezTo>
                    <a:pt x="0" y="82"/>
                    <a:pt x="3" y="76"/>
                    <a:pt x="4" y="70"/>
                  </a:cubicBezTo>
                  <a:close/>
                </a:path>
              </a:pathLst>
            </a:custGeom>
            <a:solidFill>
              <a:srgbClr val="725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3" name="Freeform 45"/>
            <p:cNvSpPr>
              <a:spLocks/>
            </p:cNvSpPr>
            <p:nvPr/>
          </p:nvSpPr>
          <p:spPr bwMode="auto">
            <a:xfrm>
              <a:off x="2365376" y="2657475"/>
              <a:ext cx="1636713" cy="627063"/>
            </a:xfrm>
            <a:custGeom>
              <a:avLst/>
              <a:gdLst>
                <a:gd name="T0" fmla="*/ 102 w 175"/>
                <a:gd name="T1" fmla="*/ 3 h 67"/>
                <a:gd name="T2" fmla="*/ 111 w 175"/>
                <a:gd name="T3" fmla="*/ 4 h 67"/>
                <a:gd name="T4" fmla="*/ 104 w 175"/>
                <a:gd name="T5" fmla="*/ 11 h 67"/>
                <a:gd name="T6" fmla="*/ 170 w 175"/>
                <a:gd name="T7" fmla="*/ 12 h 67"/>
                <a:gd name="T8" fmla="*/ 172 w 175"/>
                <a:gd name="T9" fmla="*/ 19 h 67"/>
                <a:gd name="T10" fmla="*/ 57 w 175"/>
                <a:gd name="T11" fmla="*/ 17 h 67"/>
                <a:gd name="T12" fmla="*/ 24 w 175"/>
                <a:gd name="T13" fmla="*/ 15 h 67"/>
                <a:gd name="T14" fmla="*/ 12 w 175"/>
                <a:gd name="T15" fmla="*/ 24 h 67"/>
                <a:gd name="T16" fmla="*/ 10 w 175"/>
                <a:gd name="T17" fmla="*/ 46 h 67"/>
                <a:gd name="T18" fmla="*/ 18 w 175"/>
                <a:gd name="T19" fmla="*/ 55 h 67"/>
                <a:gd name="T20" fmla="*/ 58 w 175"/>
                <a:gd name="T21" fmla="*/ 49 h 67"/>
                <a:gd name="T22" fmla="*/ 65 w 175"/>
                <a:gd name="T23" fmla="*/ 45 h 67"/>
                <a:gd name="T24" fmla="*/ 133 w 175"/>
                <a:gd name="T25" fmla="*/ 46 h 67"/>
                <a:gd name="T26" fmla="*/ 135 w 175"/>
                <a:gd name="T27" fmla="*/ 47 h 67"/>
                <a:gd name="T28" fmla="*/ 136 w 175"/>
                <a:gd name="T29" fmla="*/ 58 h 67"/>
                <a:gd name="T30" fmla="*/ 131 w 175"/>
                <a:gd name="T31" fmla="*/ 55 h 67"/>
                <a:gd name="T32" fmla="*/ 109 w 175"/>
                <a:gd name="T33" fmla="*/ 59 h 67"/>
                <a:gd name="T34" fmla="*/ 18 w 175"/>
                <a:gd name="T35" fmla="*/ 62 h 67"/>
                <a:gd name="T36" fmla="*/ 8 w 175"/>
                <a:gd name="T37" fmla="*/ 65 h 67"/>
                <a:gd name="T38" fmla="*/ 3 w 175"/>
                <a:gd name="T39" fmla="*/ 62 h 67"/>
                <a:gd name="T40" fmla="*/ 0 w 175"/>
                <a:gd name="T41" fmla="*/ 57 h 67"/>
                <a:gd name="T42" fmla="*/ 6 w 175"/>
                <a:gd name="T43" fmla="*/ 8 h 67"/>
                <a:gd name="T44" fmla="*/ 8 w 175"/>
                <a:gd name="T45" fmla="*/ 6 h 67"/>
                <a:gd name="T46" fmla="*/ 84 w 175"/>
                <a:gd name="T47" fmla="*/ 10 h 67"/>
                <a:gd name="T48" fmla="*/ 92 w 175"/>
                <a:gd name="T49" fmla="*/ 6 h 67"/>
                <a:gd name="T50" fmla="*/ 102 w 175"/>
                <a:gd name="T51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5" h="67">
                  <a:moveTo>
                    <a:pt x="102" y="3"/>
                  </a:moveTo>
                  <a:cubicBezTo>
                    <a:pt x="105" y="3"/>
                    <a:pt x="108" y="3"/>
                    <a:pt x="111" y="4"/>
                  </a:cubicBezTo>
                  <a:cubicBezTo>
                    <a:pt x="110" y="7"/>
                    <a:pt x="106" y="4"/>
                    <a:pt x="104" y="11"/>
                  </a:cubicBezTo>
                  <a:cubicBezTo>
                    <a:pt x="126" y="13"/>
                    <a:pt x="148" y="12"/>
                    <a:pt x="170" y="12"/>
                  </a:cubicBezTo>
                  <a:cubicBezTo>
                    <a:pt x="173" y="14"/>
                    <a:pt x="175" y="16"/>
                    <a:pt x="172" y="19"/>
                  </a:cubicBezTo>
                  <a:cubicBezTo>
                    <a:pt x="134" y="21"/>
                    <a:pt x="96" y="16"/>
                    <a:pt x="57" y="17"/>
                  </a:cubicBezTo>
                  <a:cubicBezTo>
                    <a:pt x="46" y="17"/>
                    <a:pt x="35" y="19"/>
                    <a:pt x="24" y="15"/>
                  </a:cubicBezTo>
                  <a:cubicBezTo>
                    <a:pt x="18" y="13"/>
                    <a:pt x="12" y="16"/>
                    <a:pt x="12" y="24"/>
                  </a:cubicBezTo>
                  <a:cubicBezTo>
                    <a:pt x="13" y="32"/>
                    <a:pt x="11" y="38"/>
                    <a:pt x="10" y="46"/>
                  </a:cubicBezTo>
                  <a:cubicBezTo>
                    <a:pt x="9" y="52"/>
                    <a:pt x="11" y="56"/>
                    <a:pt x="18" y="55"/>
                  </a:cubicBezTo>
                  <a:cubicBezTo>
                    <a:pt x="32" y="54"/>
                    <a:pt x="45" y="56"/>
                    <a:pt x="58" y="49"/>
                  </a:cubicBezTo>
                  <a:cubicBezTo>
                    <a:pt x="59" y="46"/>
                    <a:pt x="63" y="44"/>
                    <a:pt x="65" y="45"/>
                  </a:cubicBezTo>
                  <a:cubicBezTo>
                    <a:pt x="88" y="46"/>
                    <a:pt x="110" y="43"/>
                    <a:pt x="133" y="46"/>
                  </a:cubicBezTo>
                  <a:cubicBezTo>
                    <a:pt x="133" y="46"/>
                    <a:pt x="134" y="47"/>
                    <a:pt x="135" y="47"/>
                  </a:cubicBezTo>
                  <a:cubicBezTo>
                    <a:pt x="138" y="50"/>
                    <a:pt x="140" y="53"/>
                    <a:pt x="136" y="58"/>
                  </a:cubicBezTo>
                  <a:cubicBezTo>
                    <a:pt x="134" y="56"/>
                    <a:pt x="131" y="54"/>
                    <a:pt x="131" y="55"/>
                  </a:cubicBezTo>
                  <a:cubicBezTo>
                    <a:pt x="125" y="64"/>
                    <a:pt x="116" y="59"/>
                    <a:pt x="109" y="59"/>
                  </a:cubicBezTo>
                  <a:cubicBezTo>
                    <a:pt x="78" y="60"/>
                    <a:pt x="48" y="63"/>
                    <a:pt x="18" y="62"/>
                  </a:cubicBezTo>
                  <a:cubicBezTo>
                    <a:pt x="14" y="62"/>
                    <a:pt x="11" y="63"/>
                    <a:pt x="8" y="65"/>
                  </a:cubicBezTo>
                  <a:cubicBezTo>
                    <a:pt x="5" y="67"/>
                    <a:pt x="3" y="65"/>
                    <a:pt x="3" y="62"/>
                  </a:cubicBezTo>
                  <a:cubicBezTo>
                    <a:pt x="2" y="60"/>
                    <a:pt x="0" y="59"/>
                    <a:pt x="0" y="57"/>
                  </a:cubicBezTo>
                  <a:cubicBezTo>
                    <a:pt x="3" y="41"/>
                    <a:pt x="1" y="24"/>
                    <a:pt x="6" y="8"/>
                  </a:cubicBezTo>
                  <a:cubicBezTo>
                    <a:pt x="6" y="7"/>
                    <a:pt x="7" y="6"/>
                    <a:pt x="8" y="6"/>
                  </a:cubicBezTo>
                  <a:cubicBezTo>
                    <a:pt x="33" y="10"/>
                    <a:pt x="59" y="10"/>
                    <a:pt x="84" y="10"/>
                  </a:cubicBezTo>
                  <a:cubicBezTo>
                    <a:pt x="87" y="10"/>
                    <a:pt x="90" y="8"/>
                    <a:pt x="92" y="6"/>
                  </a:cubicBezTo>
                  <a:cubicBezTo>
                    <a:pt x="94" y="1"/>
                    <a:pt x="98" y="0"/>
                    <a:pt x="102" y="3"/>
                  </a:cubicBezTo>
                  <a:close/>
                </a:path>
              </a:pathLst>
            </a:custGeom>
            <a:solidFill>
              <a:srgbClr val="712E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4" name="Freeform 46"/>
            <p:cNvSpPr>
              <a:spLocks/>
            </p:cNvSpPr>
            <p:nvPr/>
          </p:nvSpPr>
          <p:spPr bwMode="auto">
            <a:xfrm>
              <a:off x="3178176" y="2114550"/>
              <a:ext cx="1057275" cy="309563"/>
            </a:xfrm>
            <a:custGeom>
              <a:avLst/>
              <a:gdLst>
                <a:gd name="T0" fmla="*/ 109 w 113"/>
                <a:gd name="T1" fmla="*/ 25 h 33"/>
                <a:gd name="T2" fmla="*/ 113 w 113"/>
                <a:gd name="T3" fmla="*/ 29 h 33"/>
                <a:gd name="T4" fmla="*/ 27 w 113"/>
                <a:gd name="T5" fmla="*/ 32 h 33"/>
                <a:gd name="T6" fmla="*/ 9 w 113"/>
                <a:gd name="T7" fmla="*/ 30 h 33"/>
                <a:gd name="T8" fmla="*/ 0 w 113"/>
                <a:gd name="T9" fmla="*/ 25 h 33"/>
                <a:gd name="T10" fmla="*/ 5 w 113"/>
                <a:gd name="T11" fmla="*/ 4 h 33"/>
                <a:gd name="T12" fmla="*/ 11 w 113"/>
                <a:gd name="T13" fmla="*/ 0 h 33"/>
                <a:gd name="T14" fmla="*/ 18 w 113"/>
                <a:gd name="T15" fmla="*/ 5 h 33"/>
                <a:gd name="T16" fmla="*/ 57 w 113"/>
                <a:gd name="T17" fmla="*/ 7 h 33"/>
                <a:gd name="T18" fmla="*/ 104 w 113"/>
                <a:gd name="T19" fmla="*/ 24 h 33"/>
                <a:gd name="T20" fmla="*/ 109 w 113"/>
                <a:gd name="T21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33">
                  <a:moveTo>
                    <a:pt x="109" y="25"/>
                  </a:moveTo>
                  <a:cubicBezTo>
                    <a:pt x="110" y="26"/>
                    <a:pt x="112" y="28"/>
                    <a:pt x="113" y="29"/>
                  </a:cubicBezTo>
                  <a:cubicBezTo>
                    <a:pt x="84" y="30"/>
                    <a:pt x="56" y="33"/>
                    <a:pt x="27" y="32"/>
                  </a:cubicBezTo>
                  <a:cubicBezTo>
                    <a:pt x="21" y="30"/>
                    <a:pt x="15" y="30"/>
                    <a:pt x="9" y="30"/>
                  </a:cubicBezTo>
                  <a:cubicBezTo>
                    <a:pt x="5" y="29"/>
                    <a:pt x="1" y="29"/>
                    <a:pt x="0" y="25"/>
                  </a:cubicBezTo>
                  <a:cubicBezTo>
                    <a:pt x="3" y="18"/>
                    <a:pt x="11" y="13"/>
                    <a:pt x="5" y="4"/>
                  </a:cubicBezTo>
                  <a:cubicBezTo>
                    <a:pt x="3" y="2"/>
                    <a:pt x="8" y="1"/>
                    <a:pt x="11" y="0"/>
                  </a:cubicBezTo>
                  <a:cubicBezTo>
                    <a:pt x="12" y="4"/>
                    <a:pt x="15" y="5"/>
                    <a:pt x="18" y="5"/>
                  </a:cubicBezTo>
                  <a:cubicBezTo>
                    <a:pt x="31" y="4"/>
                    <a:pt x="44" y="6"/>
                    <a:pt x="57" y="7"/>
                  </a:cubicBezTo>
                  <a:cubicBezTo>
                    <a:pt x="75" y="7"/>
                    <a:pt x="91" y="12"/>
                    <a:pt x="104" y="24"/>
                  </a:cubicBezTo>
                  <a:cubicBezTo>
                    <a:pt x="105" y="25"/>
                    <a:pt x="107" y="27"/>
                    <a:pt x="109" y="25"/>
                  </a:cubicBezTo>
                  <a:close/>
                </a:path>
              </a:pathLst>
            </a:custGeom>
            <a:solidFill>
              <a:srgbClr val="9D6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5" name="Freeform 47"/>
            <p:cNvSpPr>
              <a:spLocks/>
            </p:cNvSpPr>
            <p:nvPr/>
          </p:nvSpPr>
          <p:spPr bwMode="auto">
            <a:xfrm>
              <a:off x="2271713" y="3294063"/>
              <a:ext cx="346075" cy="1703388"/>
            </a:xfrm>
            <a:custGeom>
              <a:avLst/>
              <a:gdLst>
                <a:gd name="T0" fmla="*/ 4 w 37"/>
                <a:gd name="T1" fmla="*/ 3 h 182"/>
                <a:gd name="T2" fmla="*/ 4 w 37"/>
                <a:gd name="T3" fmla="*/ 1 h 182"/>
                <a:gd name="T4" fmla="*/ 11 w 37"/>
                <a:gd name="T5" fmla="*/ 9 h 182"/>
                <a:gd name="T6" fmla="*/ 11 w 37"/>
                <a:gd name="T7" fmla="*/ 17 h 182"/>
                <a:gd name="T8" fmla="*/ 19 w 37"/>
                <a:gd name="T9" fmla="*/ 44 h 182"/>
                <a:gd name="T10" fmla="*/ 21 w 37"/>
                <a:gd name="T11" fmla="*/ 52 h 182"/>
                <a:gd name="T12" fmla="*/ 29 w 37"/>
                <a:gd name="T13" fmla="*/ 118 h 182"/>
                <a:gd name="T14" fmla="*/ 36 w 37"/>
                <a:gd name="T15" fmla="*/ 160 h 182"/>
                <a:gd name="T16" fmla="*/ 36 w 37"/>
                <a:gd name="T17" fmla="*/ 173 h 182"/>
                <a:gd name="T18" fmla="*/ 36 w 37"/>
                <a:gd name="T19" fmla="*/ 176 h 182"/>
                <a:gd name="T20" fmla="*/ 8 w 37"/>
                <a:gd name="T21" fmla="*/ 180 h 182"/>
                <a:gd name="T22" fmla="*/ 9 w 37"/>
                <a:gd name="T23" fmla="*/ 166 h 182"/>
                <a:gd name="T24" fmla="*/ 15 w 37"/>
                <a:gd name="T25" fmla="*/ 174 h 182"/>
                <a:gd name="T26" fmla="*/ 18 w 37"/>
                <a:gd name="T27" fmla="*/ 163 h 182"/>
                <a:gd name="T28" fmla="*/ 9 w 37"/>
                <a:gd name="T29" fmla="*/ 68 h 182"/>
                <a:gd name="T30" fmla="*/ 7 w 37"/>
                <a:gd name="T31" fmla="*/ 46 h 182"/>
                <a:gd name="T32" fmla="*/ 4 w 37"/>
                <a:gd name="T33" fmla="*/ 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182">
                  <a:moveTo>
                    <a:pt x="4" y="3"/>
                  </a:moveTo>
                  <a:cubicBezTo>
                    <a:pt x="4" y="3"/>
                    <a:pt x="4" y="2"/>
                    <a:pt x="4" y="1"/>
                  </a:cubicBezTo>
                  <a:cubicBezTo>
                    <a:pt x="10" y="0"/>
                    <a:pt x="15" y="1"/>
                    <a:pt x="11" y="9"/>
                  </a:cubicBezTo>
                  <a:cubicBezTo>
                    <a:pt x="10" y="12"/>
                    <a:pt x="11" y="14"/>
                    <a:pt x="11" y="17"/>
                  </a:cubicBezTo>
                  <a:cubicBezTo>
                    <a:pt x="17" y="25"/>
                    <a:pt x="15" y="36"/>
                    <a:pt x="19" y="44"/>
                  </a:cubicBezTo>
                  <a:cubicBezTo>
                    <a:pt x="20" y="47"/>
                    <a:pt x="20" y="49"/>
                    <a:pt x="21" y="52"/>
                  </a:cubicBezTo>
                  <a:cubicBezTo>
                    <a:pt x="21" y="74"/>
                    <a:pt x="25" y="96"/>
                    <a:pt x="29" y="118"/>
                  </a:cubicBezTo>
                  <a:cubicBezTo>
                    <a:pt x="32" y="132"/>
                    <a:pt x="35" y="146"/>
                    <a:pt x="36" y="160"/>
                  </a:cubicBezTo>
                  <a:cubicBezTo>
                    <a:pt x="37" y="164"/>
                    <a:pt x="37" y="169"/>
                    <a:pt x="36" y="173"/>
                  </a:cubicBezTo>
                  <a:cubicBezTo>
                    <a:pt x="36" y="174"/>
                    <a:pt x="36" y="175"/>
                    <a:pt x="36" y="176"/>
                  </a:cubicBezTo>
                  <a:cubicBezTo>
                    <a:pt x="27" y="181"/>
                    <a:pt x="18" y="182"/>
                    <a:pt x="8" y="180"/>
                  </a:cubicBezTo>
                  <a:cubicBezTo>
                    <a:pt x="5" y="175"/>
                    <a:pt x="4" y="170"/>
                    <a:pt x="9" y="166"/>
                  </a:cubicBezTo>
                  <a:cubicBezTo>
                    <a:pt x="11" y="168"/>
                    <a:pt x="13" y="171"/>
                    <a:pt x="15" y="174"/>
                  </a:cubicBezTo>
                  <a:cubicBezTo>
                    <a:pt x="19" y="171"/>
                    <a:pt x="18" y="166"/>
                    <a:pt x="18" y="163"/>
                  </a:cubicBezTo>
                  <a:cubicBezTo>
                    <a:pt x="15" y="131"/>
                    <a:pt x="12" y="99"/>
                    <a:pt x="9" y="68"/>
                  </a:cubicBezTo>
                  <a:cubicBezTo>
                    <a:pt x="8" y="61"/>
                    <a:pt x="11" y="53"/>
                    <a:pt x="7" y="46"/>
                  </a:cubicBezTo>
                  <a:cubicBezTo>
                    <a:pt x="4" y="32"/>
                    <a:pt x="0" y="18"/>
                    <a:pt x="4" y="3"/>
                  </a:cubicBezTo>
                  <a:close/>
                </a:path>
              </a:pathLst>
            </a:custGeom>
            <a:solidFill>
              <a:srgbClr val="583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6" name="Freeform 48"/>
            <p:cNvSpPr>
              <a:spLocks/>
            </p:cNvSpPr>
            <p:nvPr/>
          </p:nvSpPr>
          <p:spPr bwMode="auto">
            <a:xfrm>
              <a:off x="2392363" y="3462338"/>
              <a:ext cx="280988" cy="1449388"/>
            </a:xfrm>
            <a:custGeom>
              <a:avLst/>
              <a:gdLst>
                <a:gd name="T0" fmla="*/ 5 w 30"/>
                <a:gd name="T1" fmla="*/ 33 h 155"/>
                <a:gd name="T2" fmla="*/ 3 w 30"/>
                <a:gd name="T3" fmla="*/ 28 h 155"/>
                <a:gd name="T4" fmla="*/ 1 w 30"/>
                <a:gd name="T5" fmla="*/ 8 h 155"/>
                <a:gd name="T6" fmla="*/ 3 w 30"/>
                <a:gd name="T7" fmla="*/ 1 h 155"/>
                <a:gd name="T8" fmla="*/ 14 w 30"/>
                <a:gd name="T9" fmla="*/ 10 h 155"/>
                <a:gd name="T10" fmla="*/ 29 w 30"/>
                <a:gd name="T11" fmla="*/ 146 h 155"/>
                <a:gd name="T12" fmla="*/ 23 w 30"/>
                <a:gd name="T13" fmla="*/ 155 h 155"/>
                <a:gd name="T14" fmla="*/ 20 w 30"/>
                <a:gd name="T15" fmla="*/ 141 h 155"/>
                <a:gd name="T16" fmla="*/ 14 w 30"/>
                <a:gd name="T17" fmla="*/ 101 h 155"/>
                <a:gd name="T18" fmla="*/ 5 w 30"/>
                <a:gd name="T19" fmla="*/ 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55">
                  <a:moveTo>
                    <a:pt x="5" y="33"/>
                  </a:moveTo>
                  <a:cubicBezTo>
                    <a:pt x="4" y="31"/>
                    <a:pt x="3" y="30"/>
                    <a:pt x="3" y="28"/>
                  </a:cubicBezTo>
                  <a:cubicBezTo>
                    <a:pt x="2" y="21"/>
                    <a:pt x="3" y="14"/>
                    <a:pt x="1" y="8"/>
                  </a:cubicBezTo>
                  <a:cubicBezTo>
                    <a:pt x="0" y="5"/>
                    <a:pt x="0" y="2"/>
                    <a:pt x="3" y="1"/>
                  </a:cubicBezTo>
                  <a:cubicBezTo>
                    <a:pt x="9" y="0"/>
                    <a:pt x="13" y="1"/>
                    <a:pt x="14" y="10"/>
                  </a:cubicBezTo>
                  <a:cubicBezTo>
                    <a:pt x="19" y="55"/>
                    <a:pt x="24" y="101"/>
                    <a:pt x="29" y="146"/>
                  </a:cubicBezTo>
                  <a:cubicBezTo>
                    <a:pt x="30" y="151"/>
                    <a:pt x="29" y="155"/>
                    <a:pt x="23" y="155"/>
                  </a:cubicBezTo>
                  <a:cubicBezTo>
                    <a:pt x="19" y="151"/>
                    <a:pt x="20" y="145"/>
                    <a:pt x="20" y="141"/>
                  </a:cubicBezTo>
                  <a:cubicBezTo>
                    <a:pt x="19" y="127"/>
                    <a:pt x="14" y="114"/>
                    <a:pt x="14" y="101"/>
                  </a:cubicBezTo>
                  <a:cubicBezTo>
                    <a:pt x="10" y="78"/>
                    <a:pt x="8" y="55"/>
                    <a:pt x="5" y="33"/>
                  </a:cubicBezTo>
                  <a:close/>
                </a:path>
              </a:pathLst>
            </a:custGeom>
            <a:solidFill>
              <a:srgbClr val="C24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7" name="Freeform 49"/>
            <p:cNvSpPr>
              <a:spLocks/>
            </p:cNvSpPr>
            <p:nvPr/>
          </p:nvSpPr>
          <p:spPr bwMode="auto">
            <a:xfrm>
              <a:off x="3954463" y="2441575"/>
              <a:ext cx="225425" cy="711200"/>
            </a:xfrm>
            <a:custGeom>
              <a:avLst/>
              <a:gdLst>
                <a:gd name="T0" fmla="*/ 2 w 24"/>
                <a:gd name="T1" fmla="*/ 42 h 76"/>
                <a:gd name="T2" fmla="*/ 0 w 24"/>
                <a:gd name="T3" fmla="*/ 35 h 76"/>
                <a:gd name="T4" fmla="*/ 2 w 24"/>
                <a:gd name="T5" fmla="*/ 6 h 76"/>
                <a:gd name="T6" fmla="*/ 8 w 24"/>
                <a:gd name="T7" fmla="*/ 0 h 76"/>
                <a:gd name="T8" fmla="*/ 12 w 24"/>
                <a:gd name="T9" fmla="*/ 5 h 76"/>
                <a:gd name="T10" fmla="*/ 21 w 24"/>
                <a:gd name="T11" fmla="*/ 13 h 76"/>
                <a:gd name="T12" fmla="*/ 21 w 24"/>
                <a:gd name="T13" fmla="*/ 17 h 76"/>
                <a:gd name="T14" fmla="*/ 21 w 24"/>
                <a:gd name="T15" fmla="*/ 32 h 76"/>
                <a:gd name="T16" fmla="*/ 20 w 24"/>
                <a:gd name="T17" fmla="*/ 37 h 76"/>
                <a:gd name="T18" fmla="*/ 20 w 24"/>
                <a:gd name="T19" fmla="*/ 47 h 76"/>
                <a:gd name="T20" fmla="*/ 21 w 24"/>
                <a:gd name="T21" fmla="*/ 53 h 76"/>
                <a:gd name="T22" fmla="*/ 15 w 24"/>
                <a:gd name="T23" fmla="*/ 72 h 76"/>
                <a:gd name="T24" fmla="*/ 12 w 24"/>
                <a:gd name="T25" fmla="*/ 75 h 76"/>
                <a:gd name="T26" fmla="*/ 4 w 24"/>
                <a:gd name="T27" fmla="*/ 72 h 76"/>
                <a:gd name="T28" fmla="*/ 3 w 24"/>
                <a:gd name="T29" fmla="*/ 56 h 76"/>
                <a:gd name="T30" fmla="*/ 2 w 24"/>
                <a:gd name="T3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76">
                  <a:moveTo>
                    <a:pt x="2" y="42"/>
                  </a:moveTo>
                  <a:cubicBezTo>
                    <a:pt x="3" y="39"/>
                    <a:pt x="2" y="37"/>
                    <a:pt x="0" y="35"/>
                  </a:cubicBezTo>
                  <a:cubicBezTo>
                    <a:pt x="3" y="26"/>
                    <a:pt x="3" y="16"/>
                    <a:pt x="2" y="6"/>
                  </a:cubicBezTo>
                  <a:cubicBezTo>
                    <a:pt x="1" y="1"/>
                    <a:pt x="4" y="0"/>
                    <a:pt x="8" y="0"/>
                  </a:cubicBezTo>
                  <a:cubicBezTo>
                    <a:pt x="13" y="0"/>
                    <a:pt x="14" y="0"/>
                    <a:pt x="12" y="5"/>
                  </a:cubicBezTo>
                  <a:cubicBezTo>
                    <a:pt x="10" y="12"/>
                    <a:pt x="18" y="9"/>
                    <a:pt x="21" y="13"/>
                  </a:cubicBezTo>
                  <a:cubicBezTo>
                    <a:pt x="21" y="14"/>
                    <a:pt x="21" y="16"/>
                    <a:pt x="21" y="17"/>
                  </a:cubicBezTo>
                  <a:cubicBezTo>
                    <a:pt x="19" y="22"/>
                    <a:pt x="24" y="27"/>
                    <a:pt x="21" y="32"/>
                  </a:cubicBezTo>
                  <a:cubicBezTo>
                    <a:pt x="21" y="34"/>
                    <a:pt x="21" y="35"/>
                    <a:pt x="20" y="37"/>
                  </a:cubicBezTo>
                  <a:cubicBezTo>
                    <a:pt x="15" y="40"/>
                    <a:pt x="20" y="44"/>
                    <a:pt x="20" y="47"/>
                  </a:cubicBezTo>
                  <a:cubicBezTo>
                    <a:pt x="21" y="49"/>
                    <a:pt x="21" y="51"/>
                    <a:pt x="21" y="53"/>
                  </a:cubicBezTo>
                  <a:cubicBezTo>
                    <a:pt x="17" y="59"/>
                    <a:pt x="8" y="63"/>
                    <a:pt x="15" y="72"/>
                  </a:cubicBezTo>
                  <a:cubicBezTo>
                    <a:pt x="16" y="74"/>
                    <a:pt x="15" y="75"/>
                    <a:pt x="12" y="75"/>
                  </a:cubicBezTo>
                  <a:cubicBezTo>
                    <a:pt x="9" y="76"/>
                    <a:pt x="6" y="76"/>
                    <a:pt x="4" y="72"/>
                  </a:cubicBezTo>
                  <a:cubicBezTo>
                    <a:pt x="2" y="67"/>
                    <a:pt x="3" y="62"/>
                    <a:pt x="3" y="56"/>
                  </a:cubicBezTo>
                  <a:cubicBezTo>
                    <a:pt x="2" y="52"/>
                    <a:pt x="2" y="47"/>
                    <a:pt x="2" y="42"/>
                  </a:cubicBezTo>
                  <a:close/>
                </a:path>
              </a:pathLst>
            </a:custGeom>
            <a:solidFill>
              <a:srgbClr val="EC9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8" name="Freeform 50"/>
            <p:cNvSpPr>
              <a:spLocks/>
            </p:cNvSpPr>
            <p:nvPr/>
          </p:nvSpPr>
          <p:spPr bwMode="auto">
            <a:xfrm>
              <a:off x="2495551" y="2517775"/>
              <a:ext cx="823913" cy="195263"/>
            </a:xfrm>
            <a:custGeom>
              <a:avLst/>
              <a:gdLst>
                <a:gd name="T0" fmla="*/ 88 w 88"/>
                <a:gd name="T1" fmla="*/ 18 h 21"/>
                <a:gd name="T2" fmla="*/ 78 w 88"/>
                <a:gd name="T3" fmla="*/ 21 h 21"/>
                <a:gd name="T4" fmla="*/ 10 w 88"/>
                <a:gd name="T5" fmla="*/ 21 h 21"/>
                <a:gd name="T6" fmla="*/ 0 w 88"/>
                <a:gd name="T7" fmla="*/ 9 h 21"/>
                <a:gd name="T8" fmla="*/ 12 w 88"/>
                <a:gd name="T9" fmla="*/ 3 h 21"/>
                <a:gd name="T10" fmla="*/ 73 w 88"/>
                <a:gd name="T11" fmla="*/ 12 h 21"/>
                <a:gd name="T12" fmla="*/ 88 w 88"/>
                <a:gd name="T13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1">
                  <a:moveTo>
                    <a:pt x="88" y="18"/>
                  </a:moveTo>
                  <a:cubicBezTo>
                    <a:pt x="85" y="19"/>
                    <a:pt x="81" y="20"/>
                    <a:pt x="78" y="21"/>
                  </a:cubicBezTo>
                  <a:cubicBezTo>
                    <a:pt x="55" y="21"/>
                    <a:pt x="33" y="20"/>
                    <a:pt x="10" y="21"/>
                  </a:cubicBezTo>
                  <a:cubicBezTo>
                    <a:pt x="0" y="21"/>
                    <a:pt x="0" y="16"/>
                    <a:pt x="0" y="9"/>
                  </a:cubicBezTo>
                  <a:cubicBezTo>
                    <a:pt x="1" y="0"/>
                    <a:pt x="7" y="3"/>
                    <a:pt x="12" y="3"/>
                  </a:cubicBezTo>
                  <a:cubicBezTo>
                    <a:pt x="33" y="5"/>
                    <a:pt x="52" y="11"/>
                    <a:pt x="73" y="12"/>
                  </a:cubicBezTo>
                  <a:cubicBezTo>
                    <a:pt x="78" y="12"/>
                    <a:pt x="85" y="11"/>
                    <a:pt x="88" y="18"/>
                  </a:cubicBezTo>
                  <a:close/>
                </a:path>
              </a:pathLst>
            </a:custGeom>
            <a:solidFill>
              <a:srgbClr val="C55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9" name="Freeform 51"/>
            <p:cNvSpPr>
              <a:spLocks/>
            </p:cNvSpPr>
            <p:nvPr/>
          </p:nvSpPr>
          <p:spPr bwMode="auto">
            <a:xfrm>
              <a:off x="2149476" y="4894263"/>
              <a:ext cx="757238" cy="663575"/>
            </a:xfrm>
            <a:custGeom>
              <a:avLst/>
              <a:gdLst>
                <a:gd name="T0" fmla="*/ 76 w 81"/>
                <a:gd name="T1" fmla="*/ 0 h 71"/>
                <a:gd name="T2" fmla="*/ 79 w 81"/>
                <a:gd name="T3" fmla="*/ 3 h 71"/>
                <a:gd name="T4" fmla="*/ 74 w 81"/>
                <a:gd name="T5" fmla="*/ 16 h 71"/>
                <a:gd name="T6" fmla="*/ 64 w 81"/>
                <a:gd name="T7" fmla="*/ 25 h 71"/>
                <a:gd name="T8" fmla="*/ 45 w 81"/>
                <a:gd name="T9" fmla="*/ 43 h 71"/>
                <a:gd name="T10" fmla="*/ 42 w 81"/>
                <a:gd name="T11" fmla="*/ 50 h 71"/>
                <a:gd name="T12" fmla="*/ 24 w 81"/>
                <a:gd name="T13" fmla="*/ 67 h 71"/>
                <a:gd name="T14" fmla="*/ 6 w 81"/>
                <a:gd name="T15" fmla="*/ 69 h 71"/>
                <a:gd name="T16" fmla="*/ 3 w 81"/>
                <a:gd name="T17" fmla="*/ 63 h 71"/>
                <a:gd name="T18" fmla="*/ 10 w 81"/>
                <a:gd name="T19" fmla="*/ 62 h 71"/>
                <a:gd name="T20" fmla="*/ 35 w 81"/>
                <a:gd name="T21" fmla="*/ 33 h 71"/>
                <a:gd name="T22" fmla="*/ 47 w 81"/>
                <a:gd name="T23" fmla="*/ 21 h 71"/>
                <a:gd name="T24" fmla="*/ 71 w 81"/>
                <a:gd name="T25" fmla="*/ 2 h 71"/>
                <a:gd name="T26" fmla="*/ 76 w 81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71">
                  <a:moveTo>
                    <a:pt x="76" y="0"/>
                  </a:moveTo>
                  <a:cubicBezTo>
                    <a:pt x="77" y="1"/>
                    <a:pt x="78" y="2"/>
                    <a:pt x="79" y="3"/>
                  </a:cubicBezTo>
                  <a:cubicBezTo>
                    <a:pt x="81" y="9"/>
                    <a:pt x="77" y="12"/>
                    <a:pt x="74" y="16"/>
                  </a:cubicBezTo>
                  <a:cubicBezTo>
                    <a:pt x="70" y="19"/>
                    <a:pt x="68" y="22"/>
                    <a:pt x="64" y="25"/>
                  </a:cubicBezTo>
                  <a:cubicBezTo>
                    <a:pt x="57" y="30"/>
                    <a:pt x="48" y="34"/>
                    <a:pt x="45" y="43"/>
                  </a:cubicBezTo>
                  <a:cubicBezTo>
                    <a:pt x="44" y="46"/>
                    <a:pt x="43" y="48"/>
                    <a:pt x="42" y="50"/>
                  </a:cubicBezTo>
                  <a:cubicBezTo>
                    <a:pt x="37" y="57"/>
                    <a:pt x="32" y="65"/>
                    <a:pt x="24" y="67"/>
                  </a:cubicBezTo>
                  <a:cubicBezTo>
                    <a:pt x="18" y="71"/>
                    <a:pt x="12" y="70"/>
                    <a:pt x="6" y="69"/>
                  </a:cubicBezTo>
                  <a:cubicBezTo>
                    <a:pt x="1" y="69"/>
                    <a:pt x="0" y="66"/>
                    <a:pt x="3" y="63"/>
                  </a:cubicBezTo>
                  <a:cubicBezTo>
                    <a:pt x="6" y="62"/>
                    <a:pt x="10" y="65"/>
                    <a:pt x="10" y="62"/>
                  </a:cubicBezTo>
                  <a:cubicBezTo>
                    <a:pt x="13" y="47"/>
                    <a:pt x="26" y="42"/>
                    <a:pt x="35" y="33"/>
                  </a:cubicBezTo>
                  <a:cubicBezTo>
                    <a:pt x="39" y="29"/>
                    <a:pt x="45" y="26"/>
                    <a:pt x="47" y="21"/>
                  </a:cubicBezTo>
                  <a:cubicBezTo>
                    <a:pt x="56" y="16"/>
                    <a:pt x="62" y="7"/>
                    <a:pt x="71" y="2"/>
                  </a:cubicBezTo>
                  <a:cubicBezTo>
                    <a:pt x="73" y="1"/>
                    <a:pt x="74" y="1"/>
                    <a:pt x="76" y="0"/>
                  </a:cubicBezTo>
                  <a:close/>
                </a:path>
              </a:pathLst>
            </a:custGeom>
            <a:solidFill>
              <a:srgbClr val="8A9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0" name="Freeform 52"/>
            <p:cNvSpPr>
              <a:spLocks/>
            </p:cNvSpPr>
            <p:nvPr/>
          </p:nvSpPr>
          <p:spPr bwMode="auto">
            <a:xfrm>
              <a:off x="2757488" y="2984500"/>
              <a:ext cx="917575" cy="150813"/>
            </a:xfrm>
            <a:custGeom>
              <a:avLst/>
              <a:gdLst>
                <a:gd name="T0" fmla="*/ 92 w 98"/>
                <a:gd name="T1" fmla="*/ 14 h 16"/>
                <a:gd name="T2" fmla="*/ 36 w 98"/>
                <a:gd name="T3" fmla="*/ 15 h 16"/>
                <a:gd name="T4" fmla="*/ 16 w 98"/>
                <a:gd name="T5" fmla="*/ 14 h 16"/>
                <a:gd name="T6" fmla="*/ 0 w 98"/>
                <a:gd name="T7" fmla="*/ 14 h 16"/>
                <a:gd name="T8" fmla="*/ 90 w 98"/>
                <a:gd name="T9" fmla="*/ 0 h 16"/>
                <a:gd name="T10" fmla="*/ 95 w 98"/>
                <a:gd name="T11" fmla="*/ 12 h 16"/>
                <a:gd name="T12" fmla="*/ 92 w 98"/>
                <a:gd name="T1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6">
                  <a:moveTo>
                    <a:pt x="92" y="14"/>
                  </a:moveTo>
                  <a:cubicBezTo>
                    <a:pt x="73" y="15"/>
                    <a:pt x="55" y="12"/>
                    <a:pt x="36" y="15"/>
                  </a:cubicBezTo>
                  <a:cubicBezTo>
                    <a:pt x="29" y="16"/>
                    <a:pt x="23" y="8"/>
                    <a:pt x="16" y="14"/>
                  </a:cubicBezTo>
                  <a:cubicBezTo>
                    <a:pt x="10" y="14"/>
                    <a:pt x="5" y="14"/>
                    <a:pt x="0" y="14"/>
                  </a:cubicBezTo>
                  <a:cubicBezTo>
                    <a:pt x="30" y="7"/>
                    <a:pt x="60" y="2"/>
                    <a:pt x="90" y="0"/>
                  </a:cubicBezTo>
                  <a:cubicBezTo>
                    <a:pt x="96" y="2"/>
                    <a:pt x="98" y="6"/>
                    <a:pt x="95" y="12"/>
                  </a:cubicBezTo>
                  <a:cubicBezTo>
                    <a:pt x="94" y="12"/>
                    <a:pt x="93" y="13"/>
                    <a:pt x="92" y="14"/>
                  </a:cubicBezTo>
                  <a:close/>
                </a:path>
              </a:pathLst>
            </a:custGeom>
            <a:solidFill>
              <a:srgbClr val="BD53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1" name="Freeform 53"/>
            <p:cNvSpPr>
              <a:spLocks/>
            </p:cNvSpPr>
            <p:nvPr/>
          </p:nvSpPr>
          <p:spPr bwMode="auto">
            <a:xfrm>
              <a:off x="2214563" y="2498725"/>
              <a:ext cx="196850" cy="747713"/>
            </a:xfrm>
            <a:custGeom>
              <a:avLst/>
              <a:gdLst>
                <a:gd name="T0" fmla="*/ 12 w 21"/>
                <a:gd name="T1" fmla="*/ 79 h 80"/>
                <a:gd name="T2" fmla="*/ 5 w 21"/>
                <a:gd name="T3" fmla="*/ 69 h 80"/>
                <a:gd name="T4" fmla="*/ 5 w 21"/>
                <a:gd name="T5" fmla="*/ 20 h 80"/>
                <a:gd name="T6" fmla="*/ 6 w 21"/>
                <a:gd name="T7" fmla="*/ 2 h 80"/>
                <a:gd name="T8" fmla="*/ 6 w 21"/>
                <a:gd name="T9" fmla="*/ 2 h 80"/>
                <a:gd name="T10" fmla="*/ 20 w 21"/>
                <a:gd name="T11" fmla="*/ 9 h 80"/>
                <a:gd name="T12" fmla="*/ 12 w 21"/>
                <a:gd name="T13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80">
                  <a:moveTo>
                    <a:pt x="12" y="79"/>
                  </a:moveTo>
                  <a:cubicBezTo>
                    <a:pt x="4" y="80"/>
                    <a:pt x="5" y="73"/>
                    <a:pt x="5" y="69"/>
                  </a:cubicBezTo>
                  <a:cubicBezTo>
                    <a:pt x="5" y="53"/>
                    <a:pt x="5" y="37"/>
                    <a:pt x="5" y="20"/>
                  </a:cubicBezTo>
                  <a:cubicBezTo>
                    <a:pt x="1" y="14"/>
                    <a:pt x="0" y="8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3" y="0"/>
                    <a:pt x="19" y="0"/>
                    <a:pt x="20" y="9"/>
                  </a:cubicBezTo>
                  <a:cubicBezTo>
                    <a:pt x="21" y="32"/>
                    <a:pt x="21" y="56"/>
                    <a:pt x="12" y="79"/>
                  </a:cubicBezTo>
                  <a:close/>
                </a:path>
              </a:pathLst>
            </a:custGeom>
            <a:solidFill>
              <a:srgbClr val="F1A9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2" name="Freeform 54"/>
            <p:cNvSpPr>
              <a:spLocks/>
            </p:cNvSpPr>
            <p:nvPr/>
          </p:nvSpPr>
          <p:spPr bwMode="auto">
            <a:xfrm>
              <a:off x="2271713" y="2479675"/>
              <a:ext cx="214313" cy="757238"/>
            </a:xfrm>
            <a:custGeom>
              <a:avLst/>
              <a:gdLst>
                <a:gd name="T0" fmla="*/ 6 w 23"/>
                <a:gd name="T1" fmla="*/ 81 h 81"/>
                <a:gd name="T2" fmla="*/ 5 w 23"/>
                <a:gd name="T3" fmla="*/ 73 h 81"/>
                <a:gd name="T4" fmla="*/ 11 w 23"/>
                <a:gd name="T5" fmla="*/ 17 h 81"/>
                <a:gd name="T6" fmla="*/ 0 w 23"/>
                <a:gd name="T7" fmla="*/ 4 h 81"/>
                <a:gd name="T8" fmla="*/ 18 w 23"/>
                <a:gd name="T9" fmla="*/ 4 h 81"/>
                <a:gd name="T10" fmla="*/ 18 w 23"/>
                <a:gd name="T11" fmla="*/ 18 h 81"/>
                <a:gd name="T12" fmla="*/ 18 w 23"/>
                <a:gd name="T13" fmla="*/ 25 h 81"/>
                <a:gd name="T14" fmla="*/ 13 w 23"/>
                <a:gd name="T15" fmla="*/ 81 h 81"/>
                <a:gd name="T16" fmla="*/ 6 w 23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81">
                  <a:moveTo>
                    <a:pt x="6" y="81"/>
                  </a:moveTo>
                  <a:cubicBezTo>
                    <a:pt x="5" y="78"/>
                    <a:pt x="4" y="76"/>
                    <a:pt x="5" y="73"/>
                  </a:cubicBezTo>
                  <a:cubicBezTo>
                    <a:pt x="11" y="55"/>
                    <a:pt x="10" y="36"/>
                    <a:pt x="11" y="17"/>
                  </a:cubicBezTo>
                  <a:cubicBezTo>
                    <a:pt x="11" y="10"/>
                    <a:pt x="11" y="2"/>
                    <a:pt x="0" y="4"/>
                  </a:cubicBezTo>
                  <a:cubicBezTo>
                    <a:pt x="6" y="0"/>
                    <a:pt x="13" y="0"/>
                    <a:pt x="18" y="4"/>
                  </a:cubicBezTo>
                  <a:cubicBezTo>
                    <a:pt x="23" y="7"/>
                    <a:pt x="19" y="13"/>
                    <a:pt x="18" y="18"/>
                  </a:cubicBezTo>
                  <a:cubicBezTo>
                    <a:pt x="18" y="20"/>
                    <a:pt x="18" y="22"/>
                    <a:pt x="18" y="25"/>
                  </a:cubicBezTo>
                  <a:cubicBezTo>
                    <a:pt x="16" y="43"/>
                    <a:pt x="15" y="62"/>
                    <a:pt x="13" y="81"/>
                  </a:cubicBezTo>
                  <a:cubicBezTo>
                    <a:pt x="11" y="81"/>
                    <a:pt x="8" y="81"/>
                    <a:pt x="6" y="81"/>
                  </a:cubicBezTo>
                  <a:close/>
                </a:path>
              </a:pathLst>
            </a:custGeom>
            <a:solidFill>
              <a:srgbClr val="CB7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3" name="Freeform 55"/>
            <p:cNvSpPr>
              <a:spLocks/>
            </p:cNvSpPr>
            <p:nvPr/>
          </p:nvSpPr>
          <p:spPr bwMode="auto">
            <a:xfrm>
              <a:off x="3590926" y="2928938"/>
              <a:ext cx="363538" cy="196850"/>
            </a:xfrm>
            <a:custGeom>
              <a:avLst/>
              <a:gdLst>
                <a:gd name="T0" fmla="*/ 4 w 39"/>
                <a:gd name="T1" fmla="*/ 17 h 21"/>
                <a:gd name="T2" fmla="*/ 1 w 39"/>
                <a:gd name="T3" fmla="*/ 6 h 21"/>
                <a:gd name="T4" fmla="*/ 1 w 39"/>
                <a:gd name="T5" fmla="*/ 2 h 21"/>
                <a:gd name="T6" fmla="*/ 28 w 39"/>
                <a:gd name="T7" fmla="*/ 1 h 21"/>
                <a:gd name="T8" fmla="*/ 39 w 39"/>
                <a:gd name="T9" fmla="*/ 17 h 21"/>
                <a:gd name="T10" fmla="*/ 19 w 39"/>
                <a:gd name="T11" fmla="*/ 20 h 21"/>
                <a:gd name="T12" fmla="*/ 12 w 39"/>
                <a:gd name="T13" fmla="*/ 20 h 21"/>
                <a:gd name="T14" fmla="*/ 4 w 39"/>
                <a:gd name="T1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1">
                  <a:moveTo>
                    <a:pt x="4" y="17"/>
                  </a:moveTo>
                  <a:cubicBezTo>
                    <a:pt x="7" y="12"/>
                    <a:pt x="1" y="10"/>
                    <a:pt x="1" y="6"/>
                  </a:cubicBezTo>
                  <a:cubicBezTo>
                    <a:pt x="1" y="4"/>
                    <a:pt x="0" y="2"/>
                    <a:pt x="1" y="2"/>
                  </a:cubicBezTo>
                  <a:cubicBezTo>
                    <a:pt x="10" y="4"/>
                    <a:pt x="19" y="0"/>
                    <a:pt x="28" y="1"/>
                  </a:cubicBezTo>
                  <a:cubicBezTo>
                    <a:pt x="36" y="3"/>
                    <a:pt x="39" y="9"/>
                    <a:pt x="39" y="17"/>
                  </a:cubicBezTo>
                  <a:cubicBezTo>
                    <a:pt x="33" y="18"/>
                    <a:pt x="26" y="20"/>
                    <a:pt x="19" y="20"/>
                  </a:cubicBezTo>
                  <a:cubicBezTo>
                    <a:pt x="17" y="20"/>
                    <a:pt x="14" y="20"/>
                    <a:pt x="12" y="20"/>
                  </a:cubicBezTo>
                  <a:cubicBezTo>
                    <a:pt x="8" y="21"/>
                    <a:pt x="5" y="21"/>
                    <a:pt x="4" y="17"/>
                  </a:cubicBezTo>
                  <a:close/>
                </a:path>
              </a:pathLst>
            </a:custGeom>
            <a:solidFill>
              <a:srgbClr val="BD53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4" name="Freeform 56"/>
            <p:cNvSpPr>
              <a:spLocks/>
            </p:cNvSpPr>
            <p:nvPr/>
          </p:nvSpPr>
          <p:spPr bwMode="auto">
            <a:xfrm>
              <a:off x="1868488" y="4911725"/>
              <a:ext cx="776288" cy="160338"/>
            </a:xfrm>
            <a:custGeom>
              <a:avLst/>
              <a:gdLst>
                <a:gd name="T0" fmla="*/ 52 w 83"/>
                <a:gd name="T1" fmla="*/ 7 h 17"/>
                <a:gd name="T2" fmla="*/ 79 w 83"/>
                <a:gd name="T3" fmla="*/ 3 h 17"/>
                <a:gd name="T4" fmla="*/ 83 w 83"/>
                <a:gd name="T5" fmla="*/ 4 h 17"/>
                <a:gd name="T6" fmla="*/ 46 w 83"/>
                <a:gd name="T7" fmla="*/ 13 h 17"/>
                <a:gd name="T8" fmla="*/ 6 w 83"/>
                <a:gd name="T9" fmla="*/ 16 h 17"/>
                <a:gd name="T10" fmla="*/ 2 w 83"/>
                <a:gd name="T11" fmla="*/ 9 h 17"/>
                <a:gd name="T12" fmla="*/ 11 w 83"/>
                <a:gd name="T13" fmla="*/ 2 h 17"/>
                <a:gd name="T14" fmla="*/ 30 w 83"/>
                <a:gd name="T15" fmla="*/ 5 h 17"/>
                <a:gd name="T16" fmla="*/ 52 w 83"/>
                <a:gd name="T1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7">
                  <a:moveTo>
                    <a:pt x="52" y="7"/>
                  </a:moveTo>
                  <a:cubicBezTo>
                    <a:pt x="60" y="3"/>
                    <a:pt x="70" y="5"/>
                    <a:pt x="79" y="3"/>
                  </a:cubicBezTo>
                  <a:cubicBezTo>
                    <a:pt x="80" y="3"/>
                    <a:pt x="82" y="4"/>
                    <a:pt x="83" y="4"/>
                  </a:cubicBezTo>
                  <a:cubicBezTo>
                    <a:pt x="72" y="11"/>
                    <a:pt x="58" y="11"/>
                    <a:pt x="46" y="13"/>
                  </a:cubicBezTo>
                  <a:cubicBezTo>
                    <a:pt x="33" y="15"/>
                    <a:pt x="20" y="15"/>
                    <a:pt x="6" y="16"/>
                  </a:cubicBezTo>
                  <a:cubicBezTo>
                    <a:pt x="0" y="17"/>
                    <a:pt x="0" y="13"/>
                    <a:pt x="2" y="9"/>
                  </a:cubicBezTo>
                  <a:cubicBezTo>
                    <a:pt x="4" y="6"/>
                    <a:pt x="7" y="4"/>
                    <a:pt x="11" y="2"/>
                  </a:cubicBezTo>
                  <a:cubicBezTo>
                    <a:pt x="17" y="0"/>
                    <a:pt x="24" y="1"/>
                    <a:pt x="30" y="5"/>
                  </a:cubicBezTo>
                  <a:cubicBezTo>
                    <a:pt x="37" y="9"/>
                    <a:pt x="44" y="3"/>
                    <a:pt x="52" y="7"/>
                  </a:cubicBezTo>
                  <a:close/>
                </a:path>
              </a:pathLst>
            </a:custGeom>
            <a:solidFill>
              <a:srgbClr val="798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5" name="Freeform 57"/>
            <p:cNvSpPr>
              <a:spLocks/>
            </p:cNvSpPr>
            <p:nvPr/>
          </p:nvSpPr>
          <p:spPr bwMode="auto">
            <a:xfrm>
              <a:off x="3617913" y="3041650"/>
              <a:ext cx="336550" cy="271463"/>
            </a:xfrm>
            <a:custGeom>
              <a:avLst/>
              <a:gdLst>
                <a:gd name="T0" fmla="*/ 16 w 36"/>
                <a:gd name="T1" fmla="*/ 5 h 29"/>
                <a:gd name="T2" fmla="*/ 36 w 36"/>
                <a:gd name="T3" fmla="*/ 5 h 29"/>
                <a:gd name="T4" fmla="*/ 2 w 36"/>
                <a:gd name="T5" fmla="*/ 17 h 29"/>
                <a:gd name="T6" fmla="*/ 0 w 36"/>
                <a:gd name="T7" fmla="*/ 8 h 29"/>
                <a:gd name="T8" fmla="*/ 1 w 36"/>
                <a:gd name="T9" fmla="*/ 5 h 29"/>
                <a:gd name="T10" fmla="*/ 7 w 36"/>
                <a:gd name="T11" fmla="*/ 6 h 29"/>
                <a:gd name="T12" fmla="*/ 16 w 36"/>
                <a:gd name="T13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">
                  <a:moveTo>
                    <a:pt x="16" y="5"/>
                  </a:moveTo>
                  <a:cubicBezTo>
                    <a:pt x="23" y="7"/>
                    <a:pt x="29" y="0"/>
                    <a:pt x="36" y="5"/>
                  </a:cubicBezTo>
                  <a:cubicBezTo>
                    <a:pt x="31" y="29"/>
                    <a:pt x="15" y="25"/>
                    <a:pt x="2" y="17"/>
                  </a:cubicBezTo>
                  <a:cubicBezTo>
                    <a:pt x="3" y="13"/>
                    <a:pt x="2" y="10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3" y="7"/>
                    <a:pt x="5" y="6"/>
                    <a:pt x="7" y="6"/>
                  </a:cubicBezTo>
                  <a:cubicBezTo>
                    <a:pt x="10" y="10"/>
                    <a:pt x="13" y="12"/>
                    <a:pt x="16" y="5"/>
                  </a:cubicBezTo>
                  <a:close/>
                </a:path>
              </a:pathLst>
            </a:custGeom>
            <a:solidFill>
              <a:srgbClr val="9F4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6" name="Freeform 58"/>
            <p:cNvSpPr>
              <a:spLocks/>
            </p:cNvSpPr>
            <p:nvPr/>
          </p:nvSpPr>
          <p:spPr bwMode="auto">
            <a:xfrm>
              <a:off x="2963863" y="2282825"/>
              <a:ext cx="466725" cy="168275"/>
            </a:xfrm>
            <a:custGeom>
              <a:avLst/>
              <a:gdLst>
                <a:gd name="T0" fmla="*/ 23 w 50"/>
                <a:gd name="T1" fmla="*/ 7 h 18"/>
                <a:gd name="T2" fmla="*/ 50 w 50"/>
                <a:gd name="T3" fmla="*/ 14 h 18"/>
                <a:gd name="T4" fmla="*/ 0 w 50"/>
                <a:gd name="T5" fmla="*/ 16 h 18"/>
                <a:gd name="T6" fmla="*/ 23 w 50"/>
                <a:gd name="T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8">
                  <a:moveTo>
                    <a:pt x="23" y="7"/>
                  </a:moveTo>
                  <a:cubicBezTo>
                    <a:pt x="31" y="11"/>
                    <a:pt x="42" y="9"/>
                    <a:pt x="50" y="14"/>
                  </a:cubicBezTo>
                  <a:cubicBezTo>
                    <a:pt x="33" y="13"/>
                    <a:pt x="17" y="18"/>
                    <a:pt x="0" y="16"/>
                  </a:cubicBezTo>
                  <a:cubicBezTo>
                    <a:pt x="3" y="0"/>
                    <a:pt x="15" y="8"/>
                    <a:pt x="23" y="7"/>
                  </a:cubicBezTo>
                  <a:close/>
                </a:path>
              </a:pathLst>
            </a:custGeom>
            <a:solidFill>
              <a:srgbClr val="7F5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7" name="Freeform 59"/>
            <p:cNvSpPr>
              <a:spLocks/>
            </p:cNvSpPr>
            <p:nvPr/>
          </p:nvSpPr>
          <p:spPr bwMode="auto">
            <a:xfrm>
              <a:off x="1841501" y="2638425"/>
              <a:ext cx="298450" cy="468313"/>
            </a:xfrm>
            <a:custGeom>
              <a:avLst/>
              <a:gdLst>
                <a:gd name="T0" fmla="*/ 23 w 32"/>
                <a:gd name="T1" fmla="*/ 12 h 50"/>
                <a:gd name="T2" fmla="*/ 16 w 32"/>
                <a:gd name="T3" fmla="*/ 19 h 50"/>
                <a:gd name="T4" fmla="*/ 9 w 32"/>
                <a:gd name="T5" fmla="*/ 48 h 50"/>
                <a:gd name="T6" fmla="*/ 2 w 32"/>
                <a:gd name="T7" fmla="*/ 40 h 50"/>
                <a:gd name="T8" fmla="*/ 12 w 32"/>
                <a:gd name="T9" fmla="*/ 19 h 50"/>
                <a:gd name="T10" fmla="*/ 14 w 32"/>
                <a:gd name="T11" fmla="*/ 12 h 50"/>
                <a:gd name="T12" fmla="*/ 26 w 32"/>
                <a:gd name="T13" fmla="*/ 4 h 50"/>
                <a:gd name="T14" fmla="*/ 32 w 32"/>
                <a:gd name="T15" fmla="*/ 5 h 50"/>
                <a:gd name="T16" fmla="*/ 23 w 32"/>
                <a:gd name="T17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0">
                  <a:moveTo>
                    <a:pt x="23" y="12"/>
                  </a:moveTo>
                  <a:cubicBezTo>
                    <a:pt x="18" y="11"/>
                    <a:pt x="17" y="15"/>
                    <a:pt x="16" y="19"/>
                  </a:cubicBezTo>
                  <a:cubicBezTo>
                    <a:pt x="14" y="29"/>
                    <a:pt x="11" y="38"/>
                    <a:pt x="9" y="48"/>
                  </a:cubicBezTo>
                  <a:cubicBezTo>
                    <a:pt x="1" y="50"/>
                    <a:pt x="0" y="46"/>
                    <a:pt x="2" y="40"/>
                  </a:cubicBezTo>
                  <a:cubicBezTo>
                    <a:pt x="5" y="33"/>
                    <a:pt x="9" y="26"/>
                    <a:pt x="12" y="19"/>
                  </a:cubicBezTo>
                  <a:cubicBezTo>
                    <a:pt x="12" y="16"/>
                    <a:pt x="13" y="14"/>
                    <a:pt x="14" y="12"/>
                  </a:cubicBezTo>
                  <a:cubicBezTo>
                    <a:pt x="18" y="9"/>
                    <a:pt x="23" y="8"/>
                    <a:pt x="26" y="4"/>
                  </a:cubicBezTo>
                  <a:cubicBezTo>
                    <a:pt x="29" y="0"/>
                    <a:pt x="30" y="4"/>
                    <a:pt x="32" y="5"/>
                  </a:cubicBezTo>
                  <a:cubicBezTo>
                    <a:pt x="32" y="12"/>
                    <a:pt x="25" y="9"/>
                    <a:pt x="23" y="12"/>
                  </a:cubicBezTo>
                  <a:close/>
                </a:path>
              </a:pathLst>
            </a:custGeom>
            <a:solidFill>
              <a:srgbClr val="CFB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8" name="Freeform 60"/>
            <p:cNvSpPr>
              <a:spLocks/>
            </p:cNvSpPr>
            <p:nvPr/>
          </p:nvSpPr>
          <p:spPr bwMode="auto">
            <a:xfrm>
              <a:off x="2139951" y="2479675"/>
              <a:ext cx="131763" cy="206375"/>
            </a:xfrm>
            <a:custGeom>
              <a:avLst/>
              <a:gdLst>
                <a:gd name="T0" fmla="*/ 14 w 14"/>
                <a:gd name="T1" fmla="*/ 4 h 22"/>
                <a:gd name="T2" fmla="*/ 13 w 14"/>
                <a:gd name="T3" fmla="*/ 22 h 22"/>
                <a:gd name="T4" fmla="*/ 4 w 14"/>
                <a:gd name="T5" fmla="*/ 4 h 22"/>
                <a:gd name="T6" fmla="*/ 14 w 14"/>
                <a:gd name="T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2">
                  <a:moveTo>
                    <a:pt x="14" y="4"/>
                  </a:moveTo>
                  <a:cubicBezTo>
                    <a:pt x="13" y="10"/>
                    <a:pt x="13" y="16"/>
                    <a:pt x="13" y="22"/>
                  </a:cubicBezTo>
                  <a:cubicBezTo>
                    <a:pt x="7" y="21"/>
                    <a:pt x="0" y="8"/>
                    <a:pt x="4" y="4"/>
                  </a:cubicBezTo>
                  <a:cubicBezTo>
                    <a:pt x="7" y="0"/>
                    <a:pt x="10" y="3"/>
                    <a:pt x="14" y="4"/>
                  </a:cubicBezTo>
                  <a:close/>
                </a:path>
              </a:pathLst>
            </a:custGeom>
            <a:solidFill>
              <a:srgbClr val="C66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9" name="Freeform 61"/>
            <p:cNvSpPr>
              <a:spLocks/>
            </p:cNvSpPr>
            <p:nvPr/>
          </p:nvSpPr>
          <p:spPr bwMode="auto">
            <a:xfrm>
              <a:off x="2570163" y="4903788"/>
              <a:ext cx="242888" cy="204788"/>
            </a:xfrm>
            <a:custGeom>
              <a:avLst/>
              <a:gdLst>
                <a:gd name="T0" fmla="*/ 26 w 26"/>
                <a:gd name="T1" fmla="*/ 1 h 22"/>
                <a:gd name="T2" fmla="*/ 4 w 26"/>
                <a:gd name="T3" fmla="*/ 21 h 22"/>
                <a:gd name="T4" fmla="*/ 0 w 26"/>
                <a:gd name="T5" fmla="*/ 21 h 22"/>
                <a:gd name="T6" fmla="*/ 13 w 26"/>
                <a:gd name="T7" fmla="*/ 5 h 22"/>
                <a:gd name="T8" fmla="*/ 26 w 26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26" y="1"/>
                  </a:moveTo>
                  <a:cubicBezTo>
                    <a:pt x="20" y="9"/>
                    <a:pt x="13" y="16"/>
                    <a:pt x="4" y="21"/>
                  </a:cubicBezTo>
                  <a:cubicBezTo>
                    <a:pt x="3" y="22"/>
                    <a:pt x="1" y="22"/>
                    <a:pt x="0" y="21"/>
                  </a:cubicBezTo>
                  <a:cubicBezTo>
                    <a:pt x="1" y="14"/>
                    <a:pt x="12" y="13"/>
                    <a:pt x="13" y="5"/>
                  </a:cubicBezTo>
                  <a:cubicBezTo>
                    <a:pt x="17" y="1"/>
                    <a:pt x="21" y="0"/>
                    <a:pt x="26" y="1"/>
                  </a:cubicBezTo>
                  <a:close/>
                </a:path>
              </a:pathLst>
            </a:custGeom>
            <a:solidFill>
              <a:srgbClr val="BBB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0" name="Freeform 62"/>
            <p:cNvSpPr>
              <a:spLocks/>
            </p:cNvSpPr>
            <p:nvPr/>
          </p:nvSpPr>
          <p:spPr bwMode="auto">
            <a:xfrm>
              <a:off x="2374901" y="3452813"/>
              <a:ext cx="92075" cy="271463"/>
            </a:xfrm>
            <a:custGeom>
              <a:avLst/>
              <a:gdLst>
                <a:gd name="T0" fmla="*/ 5 w 10"/>
                <a:gd name="T1" fmla="*/ 2 h 29"/>
                <a:gd name="T2" fmla="*/ 5 w 10"/>
                <a:gd name="T3" fmla="*/ 29 h 29"/>
                <a:gd name="T4" fmla="*/ 0 w 10"/>
                <a:gd name="T5" fmla="*/ 0 h 29"/>
                <a:gd name="T6" fmla="*/ 5 w 10"/>
                <a:gd name="T7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9">
                  <a:moveTo>
                    <a:pt x="5" y="2"/>
                  </a:moveTo>
                  <a:cubicBezTo>
                    <a:pt x="4" y="11"/>
                    <a:pt x="10" y="20"/>
                    <a:pt x="5" y="29"/>
                  </a:cubicBezTo>
                  <a:cubicBezTo>
                    <a:pt x="1" y="20"/>
                    <a:pt x="0" y="10"/>
                    <a:pt x="0" y="0"/>
                  </a:cubicBezTo>
                  <a:cubicBezTo>
                    <a:pt x="2" y="1"/>
                    <a:pt x="3" y="1"/>
                    <a:pt x="5" y="2"/>
                  </a:cubicBezTo>
                  <a:close/>
                </a:path>
              </a:pathLst>
            </a:custGeom>
            <a:solidFill>
              <a:srgbClr val="DE9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1" name="Freeform 63"/>
            <p:cNvSpPr>
              <a:spLocks/>
            </p:cNvSpPr>
            <p:nvPr/>
          </p:nvSpPr>
          <p:spPr bwMode="auto">
            <a:xfrm>
              <a:off x="2074863" y="2984500"/>
              <a:ext cx="177800" cy="74613"/>
            </a:xfrm>
            <a:custGeom>
              <a:avLst/>
              <a:gdLst>
                <a:gd name="T0" fmla="*/ 0 w 19"/>
                <a:gd name="T1" fmla="*/ 7 h 8"/>
                <a:gd name="T2" fmla="*/ 0 w 19"/>
                <a:gd name="T3" fmla="*/ 0 h 8"/>
                <a:gd name="T4" fmla="*/ 19 w 19"/>
                <a:gd name="T5" fmla="*/ 4 h 8"/>
                <a:gd name="T6" fmla="*/ 0 w 19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8">
                  <a:moveTo>
                    <a:pt x="0" y="7"/>
                  </a:moveTo>
                  <a:cubicBezTo>
                    <a:pt x="0" y="5"/>
                    <a:pt x="0" y="2"/>
                    <a:pt x="0" y="0"/>
                  </a:cubicBezTo>
                  <a:cubicBezTo>
                    <a:pt x="6" y="0"/>
                    <a:pt x="12" y="1"/>
                    <a:pt x="19" y="4"/>
                  </a:cubicBezTo>
                  <a:cubicBezTo>
                    <a:pt x="12" y="8"/>
                    <a:pt x="6" y="6"/>
                    <a:pt x="0" y="7"/>
                  </a:cubicBezTo>
                  <a:close/>
                </a:path>
              </a:pathLst>
            </a:custGeom>
            <a:solidFill>
              <a:srgbClr val="58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2" name="Freeform 64"/>
            <p:cNvSpPr>
              <a:spLocks/>
            </p:cNvSpPr>
            <p:nvPr/>
          </p:nvSpPr>
          <p:spPr bwMode="auto">
            <a:xfrm>
              <a:off x="3487738" y="3275013"/>
              <a:ext cx="327025" cy="65088"/>
            </a:xfrm>
            <a:custGeom>
              <a:avLst/>
              <a:gdLst>
                <a:gd name="T0" fmla="*/ 35 w 35"/>
                <a:gd name="T1" fmla="*/ 5 h 7"/>
                <a:gd name="T2" fmla="*/ 0 w 35"/>
                <a:gd name="T3" fmla="*/ 3 h 7"/>
                <a:gd name="T4" fmla="*/ 35 w 35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7">
                  <a:moveTo>
                    <a:pt x="35" y="5"/>
                  </a:moveTo>
                  <a:cubicBezTo>
                    <a:pt x="23" y="4"/>
                    <a:pt x="12" y="7"/>
                    <a:pt x="0" y="3"/>
                  </a:cubicBezTo>
                  <a:cubicBezTo>
                    <a:pt x="12" y="4"/>
                    <a:pt x="23" y="0"/>
                    <a:pt x="35" y="5"/>
                  </a:cubicBezTo>
                  <a:close/>
                </a:path>
              </a:pathLst>
            </a:custGeom>
            <a:solidFill>
              <a:srgbClr val="8F3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3" name="Freeform 65"/>
            <p:cNvSpPr>
              <a:spLocks/>
            </p:cNvSpPr>
            <p:nvPr/>
          </p:nvSpPr>
          <p:spPr bwMode="auto">
            <a:xfrm>
              <a:off x="2374901" y="5305425"/>
              <a:ext cx="1411288" cy="458788"/>
            </a:xfrm>
            <a:custGeom>
              <a:avLst/>
              <a:gdLst>
                <a:gd name="T0" fmla="*/ 0 w 151"/>
                <a:gd name="T1" fmla="*/ 23 h 49"/>
                <a:gd name="T2" fmla="*/ 17 w 151"/>
                <a:gd name="T3" fmla="*/ 4 h 49"/>
                <a:gd name="T4" fmla="*/ 42 w 151"/>
                <a:gd name="T5" fmla="*/ 2 h 49"/>
                <a:gd name="T6" fmla="*/ 130 w 151"/>
                <a:gd name="T7" fmla="*/ 4 h 49"/>
                <a:gd name="T8" fmla="*/ 143 w 151"/>
                <a:gd name="T9" fmla="*/ 5 h 49"/>
                <a:gd name="T10" fmla="*/ 149 w 151"/>
                <a:gd name="T11" fmla="*/ 15 h 49"/>
                <a:gd name="T12" fmla="*/ 47 w 151"/>
                <a:gd name="T13" fmla="*/ 11 h 49"/>
                <a:gd name="T14" fmla="*/ 50 w 151"/>
                <a:gd name="T15" fmla="*/ 16 h 49"/>
                <a:gd name="T16" fmla="*/ 62 w 151"/>
                <a:gd name="T17" fmla="*/ 34 h 49"/>
                <a:gd name="T18" fmla="*/ 36 w 151"/>
                <a:gd name="T19" fmla="*/ 47 h 49"/>
                <a:gd name="T20" fmla="*/ 19 w 151"/>
                <a:gd name="T21" fmla="*/ 45 h 49"/>
                <a:gd name="T22" fmla="*/ 0 w 151"/>
                <a:gd name="T23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1" h="49">
                  <a:moveTo>
                    <a:pt x="0" y="23"/>
                  </a:moveTo>
                  <a:cubicBezTo>
                    <a:pt x="5" y="17"/>
                    <a:pt x="11" y="10"/>
                    <a:pt x="17" y="4"/>
                  </a:cubicBezTo>
                  <a:cubicBezTo>
                    <a:pt x="25" y="0"/>
                    <a:pt x="34" y="1"/>
                    <a:pt x="42" y="2"/>
                  </a:cubicBezTo>
                  <a:cubicBezTo>
                    <a:pt x="72" y="6"/>
                    <a:pt x="101" y="3"/>
                    <a:pt x="130" y="4"/>
                  </a:cubicBezTo>
                  <a:cubicBezTo>
                    <a:pt x="134" y="4"/>
                    <a:pt x="139" y="4"/>
                    <a:pt x="143" y="5"/>
                  </a:cubicBezTo>
                  <a:cubicBezTo>
                    <a:pt x="148" y="6"/>
                    <a:pt x="151" y="9"/>
                    <a:pt x="149" y="15"/>
                  </a:cubicBezTo>
                  <a:cubicBezTo>
                    <a:pt x="116" y="13"/>
                    <a:pt x="82" y="16"/>
                    <a:pt x="47" y="11"/>
                  </a:cubicBezTo>
                  <a:cubicBezTo>
                    <a:pt x="49" y="15"/>
                    <a:pt x="50" y="16"/>
                    <a:pt x="50" y="16"/>
                  </a:cubicBezTo>
                  <a:cubicBezTo>
                    <a:pt x="57" y="21"/>
                    <a:pt x="66" y="24"/>
                    <a:pt x="62" y="34"/>
                  </a:cubicBezTo>
                  <a:cubicBezTo>
                    <a:pt x="59" y="44"/>
                    <a:pt x="47" y="49"/>
                    <a:pt x="36" y="47"/>
                  </a:cubicBezTo>
                  <a:cubicBezTo>
                    <a:pt x="30" y="46"/>
                    <a:pt x="24" y="46"/>
                    <a:pt x="19" y="45"/>
                  </a:cubicBezTo>
                  <a:cubicBezTo>
                    <a:pt x="7" y="43"/>
                    <a:pt x="2" y="34"/>
                    <a:pt x="0" y="23"/>
                  </a:cubicBezTo>
                  <a:close/>
                </a:path>
              </a:pathLst>
            </a:custGeom>
            <a:solidFill>
              <a:srgbClr val="64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4" name="Freeform 66"/>
            <p:cNvSpPr>
              <a:spLocks/>
            </p:cNvSpPr>
            <p:nvPr/>
          </p:nvSpPr>
          <p:spPr bwMode="auto">
            <a:xfrm>
              <a:off x="1522413" y="5353050"/>
              <a:ext cx="439738" cy="269875"/>
            </a:xfrm>
            <a:custGeom>
              <a:avLst/>
              <a:gdLst>
                <a:gd name="T0" fmla="*/ 5 w 47"/>
                <a:gd name="T1" fmla="*/ 20 h 29"/>
                <a:gd name="T2" fmla="*/ 5 w 47"/>
                <a:gd name="T3" fmla="*/ 18 h 29"/>
                <a:gd name="T4" fmla="*/ 3 w 47"/>
                <a:gd name="T5" fmla="*/ 12 h 29"/>
                <a:gd name="T6" fmla="*/ 5 w 47"/>
                <a:gd name="T7" fmla="*/ 5 h 29"/>
                <a:gd name="T8" fmla="*/ 7 w 47"/>
                <a:gd name="T9" fmla="*/ 4 h 29"/>
                <a:gd name="T10" fmla="*/ 23 w 47"/>
                <a:gd name="T11" fmla="*/ 0 h 29"/>
                <a:gd name="T12" fmla="*/ 25 w 47"/>
                <a:gd name="T13" fmla="*/ 0 h 29"/>
                <a:gd name="T14" fmla="*/ 45 w 47"/>
                <a:gd name="T15" fmla="*/ 16 h 29"/>
                <a:gd name="T16" fmla="*/ 22 w 47"/>
                <a:gd name="T17" fmla="*/ 25 h 29"/>
                <a:gd name="T18" fmla="*/ 5 w 47"/>
                <a:gd name="T19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29">
                  <a:moveTo>
                    <a:pt x="5" y="20"/>
                  </a:moveTo>
                  <a:cubicBezTo>
                    <a:pt x="5" y="20"/>
                    <a:pt x="5" y="19"/>
                    <a:pt x="5" y="18"/>
                  </a:cubicBezTo>
                  <a:cubicBezTo>
                    <a:pt x="5" y="16"/>
                    <a:pt x="5" y="14"/>
                    <a:pt x="3" y="12"/>
                  </a:cubicBezTo>
                  <a:cubicBezTo>
                    <a:pt x="0" y="9"/>
                    <a:pt x="2" y="7"/>
                    <a:pt x="5" y="5"/>
                  </a:cubicBezTo>
                  <a:cubicBezTo>
                    <a:pt x="6" y="5"/>
                    <a:pt x="6" y="5"/>
                    <a:pt x="7" y="4"/>
                  </a:cubicBezTo>
                  <a:cubicBezTo>
                    <a:pt x="11" y="5"/>
                    <a:pt x="17" y="4"/>
                    <a:pt x="23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34" y="3"/>
                    <a:pt x="47" y="4"/>
                    <a:pt x="45" y="16"/>
                  </a:cubicBezTo>
                  <a:cubicBezTo>
                    <a:pt x="43" y="29"/>
                    <a:pt x="31" y="24"/>
                    <a:pt x="22" y="25"/>
                  </a:cubicBezTo>
                  <a:cubicBezTo>
                    <a:pt x="16" y="26"/>
                    <a:pt x="10" y="25"/>
                    <a:pt x="5" y="20"/>
                  </a:cubicBezTo>
                  <a:close/>
                </a:path>
              </a:pathLst>
            </a:custGeom>
            <a:solidFill>
              <a:srgbClr val="CD5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5" name="Freeform 67"/>
            <p:cNvSpPr>
              <a:spLocks/>
            </p:cNvSpPr>
            <p:nvPr/>
          </p:nvSpPr>
          <p:spPr bwMode="auto">
            <a:xfrm>
              <a:off x="3449638" y="4856163"/>
              <a:ext cx="561975" cy="682625"/>
            </a:xfrm>
            <a:custGeom>
              <a:avLst/>
              <a:gdLst>
                <a:gd name="T0" fmla="*/ 0 w 60"/>
                <a:gd name="T1" fmla="*/ 3 h 73"/>
                <a:gd name="T2" fmla="*/ 9 w 60"/>
                <a:gd name="T3" fmla="*/ 2 h 73"/>
                <a:gd name="T4" fmla="*/ 16 w 60"/>
                <a:gd name="T5" fmla="*/ 10 h 73"/>
                <a:gd name="T6" fmla="*/ 46 w 60"/>
                <a:gd name="T7" fmla="*/ 43 h 73"/>
                <a:gd name="T8" fmla="*/ 52 w 60"/>
                <a:gd name="T9" fmla="*/ 57 h 73"/>
                <a:gd name="T10" fmla="*/ 53 w 60"/>
                <a:gd name="T11" fmla="*/ 60 h 73"/>
                <a:gd name="T12" fmla="*/ 48 w 60"/>
                <a:gd name="T13" fmla="*/ 72 h 73"/>
                <a:gd name="T14" fmla="*/ 41 w 60"/>
                <a:gd name="T15" fmla="*/ 73 h 73"/>
                <a:gd name="T16" fmla="*/ 39 w 60"/>
                <a:gd name="T17" fmla="*/ 69 h 73"/>
                <a:gd name="T18" fmla="*/ 37 w 60"/>
                <a:gd name="T19" fmla="*/ 51 h 73"/>
                <a:gd name="T20" fmla="*/ 16 w 60"/>
                <a:gd name="T21" fmla="*/ 24 h 73"/>
                <a:gd name="T22" fmla="*/ 14 w 60"/>
                <a:gd name="T23" fmla="*/ 22 h 73"/>
                <a:gd name="T24" fmla="*/ 5 w 60"/>
                <a:gd name="T25" fmla="*/ 10 h 73"/>
                <a:gd name="T26" fmla="*/ 0 w 60"/>
                <a:gd name="T27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73">
                  <a:moveTo>
                    <a:pt x="0" y="3"/>
                  </a:moveTo>
                  <a:cubicBezTo>
                    <a:pt x="3" y="0"/>
                    <a:pt x="6" y="1"/>
                    <a:pt x="9" y="2"/>
                  </a:cubicBezTo>
                  <a:cubicBezTo>
                    <a:pt x="10" y="5"/>
                    <a:pt x="12" y="8"/>
                    <a:pt x="16" y="10"/>
                  </a:cubicBezTo>
                  <a:cubicBezTo>
                    <a:pt x="26" y="21"/>
                    <a:pt x="36" y="32"/>
                    <a:pt x="46" y="43"/>
                  </a:cubicBezTo>
                  <a:cubicBezTo>
                    <a:pt x="49" y="47"/>
                    <a:pt x="53" y="51"/>
                    <a:pt x="52" y="57"/>
                  </a:cubicBezTo>
                  <a:cubicBezTo>
                    <a:pt x="52" y="58"/>
                    <a:pt x="53" y="59"/>
                    <a:pt x="53" y="60"/>
                  </a:cubicBezTo>
                  <a:cubicBezTo>
                    <a:pt x="60" y="68"/>
                    <a:pt x="59" y="72"/>
                    <a:pt x="48" y="72"/>
                  </a:cubicBezTo>
                  <a:cubicBezTo>
                    <a:pt x="46" y="72"/>
                    <a:pt x="43" y="73"/>
                    <a:pt x="41" y="73"/>
                  </a:cubicBezTo>
                  <a:cubicBezTo>
                    <a:pt x="40" y="72"/>
                    <a:pt x="40" y="70"/>
                    <a:pt x="39" y="69"/>
                  </a:cubicBezTo>
                  <a:cubicBezTo>
                    <a:pt x="42" y="63"/>
                    <a:pt x="42" y="57"/>
                    <a:pt x="37" y="51"/>
                  </a:cubicBezTo>
                  <a:cubicBezTo>
                    <a:pt x="30" y="42"/>
                    <a:pt x="24" y="33"/>
                    <a:pt x="16" y="24"/>
                  </a:cubicBezTo>
                  <a:cubicBezTo>
                    <a:pt x="15" y="23"/>
                    <a:pt x="15" y="23"/>
                    <a:pt x="14" y="22"/>
                  </a:cubicBezTo>
                  <a:cubicBezTo>
                    <a:pt x="12" y="17"/>
                    <a:pt x="10" y="13"/>
                    <a:pt x="5" y="10"/>
                  </a:cubicBezTo>
                  <a:cubicBezTo>
                    <a:pt x="3" y="8"/>
                    <a:pt x="0" y="6"/>
                    <a:pt x="0" y="3"/>
                  </a:cubicBezTo>
                  <a:close/>
                </a:path>
              </a:pathLst>
            </a:custGeom>
            <a:solidFill>
              <a:srgbClr val="888A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6" name="Freeform 68"/>
            <p:cNvSpPr>
              <a:spLocks/>
            </p:cNvSpPr>
            <p:nvPr/>
          </p:nvSpPr>
          <p:spPr bwMode="auto">
            <a:xfrm>
              <a:off x="3394076" y="5473700"/>
              <a:ext cx="317500" cy="177800"/>
            </a:xfrm>
            <a:custGeom>
              <a:avLst/>
              <a:gdLst>
                <a:gd name="T0" fmla="*/ 16 w 34"/>
                <a:gd name="T1" fmla="*/ 1 h 19"/>
                <a:gd name="T2" fmla="*/ 23 w 34"/>
                <a:gd name="T3" fmla="*/ 1 h 19"/>
                <a:gd name="T4" fmla="*/ 33 w 34"/>
                <a:gd name="T5" fmla="*/ 8 h 19"/>
                <a:gd name="T6" fmla="*/ 25 w 34"/>
                <a:gd name="T7" fmla="*/ 17 h 19"/>
                <a:gd name="T8" fmla="*/ 12 w 34"/>
                <a:gd name="T9" fmla="*/ 19 h 19"/>
                <a:gd name="T10" fmla="*/ 0 w 34"/>
                <a:gd name="T11" fmla="*/ 9 h 19"/>
                <a:gd name="T12" fmla="*/ 12 w 34"/>
                <a:gd name="T13" fmla="*/ 1 h 19"/>
                <a:gd name="T14" fmla="*/ 16 w 34"/>
                <a:gd name="T15" fmla="*/ 1 h 19"/>
                <a:gd name="T16" fmla="*/ 16 w 34"/>
                <a:gd name="T1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9">
                  <a:moveTo>
                    <a:pt x="16" y="1"/>
                  </a:moveTo>
                  <a:cubicBezTo>
                    <a:pt x="19" y="1"/>
                    <a:pt x="21" y="0"/>
                    <a:pt x="23" y="1"/>
                  </a:cubicBezTo>
                  <a:cubicBezTo>
                    <a:pt x="27" y="2"/>
                    <a:pt x="32" y="3"/>
                    <a:pt x="33" y="8"/>
                  </a:cubicBezTo>
                  <a:cubicBezTo>
                    <a:pt x="34" y="15"/>
                    <a:pt x="28" y="15"/>
                    <a:pt x="25" y="17"/>
                  </a:cubicBezTo>
                  <a:cubicBezTo>
                    <a:pt x="21" y="19"/>
                    <a:pt x="16" y="19"/>
                    <a:pt x="12" y="19"/>
                  </a:cubicBezTo>
                  <a:cubicBezTo>
                    <a:pt x="6" y="18"/>
                    <a:pt x="0" y="17"/>
                    <a:pt x="0" y="9"/>
                  </a:cubicBezTo>
                  <a:cubicBezTo>
                    <a:pt x="0" y="2"/>
                    <a:pt x="6" y="1"/>
                    <a:pt x="12" y="1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642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7" name="Freeform 69"/>
            <p:cNvSpPr>
              <a:spLocks/>
            </p:cNvSpPr>
            <p:nvPr/>
          </p:nvSpPr>
          <p:spPr bwMode="auto">
            <a:xfrm>
              <a:off x="3533776" y="5053013"/>
              <a:ext cx="365125" cy="449263"/>
            </a:xfrm>
            <a:custGeom>
              <a:avLst/>
              <a:gdLst>
                <a:gd name="T0" fmla="*/ 7 w 39"/>
                <a:gd name="T1" fmla="*/ 0 h 48"/>
                <a:gd name="T2" fmla="*/ 35 w 39"/>
                <a:gd name="T3" fmla="*/ 35 h 48"/>
                <a:gd name="T4" fmla="*/ 30 w 39"/>
                <a:gd name="T5" fmla="*/ 48 h 48"/>
                <a:gd name="T6" fmla="*/ 25 w 39"/>
                <a:gd name="T7" fmla="*/ 42 h 48"/>
                <a:gd name="T8" fmla="*/ 20 w 39"/>
                <a:gd name="T9" fmla="*/ 34 h 48"/>
                <a:gd name="T10" fmla="*/ 16 w 39"/>
                <a:gd name="T11" fmla="*/ 28 h 48"/>
                <a:gd name="T12" fmla="*/ 13 w 39"/>
                <a:gd name="T13" fmla="*/ 21 h 48"/>
                <a:gd name="T14" fmla="*/ 7 w 39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8">
                  <a:moveTo>
                    <a:pt x="7" y="0"/>
                  </a:moveTo>
                  <a:cubicBezTo>
                    <a:pt x="19" y="10"/>
                    <a:pt x="26" y="23"/>
                    <a:pt x="35" y="35"/>
                  </a:cubicBezTo>
                  <a:cubicBezTo>
                    <a:pt x="39" y="40"/>
                    <a:pt x="36" y="46"/>
                    <a:pt x="30" y="48"/>
                  </a:cubicBezTo>
                  <a:cubicBezTo>
                    <a:pt x="28" y="46"/>
                    <a:pt x="27" y="44"/>
                    <a:pt x="25" y="42"/>
                  </a:cubicBezTo>
                  <a:cubicBezTo>
                    <a:pt x="24" y="39"/>
                    <a:pt x="23" y="36"/>
                    <a:pt x="20" y="34"/>
                  </a:cubicBezTo>
                  <a:cubicBezTo>
                    <a:pt x="18" y="33"/>
                    <a:pt x="16" y="31"/>
                    <a:pt x="16" y="28"/>
                  </a:cubicBezTo>
                  <a:cubicBezTo>
                    <a:pt x="15" y="25"/>
                    <a:pt x="15" y="23"/>
                    <a:pt x="13" y="21"/>
                  </a:cubicBezTo>
                  <a:cubicBezTo>
                    <a:pt x="11" y="14"/>
                    <a:pt x="0" y="10"/>
                    <a:pt x="7" y="0"/>
                  </a:cubicBezTo>
                  <a:close/>
                </a:path>
              </a:pathLst>
            </a:custGeom>
            <a:solidFill>
              <a:srgbClr val="B1C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8" name="Freeform 70"/>
            <p:cNvSpPr>
              <a:spLocks/>
            </p:cNvSpPr>
            <p:nvPr/>
          </p:nvSpPr>
          <p:spPr bwMode="auto">
            <a:xfrm>
              <a:off x="2935288" y="5661025"/>
              <a:ext cx="309563" cy="158750"/>
            </a:xfrm>
            <a:custGeom>
              <a:avLst/>
              <a:gdLst>
                <a:gd name="T0" fmla="*/ 17 w 33"/>
                <a:gd name="T1" fmla="*/ 15 h 17"/>
                <a:gd name="T2" fmla="*/ 0 w 33"/>
                <a:gd name="T3" fmla="*/ 8 h 17"/>
                <a:gd name="T4" fmla="*/ 16 w 33"/>
                <a:gd name="T5" fmla="*/ 1 h 17"/>
                <a:gd name="T6" fmla="*/ 33 w 33"/>
                <a:gd name="T7" fmla="*/ 7 h 17"/>
                <a:gd name="T8" fmla="*/ 17 w 33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17" y="15"/>
                  </a:moveTo>
                  <a:cubicBezTo>
                    <a:pt x="10" y="14"/>
                    <a:pt x="0" y="15"/>
                    <a:pt x="0" y="8"/>
                  </a:cubicBezTo>
                  <a:cubicBezTo>
                    <a:pt x="0" y="1"/>
                    <a:pt x="10" y="2"/>
                    <a:pt x="16" y="1"/>
                  </a:cubicBezTo>
                  <a:cubicBezTo>
                    <a:pt x="23" y="1"/>
                    <a:pt x="33" y="0"/>
                    <a:pt x="33" y="7"/>
                  </a:cubicBezTo>
                  <a:cubicBezTo>
                    <a:pt x="33" y="17"/>
                    <a:pt x="23" y="14"/>
                    <a:pt x="17" y="15"/>
                  </a:cubicBezTo>
                  <a:close/>
                </a:path>
              </a:pathLst>
            </a:custGeom>
            <a:solidFill>
              <a:srgbClr val="C2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9" name="Freeform 71"/>
            <p:cNvSpPr>
              <a:spLocks/>
            </p:cNvSpPr>
            <p:nvPr/>
          </p:nvSpPr>
          <p:spPr bwMode="auto">
            <a:xfrm>
              <a:off x="2178051" y="5099050"/>
              <a:ext cx="430213" cy="449263"/>
            </a:xfrm>
            <a:custGeom>
              <a:avLst/>
              <a:gdLst>
                <a:gd name="T0" fmla="*/ 42 w 46"/>
                <a:gd name="T1" fmla="*/ 0 h 48"/>
                <a:gd name="T2" fmla="*/ 46 w 46"/>
                <a:gd name="T3" fmla="*/ 0 h 48"/>
                <a:gd name="T4" fmla="*/ 18 w 46"/>
                <a:gd name="T5" fmla="*/ 27 h 48"/>
                <a:gd name="T6" fmla="*/ 14 w 46"/>
                <a:gd name="T7" fmla="*/ 45 h 48"/>
                <a:gd name="T8" fmla="*/ 0 w 46"/>
                <a:gd name="T9" fmla="*/ 41 h 48"/>
                <a:gd name="T10" fmla="*/ 11 w 46"/>
                <a:gd name="T11" fmla="*/ 25 h 48"/>
                <a:gd name="T12" fmla="*/ 42 w 46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8">
                  <a:moveTo>
                    <a:pt x="42" y="0"/>
                  </a:moveTo>
                  <a:cubicBezTo>
                    <a:pt x="43" y="0"/>
                    <a:pt x="44" y="0"/>
                    <a:pt x="46" y="0"/>
                  </a:cubicBezTo>
                  <a:cubicBezTo>
                    <a:pt x="39" y="11"/>
                    <a:pt x="27" y="17"/>
                    <a:pt x="18" y="27"/>
                  </a:cubicBezTo>
                  <a:cubicBezTo>
                    <a:pt x="13" y="32"/>
                    <a:pt x="7" y="36"/>
                    <a:pt x="14" y="45"/>
                  </a:cubicBezTo>
                  <a:cubicBezTo>
                    <a:pt x="8" y="45"/>
                    <a:pt x="2" y="48"/>
                    <a:pt x="0" y="41"/>
                  </a:cubicBezTo>
                  <a:cubicBezTo>
                    <a:pt x="1" y="33"/>
                    <a:pt x="8" y="30"/>
                    <a:pt x="11" y="25"/>
                  </a:cubicBezTo>
                  <a:cubicBezTo>
                    <a:pt x="21" y="17"/>
                    <a:pt x="31" y="8"/>
                    <a:pt x="42" y="0"/>
                  </a:cubicBezTo>
                  <a:close/>
                </a:path>
              </a:pathLst>
            </a:custGeom>
            <a:solidFill>
              <a:srgbClr val="BDC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0" name="Freeform 72"/>
            <p:cNvSpPr>
              <a:spLocks/>
            </p:cNvSpPr>
            <p:nvPr/>
          </p:nvSpPr>
          <p:spPr bwMode="auto">
            <a:xfrm>
              <a:off x="3879851" y="5567363"/>
              <a:ext cx="290513" cy="225425"/>
            </a:xfrm>
            <a:custGeom>
              <a:avLst/>
              <a:gdLst>
                <a:gd name="T0" fmla="*/ 15 w 31"/>
                <a:gd name="T1" fmla="*/ 0 h 24"/>
                <a:gd name="T2" fmla="*/ 24 w 31"/>
                <a:gd name="T3" fmla="*/ 12 h 24"/>
                <a:gd name="T4" fmla="*/ 27 w 31"/>
                <a:gd name="T5" fmla="*/ 21 h 24"/>
                <a:gd name="T6" fmla="*/ 14 w 31"/>
                <a:gd name="T7" fmla="*/ 19 h 24"/>
                <a:gd name="T8" fmla="*/ 0 w 31"/>
                <a:gd name="T9" fmla="*/ 7 h 24"/>
                <a:gd name="T10" fmla="*/ 0 w 31"/>
                <a:gd name="T11" fmla="*/ 4 h 24"/>
                <a:gd name="T12" fmla="*/ 15 w 3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4">
                  <a:moveTo>
                    <a:pt x="15" y="0"/>
                  </a:moveTo>
                  <a:cubicBezTo>
                    <a:pt x="18" y="4"/>
                    <a:pt x="21" y="8"/>
                    <a:pt x="24" y="12"/>
                  </a:cubicBezTo>
                  <a:cubicBezTo>
                    <a:pt x="26" y="14"/>
                    <a:pt x="31" y="17"/>
                    <a:pt x="27" y="21"/>
                  </a:cubicBezTo>
                  <a:cubicBezTo>
                    <a:pt x="24" y="24"/>
                    <a:pt x="18" y="23"/>
                    <a:pt x="14" y="19"/>
                  </a:cubicBezTo>
                  <a:cubicBezTo>
                    <a:pt x="10" y="15"/>
                    <a:pt x="8" y="6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5" y="3"/>
                    <a:pt x="10" y="1"/>
                    <a:pt x="15" y="0"/>
                  </a:cubicBezTo>
                  <a:close/>
                </a:path>
              </a:pathLst>
            </a:custGeom>
            <a:solidFill>
              <a:srgbClr val="A03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1" name="Freeform 73"/>
            <p:cNvSpPr>
              <a:spLocks/>
            </p:cNvSpPr>
            <p:nvPr/>
          </p:nvSpPr>
          <p:spPr bwMode="auto">
            <a:xfrm>
              <a:off x="2308226" y="5689600"/>
              <a:ext cx="122238" cy="84138"/>
            </a:xfrm>
            <a:custGeom>
              <a:avLst/>
              <a:gdLst>
                <a:gd name="T0" fmla="*/ 6 w 13"/>
                <a:gd name="T1" fmla="*/ 0 h 9"/>
                <a:gd name="T2" fmla="*/ 13 w 13"/>
                <a:gd name="T3" fmla="*/ 5 h 9"/>
                <a:gd name="T4" fmla="*/ 6 w 13"/>
                <a:gd name="T5" fmla="*/ 9 h 9"/>
                <a:gd name="T6" fmla="*/ 0 w 13"/>
                <a:gd name="T7" fmla="*/ 5 h 9"/>
                <a:gd name="T8" fmla="*/ 6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cubicBezTo>
                    <a:pt x="10" y="1"/>
                    <a:pt x="13" y="2"/>
                    <a:pt x="13" y="5"/>
                  </a:cubicBezTo>
                  <a:cubicBezTo>
                    <a:pt x="12" y="9"/>
                    <a:pt x="9" y="9"/>
                    <a:pt x="6" y="9"/>
                  </a:cubicBezTo>
                  <a:cubicBezTo>
                    <a:pt x="3" y="9"/>
                    <a:pt x="0" y="8"/>
                    <a:pt x="0" y="5"/>
                  </a:cubicBezTo>
                  <a:cubicBezTo>
                    <a:pt x="1" y="1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BD5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2" name="Freeform 74"/>
            <p:cNvSpPr>
              <a:spLocks/>
            </p:cNvSpPr>
            <p:nvPr/>
          </p:nvSpPr>
          <p:spPr bwMode="auto">
            <a:xfrm>
              <a:off x="3514726" y="5745163"/>
              <a:ext cx="122238" cy="93663"/>
            </a:xfrm>
            <a:custGeom>
              <a:avLst/>
              <a:gdLst>
                <a:gd name="T0" fmla="*/ 13 w 13"/>
                <a:gd name="T1" fmla="*/ 5 h 10"/>
                <a:gd name="T2" fmla="*/ 7 w 13"/>
                <a:gd name="T3" fmla="*/ 10 h 10"/>
                <a:gd name="T4" fmla="*/ 1 w 13"/>
                <a:gd name="T5" fmla="*/ 5 h 10"/>
                <a:gd name="T6" fmla="*/ 8 w 13"/>
                <a:gd name="T7" fmla="*/ 1 h 10"/>
                <a:gd name="T8" fmla="*/ 13 w 13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13" y="5"/>
                  </a:moveTo>
                  <a:cubicBezTo>
                    <a:pt x="12" y="9"/>
                    <a:pt x="10" y="10"/>
                    <a:pt x="7" y="10"/>
                  </a:cubicBezTo>
                  <a:cubicBezTo>
                    <a:pt x="3" y="10"/>
                    <a:pt x="0" y="8"/>
                    <a:pt x="1" y="5"/>
                  </a:cubicBezTo>
                  <a:cubicBezTo>
                    <a:pt x="1" y="0"/>
                    <a:pt x="5" y="1"/>
                    <a:pt x="8" y="1"/>
                  </a:cubicBezTo>
                  <a:cubicBezTo>
                    <a:pt x="10" y="1"/>
                    <a:pt x="13" y="1"/>
                    <a:pt x="13" y="5"/>
                  </a:cubicBezTo>
                  <a:close/>
                </a:path>
              </a:pathLst>
            </a:custGeom>
            <a:solidFill>
              <a:srgbClr val="BB4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3" name="Freeform 75"/>
            <p:cNvSpPr>
              <a:spLocks/>
            </p:cNvSpPr>
            <p:nvPr/>
          </p:nvSpPr>
          <p:spPr bwMode="auto">
            <a:xfrm>
              <a:off x="3598863" y="4949825"/>
              <a:ext cx="422275" cy="439738"/>
            </a:xfrm>
            <a:custGeom>
              <a:avLst/>
              <a:gdLst>
                <a:gd name="T0" fmla="*/ 36 w 45"/>
                <a:gd name="T1" fmla="*/ 47 h 47"/>
                <a:gd name="T2" fmla="*/ 6 w 45"/>
                <a:gd name="T3" fmla="*/ 9 h 47"/>
                <a:gd name="T4" fmla="*/ 0 w 45"/>
                <a:gd name="T5" fmla="*/ 0 h 47"/>
                <a:gd name="T6" fmla="*/ 45 w 45"/>
                <a:gd name="T7" fmla="*/ 43 h 47"/>
                <a:gd name="T8" fmla="*/ 36 w 45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7">
                  <a:moveTo>
                    <a:pt x="36" y="47"/>
                  </a:moveTo>
                  <a:cubicBezTo>
                    <a:pt x="26" y="34"/>
                    <a:pt x="16" y="22"/>
                    <a:pt x="6" y="9"/>
                  </a:cubicBezTo>
                  <a:cubicBezTo>
                    <a:pt x="4" y="6"/>
                    <a:pt x="0" y="4"/>
                    <a:pt x="0" y="0"/>
                  </a:cubicBezTo>
                  <a:cubicBezTo>
                    <a:pt x="15" y="15"/>
                    <a:pt x="30" y="29"/>
                    <a:pt x="45" y="43"/>
                  </a:cubicBezTo>
                  <a:cubicBezTo>
                    <a:pt x="42" y="43"/>
                    <a:pt x="38" y="44"/>
                    <a:pt x="36" y="47"/>
                  </a:cubicBezTo>
                  <a:close/>
                </a:path>
              </a:pathLst>
            </a:custGeom>
            <a:solidFill>
              <a:srgbClr val="987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4" name="Freeform 76"/>
            <p:cNvSpPr>
              <a:spLocks/>
            </p:cNvSpPr>
            <p:nvPr/>
          </p:nvSpPr>
          <p:spPr bwMode="auto">
            <a:xfrm>
              <a:off x="5376863" y="5267325"/>
              <a:ext cx="122238" cy="103188"/>
            </a:xfrm>
            <a:custGeom>
              <a:avLst/>
              <a:gdLst>
                <a:gd name="T0" fmla="*/ 13 w 13"/>
                <a:gd name="T1" fmla="*/ 4 h 11"/>
                <a:gd name="T2" fmla="*/ 6 w 13"/>
                <a:gd name="T3" fmla="*/ 11 h 11"/>
                <a:gd name="T4" fmla="*/ 0 w 13"/>
                <a:gd name="T5" fmla="*/ 6 h 11"/>
                <a:gd name="T6" fmla="*/ 6 w 13"/>
                <a:gd name="T7" fmla="*/ 0 h 11"/>
                <a:gd name="T8" fmla="*/ 13 w 13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3" y="4"/>
                  </a:moveTo>
                  <a:cubicBezTo>
                    <a:pt x="12" y="8"/>
                    <a:pt x="10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2"/>
                    <a:pt x="3" y="1"/>
                    <a:pt x="6" y="0"/>
                  </a:cubicBezTo>
                  <a:cubicBezTo>
                    <a:pt x="10" y="0"/>
                    <a:pt x="12" y="1"/>
                    <a:pt x="13" y="4"/>
                  </a:cubicBezTo>
                  <a:close/>
                </a:path>
              </a:pathLst>
            </a:custGeom>
            <a:solidFill>
              <a:srgbClr val="AD3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5" name="Freeform 77"/>
            <p:cNvSpPr>
              <a:spLocks/>
            </p:cNvSpPr>
            <p:nvPr/>
          </p:nvSpPr>
          <p:spPr bwMode="auto">
            <a:xfrm>
              <a:off x="4646613" y="5437188"/>
              <a:ext cx="112713" cy="84138"/>
            </a:xfrm>
            <a:custGeom>
              <a:avLst/>
              <a:gdLst>
                <a:gd name="T0" fmla="*/ 6 w 12"/>
                <a:gd name="T1" fmla="*/ 9 h 9"/>
                <a:gd name="T2" fmla="*/ 0 w 12"/>
                <a:gd name="T3" fmla="*/ 5 h 9"/>
                <a:gd name="T4" fmla="*/ 7 w 12"/>
                <a:gd name="T5" fmla="*/ 0 h 9"/>
                <a:gd name="T6" fmla="*/ 12 w 12"/>
                <a:gd name="T7" fmla="*/ 4 h 9"/>
                <a:gd name="T8" fmla="*/ 6 w 1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6" y="9"/>
                  </a:moveTo>
                  <a:cubicBezTo>
                    <a:pt x="3" y="9"/>
                    <a:pt x="0" y="8"/>
                    <a:pt x="0" y="5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2" y="8"/>
                    <a:pt x="9" y="9"/>
                    <a:pt x="6" y="9"/>
                  </a:cubicBezTo>
                  <a:close/>
                </a:path>
              </a:pathLst>
            </a:custGeom>
            <a:solidFill>
              <a:srgbClr val="B2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6" name="Freeform 78"/>
            <p:cNvSpPr>
              <a:spLocks/>
            </p:cNvSpPr>
            <p:nvPr/>
          </p:nvSpPr>
          <p:spPr bwMode="auto">
            <a:xfrm>
              <a:off x="1466851" y="4397375"/>
              <a:ext cx="542925" cy="785813"/>
            </a:xfrm>
            <a:custGeom>
              <a:avLst/>
              <a:gdLst>
                <a:gd name="T0" fmla="*/ 55 w 58"/>
                <a:gd name="T1" fmla="*/ 59 h 84"/>
                <a:gd name="T2" fmla="*/ 47 w 58"/>
                <a:gd name="T3" fmla="*/ 65 h 84"/>
                <a:gd name="T4" fmla="*/ 49 w 58"/>
                <a:gd name="T5" fmla="*/ 71 h 84"/>
                <a:gd name="T6" fmla="*/ 54 w 58"/>
                <a:gd name="T7" fmla="*/ 74 h 84"/>
                <a:gd name="T8" fmla="*/ 46 w 58"/>
                <a:gd name="T9" fmla="*/ 81 h 84"/>
                <a:gd name="T10" fmla="*/ 42 w 58"/>
                <a:gd name="T11" fmla="*/ 82 h 84"/>
                <a:gd name="T12" fmla="*/ 32 w 58"/>
                <a:gd name="T13" fmla="*/ 72 h 84"/>
                <a:gd name="T14" fmla="*/ 26 w 58"/>
                <a:gd name="T15" fmla="*/ 69 h 84"/>
                <a:gd name="T16" fmla="*/ 0 w 58"/>
                <a:gd name="T17" fmla="*/ 64 h 84"/>
                <a:gd name="T18" fmla="*/ 21 w 58"/>
                <a:gd name="T19" fmla="*/ 38 h 84"/>
                <a:gd name="T20" fmla="*/ 22 w 58"/>
                <a:gd name="T21" fmla="*/ 36 h 84"/>
                <a:gd name="T22" fmla="*/ 45 w 58"/>
                <a:gd name="T23" fmla="*/ 0 h 84"/>
                <a:gd name="T24" fmla="*/ 53 w 58"/>
                <a:gd name="T25" fmla="*/ 8 h 84"/>
                <a:gd name="T26" fmla="*/ 58 w 58"/>
                <a:gd name="T27" fmla="*/ 47 h 84"/>
                <a:gd name="T28" fmla="*/ 55 w 58"/>
                <a:gd name="T29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84">
                  <a:moveTo>
                    <a:pt x="55" y="59"/>
                  </a:moveTo>
                  <a:cubicBezTo>
                    <a:pt x="53" y="62"/>
                    <a:pt x="50" y="63"/>
                    <a:pt x="47" y="65"/>
                  </a:cubicBezTo>
                  <a:cubicBezTo>
                    <a:pt x="43" y="69"/>
                    <a:pt x="46" y="70"/>
                    <a:pt x="49" y="71"/>
                  </a:cubicBezTo>
                  <a:cubicBezTo>
                    <a:pt x="51" y="72"/>
                    <a:pt x="52" y="73"/>
                    <a:pt x="54" y="74"/>
                  </a:cubicBezTo>
                  <a:cubicBezTo>
                    <a:pt x="52" y="76"/>
                    <a:pt x="44" y="73"/>
                    <a:pt x="46" y="81"/>
                  </a:cubicBezTo>
                  <a:cubicBezTo>
                    <a:pt x="47" y="84"/>
                    <a:pt x="43" y="83"/>
                    <a:pt x="42" y="82"/>
                  </a:cubicBezTo>
                  <a:cubicBezTo>
                    <a:pt x="38" y="79"/>
                    <a:pt x="35" y="75"/>
                    <a:pt x="32" y="72"/>
                  </a:cubicBezTo>
                  <a:cubicBezTo>
                    <a:pt x="31" y="70"/>
                    <a:pt x="29" y="68"/>
                    <a:pt x="26" y="69"/>
                  </a:cubicBezTo>
                  <a:cubicBezTo>
                    <a:pt x="16" y="73"/>
                    <a:pt x="8" y="66"/>
                    <a:pt x="0" y="64"/>
                  </a:cubicBezTo>
                  <a:cubicBezTo>
                    <a:pt x="8" y="56"/>
                    <a:pt x="21" y="52"/>
                    <a:pt x="21" y="38"/>
                  </a:cubicBezTo>
                  <a:cubicBezTo>
                    <a:pt x="21" y="37"/>
                    <a:pt x="21" y="36"/>
                    <a:pt x="22" y="36"/>
                  </a:cubicBezTo>
                  <a:cubicBezTo>
                    <a:pt x="40" y="31"/>
                    <a:pt x="40" y="14"/>
                    <a:pt x="45" y="0"/>
                  </a:cubicBezTo>
                  <a:cubicBezTo>
                    <a:pt x="50" y="1"/>
                    <a:pt x="51" y="5"/>
                    <a:pt x="53" y="8"/>
                  </a:cubicBezTo>
                  <a:cubicBezTo>
                    <a:pt x="57" y="21"/>
                    <a:pt x="58" y="34"/>
                    <a:pt x="58" y="47"/>
                  </a:cubicBezTo>
                  <a:cubicBezTo>
                    <a:pt x="58" y="51"/>
                    <a:pt x="57" y="56"/>
                    <a:pt x="55" y="59"/>
                  </a:cubicBezTo>
                  <a:close/>
                </a:path>
              </a:pathLst>
            </a:custGeom>
            <a:solidFill>
              <a:srgbClr val="C5C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7" name="Freeform 79"/>
            <p:cNvSpPr>
              <a:spLocks/>
            </p:cNvSpPr>
            <p:nvPr/>
          </p:nvSpPr>
          <p:spPr bwMode="auto">
            <a:xfrm>
              <a:off x="1597026" y="5267325"/>
              <a:ext cx="112713" cy="85725"/>
            </a:xfrm>
            <a:custGeom>
              <a:avLst/>
              <a:gdLst>
                <a:gd name="T0" fmla="*/ 12 w 12"/>
                <a:gd name="T1" fmla="*/ 2 h 9"/>
                <a:gd name="T2" fmla="*/ 0 w 12"/>
                <a:gd name="T3" fmla="*/ 0 h 9"/>
                <a:gd name="T4" fmla="*/ 12 w 12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12" y="2"/>
                  </a:moveTo>
                  <a:cubicBezTo>
                    <a:pt x="7" y="9"/>
                    <a:pt x="4" y="9"/>
                    <a:pt x="0" y="0"/>
                  </a:cubicBezTo>
                  <a:cubicBezTo>
                    <a:pt x="4" y="0"/>
                    <a:pt x="9" y="0"/>
                    <a:pt x="12" y="2"/>
                  </a:cubicBezTo>
                  <a:close/>
                </a:path>
              </a:pathLst>
            </a:custGeom>
            <a:solidFill>
              <a:srgbClr val="704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8" name="Freeform 80"/>
            <p:cNvSpPr>
              <a:spLocks/>
            </p:cNvSpPr>
            <p:nvPr/>
          </p:nvSpPr>
          <p:spPr bwMode="auto">
            <a:xfrm>
              <a:off x="1570038" y="3387725"/>
              <a:ext cx="476250" cy="1076325"/>
            </a:xfrm>
            <a:custGeom>
              <a:avLst/>
              <a:gdLst>
                <a:gd name="T0" fmla="*/ 38 w 51"/>
                <a:gd name="T1" fmla="*/ 115 h 115"/>
                <a:gd name="T2" fmla="*/ 34 w 51"/>
                <a:gd name="T3" fmla="*/ 108 h 115"/>
                <a:gd name="T4" fmla="*/ 13 w 51"/>
                <a:gd name="T5" fmla="*/ 85 h 115"/>
                <a:gd name="T6" fmla="*/ 0 w 51"/>
                <a:gd name="T7" fmla="*/ 47 h 115"/>
                <a:gd name="T8" fmla="*/ 9 w 51"/>
                <a:gd name="T9" fmla="*/ 34 h 115"/>
                <a:gd name="T10" fmla="*/ 17 w 51"/>
                <a:gd name="T11" fmla="*/ 43 h 115"/>
                <a:gd name="T12" fmla="*/ 24 w 51"/>
                <a:gd name="T13" fmla="*/ 66 h 115"/>
                <a:gd name="T14" fmla="*/ 23 w 51"/>
                <a:gd name="T15" fmla="*/ 34 h 115"/>
                <a:gd name="T16" fmla="*/ 36 w 51"/>
                <a:gd name="T17" fmla="*/ 0 h 115"/>
                <a:gd name="T18" fmla="*/ 38 w 51"/>
                <a:gd name="T19" fmla="*/ 18 h 115"/>
                <a:gd name="T20" fmla="*/ 51 w 51"/>
                <a:gd name="T21" fmla="*/ 85 h 115"/>
                <a:gd name="T22" fmla="*/ 38 w 51"/>
                <a:gd name="T2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115">
                  <a:moveTo>
                    <a:pt x="38" y="115"/>
                  </a:moveTo>
                  <a:cubicBezTo>
                    <a:pt x="37" y="113"/>
                    <a:pt x="36" y="110"/>
                    <a:pt x="34" y="108"/>
                  </a:cubicBezTo>
                  <a:cubicBezTo>
                    <a:pt x="30" y="92"/>
                    <a:pt x="24" y="86"/>
                    <a:pt x="13" y="85"/>
                  </a:cubicBezTo>
                  <a:cubicBezTo>
                    <a:pt x="9" y="73"/>
                    <a:pt x="5" y="60"/>
                    <a:pt x="0" y="47"/>
                  </a:cubicBezTo>
                  <a:cubicBezTo>
                    <a:pt x="7" y="45"/>
                    <a:pt x="7" y="39"/>
                    <a:pt x="9" y="34"/>
                  </a:cubicBezTo>
                  <a:cubicBezTo>
                    <a:pt x="15" y="34"/>
                    <a:pt x="15" y="39"/>
                    <a:pt x="17" y="43"/>
                  </a:cubicBezTo>
                  <a:cubicBezTo>
                    <a:pt x="21" y="50"/>
                    <a:pt x="22" y="59"/>
                    <a:pt x="24" y="66"/>
                  </a:cubicBezTo>
                  <a:cubicBezTo>
                    <a:pt x="23" y="56"/>
                    <a:pt x="16" y="45"/>
                    <a:pt x="23" y="34"/>
                  </a:cubicBezTo>
                  <a:cubicBezTo>
                    <a:pt x="25" y="21"/>
                    <a:pt x="30" y="10"/>
                    <a:pt x="36" y="0"/>
                  </a:cubicBezTo>
                  <a:cubicBezTo>
                    <a:pt x="37" y="6"/>
                    <a:pt x="34" y="12"/>
                    <a:pt x="38" y="18"/>
                  </a:cubicBezTo>
                  <a:cubicBezTo>
                    <a:pt x="44" y="40"/>
                    <a:pt x="50" y="62"/>
                    <a:pt x="51" y="85"/>
                  </a:cubicBezTo>
                  <a:cubicBezTo>
                    <a:pt x="49" y="96"/>
                    <a:pt x="43" y="105"/>
                    <a:pt x="38" y="115"/>
                  </a:cubicBezTo>
                  <a:close/>
                </a:path>
              </a:pathLst>
            </a:custGeom>
            <a:solidFill>
              <a:srgbClr val="A88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9" name="Freeform 81"/>
            <p:cNvSpPr>
              <a:spLocks/>
            </p:cNvSpPr>
            <p:nvPr/>
          </p:nvSpPr>
          <p:spPr bwMode="auto">
            <a:xfrm>
              <a:off x="1570038" y="3303588"/>
              <a:ext cx="252413" cy="776288"/>
            </a:xfrm>
            <a:custGeom>
              <a:avLst/>
              <a:gdLst>
                <a:gd name="T0" fmla="*/ 23 w 27"/>
                <a:gd name="T1" fmla="*/ 43 h 83"/>
                <a:gd name="T2" fmla="*/ 27 w 27"/>
                <a:gd name="T3" fmla="*/ 83 h 83"/>
                <a:gd name="T4" fmla="*/ 9 w 27"/>
                <a:gd name="T5" fmla="*/ 43 h 83"/>
                <a:gd name="T6" fmla="*/ 8 w 27"/>
                <a:gd name="T7" fmla="*/ 37 h 83"/>
                <a:gd name="T8" fmla="*/ 24 w 27"/>
                <a:gd name="T9" fmla="*/ 0 h 83"/>
                <a:gd name="T10" fmla="*/ 23 w 27"/>
                <a:gd name="T11" fmla="*/ 4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83">
                  <a:moveTo>
                    <a:pt x="23" y="43"/>
                  </a:moveTo>
                  <a:cubicBezTo>
                    <a:pt x="24" y="55"/>
                    <a:pt x="25" y="68"/>
                    <a:pt x="27" y="83"/>
                  </a:cubicBezTo>
                  <a:cubicBezTo>
                    <a:pt x="18" y="69"/>
                    <a:pt x="17" y="55"/>
                    <a:pt x="9" y="43"/>
                  </a:cubicBezTo>
                  <a:cubicBezTo>
                    <a:pt x="9" y="41"/>
                    <a:pt x="8" y="39"/>
                    <a:pt x="8" y="37"/>
                  </a:cubicBezTo>
                  <a:cubicBezTo>
                    <a:pt x="0" y="14"/>
                    <a:pt x="0" y="14"/>
                    <a:pt x="24" y="0"/>
                  </a:cubicBezTo>
                  <a:cubicBezTo>
                    <a:pt x="20" y="15"/>
                    <a:pt x="17" y="29"/>
                    <a:pt x="23" y="43"/>
                  </a:cubicBezTo>
                  <a:close/>
                </a:path>
              </a:pathLst>
            </a:custGeom>
            <a:solidFill>
              <a:srgbClr val="78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0" name="Freeform 82"/>
            <p:cNvSpPr>
              <a:spLocks/>
            </p:cNvSpPr>
            <p:nvPr/>
          </p:nvSpPr>
          <p:spPr bwMode="auto">
            <a:xfrm>
              <a:off x="1289051" y="5305425"/>
              <a:ext cx="131763" cy="112713"/>
            </a:xfrm>
            <a:custGeom>
              <a:avLst/>
              <a:gdLst>
                <a:gd name="T0" fmla="*/ 14 w 14"/>
                <a:gd name="T1" fmla="*/ 5 h 12"/>
                <a:gd name="T2" fmla="*/ 10 w 14"/>
                <a:gd name="T3" fmla="*/ 12 h 12"/>
                <a:gd name="T4" fmla="*/ 1 w 14"/>
                <a:gd name="T5" fmla="*/ 6 h 12"/>
                <a:gd name="T6" fmla="*/ 3 w 14"/>
                <a:gd name="T7" fmla="*/ 1 h 12"/>
                <a:gd name="T8" fmla="*/ 14 w 14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14" y="5"/>
                  </a:moveTo>
                  <a:cubicBezTo>
                    <a:pt x="14" y="8"/>
                    <a:pt x="13" y="10"/>
                    <a:pt x="10" y="12"/>
                  </a:cubicBezTo>
                  <a:cubicBezTo>
                    <a:pt x="6" y="11"/>
                    <a:pt x="2" y="11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8" y="0"/>
                    <a:pt x="12" y="1"/>
                    <a:pt x="14" y="5"/>
                  </a:cubicBezTo>
                  <a:close/>
                </a:path>
              </a:pathLst>
            </a:custGeom>
            <a:solidFill>
              <a:srgbClr val="BE5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1" name="Freeform 83"/>
            <p:cNvSpPr>
              <a:spLocks/>
            </p:cNvSpPr>
            <p:nvPr/>
          </p:nvSpPr>
          <p:spPr bwMode="auto">
            <a:xfrm>
              <a:off x="1589088" y="5334000"/>
              <a:ext cx="158750" cy="168275"/>
            </a:xfrm>
            <a:custGeom>
              <a:avLst/>
              <a:gdLst>
                <a:gd name="T0" fmla="*/ 16 w 17"/>
                <a:gd name="T1" fmla="*/ 2 h 18"/>
                <a:gd name="T2" fmla="*/ 14 w 17"/>
                <a:gd name="T3" fmla="*/ 10 h 18"/>
                <a:gd name="T4" fmla="*/ 15 w 17"/>
                <a:gd name="T5" fmla="*/ 16 h 18"/>
                <a:gd name="T6" fmla="*/ 9 w 17"/>
                <a:gd name="T7" fmla="*/ 14 h 18"/>
                <a:gd name="T8" fmla="*/ 0 w 17"/>
                <a:gd name="T9" fmla="*/ 6 h 18"/>
                <a:gd name="T10" fmla="*/ 16 w 17"/>
                <a:gd name="T1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8">
                  <a:moveTo>
                    <a:pt x="16" y="2"/>
                  </a:moveTo>
                  <a:cubicBezTo>
                    <a:pt x="14" y="5"/>
                    <a:pt x="10" y="7"/>
                    <a:pt x="14" y="10"/>
                  </a:cubicBezTo>
                  <a:cubicBezTo>
                    <a:pt x="16" y="12"/>
                    <a:pt x="17" y="15"/>
                    <a:pt x="15" y="16"/>
                  </a:cubicBezTo>
                  <a:cubicBezTo>
                    <a:pt x="12" y="18"/>
                    <a:pt x="10" y="15"/>
                    <a:pt x="9" y="14"/>
                  </a:cubicBezTo>
                  <a:cubicBezTo>
                    <a:pt x="6" y="11"/>
                    <a:pt x="3" y="9"/>
                    <a:pt x="0" y="6"/>
                  </a:cubicBezTo>
                  <a:cubicBezTo>
                    <a:pt x="4" y="0"/>
                    <a:pt x="10" y="3"/>
                    <a:pt x="16" y="2"/>
                  </a:cubicBezTo>
                  <a:close/>
                </a:path>
              </a:pathLst>
            </a:custGeom>
            <a:solidFill>
              <a:srgbClr val="D37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2" name="Freeform 84"/>
            <p:cNvSpPr>
              <a:spLocks/>
            </p:cNvSpPr>
            <p:nvPr/>
          </p:nvSpPr>
          <p:spPr bwMode="auto">
            <a:xfrm>
              <a:off x="1485901" y="5399088"/>
              <a:ext cx="168275" cy="122238"/>
            </a:xfrm>
            <a:custGeom>
              <a:avLst/>
              <a:gdLst>
                <a:gd name="T0" fmla="*/ 9 w 18"/>
                <a:gd name="T1" fmla="*/ 0 h 13"/>
                <a:gd name="T2" fmla="*/ 8 w 18"/>
                <a:gd name="T3" fmla="*/ 4 h 13"/>
                <a:gd name="T4" fmla="*/ 9 w 18"/>
                <a:gd name="T5" fmla="*/ 13 h 13"/>
                <a:gd name="T6" fmla="*/ 9 w 18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3">
                  <a:moveTo>
                    <a:pt x="9" y="0"/>
                  </a:moveTo>
                  <a:cubicBezTo>
                    <a:pt x="9" y="1"/>
                    <a:pt x="6" y="4"/>
                    <a:pt x="8" y="4"/>
                  </a:cubicBezTo>
                  <a:cubicBezTo>
                    <a:pt x="18" y="7"/>
                    <a:pt x="13" y="10"/>
                    <a:pt x="9" y="13"/>
                  </a:cubicBezTo>
                  <a:cubicBezTo>
                    <a:pt x="6" y="9"/>
                    <a:pt x="0" y="5"/>
                    <a:pt x="9" y="0"/>
                  </a:cubicBezTo>
                  <a:close/>
                </a:path>
              </a:pathLst>
            </a:custGeom>
            <a:solidFill>
              <a:srgbClr val="D37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3" name="Freeform 85"/>
            <p:cNvSpPr>
              <a:spLocks/>
            </p:cNvSpPr>
            <p:nvPr/>
          </p:nvSpPr>
          <p:spPr bwMode="auto">
            <a:xfrm>
              <a:off x="4965701" y="4668838"/>
              <a:ext cx="74613" cy="65088"/>
            </a:xfrm>
            <a:custGeom>
              <a:avLst/>
              <a:gdLst>
                <a:gd name="T0" fmla="*/ 8 w 8"/>
                <a:gd name="T1" fmla="*/ 1 h 7"/>
                <a:gd name="T2" fmla="*/ 4 w 8"/>
                <a:gd name="T3" fmla="*/ 7 h 7"/>
                <a:gd name="T4" fmla="*/ 0 w 8"/>
                <a:gd name="T5" fmla="*/ 4 h 7"/>
                <a:gd name="T6" fmla="*/ 8 w 8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1"/>
                  </a:moveTo>
                  <a:cubicBezTo>
                    <a:pt x="8" y="4"/>
                    <a:pt x="8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1" y="0"/>
                    <a:pt x="5" y="1"/>
                    <a:pt x="8" y="1"/>
                  </a:cubicBezTo>
                  <a:close/>
                </a:path>
              </a:pathLst>
            </a:custGeom>
            <a:solidFill>
              <a:srgbClr val="A99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4" name="Freeform 86"/>
            <p:cNvSpPr>
              <a:spLocks/>
            </p:cNvSpPr>
            <p:nvPr/>
          </p:nvSpPr>
          <p:spPr bwMode="auto">
            <a:xfrm>
              <a:off x="3617913" y="3443288"/>
              <a:ext cx="280988" cy="1497013"/>
            </a:xfrm>
            <a:custGeom>
              <a:avLst/>
              <a:gdLst>
                <a:gd name="T0" fmla="*/ 0 w 30"/>
                <a:gd name="T1" fmla="*/ 153 h 160"/>
                <a:gd name="T2" fmla="*/ 5 w 30"/>
                <a:gd name="T3" fmla="*/ 140 h 160"/>
                <a:gd name="T4" fmla="*/ 16 w 30"/>
                <a:gd name="T5" fmla="*/ 34 h 160"/>
                <a:gd name="T6" fmla="*/ 21 w 30"/>
                <a:gd name="T7" fmla="*/ 1 h 160"/>
                <a:gd name="T8" fmla="*/ 30 w 30"/>
                <a:gd name="T9" fmla="*/ 13 h 160"/>
                <a:gd name="T10" fmla="*/ 22 w 30"/>
                <a:gd name="T11" fmla="*/ 68 h 160"/>
                <a:gd name="T12" fmla="*/ 12 w 30"/>
                <a:gd name="T13" fmla="*/ 144 h 160"/>
                <a:gd name="T14" fmla="*/ 7 w 30"/>
                <a:gd name="T15" fmla="*/ 160 h 160"/>
                <a:gd name="T16" fmla="*/ 0 w 30"/>
                <a:gd name="T17" fmla="*/ 15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60">
                  <a:moveTo>
                    <a:pt x="0" y="153"/>
                  </a:moveTo>
                  <a:cubicBezTo>
                    <a:pt x="5" y="150"/>
                    <a:pt x="4" y="145"/>
                    <a:pt x="5" y="140"/>
                  </a:cubicBezTo>
                  <a:cubicBezTo>
                    <a:pt x="8" y="105"/>
                    <a:pt x="11" y="69"/>
                    <a:pt x="16" y="34"/>
                  </a:cubicBezTo>
                  <a:cubicBezTo>
                    <a:pt x="18" y="23"/>
                    <a:pt x="19" y="12"/>
                    <a:pt x="21" y="1"/>
                  </a:cubicBezTo>
                  <a:cubicBezTo>
                    <a:pt x="30" y="0"/>
                    <a:pt x="30" y="6"/>
                    <a:pt x="30" y="13"/>
                  </a:cubicBezTo>
                  <a:cubicBezTo>
                    <a:pt x="27" y="31"/>
                    <a:pt x="24" y="49"/>
                    <a:pt x="22" y="68"/>
                  </a:cubicBezTo>
                  <a:cubicBezTo>
                    <a:pt x="19" y="93"/>
                    <a:pt x="15" y="118"/>
                    <a:pt x="12" y="144"/>
                  </a:cubicBezTo>
                  <a:cubicBezTo>
                    <a:pt x="11" y="150"/>
                    <a:pt x="9" y="155"/>
                    <a:pt x="7" y="160"/>
                  </a:cubicBezTo>
                  <a:cubicBezTo>
                    <a:pt x="3" y="160"/>
                    <a:pt x="3" y="155"/>
                    <a:pt x="0" y="153"/>
                  </a:cubicBezTo>
                  <a:close/>
                </a:path>
              </a:pathLst>
            </a:custGeom>
            <a:solidFill>
              <a:srgbClr val="BB4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5" name="Freeform 87"/>
            <p:cNvSpPr>
              <a:spLocks/>
            </p:cNvSpPr>
            <p:nvPr/>
          </p:nvSpPr>
          <p:spPr bwMode="auto">
            <a:xfrm>
              <a:off x="3759201" y="3452813"/>
              <a:ext cx="65088" cy="307975"/>
            </a:xfrm>
            <a:custGeom>
              <a:avLst/>
              <a:gdLst>
                <a:gd name="T0" fmla="*/ 6 w 7"/>
                <a:gd name="T1" fmla="*/ 0 h 33"/>
                <a:gd name="T2" fmla="*/ 1 w 7"/>
                <a:gd name="T3" fmla="*/ 33 h 33"/>
                <a:gd name="T4" fmla="*/ 4 w 7"/>
                <a:gd name="T5" fmla="*/ 0 h 33"/>
                <a:gd name="T6" fmla="*/ 6 w 7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3">
                  <a:moveTo>
                    <a:pt x="6" y="0"/>
                  </a:moveTo>
                  <a:cubicBezTo>
                    <a:pt x="7" y="11"/>
                    <a:pt x="5" y="23"/>
                    <a:pt x="1" y="33"/>
                  </a:cubicBezTo>
                  <a:cubicBezTo>
                    <a:pt x="0" y="22"/>
                    <a:pt x="2" y="1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D58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6" name="Freeform 88"/>
            <p:cNvSpPr>
              <a:spLocks/>
            </p:cNvSpPr>
            <p:nvPr/>
          </p:nvSpPr>
          <p:spPr bwMode="auto">
            <a:xfrm>
              <a:off x="4057651" y="2601913"/>
              <a:ext cx="149225" cy="139700"/>
            </a:xfrm>
            <a:custGeom>
              <a:avLst/>
              <a:gdLst>
                <a:gd name="T0" fmla="*/ 10 w 16"/>
                <a:gd name="T1" fmla="*/ 15 h 15"/>
                <a:gd name="T2" fmla="*/ 10 w 16"/>
                <a:gd name="T3" fmla="*/ 0 h 15"/>
                <a:gd name="T4" fmla="*/ 10 w 16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5">
                  <a:moveTo>
                    <a:pt x="10" y="15"/>
                  </a:moveTo>
                  <a:cubicBezTo>
                    <a:pt x="13" y="10"/>
                    <a:pt x="0" y="6"/>
                    <a:pt x="10" y="0"/>
                  </a:cubicBezTo>
                  <a:cubicBezTo>
                    <a:pt x="16" y="5"/>
                    <a:pt x="14" y="10"/>
                    <a:pt x="10" y="15"/>
                  </a:cubicBezTo>
                  <a:close/>
                </a:path>
              </a:pathLst>
            </a:custGeom>
            <a:solidFill>
              <a:srgbClr val="9F4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7" name="Freeform 89"/>
            <p:cNvSpPr>
              <a:spLocks/>
            </p:cNvSpPr>
            <p:nvPr/>
          </p:nvSpPr>
          <p:spPr bwMode="auto">
            <a:xfrm>
              <a:off x="4095751" y="2760663"/>
              <a:ext cx="46038" cy="120650"/>
            </a:xfrm>
            <a:custGeom>
              <a:avLst/>
              <a:gdLst>
                <a:gd name="T0" fmla="*/ 5 w 5"/>
                <a:gd name="T1" fmla="*/ 13 h 13"/>
                <a:gd name="T2" fmla="*/ 0 w 5"/>
                <a:gd name="T3" fmla="*/ 5 h 13"/>
                <a:gd name="T4" fmla="*/ 5 w 5"/>
                <a:gd name="T5" fmla="*/ 3 h 13"/>
                <a:gd name="T6" fmla="*/ 5 w 5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13"/>
                  </a:moveTo>
                  <a:cubicBezTo>
                    <a:pt x="3" y="11"/>
                    <a:pt x="0" y="9"/>
                    <a:pt x="0" y="5"/>
                  </a:cubicBezTo>
                  <a:cubicBezTo>
                    <a:pt x="0" y="0"/>
                    <a:pt x="2" y="0"/>
                    <a:pt x="5" y="3"/>
                  </a:cubicBezTo>
                  <a:cubicBezTo>
                    <a:pt x="5" y="6"/>
                    <a:pt x="5" y="10"/>
                    <a:pt x="5" y="13"/>
                  </a:cubicBezTo>
                  <a:close/>
                </a:path>
              </a:pathLst>
            </a:custGeom>
            <a:solidFill>
              <a:srgbClr val="9F4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8" name="Freeform 90"/>
            <p:cNvSpPr>
              <a:spLocks/>
            </p:cNvSpPr>
            <p:nvPr/>
          </p:nvSpPr>
          <p:spPr bwMode="auto">
            <a:xfrm>
              <a:off x="2767013" y="3592513"/>
              <a:ext cx="841375" cy="1235075"/>
            </a:xfrm>
            <a:custGeom>
              <a:avLst/>
              <a:gdLst>
                <a:gd name="T0" fmla="*/ 46 w 90"/>
                <a:gd name="T1" fmla="*/ 7 h 132"/>
                <a:gd name="T2" fmla="*/ 57 w 90"/>
                <a:gd name="T3" fmla="*/ 7 h 132"/>
                <a:gd name="T4" fmla="*/ 89 w 90"/>
                <a:gd name="T5" fmla="*/ 39 h 132"/>
                <a:gd name="T6" fmla="*/ 87 w 90"/>
                <a:gd name="T7" fmla="*/ 122 h 132"/>
                <a:gd name="T8" fmla="*/ 81 w 90"/>
                <a:gd name="T9" fmla="*/ 130 h 132"/>
                <a:gd name="T10" fmla="*/ 46 w 90"/>
                <a:gd name="T11" fmla="*/ 129 h 132"/>
                <a:gd name="T12" fmla="*/ 30 w 90"/>
                <a:gd name="T13" fmla="*/ 109 h 132"/>
                <a:gd name="T14" fmla="*/ 15 w 90"/>
                <a:gd name="T15" fmla="*/ 101 h 132"/>
                <a:gd name="T16" fmla="*/ 11 w 90"/>
                <a:gd name="T17" fmla="*/ 110 h 132"/>
                <a:gd name="T18" fmla="*/ 13 w 90"/>
                <a:gd name="T19" fmla="*/ 114 h 132"/>
                <a:gd name="T20" fmla="*/ 12 w 90"/>
                <a:gd name="T21" fmla="*/ 128 h 132"/>
                <a:gd name="T22" fmla="*/ 9 w 90"/>
                <a:gd name="T23" fmla="*/ 128 h 132"/>
                <a:gd name="T24" fmla="*/ 6 w 90"/>
                <a:gd name="T25" fmla="*/ 115 h 132"/>
                <a:gd name="T26" fmla="*/ 5 w 90"/>
                <a:gd name="T27" fmla="*/ 87 h 132"/>
                <a:gd name="T28" fmla="*/ 10 w 90"/>
                <a:gd name="T29" fmla="*/ 57 h 132"/>
                <a:gd name="T30" fmla="*/ 26 w 90"/>
                <a:gd name="T31" fmla="*/ 21 h 132"/>
                <a:gd name="T32" fmla="*/ 26 w 90"/>
                <a:gd name="T33" fmla="*/ 14 h 132"/>
                <a:gd name="T34" fmla="*/ 17 w 90"/>
                <a:gd name="T35" fmla="*/ 13 h 132"/>
                <a:gd name="T36" fmla="*/ 6 w 90"/>
                <a:gd name="T37" fmla="*/ 23 h 132"/>
                <a:gd name="T38" fmla="*/ 6 w 90"/>
                <a:gd name="T39" fmla="*/ 5 h 132"/>
                <a:gd name="T40" fmla="*/ 23 w 90"/>
                <a:gd name="T41" fmla="*/ 4 h 132"/>
                <a:gd name="T42" fmla="*/ 33 w 90"/>
                <a:gd name="T43" fmla="*/ 7 h 132"/>
                <a:gd name="T44" fmla="*/ 34 w 90"/>
                <a:gd name="T45" fmla="*/ 8 h 132"/>
                <a:gd name="T46" fmla="*/ 45 w 90"/>
                <a:gd name="T47" fmla="*/ 8 h 132"/>
                <a:gd name="T48" fmla="*/ 46 w 90"/>
                <a:gd name="T49" fmla="*/ 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132">
                  <a:moveTo>
                    <a:pt x="46" y="7"/>
                  </a:moveTo>
                  <a:cubicBezTo>
                    <a:pt x="50" y="7"/>
                    <a:pt x="54" y="7"/>
                    <a:pt x="57" y="7"/>
                  </a:cubicBezTo>
                  <a:cubicBezTo>
                    <a:pt x="75" y="8"/>
                    <a:pt x="89" y="21"/>
                    <a:pt x="89" y="39"/>
                  </a:cubicBezTo>
                  <a:cubicBezTo>
                    <a:pt x="90" y="67"/>
                    <a:pt x="89" y="95"/>
                    <a:pt x="87" y="122"/>
                  </a:cubicBezTo>
                  <a:cubicBezTo>
                    <a:pt x="87" y="126"/>
                    <a:pt x="86" y="132"/>
                    <a:pt x="81" y="130"/>
                  </a:cubicBezTo>
                  <a:cubicBezTo>
                    <a:pt x="69" y="127"/>
                    <a:pt x="57" y="131"/>
                    <a:pt x="46" y="129"/>
                  </a:cubicBezTo>
                  <a:cubicBezTo>
                    <a:pt x="31" y="127"/>
                    <a:pt x="31" y="127"/>
                    <a:pt x="30" y="109"/>
                  </a:cubicBezTo>
                  <a:cubicBezTo>
                    <a:pt x="30" y="98"/>
                    <a:pt x="25" y="95"/>
                    <a:pt x="15" y="101"/>
                  </a:cubicBezTo>
                  <a:cubicBezTo>
                    <a:pt x="12" y="103"/>
                    <a:pt x="9" y="105"/>
                    <a:pt x="11" y="110"/>
                  </a:cubicBezTo>
                  <a:cubicBezTo>
                    <a:pt x="12" y="111"/>
                    <a:pt x="12" y="113"/>
                    <a:pt x="13" y="114"/>
                  </a:cubicBezTo>
                  <a:cubicBezTo>
                    <a:pt x="14" y="119"/>
                    <a:pt x="16" y="124"/>
                    <a:pt x="12" y="128"/>
                  </a:cubicBezTo>
                  <a:cubicBezTo>
                    <a:pt x="12" y="129"/>
                    <a:pt x="10" y="129"/>
                    <a:pt x="9" y="128"/>
                  </a:cubicBezTo>
                  <a:cubicBezTo>
                    <a:pt x="5" y="125"/>
                    <a:pt x="4" y="119"/>
                    <a:pt x="6" y="115"/>
                  </a:cubicBezTo>
                  <a:cubicBezTo>
                    <a:pt x="10" y="105"/>
                    <a:pt x="5" y="96"/>
                    <a:pt x="5" y="87"/>
                  </a:cubicBezTo>
                  <a:cubicBezTo>
                    <a:pt x="6" y="77"/>
                    <a:pt x="5" y="67"/>
                    <a:pt x="10" y="57"/>
                  </a:cubicBezTo>
                  <a:cubicBezTo>
                    <a:pt x="15" y="46"/>
                    <a:pt x="16" y="31"/>
                    <a:pt x="26" y="21"/>
                  </a:cubicBezTo>
                  <a:cubicBezTo>
                    <a:pt x="28" y="19"/>
                    <a:pt x="28" y="16"/>
                    <a:pt x="26" y="14"/>
                  </a:cubicBezTo>
                  <a:cubicBezTo>
                    <a:pt x="24" y="11"/>
                    <a:pt x="20" y="11"/>
                    <a:pt x="17" y="13"/>
                  </a:cubicBezTo>
                  <a:cubicBezTo>
                    <a:pt x="14" y="16"/>
                    <a:pt x="11" y="19"/>
                    <a:pt x="6" y="23"/>
                  </a:cubicBezTo>
                  <a:cubicBezTo>
                    <a:pt x="6" y="16"/>
                    <a:pt x="0" y="10"/>
                    <a:pt x="6" y="5"/>
                  </a:cubicBezTo>
                  <a:cubicBezTo>
                    <a:pt x="11" y="0"/>
                    <a:pt x="17" y="3"/>
                    <a:pt x="23" y="4"/>
                  </a:cubicBezTo>
                  <a:cubicBezTo>
                    <a:pt x="26" y="5"/>
                    <a:pt x="29" y="6"/>
                    <a:pt x="33" y="7"/>
                  </a:cubicBezTo>
                  <a:cubicBezTo>
                    <a:pt x="33" y="7"/>
                    <a:pt x="33" y="8"/>
                    <a:pt x="34" y="8"/>
                  </a:cubicBezTo>
                  <a:cubicBezTo>
                    <a:pt x="38" y="15"/>
                    <a:pt x="41" y="12"/>
                    <a:pt x="45" y="8"/>
                  </a:cubicBezTo>
                  <a:cubicBezTo>
                    <a:pt x="45" y="8"/>
                    <a:pt x="46" y="7"/>
                    <a:pt x="46" y="7"/>
                  </a:cubicBezTo>
                  <a:close/>
                </a:path>
              </a:pathLst>
            </a:custGeom>
            <a:solidFill>
              <a:srgbClr val="271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9" name="Freeform 91"/>
            <p:cNvSpPr>
              <a:spLocks/>
            </p:cNvSpPr>
            <p:nvPr/>
          </p:nvSpPr>
          <p:spPr bwMode="auto">
            <a:xfrm>
              <a:off x="2738438" y="4856163"/>
              <a:ext cx="963613" cy="420688"/>
            </a:xfrm>
            <a:custGeom>
              <a:avLst/>
              <a:gdLst>
                <a:gd name="T0" fmla="*/ 92 w 103"/>
                <a:gd name="T1" fmla="*/ 21 h 45"/>
                <a:gd name="T2" fmla="*/ 101 w 103"/>
                <a:gd name="T3" fmla="*/ 41 h 45"/>
                <a:gd name="T4" fmla="*/ 99 w 103"/>
                <a:gd name="T5" fmla="*/ 45 h 45"/>
                <a:gd name="T6" fmla="*/ 59 w 103"/>
                <a:gd name="T7" fmla="*/ 32 h 45"/>
                <a:gd name="T8" fmla="*/ 10 w 103"/>
                <a:gd name="T9" fmla="*/ 34 h 45"/>
                <a:gd name="T10" fmla="*/ 0 w 103"/>
                <a:gd name="T11" fmla="*/ 29 h 45"/>
                <a:gd name="T12" fmla="*/ 16 w 103"/>
                <a:gd name="T13" fmla="*/ 7 h 45"/>
                <a:gd name="T14" fmla="*/ 76 w 103"/>
                <a:gd name="T15" fmla="*/ 3 h 45"/>
                <a:gd name="T16" fmla="*/ 83 w 103"/>
                <a:gd name="T17" fmla="*/ 8 h 45"/>
                <a:gd name="T18" fmla="*/ 92 w 103"/>
                <a:gd name="T19" fmla="*/ 22 h 45"/>
                <a:gd name="T20" fmla="*/ 92 w 103"/>
                <a:gd name="T2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45">
                  <a:moveTo>
                    <a:pt x="92" y="21"/>
                  </a:moveTo>
                  <a:cubicBezTo>
                    <a:pt x="90" y="31"/>
                    <a:pt x="99" y="34"/>
                    <a:pt x="101" y="41"/>
                  </a:cubicBezTo>
                  <a:cubicBezTo>
                    <a:pt x="103" y="43"/>
                    <a:pt x="101" y="44"/>
                    <a:pt x="99" y="45"/>
                  </a:cubicBezTo>
                  <a:cubicBezTo>
                    <a:pt x="88" y="32"/>
                    <a:pt x="75" y="31"/>
                    <a:pt x="59" y="32"/>
                  </a:cubicBezTo>
                  <a:cubicBezTo>
                    <a:pt x="43" y="33"/>
                    <a:pt x="26" y="31"/>
                    <a:pt x="10" y="34"/>
                  </a:cubicBezTo>
                  <a:cubicBezTo>
                    <a:pt x="6" y="34"/>
                    <a:pt x="1" y="35"/>
                    <a:pt x="0" y="29"/>
                  </a:cubicBezTo>
                  <a:cubicBezTo>
                    <a:pt x="2" y="19"/>
                    <a:pt x="13" y="17"/>
                    <a:pt x="16" y="7"/>
                  </a:cubicBezTo>
                  <a:cubicBezTo>
                    <a:pt x="36" y="2"/>
                    <a:pt x="56" y="0"/>
                    <a:pt x="76" y="3"/>
                  </a:cubicBezTo>
                  <a:cubicBezTo>
                    <a:pt x="78" y="4"/>
                    <a:pt x="80" y="6"/>
                    <a:pt x="83" y="8"/>
                  </a:cubicBezTo>
                  <a:cubicBezTo>
                    <a:pt x="86" y="12"/>
                    <a:pt x="89" y="17"/>
                    <a:pt x="92" y="22"/>
                  </a:cubicBezTo>
                  <a:lnTo>
                    <a:pt x="92" y="21"/>
                  </a:lnTo>
                  <a:close/>
                </a:path>
              </a:pathLst>
            </a:custGeom>
            <a:solidFill>
              <a:srgbClr val="A74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0" name="Freeform 92"/>
            <p:cNvSpPr>
              <a:spLocks/>
            </p:cNvSpPr>
            <p:nvPr/>
          </p:nvSpPr>
          <p:spPr bwMode="auto">
            <a:xfrm>
              <a:off x="3067051" y="3462338"/>
              <a:ext cx="130175" cy="261938"/>
            </a:xfrm>
            <a:custGeom>
              <a:avLst/>
              <a:gdLst>
                <a:gd name="T0" fmla="*/ 1 w 14"/>
                <a:gd name="T1" fmla="*/ 21 h 28"/>
                <a:gd name="T2" fmla="*/ 1 w 14"/>
                <a:gd name="T3" fmla="*/ 9 h 28"/>
                <a:gd name="T4" fmla="*/ 7 w 14"/>
                <a:gd name="T5" fmla="*/ 0 h 28"/>
                <a:gd name="T6" fmla="*/ 14 w 14"/>
                <a:gd name="T7" fmla="*/ 8 h 28"/>
                <a:gd name="T8" fmla="*/ 14 w 14"/>
                <a:gd name="T9" fmla="*/ 21 h 28"/>
                <a:gd name="T10" fmla="*/ 14 w 14"/>
                <a:gd name="T11" fmla="*/ 21 h 28"/>
                <a:gd name="T12" fmla="*/ 1 w 14"/>
                <a:gd name="T13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8">
                  <a:moveTo>
                    <a:pt x="1" y="21"/>
                  </a:moveTo>
                  <a:cubicBezTo>
                    <a:pt x="1" y="17"/>
                    <a:pt x="0" y="13"/>
                    <a:pt x="1" y="9"/>
                  </a:cubicBezTo>
                  <a:cubicBezTo>
                    <a:pt x="1" y="4"/>
                    <a:pt x="2" y="0"/>
                    <a:pt x="7" y="0"/>
                  </a:cubicBezTo>
                  <a:cubicBezTo>
                    <a:pt x="11" y="0"/>
                    <a:pt x="13" y="4"/>
                    <a:pt x="14" y="8"/>
                  </a:cubicBezTo>
                  <a:cubicBezTo>
                    <a:pt x="14" y="12"/>
                    <a:pt x="14" y="17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27"/>
                    <a:pt x="5" y="28"/>
                    <a:pt x="1" y="21"/>
                  </a:cubicBezTo>
                  <a:close/>
                </a:path>
              </a:pathLst>
            </a:custGeom>
            <a:solidFill>
              <a:srgbClr val="6A23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1" name="Freeform 93"/>
            <p:cNvSpPr>
              <a:spLocks/>
            </p:cNvSpPr>
            <p:nvPr/>
          </p:nvSpPr>
          <p:spPr bwMode="auto">
            <a:xfrm>
              <a:off x="1925638" y="3556000"/>
              <a:ext cx="430213" cy="1477963"/>
            </a:xfrm>
            <a:custGeom>
              <a:avLst/>
              <a:gdLst>
                <a:gd name="T0" fmla="*/ 9 w 46"/>
                <a:gd name="T1" fmla="*/ 68 h 158"/>
                <a:gd name="T2" fmla="*/ 2 w 46"/>
                <a:gd name="T3" fmla="*/ 14 h 158"/>
                <a:gd name="T4" fmla="*/ 0 w 46"/>
                <a:gd name="T5" fmla="*/ 0 h 158"/>
                <a:gd name="T6" fmla="*/ 8 w 46"/>
                <a:gd name="T7" fmla="*/ 18 h 158"/>
                <a:gd name="T8" fmla="*/ 43 w 46"/>
                <a:gd name="T9" fmla="*/ 128 h 158"/>
                <a:gd name="T10" fmla="*/ 46 w 46"/>
                <a:gd name="T11" fmla="*/ 138 h 158"/>
                <a:gd name="T12" fmla="*/ 46 w 46"/>
                <a:gd name="T13" fmla="*/ 152 h 158"/>
                <a:gd name="T14" fmla="*/ 23 w 46"/>
                <a:gd name="T15" fmla="*/ 153 h 158"/>
                <a:gd name="T16" fmla="*/ 10 w 46"/>
                <a:gd name="T17" fmla="*/ 94 h 158"/>
                <a:gd name="T18" fmla="*/ 9 w 46"/>
                <a:gd name="T19" fmla="*/ 6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158">
                  <a:moveTo>
                    <a:pt x="9" y="68"/>
                  </a:moveTo>
                  <a:cubicBezTo>
                    <a:pt x="9" y="50"/>
                    <a:pt x="4" y="32"/>
                    <a:pt x="2" y="14"/>
                  </a:cubicBezTo>
                  <a:cubicBezTo>
                    <a:pt x="1" y="10"/>
                    <a:pt x="1" y="5"/>
                    <a:pt x="0" y="0"/>
                  </a:cubicBezTo>
                  <a:cubicBezTo>
                    <a:pt x="6" y="5"/>
                    <a:pt x="5" y="12"/>
                    <a:pt x="8" y="18"/>
                  </a:cubicBezTo>
                  <a:cubicBezTo>
                    <a:pt x="20" y="55"/>
                    <a:pt x="32" y="91"/>
                    <a:pt x="43" y="128"/>
                  </a:cubicBezTo>
                  <a:cubicBezTo>
                    <a:pt x="45" y="131"/>
                    <a:pt x="45" y="134"/>
                    <a:pt x="46" y="138"/>
                  </a:cubicBezTo>
                  <a:cubicBezTo>
                    <a:pt x="46" y="142"/>
                    <a:pt x="46" y="147"/>
                    <a:pt x="46" y="152"/>
                  </a:cubicBezTo>
                  <a:cubicBezTo>
                    <a:pt x="38" y="153"/>
                    <a:pt x="31" y="158"/>
                    <a:pt x="23" y="153"/>
                  </a:cubicBezTo>
                  <a:cubicBezTo>
                    <a:pt x="14" y="135"/>
                    <a:pt x="15" y="114"/>
                    <a:pt x="10" y="94"/>
                  </a:cubicBezTo>
                  <a:cubicBezTo>
                    <a:pt x="8" y="85"/>
                    <a:pt x="11" y="76"/>
                    <a:pt x="9" y="68"/>
                  </a:cubicBezTo>
                  <a:close/>
                </a:path>
              </a:pathLst>
            </a:custGeom>
            <a:solidFill>
              <a:srgbClr val="543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2" name="Freeform 94"/>
            <p:cNvSpPr>
              <a:spLocks/>
            </p:cNvSpPr>
            <p:nvPr/>
          </p:nvSpPr>
          <p:spPr bwMode="auto">
            <a:xfrm>
              <a:off x="2214563" y="3321050"/>
              <a:ext cx="122238" cy="422275"/>
            </a:xfrm>
            <a:custGeom>
              <a:avLst/>
              <a:gdLst>
                <a:gd name="T0" fmla="*/ 10 w 13"/>
                <a:gd name="T1" fmla="*/ 0 h 45"/>
                <a:gd name="T2" fmla="*/ 13 w 13"/>
                <a:gd name="T3" fmla="*/ 43 h 45"/>
                <a:gd name="T4" fmla="*/ 12 w 13"/>
                <a:gd name="T5" fmla="*/ 44 h 45"/>
                <a:gd name="T6" fmla="*/ 12 w 13"/>
                <a:gd name="T7" fmla="*/ 45 h 45"/>
                <a:gd name="T8" fmla="*/ 10 w 1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10" y="0"/>
                  </a:moveTo>
                  <a:cubicBezTo>
                    <a:pt x="11" y="15"/>
                    <a:pt x="12" y="29"/>
                    <a:pt x="13" y="43"/>
                  </a:cubicBezTo>
                  <a:cubicBezTo>
                    <a:pt x="13" y="43"/>
                    <a:pt x="13" y="44"/>
                    <a:pt x="12" y="44"/>
                  </a:cubicBezTo>
                  <a:cubicBezTo>
                    <a:pt x="12" y="44"/>
                    <a:pt x="12" y="44"/>
                    <a:pt x="12" y="45"/>
                  </a:cubicBezTo>
                  <a:cubicBezTo>
                    <a:pt x="9" y="30"/>
                    <a:pt x="0" y="16"/>
                    <a:pt x="10" y="0"/>
                  </a:cubicBezTo>
                  <a:close/>
                </a:path>
              </a:pathLst>
            </a:custGeom>
            <a:solidFill>
              <a:srgbClr val="A1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3" name="Freeform 95"/>
            <p:cNvSpPr>
              <a:spLocks/>
            </p:cNvSpPr>
            <p:nvPr/>
          </p:nvSpPr>
          <p:spPr bwMode="auto">
            <a:xfrm>
              <a:off x="2430463" y="3770313"/>
              <a:ext cx="93663" cy="636588"/>
            </a:xfrm>
            <a:custGeom>
              <a:avLst/>
              <a:gdLst>
                <a:gd name="T0" fmla="*/ 1 w 10"/>
                <a:gd name="T1" fmla="*/ 0 h 68"/>
                <a:gd name="T2" fmla="*/ 7 w 10"/>
                <a:gd name="T3" fmla="*/ 33 h 68"/>
                <a:gd name="T4" fmla="*/ 10 w 10"/>
                <a:gd name="T5" fmla="*/ 68 h 68"/>
                <a:gd name="T6" fmla="*/ 1 w 10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8">
                  <a:moveTo>
                    <a:pt x="1" y="0"/>
                  </a:moveTo>
                  <a:cubicBezTo>
                    <a:pt x="6" y="10"/>
                    <a:pt x="5" y="22"/>
                    <a:pt x="7" y="33"/>
                  </a:cubicBezTo>
                  <a:cubicBezTo>
                    <a:pt x="9" y="44"/>
                    <a:pt x="9" y="56"/>
                    <a:pt x="10" y="68"/>
                  </a:cubicBezTo>
                  <a:cubicBezTo>
                    <a:pt x="5" y="45"/>
                    <a:pt x="0" y="23"/>
                    <a:pt x="1" y="0"/>
                  </a:cubicBezTo>
                  <a:close/>
                </a:path>
              </a:pathLst>
            </a:custGeom>
            <a:solidFill>
              <a:srgbClr val="C98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4" name="Freeform 96"/>
            <p:cNvSpPr>
              <a:spLocks/>
            </p:cNvSpPr>
            <p:nvPr/>
          </p:nvSpPr>
          <p:spPr bwMode="auto">
            <a:xfrm>
              <a:off x="2551113" y="5127625"/>
              <a:ext cx="1160463" cy="225425"/>
            </a:xfrm>
            <a:custGeom>
              <a:avLst/>
              <a:gdLst>
                <a:gd name="T0" fmla="*/ 119 w 124"/>
                <a:gd name="T1" fmla="*/ 15 h 24"/>
                <a:gd name="T2" fmla="*/ 121 w 124"/>
                <a:gd name="T3" fmla="*/ 12 h 24"/>
                <a:gd name="T4" fmla="*/ 123 w 124"/>
                <a:gd name="T5" fmla="*/ 20 h 24"/>
                <a:gd name="T6" fmla="*/ 113 w 124"/>
                <a:gd name="T7" fmla="*/ 24 h 24"/>
                <a:gd name="T8" fmla="*/ 7 w 124"/>
                <a:gd name="T9" fmla="*/ 22 h 24"/>
                <a:gd name="T10" fmla="*/ 0 w 124"/>
                <a:gd name="T11" fmla="*/ 18 h 24"/>
                <a:gd name="T12" fmla="*/ 20 w 124"/>
                <a:gd name="T13" fmla="*/ 0 h 24"/>
                <a:gd name="T14" fmla="*/ 28 w 124"/>
                <a:gd name="T15" fmla="*/ 4 h 24"/>
                <a:gd name="T16" fmla="*/ 39 w 124"/>
                <a:gd name="T17" fmla="*/ 9 h 24"/>
                <a:gd name="T18" fmla="*/ 106 w 124"/>
                <a:gd name="T19" fmla="*/ 11 h 24"/>
                <a:gd name="T20" fmla="*/ 119 w 124"/>
                <a:gd name="T21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24">
                  <a:moveTo>
                    <a:pt x="119" y="15"/>
                  </a:moveTo>
                  <a:cubicBezTo>
                    <a:pt x="120" y="14"/>
                    <a:pt x="121" y="13"/>
                    <a:pt x="121" y="12"/>
                  </a:cubicBezTo>
                  <a:cubicBezTo>
                    <a:pt x="124" y="14"/>
                    <a:pt x="124" y="17"/>
                    <a:pt x="123" y="20"/>
                  </a:cubicBezTo>
                  <a:cubicBezTo>
                    <a:pt x="121" y="24"/>
                    <a:pt x="117" y="24"/>
                    <a:pt x="113" y="24"/>
                  </a:cubicBezTo>
                  <a:cubicBezTo>
                    <a:pt x="78" y="23"/>
                    <a:pt x="42" y="23"/>
                    <a:pt x="7" y="22"/>
                  </a:cubicBezTo>
                  <a:cubicBezTo>
                    <a:pt x="4" y="22"/>
                    <a:pt x="1" y="21"/>
                    <a:pt x="0" y="18"/>
                  </a:cubicBezTo>
                  <a:cubicBezTo>
                    <a:pt x="1" y="6"/>
                    <a:pt x="10" y="2"/>
                    <a:pt x="20" y="0"/>
                  </a:cubicBezTo>
                  <a:cubicBezTo>
                    <a:pt x="22" y="2"/>
                    <a:pt x="26" y="0"/>
                    <a:pt x="28" y="4"/>
                  </a:cubicBezTo>
                  <a:cubicBezTo>
                    <a:pt x="30" y="10"/>
                    <a:pt x="35" y="9"/>
                    <a:pt x="39" y="9"/>
                  </a:cubicBezTo>
                  <a:cubicBezTo>
                    <a:pt x="61" y="9"/>
                    <a:pt x="84" y="12"/>
                    <a:pt x="106" y="11"/>
                  </a:cubicBezTo>
                  <a:cubicBezTo>
                    <a:pt x="111" y="11"/>
                    <a:pt x="115" y="12"/>
                    <a:pt x="119" y="15"/>
                  </a:cubicBezTo>
                  <a:close/>
                </a:path>
              </a:pathLst>
            </a:custGeom>
            <a:solidFill>
              <a:srgbClr val="8D3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5" name="Freeform 97"/>
            <p:cNvSpPr>
              <a:spLocks/>
            </p:cNvSpPr>
            <p:nvPr/>
          </p:nvSpPr>
          <p:spPr bwMode="auto">
            <a:xfrm>
              <a:off x="2533651" y="5295900"/>
              <a:ext cx="1187450" cy="93663"/>
            </a:xfrm>
            <a:custGeom>
              <a:avLst/>
              <a:gdLst>
                <a:gd name="T0" fmla="*/ 2 w 127"/>
                <a:gd name="T1" fmla="*/ 0 h 10"/>
                <a:gd name="T2" fmla="*/ 33 w 127"/>
                <a:gd name="T3" fmla="*/ 1 h 10"/>
                <a:gd name="T4" fmla="*/ 112 w 127"/>
                <a:gd name="T5" fmla="*/ 3 h 10"/>
                <a:gd name="T6" fmla="*/ 125 w 127"/>
                <a:gd name="T7" fmla="*/ 2 h 10"/>
                <a:gd name="T8" fmla="*/ 127 w 127"/>
                <a:gd name="T9" fmla="*/ 8 h 10"/>
                <a:gd name="T10" fmla="*/ 0 w 127"/>
                <a:gd name="T11" fmla="*/ 5 h 10"/>
                <a:gd name="T12" fmla="*/ 2 w 12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0">
                  <a:moveTo>
                    <a:pt x="2" y="0"/>
                  </a:moveTo>
                  <a:cubicBezTo>
                    <a:pt x="12" y="3"/>
                    <a:pt x="23" y="1"/>
                    <a:pt x="33" y="1"/>
                  </a:cubicBezTo>
                  <a:cubicBezTo>
                    <a:pt x="59" y="2"/>
                    <a:pt x="86" y="3"/>
                    <a:pt x="112" y="3"/>
                  </a:cubicBezTo>
                  <a:cubicBezTo>
                    <a:pt x="116" y="4"/>
                    <a:pt x="121" y="4"/>
                    <a:pt x="125" y="2"/>
                  </a:cubicBezTo>
                  <a:cubicBezTo>
                    <a:pt x="126" y="4"/>
                    <a:pt x="127" y="6"/>
                    <a:pt x="127" y="8"/>
                  </a:cubicBezTo>
                  <a:cubicBezTo>
                    <a:pt x="85" y="10"/>
                    <a:pt x="42" y="8"/>
                    <a:pt x="0" y="5"/>
                  </a:cubicBezTo>
                  <a:cubicBezTo>
                    <a:pt x="1" y="4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BF9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6" name="Freeform 98"/>
            <p:cNvSpPr>
              <a:spLocks/>
            </p:cNvSpPr>
            <p:nvPr/>
          </p:nvSpPr>
          <p:spPr bwMode="auto">
            <a:xfrm>
              <a:off x="3656013" y="3087688"/>
              <a:ext cx="139700" cy="93663"/>
            </a:xfrm>
            <a:custGeom>
              <a:avLst/>
              <a:gdLst>
                <a:gd name="T0" fmla="*/ 12 w 15"/>
                <a:gd name="T1" fmla="*/ 0 h 10"/>
                <a:gd name="T2" fmla="*/ 11 w 15"/>
                <a:gd name="T3" fmla="*/ 8 h 10"/>
                <a:gd name="T4" fmla="*/ 4 w 15"/>
                <a:gd name="T5" fmla="*/ 8 h 10"/>
                <a:gd name="T6" fmla="*/ 3 w 15"/>
                <a:gd name="T7" fmla="*/ 1 h 10"/>
                <a:gd name="T8" fmla="*/ 12 w 1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2" y="0"/>
                  </a:moveTo>
                  <a:cubicBezTo>
                    <a:pt x="14" y="3"/>
                    <a:pt x="15" y="6"/>
                    <a:pt x="11" y="8"/>
                  </a:cubicBezTo>
                  <a:cubicBezTo>
                    <a:pt x="9" y="9"/>
                    <a:pt x="7" y="10"/>
                    <a:pt x="4" y="8"/>
                  </a:cubicBezTo>
                  <a:cubicBezTo>
                    <a:pt x="0" y="6"/>
                    <a:pt x="3" y="3"/>
                    <a:pt x="3" y="1"/>
                  </a:cubicBezTo>
                  <a:cubicBezTo>
                    <a:pt x="6" y="1"/>
                    <a:pt x="9" y="1"/>
                    <a:pt x="12" y="0"/>
                  </a:cubicBezTo>
                  <a:close/>
                </a:path>
              </a:pathLst>
            </a:custGeom>
            <a:solidFill>
              <a:srgbClr val="712E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7" name="Freeform 99"/>
            <p:cNvSpPr>
              <a:spLocks/>
            </p:cNvSpPr>
            <p:nvPr/>
          </p:nvSpPr>
          <p:spPr bwMode="auto">
            <a:xfrm>
              <a:off x="1925638" y="4192588"/>
              <a:ext cx="214313" cy="795338"/>
            </a:xfrm>
            <a:custGeom>
              <a:avLst/>
              <a:gdLst>
                <a:gd name="T0" fmla="*/ 9 w 23"/>
                <a:gd name="T1" fmla="*/ 0 h 85"/>
                <a:gd name="T2" fmla="*/ 18 w 23"/>
                <a:gd name="T3" fmla="*/ 52 h 85"/>
                <a:gd name="T4" fmla="*/ 23 w 23"/>
                <a:gd name="T5" fmla="*/ 85 h 85"/>
                <a:gd name="T6" fmla="*/ 6 w 23"/>
                <a:gd name="T7" fmla="*/ 81 h 85"/>
                <a:gd name="T8" fmla="*/ 0 w 23"/>
                <a:gd name="T9" fmla="*/ 29 h 85"/>
                <a:gd name="T10" fmla="*/ 6 w 23"/>
                <a:gd name="T11" fmla="*/ 10 h 85"/>
                <a:gd name="T12" fmla="*/ 9 w 23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5">
                  <a:moveTo>
                    <a:pt x="9" y="0"/>
                  </a:moveTo>
                  <a:cubicBezTo>
                    <a:pt x="15" y="17"/>
                    <a:pt x="15" y="35"/>
                    <a:pt x="18" y="52"/>
                  </a:cubicBezTo>
                  <a:cubicBezTo>
                    <a:pt x="20" y="63"/>
                    <a:pt x="23" y="74"/>
                    <a:pt x="23" y="85"/>
                  </a:cubicBezTo>
                  <a:cubicBezTo>
                    <a:pt x="18" y="81"/>
                    <a:pt x="12" y="81"/>
                    <a:pt x="6" y="81"/>
                  </a:cubicBezTo>
                  <a:cubicBezTo>
                    <a:pt x="5" y="63"/>
                    <a:pt x="5" y="46"/>
                    <a:pt x="0" y="29"/>
                  </a:cubicBezTo>
                  <a:cubicBezTo>
                    <a:pt x="0" y="22"/>
                    <a:pt x="1" y="15"/>
                    <a:pt x="6" y="10"/>
                  </a:cubicBezTo>
                  <a:cubicBezTo>
                    <a:pt x="9" y="8"/>
                    <a:pt x="10" y="4"/>
                    <a:pt x="9" y="0"/>
                  </a:cubicBezTo>
                  <a:close/>
                </a:path>
              </a:pathLst>
            </a:custGeom>
            <a:solidFill>
              <a:srgbClr val="9C6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8" name="Freeform 100"/>
            <p:cNvSpPr>
              <a:spLocks/>
            </p:cNvSpPr>
            <p:nvPr/>
          </p:nvSpPr>
          <p:spPr bwMode="auto">
            <a:xfrm>
              <a:off x="3514726" y="4930775"/>
              <a:ext cx="84138" cy="131763"/>
            </a:xfrm>
            <a:custGeom>
              <a:avLst/>
              <a:gdLst>
                <a:gd name="T0" fmla="*/ 9 w 9"/>
                <a:gd name="T1" fmla="*/ 14 h 14"/>
                <a:gd name="T2" fmla="*/ 0 w 9"/>
                <a:gd name="T3" fmla="*/ 0 h 14"/>
                <a:gd name="T4" fmla="*/ 9 w 9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cubicBezTo>
                    <a:pt x="5" y="10"/>
                    <a:pt x="0" y="7"/>
                    <a:pt x="0" y="0"/>
                  </a:cubicBezTo>
                  <a:cubicBezTo>
                    <a:pt x="5" y="3"/>
                    <a:pt x="8" y="8"/>
                    <a:pt x="9" y="14"/>
                  </a:cubicBezTo>
                  <a:close/>
                </a:path>
              </a:pathLst>
            </a:custGeom>
            <a:solidFill>
              <a:srgbClr val="B1C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9" name="Freeform 101"/>
            <p:cNvSpPr>
              <a:spLocks/>
            </p:cNvSpPr>
            <p:nvPr/>
          </p:nvSpPr>
          <p:spPr bwMode="auto">
            <a:xfrm>
              <a:off x="3067051" y="3659188"/>
              <a:ext cx="130175" cy="84138"/>
            </a:xfrm>
            <a:custGeom>
              <a:avLst/>
              <a:gdLst>
                <a:gd name="T0" fmla="*/ 1 w 14"/>
                <a:gd name="T1" fmla="*/ 0 h 9"/>
                <a:gd name="T2" fmla="*/ 14 w 14"/>
                <a:gd name="T3" fmla="*/ 0 h 9"/>
                <a:gd name="T4" fmla="*/ 6 w 14"/>
                <a:gd name="T5" fmla="*/ 9 h 9"/>
                <a:gd name="T6" fmla="*/ 1 w 14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9">
                  <a:moveTo>
                    <a:pt x="1" y="0"/>
                  </a:moveTo>
                  <a:cubicBezTo>
                    <a:pt x="5" y="3"/>
                    <a:pt x="10" y="3"/>
                    <a:pt x="14" y="0"/>
                  </a:cubicBezTo>
                  <a:cubicBezTo>
                    <a:pt x="13" y="5"/>
                    <a:pt x="12" y="9"/>
                    <a:pt x="6" y="9"/>
                  </a:cubicBezTo>
                  <a:cubicBezTo>
                    <a:pt x="1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411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0" name="Freeform 102"/>
            <p:cNvSpPr>
              <a:spLocks/>
            </p:cNvSpPr>
            <p:nvPr/>
          </p:nvSpPr>
          <p:spPr bwMode="auto">
            <a:xfrm>
              <a:off x="2757488" y="5108575"/>
              <a:ext cx="908050" cy="168275"/>
            </a:xfrm>
            <a:custGeom>
              <a:avLst/>
              <a:gdLst>
                <a:gd name="T0" fmla="*/ 97 w 97"/>
                <a:gd name="T1" fmla="*/ 17 h 18"/>
                <a:gd name="T2" fmla="*/ 8 w 97"/>
                <a:gd name="T3" fmla="*/ 15 h 18"/>
                <a:gd name="T4" fmla="*/ 1 w 97"/>
                <a:gd name="T5" fmla="*/ 13 h 18"/>
                <a:gd name="T6" fmla="*/ 6 w 97"/>
                <a:gd name="T7" fmla="*/ 6 h 18"/>
                <a:gd name="T8" fmla="*/ 37 w 97"/>
                <a:gd name="T9" fmla="*/ 1 h 18"/>
                <a:gd name="T10" fmla="*/ 75 w 97"/>
                <a:gd name="T11" fmla="*/ 1 h 18"/>
                <a:gd name="T12" fmla="*/ 97 w 97"/>
                <a:gd name="T13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8">
                  <a:moveTo>
                    <a:pt x="97" y="17"/>
                  </a:moveTo>
                  <a:cubicBezTo>
                    <a:pt x="67" y="18"/>
                    <a:pt x="38" y="15"/>
                    <a:pt x="8" y="15"/>
                  </a:cubicBezTo>
                  <a:cubicBezTo>
                    <a:pt x="6" y="15"/>
                    <a:pt x="2" y="16"/>
                    <a:pt x="1" y="13"/>
                  </a:cubicBezTo>
                  <a:cubicBezTo>
                    <a:pt x="0" y="9"/>
                    <a:pt x="4" y="8"/>
                    <a:pt x="6" y="6"/>
                  </a:cubicBezTo>
                  <a:cubicBezTo>
                    <a:pt x="16" y="0"/>
                    <a:pt x="27" y="1"/>
                    <a:pt x="37" y="1"/>
                  </a:cubicBezTo>
                  <a:cubicBezTo>
                    <a:pt x="50" y="1"/>
                    <a:pt x="62" y="2"/>
                    <a:pt x="75" y="1"/>
                  </a:cubicBezTo>
                  <a:cubicBezTo>
                    <a:pt x="87" y="0"/>
                    <a:pt x="92" y="7"/>
                    <a:pt x="97" y="17"/>
                  </a:cubicBezTo>
                  <a:close/>
                </a:path>
              </a:pathLst>
            </a:custGeom>
            <a:solidFill>
              <a:srgbClr val="BB4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716990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D1AE3FB-4EB9-4FE6-8E65-B5FAA422F1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8595" y="640922"/>
            <a:ext cx="11218862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0039CD4-186B-415F-81D5-7595597D689A}"/>
              </a:ext>
            </a:extLst>
          </p:cNvPr>
          <p:cNvGrpSpPr/>
          <p:nvPr/>
        </p:nvGrpSpPr>
        <p:grpSpPr>
          <a:xfrm>
            <a:off x="8553962" y="2477810"/>
            <a:ext cx="2818186" cy="863358"/>
            <a:chOff x="803640" y="3362835"/>
            <a:chExt cx="2059657" cy="8633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F1133B7-75B6-41BC-895F-FCAC212475F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F126808-8CC4-426E-86E6-6F8557E286C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E99FAAB-7294-425F-8EF9-F5E30464CF2C}"/>
              </a:ext>
            </a:extLst>
          </p:cNvPr>
          <p:cNvGrpSpPr/>
          <p:nvPr/>
        </p:nvGrpSpPr>
        <p:grpSpPr>
          <a:xfrm>
            <a:off x="723720" y="2477810"/>
            <a:ext cx="2941607" cy="863358"/>
            <a:chOff x="803640" y="3362835"/>
            <a:chExt cx="2059657" cy="8633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2BB5631-8956-4F68-A106-937808C630D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8CAC0F6-2FB3-44A8-A8C3-C059648CF8D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E4C083C-9673-4D2A-85FB-D8433E1788F5}"/>
              </a:ext>
            </a:extLst>
          </p:cNvPr>
          <p:cNvGrpSpPr/>
          <p:nvPr/>
        </p:nvGrpSpPr>
        <p:grpSpPr>
          <a:xfrm>
            <a:off x="8553962" y="3666311"/>
            <a:ext cx="2818186" cy="863358"/>
            <a:chOff x="803640" y="3362835"/>
            <a:chExt cx="2059657" cy="8633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50A0CF5-E2EE-4655-BF18-905134C99B4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1EFC3C1-CF42-4E95-A618-9CE63A2A144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6032DBB-C8D9-40B6-A792-E4047863CB42}"/>
              </a:ext>
            </a:extLst>
          </p:cNvPr>
          <p:cNvGrpSpPr/>
          <p:nvPr/>
        </p:nvGrpSpPr>
        <p:grpSpPr>
          <a:xfrm>
            <a:off x="723720" y="3666312"/>
            <a:ext cx="2941607" cy="863358"/>
            <a:chOff x="803640" y="3362835"/>
            <a:chExt cx="2059657" cy="86335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EB8C490-73A2-48CF-8CBD-F47548E404E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CA72B83-F310-4AAF-8A76-B2EA929A407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A780CFA-FD89-414D-8BFC-F03371768B60}"/>
              </a:ext>
            </a:extLst>
          </p:cNvPr>
          <p:cNvGrpSpPr/>
          <p:nvPr/>
        </p:nvGrpSpPr>
        <p:grpSpPr>
          <a:xfrm>
            <a:off x="8553962" y="4854812"/>
            <a:ext cx="2818186" cy="863358"/>
            <a:chOff x="803640" y="3362835"/>
            <a:chExt cx="2059657" cy="86335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EA1627D-E654-47B2-B09F-B0719927C8B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D93A66C-228C-4F22-9688-1AE065B21F8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C33198F-CD41-4973-A097-507D961129F8}"/>
              </a:ext>
            </a:extLst>
          </p:cNvPr>
          <p:cNvGrpSpPr/>
          <p:nvPr/>
        </p:nvGrpSpPr>
        <p:grpSpPr>
          <a:xfrm>
            <a:off x="723720" y="4854813"/>
            <a:ext cx="2941607" cy="863358"/>
            <a:chOff x="803640" y="3362835"/>
            <a:chExt cx="2059657" cy="86335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C000B63-6FF0-49D7-BC08-09996E2D9E7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BB2F57E-C01A-4FBC-9C3B-AEC32A604D7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3665327" y="1117172"/>
            <a:ext cx="3800474" cy="5375275"/>
            <a:chOff x="3844926" y="1116013"/>
            <a:chExt cx="3800474" cy="537527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0" name="Oval 21">
              <a:extLst>
                <a:ext uri="{FF2B5EF4-FFF2-40B4-BE49-F238E27FC236}">
                  <a16:creationId xmlns:a16="http://schemas.microsoft.com/office/drawing/2014/main" xmlns="" id="{9AAA0652-F0B9-4917-9926-345B333D0676}"/>
                </a:ext>
              </a:extLst>
            </p:cNvPr>
            <p:cNvSpPr/>
            <p:nvPr/>
          </p:nvSpPr>
          <p:spPr>
            <a:xfrm rot="20700000">
              <a:off x="5797261" y="4031655"/>
              <a:ext cx="613824" cy="537974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5330825" y="4387850"/>
              <a:ext cx="1406525" cy="1743075"/>
            </a:xfrm>
            <a:custGeom>
              <a:avLst/>
              <a:gdLst>
                <a:gd name="T0" fmla="*/ 340 w 348"/>
                <a:gd name="T1" fmla="*/ 53 h 432"/>
                <a:gd name="T2" fmla="*/ 347 w 348"/>
                <a:gd name="T3" fmla="*/ 138 h 432"/>
                <a:gd name="T4" fmla="*/ 341 w 348"/>
                <a:gd name="T5" fmla="*/ 193 h 432"/>
                <a:gd name="T6" fmla="*/ 323 w 348"/>
                <a:gd name="T7" fmla="*/ 336 h 432"/>
                <a:gd name="T8" fmla="*/ 312 w 348"/>
                <a:gd name="T9" fmla="*/ 426 h 432"/>
                <a:gd name="T10" fmla="*/ 305 w 348"/>
                <a:gd name="T11" fmla="*/ 428 h 432"/>
                <a:gd name="T12" fmla="*/ 244 w 348"/>
                <a:gd name="T13" fmla="*/ 429 h 432"/>
                <a:gd name="T14" fmla="*/ 235 w 348"/>
                <a:gd name="T15" fmla="*/ 430 h 432"/>
                <a:gd name="T16" fmla="*/ 224 w 348"/>
                <a:gd name="T17" fmla="*/ 419 h 432"/>
                <a:gd name="T18" fmla="*/ 180 w 348"/>
                <a:gd name="T19" fmla="*/ 301 h 432"/>
                <a:gd name="T20" fmla="*/ 178 w 348"/>
                <a:gd name="T21" fmla="*/ 336 h 432"/>
                <a:gd name="T22" fmla="*/ 173 w 348"/>
                <a:gd name="T23" fmla="*/ 419 h 432"/>
                <a:gd name="T24" fmla="*/ 170 w 348"/>
                <a:gd name="T25" fmla="*/ 427 h 432"/>
                <a:gd name="T26" fmla="*/ 163 w 348"/>
                <a:gd name="T27" fmla="*/ 430 h 432"/>
                <a:gd name="T28" fmla="*/ 96 w 348"/>
                <a:gd name="T29" fmla="*/ 429 h 432"/>
                <a:gd name="T30" fmla="*/ 89 w 348"/>
                <a:gd name="T31" fmla="*/ 427 h 432"/>
                <a:gd name="T32" fmla="*/ 38 w 348"/>
                <a:gd name="T33" fmla="*/ 290 h 432"/>
                <a:gd name="T34" fmla="*/ 1 w 348"/>
                <a:gd name="T35" fmla="*/ 190 h 432"/>
                <a:gd name="T36" fmla="*/ 0 w 348"/>
                <a:gd name="T37" fmla="*/ 180 h 432"/>
                <a:gd name="T38" fmla="*/ 27 w 348"/>
                <a:gd name="T39" fmla="*/ 50 h 432"/>
                <a:gd name="T40" fmla="*/ 85 w 348"/>
                <a:gd name="T41" fmla="*/ 50 h 432"/>
                <a:gd name="T42" fmla="*/ 95 w 348"/>
                <a:gd name="T43" fmla="*/ 40 h 432"/>
                <a:gd name="T44" fmla="*/ 96 w 348"/>
                <a:gd name="T45" fmla="*/ 11 h 432"/>
                <a:gd name="T46" fmla="*/ 107 w 348"/>
                <a:gd name="T47" fmla="*/ 0 h 432"/>
                <a:gd name="T48" fmla="*/ 175 w 348"/>
                <a:gd name="T49" fmla="*/ 0 h 432"/>
                <a:gd name="T50" fmla="*/ 186 w 348"/>
                <a:gd name="T51" fmla="*/ 11 h 432"/>
                <a:gd name="T52" fmla="*/ 185 w 348"/>
                <a:gd name="T53" fmla="*/ 38 h 432"/>
                <a:gd name="T54" fmla="*/ 196 w 348"/>
                <a:gd name="T55" fmla="*/ 50 h 432"/>
                <a:gd name="T56" fmla="*/ 325 w 348"/>
                <a:gd name="T57" fmla="*/ 50 h 432"/>
                <a:gd name="T58" fmla="*/ 338 w 348"/>
                <a:gd name="T59" fmla="*/ 51 h 432"/>
                <a:gd name="T60" fmla="*/ 340 w 348"/>
                <a:gd name="T61" fmla="*/ 5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8" h="432">
                  <a:moveTo>
                    <a:pt x="340" y="53"/>
                  </a:moveTo>
                  <a:cubicBezTo>
                    <a:pt x="342" y="81"/>
                    <a:pt x="346" y="109"/>
                    <a:pt x="347" y="138"/>
                  </a:cubicBezTo>
                  <a:cubicBezTo>
                    <a:pt x="348" y="156"/>
                    <a:pt x="344" y="174"/>
                    <a:pt x="341" y="193"/>
                  </a:cubicBezTo>
                  <a:cubicBezTo>
                    <a:pt x="335" y="240"/>
                    <a:pt x="329" y="288"/>
                    <a:pt x="323" y="336"/>
                  </a:cubicBezTo>
                  <a:cubicBezTo>
                    <a:pt x="319" y="366"/>
                    <a:pt x="316" y="396"/>
                    <a:pt x="312" y="426"/>
                  </a:cubicBezTo>
                  <a:cubicBezTo>
                    <a:pt x="310" y="428"/>
                    <a:pt x="308" y="428"/>
                    <a:pt x="305" y="428"/>
                  </a:cubicBezTo>
                  <a:cubicBezTo>
                    <a:pt x="285" y="428"/>
                    <a:pt x="265" y="432"/>
                    <a:pt x="244" y="429"/>
                  </a:cubicBezTo>
                  <a:cubicBezTo>
                    <a:pt x="241" y="429"/>
                    <a:pt x="238" y="430"/>
                    <a:pt x="235" y="430"/>
                  </a:cubicBezTo>
                  <a:cubicBezTo>
                    <a:pt x="229" y="428"/>
                    <a:pt x="226" y="424"/>
                    <a:pt x="224" y="419"/>
                  </a:cubicBezTo>
                  <a:cubicBezTo>
                    <a:pt x="210" y="379"/>
                    <a:pt x="195" y="340"/>
                    <a:pt x="180" y="301"/>
                  </a:cubicBezTo>
                  <a:cubicBezTo>
                    <a:pt x="180" y="313"/>
                    <a:pt x="179" y="325"/>
                    <a:pt x="178" y="336"/>
                  </a:cubicBezTo>
                  <a:cubicBezTo>
                    <a:pt x="176" y="364"/>
                    <a:pt x="175" y="391"/>
                    <a:pt x="173" y="419"/>
                  </a:cubicBezTo>
                  <a:cubicBezTo>
                    <a:pt x="173" y="422"/>
                    <a:pt x="173" y="425"/>
                    <a:pt x="170" y="427"/>
                  </a:cubicBezTo>
                  <a:cubicBezTo>
                    <a:pt x="168" y="429"/>
                    <a:pt x="165" y="430"/>
                    <a:pt x="163" y="430"/>
                  </a:cubicBezTo>
                  <a:cubicBezTo>
                    <a:pt x="141" y="428"/>
                    <a:pt x="118" y="432"/>
                    <a:pt x="96" y="429"/>
                  </a:cubicBezTo>
                  <a:cubicBezTo>
                    <a:pt x="94" y="429"/>
                    <a:pt x="91" y="429"/>
                    <a:pt x="89" y="427"/>
                  </a:cubicBezTo>
                  <a:cubicBezTo>
                    <a:pt x="72" y="381"/>
                    <a:pt x="55" y="336"/>
                    <a:pt x="38" y="290"/>
                  </a:cubicBezTo>
                  <a:cubicBezTo>
                    <a:pt x="26" y="257"/>
                    <a:pt x="13" y="223"/>
                    <a:pt x="1" y="190"/>
                  </a:cubicBezTo>
                  <a:cubicBezTo>
                    <a:pt x="0" y="187"/>
                    <a:pt x="0" y="183"/>
                    <a:pt x="0" y="180"/>
                  </a:cubicBezTo>
                  <a:cubicBezTo>
                    <a:pt x="9" y="137"/>
                    <a:pt x="18" y="94"/>
                    <a:pt x="27" y="50"/>
                  </a:cubicBezTo>
                  <a:cubicBezTo>
                    <a:pt x="46" y="50"/>
                    <a:pt x="66" y="50"/>
                    <a:pt x="85" y="50"/>
                  </a:cubicBezTo>
                  <a:cubicBezTo>
                    <a:pt x="95" y="50"/>
                    <a:pt x="95" y="50"/>
                    <a:pt x="95" y="40"/>
                  </a:cubicBezTo>
                  <a:cubicBezTo>
                    <a:pt x="96" y="31"/>
                    <a:pt x="95" y="21"/>
                    <a:pt x="96" y="11"/>
                  </a:cubicBezTo>
                  <a:cubicBezTo>
                    <a:pt x="96" y="2"/>
                    <a:pt x="97" y="0"/>
                    <a:pt x="107" y="0"/>
                  </a:cubicBezTo>
                  <a:cubicBezTo>
                    <a:pt x="129" y="0"/>
                    <a:pt x="152" y="0"/>
                    <a:pt x="175" y="0"/>
                  </a:cubicBezTo>
                  <a:cubicBezTo>
                    <a:pt x="184" y="0"/>
                    <a:pt x="186" y="2"/>
                    <a:pt x="186" y="11"/>
                  </a:cubicBezTo>
                  <a:cubicBezTo>
                    <a:pt x="186" y="20"/>
                    <a:pt x="186" y="29"/>
                    <a:pt x="185" y="38"/>
                  </a:cubicBezTo>
                  <a:cubicBezTo>
                    <a:pt x="184" y="48"/>
                    <a:pt x="187" y="50"/>
                    <a:pt x="196" y="50"/>
                  </a:cubicBezTo>
                  <a:cubicBezTo>
                    <a:pt x="239" y="50"/>
                    <a:pt x="282" y="50"/>
                    <a:pt x="325" y="50"/>
                  </a:cubicBezTo>
                  <a:cubicBezTo>
                    <a:pt x="329" y="50"/>
                    <a:pt x="334" y="50"/>
                    <a:pt x="338" y="51"/>
                  </a:cubicBezTo>
                  <a:cubicBezTo>
                    <a:pt x="339" y="52"/>
                    <a:pt x="339" y="52"/>
                    <a:pt x="340" y="53"/>
                  </a:cubicBezTo>
                  <a:close/>
                </a:path>
              </a:pathLst>
            </a:custGeom>
            <a:solidFill>
              <a:srgbClr val="F28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6397625" y="2940050"/>
              <a:ext cx="823912" cy="1905000"/>
            </a:xfrm>
            <a:custGeom>
              <a:avLst/>
              <a:gdLst>
                <a:gd name="T0" fmla="*/ 76 w 204"/>
                <a:gd name="T1" fmla="*/ 412 h 472"/>
                <a:gd name="T2" fmla="*/ 74 w 204"/>
                <a:gd name="T3" fmla="*/ 412 h 472"/>
                <a:gd name="T4" fmla="*/ 72 w 204"/>
                <a:gd name="T5" fmla="*/ 391 h 472"/>
                <a:gd name="T6" fmla="*/ 54 w 204"/>
                <a:gd name="T7" fmla="*/ 373 h 472"/>
                <a:gd name="T8" fmla="*/ 24 w 204"/>
                <a:gd name="T9" fmla="*/ 371 h 472"/>
                <a:gd name="T10" fmla="*/ 22 w 204"/>
                <a:gd name="T11" fmla="*/ 358 h 472"/>
                <a:gd name="T12" fmla="*/ 22 w 204"/>
                <a:gd name="T13" fmla="*/ 139 h 472"/>
                <a:gd name="T14" fmla="*/ 22 w 204"/>
                <a:gd name="T15" fmla="*/ 132 h 472"/>
                <a:gd name="T16" fmla="*/ 14 w 204"/>
                <a:gd name="T17" fmla="*/ 123 h 472"/>
                <a:gd name="T18" fmla="*/ 3 w 204"/>
                <a:gd name="T19" fmla="*/ 109 h 472"/>
                <a:gd name="T20" fmla="*/ 22 w 204"/>
                <a:gd name="T21" fmla="*/ 8 h 472"/>
                <a:gd name="T22" fmla="*/ 25 w 204"/>
                <a:gd name="T23" fmla="*/ 1 h 472"/>
                <a:gd name="T24" fmla="*/ 29 w 204"/>
                <a:gd name="T25" fmla="*/ 0 h 472"/>
                <a:gd name="T26" fmla="*/ 100 w 204"/>
                <a:gd name="T27" fmla="*/ 1 h 472"/>
                <a:gd name="T28" fmla="*/ 109 w 204"/>
                <a:gd name="T29" fmla="*/ 6 h 472"/>
                <a:gd name="T30" fmla="*/ 201 w 204"/>
                <a:gd name="T31" fmla="*/ 209 h 472"/>
                <a:gd name="T32" fmla="*/ 202 w 204"/>
                <a:gd name="T33" fmla="*/ 233 h 472"/>
                <a:gd name="T34" fmla="*/ 174 w 204"/>
                <a:gd name="T35" fmla="*/ 438 h 472"/>
                <a:gd name="T36" fmla="*/ 171 w 204"/>
                <a:gd name="T37" fmla="*/ 460 h 472"/>
                <a:gd name="T38" fmla="*/ 177 w 204"/>
                <a:gd name="T39" fmla="*/ 467 h 472"/>
                <a:gd name="T40" fmla="*/ 187 w 204"/>
                <a:gd name="T41" fmla="*/ 467 h 472"/>
                <a:gd name="T42" fmla="*/ 187 w 204"/>
                <a:gd name="T43" fmla="*/ 470 h 472"/>
                <a:gd name="T44" fmla="*/ 122 w 204"/>
                <a:gd name="T45" fmla="*/ 470 h 472"/>
                <a:gd name="T46" fmla="*/ 105 w 204"/>
                <a:gd name="T47" fmla="*/ 468 h 472"/>
                <a:gd name="T48" fmla="*/ 115 w 204"/>
                <a:gd name="T49" fmla="*/ 465 h 472"/>
                <a:gd name="T50" fmla="*/ 115 w 204"/>
                <a:gd name="T51" fmla="*/ 451 h 472"/>
                <a:gd name="T52" fmla="*/ 116 w 204"/>
                <a:gd name="T53" fmla="*/ 263 h 472"/>
                <a:gd name="T54" fmla="*/ 103 w 204"/>
                <a:gd name="T55" fmla="*/ 229 h 472"/>
                <a:gd name="T56" fmla="*/ 76 w 204"/>
                <a:gd name="T57" fmla="*/ 41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4" h="472">
                  <a:moveTo>
                    <a:pt x="76" y="412"/>
                  </a:moveTo>
                  <a:cubicBezTo>
                    <a:pt x="75" y="412"/>
                    <a:pt x="75" y="412"/>
                    <a:pt x="74" y="412"/>
                  </a:cubicBezTo>
                  <a:cubicBezTo>
                    <a:pt x="70" y="405"/>
                    <a:pt x="72" y="398"/>
                    <a:pt x="72" y="391"/>
                  </a:cubicBezTo>
                  <a:cubicBezTo>
                    <a:pt x="72" y="371"/>
                    <a:pt x="74" y="374"/>
                    <a:pt x="54" y="373"/>
                  </a:cubicBezTo>
                  <a:cubicBezTo>
                    <a:pt x="44" y="373"/>
                    <a:pt x="34" y="375"/>
                    <a:pt x="24" y="371"/>
                  </a:cubicBezTo>
                  <a:cubicBezTo>
                    <a:pt x="21" y="367"/>
                    <a:pt x="22" y="363"/>
                    <a:pt x="22" y="358"/>
                  </a:cubicBezTo>
                  <a:cubicBezTo>
                    <a:pt x="22" y="285"/>
                    <a:pt x="22" y="212"/>
                    <a:pt x="22" y="139"/>
                  </a:cubicBezTo>
                  <a:cubicBezTo>
                    <a:pt x="22" y="137"/>
                    <a:pt x="22" y="134"/>
                    <a:pt x="22" y="132"/>
                  </a:cubicBezTo>
                  <a:cubicBezTo>
                    <a:pt x="22" y="126"/>
                    <a:pt x="20" y="123"/>
                    <a:pt x="14" y="123"/>
                  </a:cubicBezTo>
                  <a:cubicBezTo>
                    <a:pt x="2" y="123"/>
                    <a:pt x="0" y="121"/>
                    <a:pt x="3" y="109"/>
                  </a:cubicBezTo>
                  <a:cubicBezTo>
                    <a:pt x="9" y="75"/>
                    <a:pt x="15" y="41"/>
                    <a:pt x="22" y="8"/>
                  </a:cubicBezTo>
                  <a:cubicBezTo>
                    <a:pt x="23" y="5"/>
                    <a:pt x="23" y="3"/>
                    <a:pt x="25" y="1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53" y="0"/>
                    <a:pt x="76" y="1"/>
                    <a:pt x="100" y="1"/>
                  </a:cubicBezTo>
                  <a:cubicBezTo>
                    <a:pt x="104" y="0"/>
                    <a:pt x="107" y="2"/>
                    <a:pt x="109" y="6"/>
                  </a:cubicBezTo>
                  <a:cubicBezTo>
                    <a:pt x="139" y="74"/>
                    <a:pt x="170" y="142"/>
                    <a:pt x="201" y="209"/>
                  </a:cubicBezTo>
                  <a:cubicBezTo>
                    <a:pt x="204" y="218"/>
                    <a:pt x="203" y="225"/>
                    <a:pt x="202" y="233"/>
                  </a:cubicBezTo>
                  <a:cubicBezTo>
                    <a:pt x="193" y="301"/>
                    <a:pt x="184" y="369"/>
                    <a:pt x="174" y="438"/>
                  </a:cubicBezTo>
                  <a:cubicBezTo>
                    <a:pt x="173" y="445"/>
                    <a:pt x="173" y="453"/>
                    <a:pt x="171" y="460"/>
                  </a:cubicBezTo>
                  <a:cubicBezTo>
                    <a:pt x="170" y="465"/>
                    <a:pt x="172" y="467"/>
                    <a:pt x="177" y="467"/>
                  </a:cubicBezTo>
                  <a:cubicBezTo>
                    <a:pt x="180" y="466"/>
                    <a:pt x="183" y="467"/>
                    <a:pt x="187" y="467"/>
                  </a:cubicBezTo>
                  <a:cubicBezTo>
                    <a:pt x="189" y="467"/>
                    <a:pt x="189" y="468"/>
                    <a:pt x="187" y="470"/>
                  </a:cubicBezTo>
                  <a:cubicBezTo>
                    <a:pt x="165" y="470"/>
                    <a:pt x="144" y="471"/>
                    <a:pt x="122" y="470"/>
                  </a:cubicBezTo>
                  <a:cubicBezTo>
                    <a:pt x="116" y="469"/>
                    <a:pt x="110" y="472"/>
                    <a:pt x="105" y="468"/>
                  </a:cubicBezTo>
                  <a:cubicBezTo>
                    <a:pt x="107" y="464"/>
                    <a:pt x="113" y="469"/>
                    <a:pt x="115" y="465"/>
                  </a:cubicBezTo>
                  <a:cubicBezTo>
                    <a:pt x="116" y="461"/>
                    <a:pt x="115" y="456"/>
                    <a:pt x="115" y="451"/>
                  </a:cubicBezTo>
                  <a:cubicBezTo>
                    <a:pt x="115" y="389"/>
                    <a:pt x="115" y="326"/>
                    <a:pt x="116" y="263"/>
                  </a:cubicBezTo>
                  <a:cubicBezTo>
                    <a:pt x="116" y="250"/>
                    <a:pt x="110" y="241"/>
                    <a:pt x="103" y="229"/>
                  </a:cubicBezTo>
                  <a:cubicBezTo>
                    <a:pt x="94" y="292"/>
                    <a:pt x="73" y="350"/>
                    <a:pt x="76" y="412"/>
                  </a:cubicBezTo>
                  <a:close/>
                </a:path>
              </a:pathLst>
            </a:custGeom>
            <a:solidFill>
              <a:srgbClr val="585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3844926" y="2790825"/>
              <a:ext cx="2657475" cy="1658938"/>
            </a:xfrm>
            <a:custGeom>
              <a:avLst/>
              <a:gdLst>
                <a:gd name="T0" fmla="*/ 658 w 658"/>
                <a:gd name="T1" fmla="*/ 38 h 411"/>
                <a:gd name="T2" fmla="*/ 637 w 658"/>
                <a:gd name="T3" fmla="*/ 147 h 411"/>
                <a:gd name="T4" fmla="*/ 646 w 658"/>
                <a:gd name="T5" fmla="*/ 158 h 411"/>
                <a:gd name="T6" fmla="*/ 657 w 658"/>
                <a:gd name="T7" fmla="*/ 168 h 411"/>
                <a:gd name="T8" fmla="*/ 657 w 658"/>
                <a:gd name="T9" fmla="*/ 398 h 411"/>
                <a:gd name="T10" fmla="*/ 656 w 658"/>
                <a:gd name="T11" fmla="*/ 408 h 411"/>
                <a:gd name="T12" fmla="*/ 649 w 658"/>
                <a:gd name="T13" fmla="*/ 410 h 411"/>
                <a:gd name="T14" fmla="*/ 610 w 658"/>
                <a:gd name="T15" fmla="*/ 410 h 411"/>
                <a:gd name="T16" fmla="*/ 603 w 658"/>
                <a:gd name="T17" fmla="*/ 408 h 411"/>
                <a:gd name="T18" fmla="*/ 601 w 658"/>
                <a:gd name="T19" fmla="*/ 396 h 411"/>
                <a:gd name="T20" fmla="*/ 601 w 658"/>
                <a:gd name="T21" fmla="*/ 249 h 411"/>
                <a:gd name="T22" fmla="*/ 601 w 658"/>
                <a:gd name="T23" fmla="*/ 242 h 411"/>
                <a:gd name="T24" fmla="*/ 591 w 658"/>
                <a:gd name="T25" fmla="*/ 232 h 411"/>
                <a:gd name="T26" fmla="*/ 441 w 658"/>
                <a:gd name="T27" fmla="*/ 232 h 411"/>
                <a:gd name="T28" fmla="*/ 433 w 658"/>
                <a:gd name="T29" fmla="*/ 242 h 411"/>
                <a:gd name="T30" fmla="*/ 432 w 658"/>
                <a:gd name="T31" fmla="*/ 395 h 411"/>
                <a:gd name="T32" fmla="*/ 431 w 658"/>
                <a:gd name="T33" fmla="*/ 408 h 411"/>
                <a:gd name="T34" fmla="*/ 418 w 658"/>
                <a:gd name="T35" fmla="*/ 409 h 411"/>
                <a:gd name="T36" fmla="*/ 415 w 658"/>
                <a:gd name="T37" fmla="*/ 399 h 411"/>
                <a:gd name="T38" fmla="*/ 415 w 658"/>
                <a:gd name="T39" fmla="*/ 167 h 411"/>
                <a:gd name="T40" fmla="*/ 419 w 658"/>
                <a:gd name="T41" fmla="*/ 155 h 411"/>
                <a:gd name="T42" fmla="*/ 425 w 658"/>
                <a:gd name="T43" fmla="*/ 144 h 411"/>
                <a:gd name="T44" fmla="*/ 461 w 658"/>
                <a:gd name="T45" fmla="*/ 50 h 411"/>
                <a:gd name="T46" fmla="*/ 464 w 658"/>
                <a:gd name="T47" fmla="*/ 45 h 411"/>
                <a:gd name="T48" fmla="*/ 457 w 658"/>
                <a:gd name="T49" fmla="*/ 51 h 411"/>
                <a:gd name="T50" fmla="*/ 399 w 658"/>
                <a:gd name="T51" fmla="*/ 57 h 411"/>
                <a:gd name="T52" fmla="*/ 369 w 658"/>
                <a:gd name="T53" fmla="*/ 62 h 411"/>
                <a:gd name="T54" fmla="*/ 332 w 658"/>
                <a:gd name="T55" fmla="*/ 64 h 411"/>
                <a:gd name="T56" fmla="*/ 255 w 658"/>
                <a:gd name="T57" fmla="*/ 71 h 411"/>
                <a:gd name="T58" fmla="*/ 241 w 658"/>
                <a:gd name="T59" fmla="*/ 73 h 411"/>
                <a:gd name="T60" fmla="*/ 183 w 658"/>
                <a:gd name="T61" fmla="*/ 78 h 411"/>
                <a:gd name="T62" fmla="*/ 175 w 658"/>
                <a:gd name="T63" fmla="*/ 77 h 411"/>
                <a:gd name="T64" fmla="*/ 119 w 658"/>
                <a:gd name="T65" fmla="*/ 82 h 411"/>
                <a:gd name="T66" fmla="*/ 20 w 658"/>
                <a:gd name="T67" fmla="*/ 92 h 411"/>
                <a:gd name="T68" fmla="*/ 1 w 658"/>
                <a:gd name="T69" fmla="*/ 74 h 411"/>
                <a:gd name="T70" fmla="*/ 15 w 658"/>
                <a:gd name="T71" fmla="*/ 61 h 411"/>
                <a:gd name="T72" fmla="*/ 59 w 658"/>
                <a:gd name="T73" fmla="*/ 55 h 411"/>
                <a:gd name="T74" fmla="*/ 161 w 658"/>
                <a:gd name="T75" fmla="*/ 43 h 411"/>
                <a:gd name="T76" fmla="*/ 168 w 658"/>
                <a:gd name="T77" fmla="*/ 42 h 411"/>
                <a:gd name="T78" fmla="*/ 185 w 658"/>
                <a:gd name="T79" fmla="*/ 52 h 411"/>
                <a:gd name="T80" fmla="*/ 197 w 658"/>
                <a:gd name="T81" fmla="*/ 59 h 411"/>
                <a:gd name="T82" fmla="*/ 215 w 658"/>
                <a:gd name="T83" fmla="*/ 57 h 411"/>
                <a:gd name="T84" fmla="*/ 222 w 658"/>
                <a:gd name="T85" fmla="*/ 47 h 411"/>
                <a:gd name="T86" fmla="*/ 236 w 658"/>
                <a:gd name="T87" fmla="*/ 33 h 411"/>
                <a:gd name="T88" fmla="*/ 242 w 658"/>
                <a:gd name="T89" fmla="*/ 33 h 411"/>
                <a:gd name="T90" fmla="*/ 244 w 658"/>
                <a:gd name="T91" fmla="*/ 33 h 411"/>
                <a:gd name="T92" fmla="*/ 267 w 658"/>
                <a:gd name="T93" fmla="*/ 30 h 411"/>
                <a:gd name="T94" fmla="*/ 419 w 658"/>
                <a:gd name="T95" fmla="*/ 11 h 411"/>
                <a:gd name="T96" fmla="*/ 505 w 658"/>
                <a:gd name="T97" fmla="*/ 1 h 411"/>
                <a:gd name="T98" fmla="*/ 513 w 658"/>
                <a:gd name="T99" fmla="*/ 8 h 411"/>
                <a:gd name="T100" fmla="*/ 504 w 658"/>
                <a:gd name="T101" fmla="*/ 38 h 411"/>
                <a:gd name="T102" fmla="*/ 498 w 658"/>
                <a:gd name="T103" fmla="*/ 50 h 411"/>
                <a:gd name="T104" fmla="*/ 480 w 658"/>
                <a:gd name="T105" fmla="*/ 142 h 411"/>
                <a:gd name="T106" fmla="*/ 479 w 658"/>
                <a:gd name="T107" fmla="*/ 148 h 411"/>
                <a:gd name="T108" fmla="*/ 486 w 658"/>
                <a:gd name="T109" fmla="*/ 156 h 411"/>
                <a:gd name="T110" fmla="*/ 571 w 658"/>
                <a:gd name="T111" fmla="*/ 156 h 411"/>
                <a:gd name="T112" fmla="*/ 584 w 658"/>
                <a:gd name="T113" fmla="*/ 146 h 411"/>
                <a:gd name="T114" fmla="*/ 614 w 658"/>
                <a:gd name="T115" fmla="*/ 68 h 411"/>
                <a:gd name="T116" fmla="*/ 624 w 658"/>
                <a:gd name="T117" fmla="*/ 43 h 411"/>
                <a:gd name="T118" fmla="*/ 629 w 658"/>
                <a:gd name="T119" fmla="*/ 36 h 411"/>
                <a:gd name="T120" fmla="*/ 658 w 658"/>
                <a:gd name="T121" fmla="*/ 3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8" h="411">
                  <a:moveTo>
                    <a:pt x="658" y="38"/>
                  </a:moveTo>
                  <a:cubicBezTo>
                    <a:pt x="651" y="74"/>
                    <a:pt x="644" y="110"/>
                    <a:pt x="637" y="147"/>
                  </a:cubicBezTo>
                  <a:cubicBezTo>
                    <a:pt x="635" y="158"/>
                    <a:pt x="635" y="158"/>
                    <a:pt x="646" y="158"/>
                  </a:cubicBezTo>
                  <a:cubicBezTo>
                    <a:pt x="657" y="158"/>
                    <a:pt x="657" y="158"/>
                    <a:pt x="657" y="168"/>
                  </a:cubicBezTo>
                  <a:cubicBezTo>
                    <a:pt x="657" y="245"/>
                    <a:pt x="657" y="321"/>
                    <a:pt x="657" y="398"/>
                  </a:cubicBezTo>
                  <a:cubicBezTo>
                    <a:pt x="657" y="401"/>
                    <a:pt x="656" y="404"/>
                    <a:pt x="656" y="408"/>
                  </a:cubicBezTo>
                  <a:cubicBezTo>
                    <a:pt x="654" y="410"/>
                    <a:pt x="652" y="410"/>
                    <a:pt x="649" y="410"/>
                  </a:cubicBezTo>
                  <a:cubicBezTo>
                    <a:pt x="636" y="411"/>
                    <a:pt x="623" y="411"/>
                    <a:pt x="610" y="410"/>
                  </a:cubicBezTo>
                  <a:cubicBezTo>
                    <a:pt x="607" y="410"/>
                    <a:pt x="605" y="410"/>
                    <a:pt x="603" y="408"/>
                  </a:cubicBezTo>
                  <a:cubicBezTo>
                    <a:pt x="600" y="404"/>
                    <a:pt x="601" y="400"/>
                    <a:pt x="601" y="396"/>
                  </a:cubicBezTo>
                  <a:cubicBezTo>
                    <a:pt x="601" y="347"/>
                    <a:pt x="601" y="298"/>
                    <a:pt x="601" y="249"/>
                  </a:cubicBezTo>
                  <a:cubicBezTo>
                    <a:pt x="601" y="246"/>
                    <a:pt x="601" y="244"/>
                    <a:pt x="601" y="242"/>
                  </a:cubicBezTo>
                  <a:cubicBezTo>
                    <a:pt x="601" y="233"/>
                    <a:pt x="600" y="232"/>
                    <a:pt x="591" y="232"/>
                  </a:cubicBezTo>
                  <a:cubicBezTo>
                    <a:pt x="541" y="232"/>
                    <a:pt x="491" y="232"/>
                    <a:pt x="441" y="232"/>
                  </a:cubicBezTo>
                  <a:cubicBezTo>
                    <a:pt x="433" y="232"/>
                    <a:pt x="433" y="233"/>
                    <a:pt x="433" y="242"/>
                  </a:cubicBezTo>
                  <a:cubicBezTo>
                    <a:pt x="432" y="293"/>
                    <a:pt x="433" y="344"/>
                    <a:pt x="432" y="395"/>
                  </a:cubicBezTo>
                  <a:cubicBezTo>
                    <a:pt x="432" y="399"/>
                    <a:pt x="433" y="404"/>
                    <a:pt x="431" y="408"/>
                  </a:cubicBezTo>
                  <a:cubicBezTo>
                    <a:pt x="427" y="411"/>
                    <a:pt x="422" y="411"/>
                    <a:pt x="418" y="409"/>
                  </a:cubicBezTo>
                  <a:cubicBezTo>
                    <a:pt x="415" y="406"/>
                    <a:pt x="415" y="402"/>
                    <a:pt x="415" y="399"/>
                  </a:cubicBezTo>
                  <a:cubicBezTo>
                    <a:pt x="415" y="322"/>
                    <a:pt x="415" y="245"/>
                    <a:pt x="415" y="167"/>
                  </a:cubicBezTo>
                  <a:cubicBezTo>
                    <a:pt x="415" y="163"/>
                    <a:pt x="416" y="159"/>
                    <a:pt x="419" y="155"/>
                  </a:cubicBezTo>
                  <a:cubicBezTo>
                    <a:pt x="422" y="152"/>
                    <a:pt x="423" y="148"/>
                    <a:pt x="425" y="144"/>
                  </a:cubicBezTo>
                  <a:cubicBezTo>
                    <a:pt x="437" y="113"/>
                    <a:pt x="450" y="82"/>
                    <a:pt x="461" y="50"/>
                  </a:cubicBezTo>
                  <a:cubicBezTo>
                    <a:pt x="462" y="49"/>
                    <a:pt x="463" y="48"/>
                    <a:pt x="464" y="45"/>
                  </a:cubicBezTo>
                  <a:cubicBezTo>
                    <a:pt x="461" y="48"/>
                    <a:pt x="459" y="50"/>
                    <a:pt x="457" y="51"/>
                  </a:cubicBezTo>
                  <a:cubicBezTo>
                    <a:pt x="437" y="54"/>
                    <a:pt x="418" y="55"/>
                    <a:pt x="399" y="57"/>
                  </a:cubicBezTo>
                  <a:cubicBezTo>
                    <a:pt x="389" y="58"/>
                    <a:pt x="379" y="58"/>
                    <a:pt x="369" y="62"/>
                  </a:cubicBezTo>
                  <a:cubicBezTo>
                    <a:pt x="357" y="60"/>
                    <a:pt x="344" y="63"/>
                    <a:pt x="332" y="64"/>
                  </a:cubicBezTo>
                  <a:cubicBezTo>
                    <a:pt x="306" y="66"/>
                    <a:pt x="281" y="69"/>
                    <a:pt x="255" y="71"/>
                  </a:cubicBezTo>
                  <a:cubicBezTo>
                    <a:pt x="250" y="72"/>
                    <a:pt x="245" y="73"/>
                    <a:pt x="241" y="73"/>
                  </a:cubicBezTo>
                  <a:cubicBezTo>
                    <a:pt x="221" y="74"/>
                    <a:pt x="202" y="76"/>
                    <a:pt x="183" y="78"/>
                  </a:cubicBezTo>
                  <a:cubicBezTo>
                    <a:pt x="180" y="78"/>
                    <a:pt x="178" y="79"/>
                    <a:pt x="175" y="77"/>
                  </a:cubicBezTo>
                  <a:cubicBezTo>
                    <a:pt x="156" y="79"/>
                    <a:pt x="137" y="80"/>
                    <a:pt x="119" y="82"/>
                  </a:cubicBezTo>
                  <a:cubicBezTo>
                    <a:pt x="86" y="85"/>
                    <a:pt x="53" y="89"/>
                    <a:pt x="20" y="92"/>
                  </a:cubicBezTo>
                  <a:cubicBezTo>
                    <a:pt x="6" y="93"/>
                    <a:pt x="0" y="87"/>
                    <a:pt x="1" y="74"/>
                  </a:cubicBezTo>
                  <a:cubicBezTo>
                    <a:pt x="2" y="65"/>
                    <a:pt x="8" y="62"/>
                    <a:pt x="15" y="61"/>
                  </a:cubicBezTo>
                  <a:cubicBezTo>
                    <a:pt x="30" y="59"/>
                    <a:pt x="45" y="57"/>
                    <a:pt x="59" y="55"/>
                  </a:cubicBezTo>
                  <a:cubicBezTo>
                    <a:pt x="93" y="51"/>
                    <a:pt x="127" y="47"/>
                    <a:pt x="161" y="43"/>
                  </a:cubicBezTo>
                  <a:cubicBezTo>
                    <a:pt x="163" y="42"/>
                    <a:pt x="165" y="42"/>
                    <a:pt x="168" y="42"/>
                  </a:cubicBezTo>
                  <a:cubicBezTo>
                    <a:pt x="181" y="40"/>
                    <a:pt x="181" y="40"/>
                    <a:pt x="185" y="52"/>
                  </a:cubicBezTo>
                  <a:cubicBezTo>
                    <a:pt x="187" y="58"/>
                    <a:pt x="190" y="61"/>
                    <a:pt x="197" y="59"/>
                  </a:cubicBezTo>
                  <a:cubicBezTo>
                    <a:pt x="203" y="58"/>
                    <a:pt x="209" y="58"/>
                    <a:pt x="215" y="57"/>
                  </a:cubicBezTo>
                  <a:cubicBezTo>
                    <a:pt x="221" y="56"/>
                    <a:pt x="223" y="53"/>
                    <a:pt x="222" y="47"/>
                  </a:cubicBezTo>
                  <a:cubicBezTo>
                    <a:pt x="220" y="35"/>
                    <a:pt x="223" y="31"/>
                    <a:pt x="236" y="33"/>
                  </a:cubicBezTo>
                  <a:cubicBezTo>
                    <a:pt x="238" y="34"/>
                    <a:pt x="240" y="34"/>
                    <a:pt x="242" y="33"/>
                  </a:cubicBezTo>
                  <a:cubicBezTo>
                    <a:pt x="243" y="33"/>
                    <a:pt x="244" y="33"/>
                    <a:pt x="244" y="33"/>
                  </a:cubicBezTo>
                  <a:cubicBezTo>
                    <a:pt x="252" y="32"/>
                    <a:pt x="260" y="31"/>
                    <a:pt x="267" y="30"/>
                  </a:cubicBezTo>
                  <a:cubicBezTo>
                    <a:pt x="318" y="24"/>
                    <a:pt x="368" y="18"/>
                    <a:pt x="419" y="11"/>
                  </a:cubicBezTo>
                  <a:cubicBezTo>
                    <a:pt x="448" y="8"/>
                    <a:pt x="476" y="5"/>
                    <a:pt x="505" y="1"/>
                  </a:cubicBezTo>
                  <a:cubicBezTo>
                    <a:pt x="511" y="0"/>
                    <a:pt x="514" y="2"/>
                    <a:pt x="513" y="8"/>
                  </a:cubicBezTo>
                  <a:cubicBezTo>
                    <a:pt x="511" y="18"/>
                    <a:pt x="510" y="29"/>
                    <a:pt x="504" y="38"/>
                  </a:cubicBezTo>
                  <a:cubicBezTo>
                    <a:pt x="500" y="41"/>
                    <a:pt x="499" y="46"/>
                    <a:pt x="498" y="50"/>
                  </a:cubicBezTo>
                  <a:cubicBezTo>
                    <a:pt x="492" y="81"/>
                    <a:pt x="487" y="112"/>
                    <a:pt x="480" y="142"/>
                  </a:cubicBezTo>
                  <a:cubicBezTo>
                    <a:pt x="480" y="144"/>
                    <a:pt x="479" y="146"/>
                    <a:pt x="479" y="148"/>
                  </a:cubicBezTo>
                  <a:cubicBezTo>
                    <a:pt x="478" y="153"/>
                    <a:pt x="480" y="156"/>
                    <a:pt x="486" y="156"/>
                  </a:cubicBezTo>
                  <a:cubicBezTo>
                    <a:pt x="515" y="156"/>
                    <a:pt x="543" y="156"/>
                    <a:pt x="571" y="156"/>
                  </a:cubicBezTo>
                  <a:cubicBezTo>
                    <a:pt x="578" y="156"/>
                    <a:pt x="582" y="152"/>
                    <a:pt x="584" y="146"/>
                  </a:cubicBezTo>
                  <a:cubicBezTo>
                    <a:pt x="594" y="120"/>
                    <a:pt x="604" y="94"/>
                    <a:pt x="614" y="68"/>
                  </a:cubicBezTo>
                  <a:cubicBezTo>
                    <a:pt x="617" y="59"/>
                    <a:pt x="621" y="51"/>
                    <a:pt x="624" y="43"/>
                  </a:cubicBezTo>
                  <a:cubicBezTo>
                    <a:pt x="625" y="40"/>
                    <a:pt x="626" y="38"/>
                    <a:pt x="629" y="36"/>
                  </a:cubicBezTo>
                  <a:cubicBezTo>
                    <a:pt x="639" y="36"/>
                    <a:pt x="648" y="33"/>
                    <a:pt x="658" y="38"/>
                  </a:cubicBezTo>
                  <a:close/>
                </a:path>
              </a:pathLst>
            </a:custGeom>
            <a:solidFill>
              <a:srgbClr val="F28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4514850" y="2992438"/>
              <a:ext cx="1192212" cy="1287463"/>
            </a:xfrm>
            <a:custGeom>
              <a:avLst/>
              <a:gdLst>
                <a:gd name="T0" fmla="*/ 9 w 295"/>
                <a:gd name="T1" fmla="*/ 27 h 319"/>
                <a:gd name="T2" fmla="*/ 57 w 295"/>
                <a:gd name="T3" fmla="*/ 22 h 319"/>
                <a:gd name="T4" fmla="*/ 75 w 295"/>
                <a:gd name="T5" fmla="*/ 22 h 319"/>
                <a:gd name="T6" fmla="*/ 80 w 295"/>
                <a:gd name="T7" fmla="*/ 30 h 319"/>
                <a:gd name="T8" fmla="*/ 94 w 295"/>
                <a:gd name="T9" fmla="*/ 56 h 319"/>
                <a:gd name="T10" fmla="*/ 160 w 295"/>
                <a:gd name="T11" fmla="*/ 154 h 319"/>
                <a:gd name="T12" fmla="*/ 165 w 295"/>
                <a:gd name="T13" fmla="*/ 159 h 319"/>
                <a:gd name="T14" fmla="*/ 170 w 295"/>
                <a:gd name="T15" fmla="*/ 139 h 319"/>
                <a:gd name="T16" fmla="*/ 200 w 295"/>
                <a:gd name="T17" fmla="*/ 17 h 319"/>
                <a:gd name="T18" fmla="*/ 204 w 295"/>
                <a:gd name="T19" fmla="*/ 10 h 319"/>
                <a:gd name="T20" fmla="*/ 209 w 295"/>
                <a:gd name="T21" fmla="*/ 7 h 319"/>
                <a:gd name="T22" fmla="*/ 290 w 295"/>
                <a:gd name="T23" fmla="*/ 0 h 319"/>
                <a:gd name="T24" fmla="*/ 291 w 295"/>
                <a:gd name="T25" fmla="*/ 6 h 319"/>
                <a:gd name="T26" fmla="*/ 273 w 295"/>
                <a:gd name="T27" fmla="*/ 37 h 319"/>
                <a:gd name="T28" fmla="*/ 233 w 295"/>
                <a:gd name="T29" fmla="*/ 104 h 319"/>
                <a:gd name="T30" fmla="*/ 230 w 295"/>
                <a:gd name="T31" fmla="*/ 111 h 319"/>
                <a:gd name="T32" fmla="*/ 233 w 295"/>
                <a:gd name="T33" fmla="*/ 182 h 319"/>
                <a:gd name="T34" fmla="*/ 230 w 295"/>
                <a:gd name="T35" fmla="*/ 204 h 319"/>
                <a:gd name="T36" fmla="*/ 206 w 295"/>
                <a:gd name="T37" fmla="*/ 275 h 319"/>
                <a:gd name="T38" fmla="*/ 203 w 295"/>
                <a:gd name="T39" fmla="*/ 279 h 319"/>
                <a:gd name="T40" fmla="*/ 157 w 295"/>
                <a:gd name="T41" fmla="*/ 319 h 319"/>
                <a:gd name="T42" fmla="*/ 134 w 295"/>
                <a:gd name="T43" fmla="*/ 272 h 319"/>
                <a:gd name="T44" fmla="*/ 31 w 295"/>
                <a:gd name="T45" fmla="*/ 61 h 319"/>
                <a:gd name="T46" fmla="*/ 22 w 295"/>
                <a:gd name="T47" fmla="*/ 56 h 319"/>
                <a:gd name="T48" fmla="*/ 0 w 295"/>
                <a:gd name="T49" fmla="*/ 61 h 319"/>
                <a:gd name="T50" fmla="*/ 9 w 295"/>
                <a:gd name="T51" fmla="*/ 2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5" h="319">
                  <a:moveTo>
                    <a:pt x="9" y="27"/>
                  </a:moveTo>
                  <a:cubicBezTo>
                    <a:pt x="25" y="23"/>
                    <a:pt x="41" y="24"/>
                    <a:pt x="57" y="22"/>
                  </a:cubicBezTo>
                  <a:cubicBezTo>
                    <a:pt x="63" y="21"/>
                    <a:pt x="69" y="19"/>
                    <a:pt x="75" y="22"/>
                  </a:cubicBezTo>
                  <a:cubicBezTo>
                    <a:pt x="78" y="23"/>
                    <a:pt x="79" y="27"/>
                    <a:pt x="80" y="30"/>
                  </a:cubicBezTo>
                  <a:cubicBezTo>
                    <a:pt x="84" y="40"/>
                    <a:pt x="89" y="48"/>
                    <a:pt x="94" y="56"/>
                  </a:cubicBezTo>
                  <a:cubicBezTo>
                    <a:pt x="116" y="89"/>
                    <a:pt x="138" y="121"/>
                    <a:pt x="160" y="154"/>
                  </a:cubicBezTo>
                  <a:cubicBezTo>
                    <a:pt x="161" y="155"/>
                    <a:pt x="162" y="158"/>
                    <a:pt x="165" y="159"/>
                  </a:cubicBezTo>
                  <a:cubicBezTo>
                    <a:pt x="168" y="152"/>
                    <a:pt x="169" y="145"/>
                    <a:pt x="170" y="139"/>
                  </a:cubicBezTo>
                  <a:cubicBezTo>
                    <a:pt x="180" y="98"/>
                    <a:pt x="190" y="57"/>
                    <a:pt x="200" y="17"/>
                  </a:cubicBezTo>
                  <a:cubicBezTo>
                    <a:pt x="201" y="14"/>
                    <a:pt x="201" y="11"/>
                    <a:pt x="204" y="10"/>
                  </a:cubicBezTo>
                  <a:cubicBezTo>
                    <a:pt x="205" y="7"/>
                    <a:pt x="207" y="7"/>
                    <a:pt x="209" y="7"/>
                  </a:cubicBezTo>
                  <a:cubicBezTo>
                    <a:pt x="236" y="5"/>
                    <a:pt x="263" y="1"/>
                    <a:pt x="290" y="0"/>
                  </a:cubicBezTo>
                  <a:cubicBezTo>
                    <a:pt x="295" y="2"/>
                    <a:pt x="292" y="4"/>
                    <a:pt x="291" y="6"/>
                  </a:cubicBezTo>
                  <a:cubicBezTo>
                    <a:pt x="284" y="16"/>
                    <a:pt x="279" y="27"/>
                    <a:pt x="273" y="37"/>
                  </a:cubicBezTo>
                  <a:cubicBezTo>
                    <a:pt x="259" y="59"/>
                    <a:pt x="246" y="82"/>
                    <a:pt x="233" y="104"/>
                  </a:cubicBezTo>
                  <a:cubicBezTo>
                    <a:pt x="231" y="106"/>
                    <a:pt x="230" y="109"/>
                    <a:pt x="230" y="111"/>
                  </a:cubicBezTo>
                  <a:cubicBezTo>
                    <a:pt x="230" y="135"/>
                    <a:pt x="232" y="158"/>
                    <a:pt x="233" y="182"/>
                  </a:cubicBezTo>
                  <a:cubicBezTo>
                    <a:pt x="233" y="189"/>
                    <a:pt x="236" y="197"/>
                    <a:pt x="230" y="204"/>
                  </a:cubicBezTo>
                  <a:cubicBezTo>
                    <a:pt x="222" y="228"/>
                    <a:pt x="214" y="251"/>
                    <a:pt x="206" y="275"/>
                  </a:cubicBezTo>
                  <a:cubicBezTo>
                    <a:pt x="206" y="277"/>
                    <a:pt x="205" y="278"/>
                    <a:pt x="203" y="279"/>
                  </a:cubicBezTo>
                  <a:cubicBezTo>
                    <a:pt x="188" y="292"/>
                    <a:pt x="173" y="305"/>
                    <a:pt x="157" y="319"/>
                  </a:cubicBezTo>
                  <a:cubicBezTo>
                    <a:pt x="149" y="303"/>
                    <a:pt x="142" y="288"/>
                    <a:pt x="134" y="272"/>
                  </a:cubicBezTo>
                  <a:cubicBezTo>
                    <a:pt x="100" y="202"/>
                    <a:pt x="65" y="131"/>
                    <a:pt x="31" y="61"/>
                  </a:cubicBezTo>
                  <a:cubicBezTo>
                    <a:pt x="29" y="56"/>
                    <a:pt x="27" y="54"/>
                    <a:pt x="22" y="56"/>
                  </a:cubicBezTo>
                  <a:cubicBezTo>
                    <a:pt x="15" y="58"/>
                    <a:pt x="8" y="59"/>
                    <a:pt x="0" y="61"/>
                  </a:cubicBezTo>
                  <a:cubicBezTo>
                    <a:pt x="3" y="49"/>
                    <a:pt x="6" y="38"/>
                    <a:pt x="9" y="27"/>
                  </a:cubicBezTo>
                  <a:close/>
                </a:path>
              </a:pathLst>
            </a:custGeom>
            <a:solidFill>
              <a:srgbClr val="4942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5327650" y="1817688"/>
              <a:ext cx="1570037" cy="646113"/>
            </a:xfrm>
            <a:custGeom>
              <a:avLst/>
              <a:gdLst>
                <a:gd name="T0" fmla="*/ 345 w 389"/>
                <a:gd name="T1" fmla="*/ 46 h 160"/>
                <a:gd name="T2" fmla="*/ 356 w 389"/>
                <a:gd name="T3" fmla="*/ 53 h 160"/>
                <a:gd name="T4" fmla="*/ 387 w 389"/>
                <a:gd name="T5" fmla="*/ 90 h 160"/>
                <a:gd name="T6" fmla="*/ 349 w 389"/>
                <a:gd name="T7" fmla="*/ 119 h 160"/>
                <a:gd name="T8" fmla="*/ 343 w 389"/>
                <a:gd name="T9" fmla="*/ 119 h 160"/>
                <a:gd name="T10" fmla="*/ 341 w 389"/>
                <a:gd name="T11" fmla="*/ 113 h 160"/>
                <a:gd name="T12" fmla="*/ 344 w 389"/>
                <a:gd name="T13" fmla="*/ 71 h 160"/>
                <a:gd name="T14" fmla="*/ 269 w 389"/>
                <a:gd name="T15" fmla="*/ 158 h 160"/>
                <a:gd name="T16" fmla="*/ 261 w 389"/>
                <a:gd name="T17" fmla="*/ 153 h 160"/>
                <a:gd name="T18" fmla="*/ 259 w 389"/>
                <a:gd name="T19" fmla="*/ 138 h 160"/>
                <a:gd name="T20" fmla="*/ 243 w 389"/>
                <a:gd name="T21" fmla="*/ 137 h 160"/>
                <a:gd name="T22" fmla="*/ 142 w 389"/>
                <a:gd name="T23" fmla="*/ 137 h 160"/>
                <a:gd name="T24" fmla="*/ 131 w 389"/>
                <a:gd name="T25" fmla="*/ 148 h 160"/>
                <a:gd name="T26" fmla="*/ 119 w 389"/>
                <a:gd name="T27" fmla="*/ 156 h 160"/>
                <a:gd name="T28" fmla="*/ 51 w 389"/>
                <a:gd name="T29" fmla="*/ 71 h 160"/>
                <a:gd name="T30" fmla="*/ 51 w 389"/>
                <a:gd name="T31" fmla="*/ 71 h 160"/>
                <a:gd name="T32" fmla="*/ 51 w 389"/>
                <a:gd name="T33" fmla="*/ 72 h 160"/>
                <a:gd name="T34" fmla="*/ 54 w 389"/>
                <a:gd name="T35" fmla="*/ 111 h 160"/>
                <a:gd name="T36" fmla="*/ 52 w 389"/>
                <a:gd name="T37" fmla="*/ 118 h 160"/>
                <a:gd name="T38" fmla="*/ 11 w 389"/>
                <a:gd name="T39" fmla="*/ 100 h 160"/>
                <a:gd name="T40" fmla="*/ 42 w 389"/>
                <a:gd name="T41" fmla="*/ 53 h 160"/>
                <a:gd name="T42" fmla="*/ 49 w 389"/>
                <a:gd name="T43" fmla="*/ 45 h 160"/>
                <a:gd name="T44" fmla="*/ 49 w 389"/>
                <a:gd name="T45" fmla="*/ 1 h 160"/>
                <a:gd name="T46" fmla="*/ 51 w 389"/>
                <a:gd name="T47" fmla="*/ 1 h 160"/>
                <a:gd name="T48" fmla="*/ 53 w 389"/>
                <a:gd name="T49" fmla="*/ 18 h 160"/>
                <a:gd name="T50" fmla="*/ 53 w 389"/>
                <a:gd name="T51" fmla="*/ 56 h 160"/>
                <a:gd name="T52" fmla="*/ 82 w 389"/>
                <a:gd name="T53" fmla="*/ 31 h 160"/>
                <a:gd name="T54" fmla="*/ 88 w 389"/>
                <a:gd name="T55" fmla="*/ 26 h 160"/>
                <a:gd name="T56" fmla="*/ 118 w 389"/>
                <a:gd name="T57" fmla="*/ 38 h 160"/>
                <a:gd name="T58" fmla="*/ 187 w 389"/>
                <a:gd name="T59" fmla="*/ 50 h 160"/>
                <a:gd name="T60" fmla="*/ 247 w 389"/>
                <a:gd name="T61" fmla="*/ 45 h 160"/>
                <a:gd name="T62" fmla="*/ 292 w 389"/>
                <a:gd name="T63" fmla="*/ 31 h 160"/>
                <a:gd name="T64" fmla="*/ 303 w 389"/>
                <a:gd name="T65" fmla="*/ 27 h 160"/>
                <a:gd name="T66" fmla="*/ 331 w 389"/>
                <a:gd name="T67" fmla="*/ 47 h 160"/>
                <a:gd name="T68" fmla="*/ 342 w 389"/>
                <a:gd name="T69" fmla="*/ 56 h 160"/>
                <a:gd name="T70" fmla="*/ 345 w 389"/>
                <a:gd name="T71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9" h="160">
                  <a:moveTo>
                    <a:pt x="345" y="46"/>
                  </a:moveTo>
                  <a:cubicBezTo>
                    <a:pt x="345" y="54"/>
                    <a:pt x="351" y="53"/>
                    <a:pt x="356" y="53"/>
                  </a:cubicBezTo>
                  <a:cubicBezTo>
                    <a:pt x="375" y="53"/>
                    <a:pt x="389" y="73"/>
                    <a:pt x="387" y="90"/>
                  </a:cubicBezTo>
                  <a:cubicBezTo>
                    <a:pt x="385" y="103"/>
                    <a:pt x="371" y="122"/>
                    <a:pt x="349" y="119"/>
                  </a:cubicBezTo>
                  <a:cubicBezTo>
                    <a:pt x="347" y="119"/>
                    <a:pt x="345" y="118"/>
                    <a:pt x="343" y="119"/>
                  </a:cubicBezTo>
                  <a:cubicBezTo>
                    <a:pt x="341" y="118"/>
                    <a:pt x="340" y="116"/>
                    <a:pt x="341" y="113"/>
                  </a:cubicBezTo>
                  <a:cubicBezTo>
                    <a:pt x="343" y="100"/>
                    <a:pt x="341" y="86"/>
                    <a:pt x="344" y="71"/>
                  </a:cubicBezTo>
                  <a:cubicBezTo>
                    <a:pt x="338" y="118"/>
                    <a:pt x="311" y="144"/>
                    <a:pt x="269" y="158"/>
                  </a:cubicBezTo>
                  <a:cubicBezTo>
                    <a:pt x="264" y="160"/>
                    <a:pt x="262" y="158"/>
                    <a:pt x="261" y="153"/>
                  </a:cubicBezTo>
                  <a:cubicBezTo>
                    <a:pt x="260" y="148"/>
                    <a:pt x="263" y="142"/>
                    <a:pt x="259" y="138"/>
                  </a:cubicBezTo>
                  <a:cubicBezTo>
                    <a:pt x="254" y="135"/>
                    <a:pt x="248" y="137"/>
                    <a:pt x="243" y="137"/>
                  </a:cubicBezTo>
                  <a:cubicBezTo>
                    <a:pt x="209" y="137"/>
                    <a:pt x="176" y="137"/>
                    <a:pt x="142" y="137"/>
                  </a:cubicBezTo>
                  <a:cubicBezTo>
                    <a:pt x="131" y="137"/>
                    <a:pt x="131" y="137"/>
                    <a:pt x="131" y="148"/>
                  </a:cubicBezTo>
                  <a:cubicBezTo>
                    <a:pt x="130" y="157"/>
                    <a:pt x="128" y="159"/>
                    <a:pt x="119" y="156"/>
                  </a:cubicBezTo>
                  <a:cubicBezTo>
                    <a:pt x="85" y="143"/>
                    <a:pt x="54" y="113"/>
                    <a:pt x="51" y="71"/>
                  </a:cubicBezTo>
                  <a:cubicBezTo>
                    <a:pt x="51" y="70"/>
                    <a:pt x="50" y="72"/>
                    <a:pt x="51" y="71"/>
                  </a:cubicBezTo>
                  <a:cubicBezTo>
                    <a:pt x="51" y="71"/>
                    <a:pt x="51" y="71"/>
                    <a:pt x="51" y="72"/>
                  </a:cubicBezTo>
                  <a:cubicBezTo>
                    <a:pt x="53" y="85"/>
                    <a:pt x="52" y="98"/>
                    <a:pt x="54" y="111"/>
                  </a:cubicBezTo>
                  <a:cubicBezTo>
                    <a:pt x="54" y="114"/>
                    <a:pt x="54" y="116"/>
                    <a:pt x="52" y="118"/>
                  </a:cubicBezTo>
                  <a:cubicBezTo>
                    <a:pt x="31" y="121"/>
                    <a:pt x="19" y="115"/>
                    <a:pt x="11" y="100"/>
                  </a:cubicBezTo>
                  <a:cubicBezTo>
                    <a:pt x="0" y="79"/>
                    <a:pt x="18" y="51"/>
                    <a:pt x="42" y="53"/>
                  </a:cubicBezTo>
                  <a:cubicBezTo>
                    <a:pt x="49" y="53"/>
                    <a:pt x="49" y="50"/>
                    <a:pt x="49" y="45"/>
                  </a:cubicBezTo>
                  <a:cubicBezTo>
                    <a:pt x="49" y="30"/>
                    <a:pt x="49" y="15"/>
                    <a:pt x="49" y="1"/>
                  </a:cubicBezTo>
                  <a:cubicBezTo>
                    <a:pt x="50" y="0"/>
                    <a:pt x="51" y="0"/>
                    <a:pt x="51" y="1"/>
                  </a:cubicBezTo>
                  <a:cubicBezTo>
                    <a:pt x="54" y="6"/>
                    <a:pt x="52" y="12"/>
                    <a:pt x="53" y="18"/>
                  </a:cubicBezTo>
                  <a:cubicBezTo>
                    <a:pt x="53" y="30"/>
                    <a:pt x="53" y="42"/>
                    <a:pt x="53" y="56"/>
                  </a:cubicBezTo>
                  <a:cubicBezTo>
                    <a:pt x="64" y="48"/>
                    <a:pt x="73" y="40"/>
                    <a:pt x="82" y="31"/>
                  </a:cubicBezTo>
                  <a:cubicBezTo>
                    <a:pt x="84" y="29"/>
                    <a:pt x="85" y="27"/>
                    <a:pt x="88" y="26"/>
                  </a:cubicBezTo>
                  <a:cubicBezTo>
                    <a:pt x="99" y="29"/>
                    <a:pt x="108" y="34"/>
                    <a:pt x="118" y="38"/>
                  </a:cubicBezTo>
                  <a:cubicBezTo>
                    <a:pt x="140" y="45"/>
                    <a:pt x="163" y="50"/>
                    <a:pt x="187" y="50"/>
                  </a:cubicBezTo>
                  <a:cubicBezTo>
                    <a:pt x="207" y="50"/>
                    <a:pt x="227" y="50"/>
                    <a:pt x="247" y="45"/>
                  </a:cubicBezTo>
                  <a:cubicBezTo>
                    <a:pt x="262" y="42"/>
                    <a:pt x="277" y="38"/>
                    <a:pt x="292" y="31"/>
                  </a:cubicBezTo>
                  <a:cubicBezTo>
                    <a:pt x="295" y="30"/>
                    <a:pt x="299" y="27"/>
                    <a:pt x="303" y="27"/>
                  </a:cubicBezTo>
                  <a:cubicBezTo>
                    <a:pt x="313" y="33"/>
                    <a:pt x="321" y="41"/>
                    <a:pt x="331" y="47"/>
                  </a:cubicBezTo>
                  <a:cubicBezTo>
                    <a:pt x="334" y="50"/>
                    <a:pt x="338" y="53"/>
                    <a:pt x="342" y="56"/>
                  </a:cubicBezTo>
                  <a:cubicBezTo>
                    <a:pt x="344" y="52"/>
                    <a:pt x="341" y="48"/>
                    <a:pt x="345" y="46"/>
                  </a:cubicBezTo>
                  <a:close/>
                </a:path>
              </a:pathLst>
            </a:custGeom>
            <a:solidFill>
              <a:srgbClr val="F9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5133975" y="6103938"/>
              <a:ext cx="1477962" cy="387350"/>
            </a:xfrm>
            <a:custGeom>
              <a:avLst/>
              <a:gdLst>
                <a:gd name="T0" fmla="*/ 284 w 366"/>
                <a:gd name="T1" fmla="*/ 4 h 96"/>
                <a:gd name="T2" fmla="*/ 294 w 366"/>
                <a:gd name="T3" fmla="*/ 2 h 96"/>
                <a:gd name="T4" fmla="*/ 361 w 366"/>
                <a:gd name="T5" fmla="*/ 1 h 96"/>
                <a:gd name="T6" fmla="*/ 366 w 366"/>
                <a:gd name="T7" fmla="*/ 6 h 96"/>
                <a:gd name="T8" fmla="*/ 365 w 366"/>
                <a:gd name="T9" fmla="*/ 89 h 96"/>
                <a:gd name="T10" fmla="*/ 360 w 366"/>
                <a:gd name="T11" fmla="*/ 93 h 96"/>
                <a:gd name="T12" fmla="*/ 359 w 366"/>
                <a:gd name="T13" fmla="*/ 93 h 96"/>
                <a:gd name="T14" fmla="*/ 339 w 366"/>
                <a:gd name="T15" fmla="*/ 80 h 96"/>
                <a:gd name="T16" fmla="*/ 329 w 366"/>
                <a:gd name="T17" fmla="*/ 76 h 96"/>
                <a:gd name="T18" fmla="*/ 254 w 366"/>
                <a:gd name="T19" fmla="*/ 94 h 96"/>
                <a:gd name="T20" fmla="*/ 190 w 366"/>
                <a:gd name="T21" fmla="*/ 94 h 96"/>
                <a:gd name="T22" fmla="*/ 174 w 366"/>
                <a:gd name="T23" fmla="*/ 87 h 96"/>
                <a:gd name="T24" fmla="*/ 164 w 366"/>
                <a:gd name="T25" fmla="*/ 85 h 96"/>
                <a:gd name="T26" fmla="*/ 129 w 366"/>
                <a:gd name="T27" fmla="*/ 94 h 96"/>
                <a:gd name="T28" fmla="*/ 40 w 366"/>
                <a:gd name="T29" fmla="*/ 93 h 96"/>
                <a:gd name="T30" fmla="*/ 31 w 366"/>
                <a:gd name="T31" fmla="*/ 91 h 96"/>
                <a:gd name="T32" fmla="*/ 0 w 366"/>
                <a:gd name="T33" fmla="*/ 62 h 96"/>
                <a:gd name="T34" fmla="*/ 37 w 366"/>
                <a:gd name="T35" fmla="*/ 54 h 96"/>
                <a:gd name="T36" fmla="*/ 119 w 366"/>
                <a:gd name="T37" fmla="*/ 37 h 96"/>
                <a:gd name="T38" fmla="*/ 127 w 366"/>
                <a:gd name="T39" fmla="*/ 31 h 96"/>
                <a:gd name="T40" fmla="*/ 138 w 366"/>
                <a:gd name="T41" fmla="*/ 2 h 96"/>
                <a:gd name="T42" fmla="*/ 203 w 366"/>
                <a:gd name="T43" fmla="*/ 2 h 96"/>
                <a:gd name="T44" fmla="*/ 219 w 366"/>
                <a:gd name="T45" fmla="*/ 1 h 96"/>
                <a:gd name="T46" fmla="*/ 221 w 366"/>
                <a:gd name="T47" fmla="*/ 11 h 96"/>
                <a:gd name="T48" fmla="*/ 221 w 366"/>
                <a:gd name="T49" fmla="*/ 37 h 96"/>
                <a:gd name="T50" fmla="*/ 229 w 366"/>
                <a:gd name="T51" fmla="*/ 43 h 96"/>
                <a:gd name="T52" fmla="*/ 264 w 366"/>
                <a:gd name="T53" fmla="*/ 35 h 96"/>
                <a:gd name="T54" fmla="*/ 272 w 366"/>
                <a:gd name="T55" fmla="*/ 28 h 96"/>
                <a:gd name="T56" fmla="*/ 279 w 366"/>
                <a:gd name="T57" fmla="*/ 11 h 96"/>
                <a:gd name="T58" fmla="*/ 284 w 366"/>
                <a:gd name="T59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6" h="96">
                  <a:moveTo>
                    <a:pt x="284" y="4"/>
                  </a:moveTo>
                  <a:cubicBezTo>
                    <a:pt x="286" y="0"/>
                    <a:pt x="290" y="2"/>
                    <a:pt x="294" y="2"/>
                  </a:cubicBezTo>
                  <a:cubicBezTo>
                    <a:pt x="316" y="2"/>
                    <a:pt x="339" y="1"/>
                    <a:pt x="361" y="1"/>
                  </a:cubicBezTo>
                  <a:cubicBezTo>
                    <a:pt x="364" y="2"/>
                    <a:pt x="366" y="2"/>
                    <a:pt x="366" y="6"/>
                  </a:cubicBezTo>
                  <a:cubicBezTo>
                    <a:pt x="365" y="34"/>
                    <a:pt x="365" y="61"/>
                    <a:pt x="365" y="89"/>
                  </a:cubicBezTo>
                  <a:cubicBezTo>
                    <a:pt x="365" y="93"/>
                    <a:pt x="363" y="94"/>
                    <a:pt x="360" y="93"/>
                  </a:cubicBezTo>
                  <a:cubicBezTo>
                    <a:pt x="360" y="93"/>
                    <a:pt x="359" y="93"/>
                    <a:pt x="359" y="93"/>
                  </a:cubicBezTo>
                  <a:cubicBezTo>
                    <a:pt x="344" y="94"/>
                    <a:pt x="344" y="94"/>
                    <a:pt x="339" y="80"/>
                  </a:cubicBezTo>
                  <a:cubicBezTo>
                    <a:pt x="337" y="74"/>
                    <a:pt x="334" y="73"/>
                    <a:pt x="329" y="76"/>
                  </a:cubicBezTo>
                  <a:cubicBezTo>
                    <a:pt x="306" y="91"/>
                    <a:pt x="281" y="96"/>
                    <a:pt x="254" y="94"/>
                  </a:cubicBezTo>
                  <a:cubicBezTo>
                    <a:pt x="233" y="92"/>
                    <a:pt x="211" y="93"/>
                    <a:pt x="190" y="94"/>
                  </a:cubicBezTo>
                  <a:cubicBezTo>
                    <a:pt x="183" y="94"/>
                    <a:pt x="178" y="92"/>
                    <a:pt x="174" y="87"/>
                  </a:cubicBezTo>
                  <a:cubicBezTo>
                    <a:pt x="171" y="83"/>
                    <a:pt x="168" y="83"/>
                    <a:pt x="164" y="85"/>
                  </a:cubicBezTo>
                  <a:cubicBezTo>
                    <a:pt x="153" y="92"/>
                    <a:pt x="141" y="94"/>
                    <a:pt x="129" y="94"/>
                  </a:cubicBezTo>
                  <a:cubicBezTo>
                    <a:pt x="99" y="93"/>
                    <a:pt x="70" y="93"/>
                    <a:pt x="40" y="93"/>
                  </a:cubicBezTo>
                  <a:cubicBezTo>
                    <a:pt x="37" y="93"/>
                    <a:pt x="34" y="93"/>
                    <a:pt x="31" y="91"/>
                  </a:cubicBezTo>
                  <a:cubicBezTo>
                    <a:pt x="21" y="81"/>
                    <a:pt x="11" y="72"/>
                    <a:pt x="0" y="62"/>
                  </a:cubicBezTo>
                  <a:cubicBezTo>
                    <a:pt x="13" y="59"/>
                    <a:pt x="25" y="57"/>
                    <a:pt x="37" y="54"/>
                  </a:cubicBezTo>
                  <a:cubicBezTo>
                    <a:pt x="64" y="48"/>
                    <a:pt x="92" y="43"/>
                    <a:pt x="119" y="37"/>
                  </a:cubicBezTo>
                  <a:cubicBezTo>
                    <a:pt x="123" y="36"/>
                    <a:pt x="126" y="35"/>
                    <a:pt x="127" y="31"/>
                  </a:cubicBezTo>
                  <a:cubicBezTo>
                    <a:pt x="130" y="21"/>
                    <a:pt x="134" y="12"/>
                    <a:pt x="138" y="2"/>
                  </a:cubicBezTo>
                  <a:cubicBezTo>
                    <a:pt x="160" y="2"/>
                    <a:pt x="181" y="2"/>
                    <a:pt x="203" y="2"/>
                  </a:cubicBezTo>
                  <a:cubicBezTo>
                    <a:pt x="208" y="2"/>
                    <a:pt x="214" y="2"/>
                    <a:pt x="219" y="1"/>
                  </a:cubicBezTo>
                  <a:cubicBezTo>
                    <a:pt x="222" y="4"/>
                    <a:pt x="221" y="8"/>
                    <a:pt x="221" y="11"/>
                  </a:cubicBezTo>
                  <a:cubicBezTo>
                    <a:pt x="221" y="19"/>
                    <a:pt x="221" y="28"/>
                    <a:pt x="221" y="37"/>
                  </a:cubicBezTo>
                  <a:cubicBezTo>
                    <a:pt x="221" y="42"/>
                    <a:pt x="223" y="44"/>
                    <a:pt x="229" y="43"/>
                  </a:cubicBezTo>
                  <a:cubicBezTo>
                    <a:pt x="240" y="40"/>
                    <a:pt x="252" y="38"/>
                    <a:pt x="264" y="35"/>
                  </a:cubicBezTo>
                  <a:cubicBezTo>
                    <a:pt x="268" y="34"/>
                    <a:pt x="270" y="32"/>
                    <a:pt x="272" y="28"/>
                  </a:cubicBezTo>
                  <a:cubicBezTo>
                    <a:pt x="274" y="22"/>
                    <a:pt x="276" y="16"/>
                    <a:pt x="279" y="11"/>
                  </a:cubicBezTo>
                  <a:cubicBezTo>
                    <a:pt x="280" y="8"/>
                    <a:pt x="280" y="5"/>
                    <a:pt x="284" y="4"/>
                  </a:cubicBezTo>
                  <a:close/>
                </a:path>
              </a:pathLst>
            </a:custGeom>
            <a:solidFill>
              <a:srgbClr val="2E2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5529263" y="2100263"/>
              <a:ext cx="1187450" cy="711200"/>
            </a:xfrm>
            <a:custGeom>
              <a:avLst/>
              <a:gdLst>
                <a:gd name="T0" fmla="*/ 2 w 294"/>
                <a:gd name="T1" fmla="*/ 48 h 176"/>
                <a:gd name="T2" fmla="*/ 1 w 294"/>
                <a:gd name="T3" fmla="*/ 0 h 176"/>
                <a:gd name="T4" fmla="*/ 18 w 294"/>
                <a:gd name="T5" fmla="*/ 45 h 176"/>
                <a:gd name="T6" fmla="*/ 73 w 294"/>
                <a:gd name="T7" fmla="*/ 85 h 176"/>
                <a:gd name="T8" fmla="*/ 79 w 294"/>
                <a:gd name="T9" fmla="*/ 81 h 176"/>
                <a:gd name="T10" fmla="*/ 79 w 294"/>
                <a:gd name="T11" fmla="*/ 79 h 176"/>
                <a:gd name="T12" fmla="*/ 94 w 294"/>
                <a:gd name="T13" fmla="*/ 65 h 176"/>
                <a:gd name="T14" fmla="*/ 205 w 294"/>
                <a:gd name="T15" fmla="*/ 65 h 176"/>
                <a:gd name="T16" fmla="*/ 213 w 294"/>
                <a:gd name="T17" fmla="*/ 72 h 176"/>
                <a:gd name="T18" fmla="*/ 228 w 294"/>
                <a:gd name="T19" fmla="*/ 83 h 176"/>
                <a:gd name="T20" fmla="*/ 291 w 294"/>
                <a:gd name="T21" fmla="*/ 11 h 176"/>
                <a:gd name="T22" fmla="*/ 294 w 294"/>
                <a:gd name="T23" fmla="*/ 1 h 176"/>
                <a:gd name="T24" fmla="*/ 294 w 294"/>
                <a:gd name="T25" fmla="*/ 25 h 176"/>
                <a:gd name="T26" fmla="*/ 293 w 294"/>
                <a:gd name="T27" fmla="*/ 49 h 176"/>
                <a:gd name="T28" fmla="*/ 284 w 294"/>
                <a:gd name="T29" fmla="*/ 88 h 176"/>
                <a:gd name="T30" fmla="*/ 238 w 294"/>
                <a:gd name="T31" fmla="*/ 149 h 176"/>
                <a:gd name="T32" fmla="*/ 234 w 294"/>
                <a:gd name="T33" fmla="*/ 155 h 176"/>
                <a:gd name="T34" fmla="*/ 229 w 294"/>
                <a:gd name="T35" fmla="*/ 159 h 176"/>
                <a:gd name="T36" fmla="*/ 198 w 294"/>
                <a:gd name="T37" fmla="*/ 170 h 176"/>
                <a:gd name="T38" fmla="*/ 106 w 294"/>
                <a:gd name="T39" fmla="*/ 170 h 176"/>
                <a:gd name="T40" fmla="*/ 96 w 294"/>
                <a:gd name="T41" fmla="*/ 166 h 176"/>
                <a:gd name="T42" fmla="*/ 38 w 294"/>
                <a:gd name="T43" fmla="*/ 134 h 176"/>
                <a:gd name="T44" fmla="*/ 4 w 294"/>
                <a:gd name="T45" fmla="*/ 58 h 176"/>
                <a:gd name="T46" fmla="*/ 2 w 294"/>
                <a:gd name="T47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176">
                  <a:moveTo>
                    <a:pt x="2" y="48"/>
                  </a:moveTo>
                  <a:cubicBezTo>
                    <a:pt x="0" y="32"/>
                    <a:pt x="0" y="16"/>
                    <a:pt x="1" y="0"/>
                  </a:cubicBezTo>
                  <a:cubicBezTo>
                    <a:pt x="4" y="16"/>
                    <a:pt x="9" y="31"/>
                    <a:pt x="18" y="45"/>
                  </a:cubicBezTo>
                  <a:cubicBezTo>
                    <a:pt x="32" y="64"/>
                    <a:pt x="51" y="77"/>
                    <a:pt x="73" y="85"/>
                  </a:cubicBezTo>
                  <a:cubicBezTo>
                    <a:pt x="77" y="86"/>
                    <a:pt x="79" y="85"/>
                    <a:pt x="79" y="81"/>
                  </a:cubicBezTo>
                  <a:cubicBezTo>
                    <a:pt x="79" y="81"/>
                    <a:pt x="79" y="80"/>
                    <a:pt x="79" y="79"/>
                  </a:cubicBezTo>
                  <a:cubicBezTo>
                    <a:pt x="79" y="65"/>
                    <a:pt x="79" y="65"/>
                    <a:pt x="94" y="65"/>
                  </a:cubicBezTo>
                  <a:cubicBezTo>
                    <a:pt x="131" y="65"/>
                    <a:pt x="168" y="65"/>
                    <a:pt x="205" y="65"/>
                  </a:cubicBezTo>
                  <a:cubicBezTo>
                    <a:pt x="211" y="64"/>
                    <a:pt x="213" y="66"/>
                    <a:pt x="213" y="72"/>
                  </a:cubicBezTo>
                  <a:cubicBezTo>
                    <a:pt x="213" y="88"/>
                    <a:pt x="213" y="89"/>
                    <a:pt x="228" y="83"/>
                  </a:cubicBezTo>
                  <a:cubicBezTo>
                    <a:pt x="261" y="69"/>
                    <a:pt x="283" y="46"/>
                    <a:pt x="291" y="11"/>
                  </a:cubicBezTo>
                  <a:cubicBezTo>
                    <a:pt x="292" y="8"/>
                    <a:pt x="292" y="4"/>
                    <a:pt x="294" y="1"/>
                  </a:cubicBezTo>
                  <a:cubicBezTo>
                    <a:pt x="294" y="9"/>
                    <a:pt x="294" y="17"/>
                    <a:pt x="294" y="25"/>
                  </a:cubicBezTo>
                  <a:cubicBezTo>
                    <a:pt x="294" y="33"/>
                    <a:pt x="293" y="41"/>
                    <a:pt x="293" y="49"/>
                  </a:cubicBezTo>
                  <a:cubicBezTo>
                    <a:pt x="290" y="62"/>
                    <a:pt x="288" y="75"/>
                    <a:pt x="284" y="88"/>
                  </a:cubicBezTo>
                  <a:cubicBezTo>
                    <a:pt x="275" y="113"/>
                    <a:pt x="261" y="134"/>
                    <a:pt x="238" y="149"/>
                  </a:cubicBezTo>
                  <a:cubicBezTo>
                    <a:pt x="236" y="150"/>
                    <a:pt x="232" y="151"/>
                    <a:pt x="234" y="155"/>
                  </a:cubicBezTo>
                  <a:cubicBezTo>
                    <a:pt x="233" y="157"/>
                    <a:pt x="231" y="158"/>
                    <a:pt x="229" y="159"/>
                  </a:cubicBezTo>
                  <a:cubicBezTo>
                    <a:pt x="218" y="161"/>
                    <a:pt x="208" y="165"/>
                    <a:pt x="198" y="170"/>
                  </a:cubicBezTo>
                  <a:cubicBezTo>
                    <a:pt x="167" y="174"/>
                    <a:pt x="136" y="176"/>
                    <a:pt x="106" y="170"/>
                  </a:cubicBezTo>
                  <a:cubicBezTo>
                    <a:pt x="102" y="170"/>
                    <a:pt x="99" y="169"/>
                    <a:pt x="96" y="166"/>
                  </a:cubicBezTo>
                  <a:cubicBezTo>
                    <a:pt x="74" y="160"/>
                    <a:pt x="54" y="150"/>
                    <a:pt x="38" y="134"/>
                  </a:cubicBezTo>
                  <a:cubicBezTo>
                    <a:pt x="18" y="112"/>
                    <a:pt x="9" y="86"/>
                    <a:pt x="4" y="58"/>
                  </a:cubicBezTo>
                  <a:cubicBezTo>
                    <a:pt x="3" y="54"/>
                    <a:pt x="2" y="51"/>
                    <a:pt x="2" y="48"/>
                  </a:cubicBezTo>
                  <a:close/>
                </a:path>
              </a:pathLst>
            </a:custGeom>
            <a:solidFill>
              <a:srgbClr val="CB8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5783263" y="1116013"/>
              <a:ext cx="674687" cy="512763"/>
            </a:xfrm>
            <a:custGeom>
              <a:avLst/>
              <a:gdLst>
                <a:gd name="T0" fmla="*/ 0 w 167"/>
                <a:gd name="T1" fmla="*/ 51 h 127"/>
                <a:gd name="T2" fmla="*/ 5 w 167"/>
                <a:gd name="T3" fmla="*/ 44 h 127"/>
                <a:gd name="T4" fmla="*/ 36 w 167"/>
                <a:gd name="T5" fmla="*/ 11 h 127"/>
                <a:gd name="T6" fmla="*/ 135 w 167"/>
                <a:gd name="T7" fmla="*/ 13 h 127"/>
                <a:gd name="T8" fmla="*/ 164 w 167"/>
                <a:gd name="T9" fmla="*/ 43 h 127"/>
                <a:gd name="T10" fmla="*/ 167 w 167"/>
                <a:gd name="T11" fmla="*/ 49 h 127"/>
                <a:gd name="T12" fmla="*/ 144 w 167"/>
                <a:gd name="T13" fmla="*/ 88 h 127"/>
                <a:gd name="T14" fmla="*/ 125 w 167"/>
                <a:gd name="T15" fmla="*/ 121 h 127"/>
                <a:gd name="T16" fmla="*/ 120 w 167"/>
                <a:gd name="T17" fmla="*/ 127 h 127"/>
                <a:gd name="T18" fmla="*/ 115 w 167"/>
                <a:gd name="T19" fmla="*/ 125 h 127"/>
                <a:gd name="T20" fmla="*/ 55 w 167"/>
                <a:gd name="T21" fmla="*/ 124 h 127"/>
                <a:gd name="T22" fmla="*/ 51 w 167"/>
                <a:gd name="T23" fmla="*/ 126 h 127"/>
                <a:gd name="T24" fmla="*/ 42 w 167"/>
                <a:gd name="T25" fmla="*/ 119 h 127"/>
                <a:gd name="T26" fmla="*/ 8 w 167"/>
                <a:gd name="T27" fmla="*/ 57 h 127"/>
                <a:gd name="T28" fmla="*/ 0 w 167"/>
                <a:gd name="T29" fmla="*/ 5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27">
                  <a:moveTo>
                    <a:pt x="0" y="51"/>
                  </a:moveTo>
                  <a:cubicBezTo>
                    <a:pt x="2" y="48"/>
                    <a:pt x="4" y="47"/>
                    <a:pt x="5" y="44"/>
                  </a:cubicBezTo>
                  <a:cubicBezTo>
                    <a:pt x="8" y="26"/>
                    <a:pt x="21" y="17"/>
                    <a:pt x="36" y="11"/>
                  </a:cubicBezTo>
                  <a:cubicBezTo>
                    <a:pt x="69" y="0"/>
                    <a:pt x="103" y="0"/>
                    <a:pt x="135" y="13"/>
                  </a:cubicBezTo>
                  <a:cubicBezTo>
                    <a:pt x="150" y="18"/>
                    <a:pt x="161" y="27"/>
                    <a:pt x="164" y="43"/>
                  </a:cubicBezTo>
                  <a:cubicBezTo>
                    <a:pt x="164" y="45"/>
                    <a:pt x="166" y="47"/>
                    <a:pt x="167" y="49"/>
                  </a:cubicBezTo>
                  <a:cubicBezTo>
                    <a:pt x="156" y="61"/>
                    <a:pt x="152" y="75"/>
                    <a:pt x="144" y="88"/>
                  </a:cubicBezTo>
                  <a:cubicBezTo>
                    <a:pt x="137" y="99"/>
                    <a:pt x="132" y="110"/>
                    <a:pt x="125" y="121"/>
                  </a:cubicBezTo>
                  <a:cubicBezTo>
                    <a:pt x="124" y="123"/>
                    <a:pt x="123" y="126"/>
                    <a:pt x="120" y="127"/>
                  </a:cubicBezTo>
                  <a:cubicBezTo>
                    <a:pt x="118" y="127"/>
                    <a:pt x="116" y="126"/>
                    <a:pt x="115" y="125"/>
                  </a:cubicBezTo>
                  <a:cubicBezTo>
                    <a:pt x="95" y="111"/>
                    <a:pt x="75" y="110"/>
                    <a:pt x="55" y="124"/>
                  </a:cubicBezTo>
                  <a:cubicBezTo>
                    <a:pt x="54" y="125"/>
                    <a:pt x="52" y="126"/>
                    <a:pt x="51" y="126"/>
                  </a:cubicBezTo>
                  <a:cubicBezTo>
                    <a:pt x="46" y="126"/>
                    <a:pt x="44" y="123"/>
                    <a:pt x="42" y="119"/>
                  </a:cubicBezTo>
                  <a:cubicBezTo>
                    <a:pt x="30" y="99"/>
                    <a:pt x="21" y="77"/>
                    <a:pt x="8" y="57"/>
                  </a:cubicBezTo>
                  <a:cubicBezTo>
                    <a:pt x="6" y="54"/>
                    <a:pt x="4" y="52"/>
                    <a:pt x="0" y="51"/>
                  </a:cubicBezTo>
                  <a:close/>
                </a:path>
              </a:pathLst>
            </a:custGeom>
            <a:solidFill>
              <a:srgbClr val="F9B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6321425" y="2641600"/>
              <a:ext cx="884237" cy="285750"/>
            </a:xfrm>
            <a:custGeom>
              <a:avLst/>
              <a:gdLst>
                <a:gd name="T0" fmla="*/ 3 w 219"/>
                <a:gd name="T1" fmla="*/ 34 h 71"/>
                <a:gd name="T2" fmla="*/ 30 w 219"/>
                <a:gd name="T3" fmla="*/ 23 h 71"/>
                <a:gd name="T4" fmla="*/ 38 w 219"/>
                <a:gd name="T5" fmla="*/ 21 h 71"/>
                <a:gd name="T6" fmla="*/ 104 w 219"/>
                <a:gd name="T7" fmla="*/ 12 h 71"/>
                <a:gd name="T8" fmla="*/ 208 w 219"/>
                <a:gd name="T9" fmla="*/ 0 h 71"/>
                <a:gd name="T10" fmla="*/ 212 w 219"/>
                <a:gd name="T11" fmla="*/ 0 h 71"/>
                <a:gd name="T12" fmla="*/ 215 w 219"/>
                <a:gd name="T13" fmla="*/ 6 h 71"/>
                <a:gd name="T14" fmla="*/ 219 w 219"/>
                <a:gd name="T15" fmla="*/ 42 h 71"/>
                <a:gd name="T16" fmla="*/ 217 w 219"/>
                <a:gd name="T17" fmla="*/ 50 h 71"/>
                <a:gd name="T18" fmla="*/ 174 w 219"/>
                <a:gd name="T19" fmla="*/ 54 h 71"/>
                <a:gd name="T20" fmla="*/ 167 w 219"/>
                <a:gd name="T21" fmla="*/ 56 h 71"/>
                <a:gd name="T22" fmla="*/ 115 w 219"/>
                <a:gd name="T23" fmla="*/ 61 h 71"/>
                <a:gd name="T24" fmla="*/ 37 w 219"/>
                <a:gd name="T25" fmla="*/ 70 h 71"/>
                <a:gd name="T26" fmla="*/ 28 w 219"/>
                <a:gd name="T27" fmla="*/ 71 h 71"/>
                <a:gd name="T28" fmla="*/ 3 w 219"/>
                <a:gd name="T29" fmla="*/ 50 h 71"/>
                <a:gd name="T30" fmla="*/ 3 w 219"/>
                <a:gd name="T31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9" h="71">
                  <a:moveTo>
                    <a:pt x="3" y="34"/>
                  </a:moveTo>
                  <a:cubicBezTo>
                    <a:pt x="11" y="28"/>
                    <a:pt x="21" y="26"/>
                    <a:pt x="30" y="23"/>
                  </a:cubicBezTo>
                  <a:cubicBezTo>
                    <a:pt x="33" y="22"/>
                    <a:pt x="35" y="23"/>
                    <a:pt x="38" y="21"/>
                  </a:cubicBezTo>
                  <a:cubicBezTo>
                    <a:pt x="60" y="18"/>
                    <a:pt x="82" y="15"/>
                    <a:pt x="104" y="12"/>
                  </a:cubicBezTo>
                  <a:cubicBezTo>
                    <a:pt x="139" y="8"/>
                    <a:pt x="173" y="4"/>
                    <a:pt x="208" y="0"/>
                  </a:cubicBezTo>
                  <a:cubicBezTo>
                    <a:pt x="209" y="0"/>
                    <a:pt x="210" y="0"/>
                    <a:pt x="212" y="0"/>
                  </a:cubicBezTo>
                  <a:cubicBezTo>
                    <a:pt x="214" y="1"/>
                    <a:pt x="214" y="3"/>
                    <a:pt x="215" y="6"/>
                  </a:cubicBezTo>
                  <a:cubicBezTo>
                    <a:pt x="217" y="18"/>
                    <a:pt x="218" y="30"/>
                    <a:pt x="219" y="42"/>
                  </a:cubicBezTo>
                  <a:cubicBezTo>
                    <a:pt x="219" y="45"/>
                    <a:pt x="219" y="48"/>
                    <a:pt x="217" y="50"/>
                  </a:cubicBezTo>
                  <a:cubicBezTo>
                    <a:pt x="203" y="52"/>
                    <a:pt x="189" y="53"/>
                    <a:pt x="174" y="54"/>
                  </a:cubicBezTo>
                  <a:cubicBezTo>
                    <a:pt x="172" y="55"/>
                    <a:pt x="169" y="54"/>
                    <a:pt x="167" y="56"/>
                  </a:cubicBezTo>
                  <a:cubicBezTo>
                    <a:pt x="150" y="59"/>
                    <a:pt x="132" y="59"/>
                    <a:pt x="115" y="61"/>
                  </a:cubicBezTo>
                  <a:cubicBezTo>
                    <a:pt x="89" y="64"/>
                    <a:pt x="63" y="66"/>
                    <a:pt x="37" y="70"/>
                  </a:cubicBezTo>
                  <a:cubicBezTo>
                    <a:pt x="34" y="70"/>
                    <a:pt x="31" y="71"/>
                    <a:pt x="28" y="71"/>
                  </a:cubicBezTo>
                  <a:cubicBezTo>
                    <a:pt x="8" y="70"/>
                    <a:pt x="8" y="70"/>
                    <a:pt x="3" y="50"/>
                  </a:cubicBezTo>
                  <a:cubicBezTo>
                    <a:pt x="2" y="45"/>
                    <a:pt x="0" y="39"/>
                    <a:pt x="3" y="34"/>
                  </a:cubicBezTo>
                  <a:close/>
                </a:path>
              </a:pathLst>
            </a:custGeom>
            <a:solidFill>
              <a:srgbClr val="F28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7080250" y="2028825"/>
              <a:ext cx="331787" cy="523875"/>
            </a:xfrm>
            <a:custGeom>
              <a:avLst/>
              <a:gdLst>
                <a:gd name="T0" fmla="*/ 24 w 82"/>
                <a:gd name="T1" fmla="*/ 130 h 130"/>
                <a:gd name="T2" fmla="*/ 1 w 82"/>
                <a:gd name="T3" fmla="*/ 34 h 130"/>
                <a:gd name="T4" fmla="*/ 4 w 82"/>
                <a:gd name="T5" fmla="*/ 22 h 130"/>
                <a:gd name="T6" fmla="*/ 19 w 82"/>
                <a:gd name="T7" fmla="*/ 4 h 130"/>
                <a:gd name="T8" fmla="*/ 27 w 82"/>
                <a:gd name="T9" fmla="*/ 3 h 130"/>
                <a:gd name="T10" fmla="*/ 70 w 82"/>
                <a:gd name="T11" fmla="*/ 31 h 130"/>
                <a:gd name="T12" fmla="*/ 74 w 82"/>
                <a:gd name="T13" fmla="*/ 41 h 130"/>
                <a:gd name="T14" fmla="*/ 82 w 82"/>
                <a:gd name="T15" fmla="*/ 120 h 130"/>
                <a:gd name="T16" fmla="*/ 77 w 82"/>
                <a:gd name="T17" fmla="*/ 122 h 130"/>
                <a:gd name="T18" fmla="*/ 24 w 82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30">
                  <a:moveTo>
                    <a:pt x="24" y="130"/>
                  </a:moveTo>
                  <a:cubicBezTo>
                    <a:pt x="17" y="97"/>
                    <a:pt x="10" y="65"/>
                    <a:pt x="1" y="34"/>
                  </a:cubicBezTo>
                  <a:cubicBezTo>
                    <a:pt x="0" y="29"/>
                    <a:pt x="0" y="26"/>
                    <a:pt x="4" y="22"/>
                  </a:cubicBezTo>
                  <a:cubicBezTo>
                    <a:pt x="9" y="16"/>
                    <a:pt x="14" y="10"/>
                    <a:pt x="19" y="4"/>
                  </a:cubicBezTo>
                  <a:cubicBezTo>
                    <a:pt x="21" y="1"/>
                    <a:pt x="23" y="0"/>
                    <a:pt x="27" y="3"/>
                  </a:cubicBezTo>
                  <a:cubicBezTo>
                    <a:pt x="41" y="12"/>
                    <a:pt x="56" y="22"/>
                    <a:pt x="70" y="31"/>
                  </a:cubicBezTo>
                  <a:cubicBezTo>
                    <a:pt x="74" y="34"/>
                    <a:pt x="74" y="37"/>
                    <a:pt x="74" y="41"/>
                  </a:cubicBezTo>
                  <a:cubicBezTo>
                    <a:pt x="77" y="67"/>
                    <a:pt x="80" y="94"/>
                    <a:pt x="82" y="120"/>
                  </a:cubicBezTo>
                  <a:cubicBezTo>
                    <a:pt x="81" y="122"/>
                    <a:pt x="79" y="122"/>
                    <a:pt x="77" y="122"/>
                  </a:cubicBezTo>
                  <a:cubicBezTo>
                    <a:pt x="59" y="123"/>
                    <a:pt x="42" y="126"/>
                    <a:pt x="24" y="130"/>
                  </a:cubicBezTo>
                  <a:close/>
                </a:path>
              </a:pathLst>
            </a:custGeom>
            <a:solidFill>
              <a:srgbClr val="5A5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5492750" y="1741488"/>
              <a:ext cx="1260475" cy="298450"/>
            </a:xfrm>
            <a:custGeom>
              <a:avLst/>
              <a:gdLst>
                <a:gd name="T0" fmla="*/ 9 w 312"/>
                <a:gd name="T1" fmla="*/ 19 h 74"/>
                <a:gd name="T2" fmla="*/ 8 w 312"/>
                <a:gd name="T3" fmla="*/ 20 h 74"/>
                <a:gd name="T4" fmla="*/ 5 w 312"/>
                <a:gd name="T5" fmla="*/ 15 h 74"/>
                <a:gd name="T6" fmla="*/ 3 w 312"/>
                <a:gd name="T7" fmla="*/ 4 h 74"/>
                <a:gd name="T8" fmla="*/ 13 w 312"/>
                <a:gd name="T9" fmla="*/ 2 h 74"/>
                <a:gd name="T10" fmla="*/ 23 w 312"/>
                <a:gd name="T11" fmla="*/ 6 h 74"/>
                <a:gd name="T12" fmla="*/ 76 w 312"/>
                <a:gd name="T13" fmla="*/ 32 h 74"/>
                <a:gd name="T14" fmla="*/ 125 w 312"/>
                <a:gd name="T15" fmla="*/ 41 h 74"/>
                <a:gd name="T16" fmla="*/ 139 w 312"/>
                <a:gd name="T17" fmla="*/ 45 h 74"/>
                <a:gd name="T18" fmla="*/ 175 w 312"/>
                <a:gd name="T19" fmla="*/ 44 h 74"/>
                <a:gd name="T20" fmla="*/ 186 w 312"/>
                <a:gd name="T21" fmla="*/ 41 h 74"/>
                <a:gd name="T22" fmla="*/ 262 w 312"/>
                <a:gd name="T23" fmla="*/ 23 h 74"/>
                <a:gd name="T24" fmla="*/ 293 w 312"/>
                <a:gd name="T25" fmla="*/ 4 h 74"/>
                <a:gd name="T26" fmla="*/ 300 w 312"/>
                <a:gd name="T27" fmla="*/ 2 h 74"/>
                <a:gd name="T28" fmla="*/ 310 w 312"/>
                <a:gd name="T29" fmla="*/ 5 h 74"/>
                <a:gd name="T30" fmla="*/ 307 w 312"/>
                <a:gd name="T31" fmla="*/ 16 h 74"/>
                <a:gd name="T32" fmla="*/ 301 w 312"/>
                <a:gd name="T33" fmla="*/ 24 h 74"/>
                <a:gd name="T34" fmla="*/ 264 w 312"/>
                <a:gd name="T35" fmla="*/ 48 h 74"/>
                <a:gd name="T36" fmla="*/ 223 w 312"/>
                <a:gd name="T37" fmla="*/ 62 h 74"/>
                <a:gd name="T38" fmla="*/ 181 w 312"/>
                <a:gd name="T39" fmla="*/ 71 h 74"/>
                <a:gd name="T40" fmla="*/ 47 w 312"/>
                <a:gd name="T41" fmla="*/ 46 h 74"/>
                <a:gd name="T42" fmla="*/ 24 w 312"/>
                <a:gd name="T43" fmla="*/ 33 h 74"/>
                <a:gd name="T44" fmla="*/ 9 w 312"/>
                <a:gd name="T45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2" h="74">
                  <a:moveTo>
                    <a:pt x="9" y="19"/>
                  </a:moveTo>
                  <a:cubicBezTo>
                    <a:pt x="9" y="19"/>
                    <a:pt x="9" y="19"/>
                    <a:pt x="8" y="20"/>
                  </a:cubicBezTo>
                  <a:cubicBezTo>
                    <a:pt x="7" y="18"/>
                    <a:pt x="6" y="17"/>
                    <a:pt x="5" y="15"/>
                  </a:cubicBezTo>
                  <a:cubicBezTo>
                    <a:pt x="2" y="12"/>
                    <a:pt x="0" y="8"/>
                    <a:pt x="3" y="4"/>
                  </a:cubicBezTo>
                  <a:cubicBezTo>
                    <a:pt x="5" y="0"/>
                    <a:pt x="9" y="0"/>
                    <a:pt x="13" y="2"/>
                  </a:cubicBezTo>
                  <a:cubicBezTo>
                    <a:pt x="17" y="1"/>
                    <a:pt x="20" y="4"/>
                    <a:pt x="23" y="6"/>
                  </a:cubicBezTo>
                  <a:cubicBezTo>
                    <a:pt x="38" y="20"/>
                    <a:pt x="57" y="26"/>
                    <a:pt x="76" y="32"/>
                  </a:cubicBezTo>
                  <a:cubicBezTo>
                    <a:pt x="92" y="38"/>
                    <a:pt x="109" y="39"/>
                    <a:pt x="125" y="41"/>
                  </a:cubicBezTo>
                  <a:cubicBezTo>
                    <a:pt x="130" y="42"/>
                    <a:pt x="134" y="44"/>
                    <a:pt x="139" y="45"/>
                  </a:cubicBezTo>
                  <a:cubicBezTo>
                    <a:pt x="151" y="50"/>
                    <a:pt x="163" y="50"/>
                    <a:pt x="175" y="44"/>
                  </a:cubicBezTo>
                  <a:cubicBezTo>
                    <a:pt x="178" y="43"/>
                    <a:pt x="182" y="42"/>
                    <a:pt x="186" y="41"/>
                  </a:cubicBezTo>
                  <a:cubicBezTo>
                    <a:pt x="212" y="39"/>
                    <a:pt x="238" y="34"/>
                    <a:pt x="262" y="23"/>
                  </a:cubicBezTo>
                  <a:cubicBezTo>
                    <a:pt x="274" y="18"/>
                    <a:pt x="284" y="12"/>
                    <a:pt x="293" y="4"/>
                  </a:cubicBezTo>
                  <a:cubicBezTo>
                    <a:pt x="295" y="2"/>
                    <a:pt x="297" y="1"/>
                    <a:pt x="300" y="2"/>
                  </a:cubicBezTo>
                  <a:cubicBezTo>
                    <a:pt x="304" y="0"/>
                    <a:pt x="308" y="0"/>
                    <a:pt x="310" y="5"/>
                  </a:cubicBezTo>
                  <a:cubicBezTo>
                    <a:pt x="312" y="9"/>
                    <a:pt x="311" y="13"/>
                    <a:pt x="307" y="16"/>
                  </a:cubicBezTo>
                  <a:cubicBezTo>
                    <a:pt x="305" y="18"/>
                    <a:pt x="302" y="20"/>
                    <a:pt x="301" y="24"/>
                  </a:cubicBezTo>
                  <a:cubicBezTo>
                    <a:pt x="290" y="33"/>
                    <a:pt x="278" y="42"/>
                    <a:pt x="264" y="48"/>
                  </a:cubicBezTo>
                  <a:cubicBezTo>
                    <a:pt x="250" y="52"/>
                    <a:pt x="237" y="58"/>
                    <a:pt x="223" y="62"/>
                  </a:cubicBezTo>
                  <a:cubicBezTo>
                    <a:pt x="209" y="66"/>
                    <a:pt x="195" y="69"/>
                    <a:pt x="181" y="71"/>
                  </a:cubicBezTo>
                  <a:cubicBezTo>
                    <a:pt x="134" y="74"/>
                    <a:pt x="89" y="68"/>
                    <a:pt x="47" y="46"/>
                  </a:cubicBezTo>
                  <a:cubicBezTo>
                    <a:pt x="37" y="46"/>
                    <a:pt x="31" y="38"/>
                    <a:pt x="24" y="33"/>
                  </a:cubicBezTo>
                  <a:cubicBezTo>
                    <a:pt x="18" y="30"/>
                    <a:pt x="12" y="26"/>
                    <a:pt x="9" y="19"/>
                  </a:cubicBezTo>
                  <a:close/>
                </a:path>
              </a:pathLst>
            </a:custGeom>
            <a:solidFill>
              <a:srgbClr val="C47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7161213" y="2508250"/>
              <a:ext cx="319087" cy="439738"/>
            </a:xfrm>
            <a:custGeom>
              <a:avLst/>
              <a:gdLst>
                <a:gd name="T0" fmla="*/ 4 w 79"/>
                <a:gd name="T1" fmla="*/ 11 h 109"/>
                <a:gd name="T2" fmla="*/ 22 w 79"/>
                <a:gd name="T3" fmla="*/ 5 h 109"/>
                <a:gd name="T4" fmla="*/ 62 w 79"/>
                <a:gd name="T5" fmla="*/ 1 h 109"/>
                <a:gd name="T6" fmla="*/ 70 w 79"/>
                <a:gd name="T7" fmla="*/ 12 h 109"/>
                <a:gd name="T8" fmla="*/ 72 w 79"/>
                <a:gd name="T9" fmla="*/ 25 h 109"/>
                <a:gd name="T10" fmla="*/ 75 w 79"/>
                <a:gd name="T11" fmla="*/ 32 h 109"/>
                <a:gd name="T12" fmla="*/ 79 w 79"/>
                <a:gd name="T13" fmla="*/ 69 h 109"/>
                <a:gd name="T14" fmla="*/ 78 w 79"/>
                <a:gd name="T15" fmla="*/ 76 h 109"/>
                <a:gd name="T16" fmla="*/ 78 w 79"/>
                <a:gd name="T17" fmla="*/ 89 h 109"/>
                <a:gd name="T18" fmla="*/ 75 w 79"/>
                <a:gd name="T19" fmla="*/ 100 h 109"/>
                <a:gd name="T20" fmla="*/ 69 w 79"/>
                <a:gd name="T21" fmla="*/ 105 h 109"/>
                <a:gd name="T22" fmla="*/ 27 w 79"/>
                <a:gd name="T23" fmla="*/ 109 h 109"/>
                <a:gd name="T24" fmla="*/ 20 w 79"/>
                <a:gd name="T25" fmla="*/ 108 h 109"/>
                <a:gd name="T26" fmla="*/ 11 w 79"/>
                <a:gd name="T27" fmla="*/ 96 h 109"/>
                <a:gd name="T28" fmla="*/ 9 w 79"/>
                <a:gd name="T29" fmla="*/ 83 h 109"/>
                <a:gd name="T30" fmla="*/ 4 w 79"/>
                <a:gd name="T31" fmla="*/ 33 h 109"/>
                <a:gd name="T32" fmla="*/ 4 w 79"/>
                <a:gd name="T33" fmla="*/ 1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109">
                  <a:moveTo>
                    <a:pt x="4" y="11"/>
                  </a:moveTo>
                  <a:cubicBezTo>
                    <a:pt x="9" y="5"/>
                    <a:pt x="16" y="6"/>
                    <a:pt x="22" y="5"/>
                  </a:cubicBezTo>
                  <a:cubicBezTo>
                    <a:pt x="35" y="4"/>
                    <a:pt x="48" y="0"/>
                    <a:pt x="62" y="1"/>
                  </a:cubicBezTo>
                  <a:cubicBezTo>
                    <a:pt x="67" y="3"/>
                    <a:pt x="69" y="7"/>
                    <a:pt x="70" y="12"/>
                  </a:cubicBezTo>
                  <a:cubicBezTo>
                    <a:pt x="71" y="16"/>
                    <a:pt x="71" y="20"/>
                    <a:pt x="72" y="25"/>
                  </a:cubicBezTo>
                  <a:cubicBezTo>
                    <a:pt x="74" y="27"/>
                    <a:pt x="75" y="30"/>
                    <a:pt x="75" y="32"/>
                  </a:cubicBezTo>
                  <a:cubicBezTo>
                    <a:pt x="76" y="45"/>
                    <a:pt x="78" y="57"/>
                    <a:pt x="79" y="69"/>
                  </a:cubicBezTo>
                  <a:cubicBezTo>
                    <a:pt x="79" y="71"/>
                    <a:pt x="79" y="74"/>
                    <a:pt x="78" y="76"/>
                  </a:cubicBezTo>
                  <a:cubicBezTo>
                    <a:pt x="78" y="81"/>
                    <a:pt x="78" y="85"/>
                    <a:pt x="78" y="89"/>
                  </a:cubicBezTo>
                  <a:cubicBezTo>
                    <a:pt x="79" y="93"/>
                    <a:pt x="78" y="97"/>
                    <a:pt x="75" y="100"/>
                  </a:cubicBezTo>
                  <a:cubicBezTo>
                    <a:pt x="74" y="102"/>
                    <a:pt x="72" y="105"/>
                    <a:pt x="69" y="105"/>
                  </a:cubicBezTo>
                  <a:cubicBezTo>
                    <a:pt x="55" y="106"/>
                    <a:pt x="41" y="108"/>
                    <a:pt x="27" y="109"/>
                  </a:cubicBezTo>
                  <a:cubicBezTo>
                    <a:pt x="25" y="109"/>
                    <a:pt x="22" y="109"/>
                    <a:pt x="20" y="108"/>
                  </a:cubicBezTo>
                  <a:cubicBezTo>
                    <a:pt x="14" y="106"/>
                    <a:pt x="12" y="102"/>
                    <a:pt x="11" y="96"/>
                  </a:cubicBezTo>
                  <a:cubicBezTo>
                    <a:pt x="10" y="92"/>
                    <a:pt x="11" y="87"/>
                    <a:pt x="9" y="83"/>
                  </a:cubicBezTo>
                  <a:cubicBezTo>
                    <a:pt x="8" y="66"/>
                    <a:pt x="6" y="50"/>
                    <a:pt x="4" y="33"/>
                  </a:cubicBezTo>
                  <a:cubicBezTo>
                    <a:pt x="4" y="25"/>
                    <a:pt x="0" y="18"/>
                    <a:pt x="4" y="11"/>
                  </a:cubicBezTo>
                  <a:close/>
                </a:path>
              </a:pathLst>
            </a:custGeom>
            <a:solidFill>
              <a:srgbClr val="41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7242175" y="2911475"/>
              <a:ext cx="225425" cy="831850"/>
            </a:xfrm>
            <a:custGeom>
              <a:avLst/>
              <a:gdLst>
                <a:gd name="T0" fmla="*/ 0 w 56"/>
                <a:gd name="T1" fmla="*/ 8 h 206"/>
                <a:gd name="T2" fmla="*/ 48 w 56"/>
                <a:gd name="T3" fmla="*/ 3 h 206"/>
                <a:gd name="T4" fmla="*/ 55 w 56"/>
                <a:gd name="T5" fmla="*/ 0 h 206"/>
                <a:gd name="T6" fmla="*/ 55 w 56"/>
                <a:gd name="T7" fmla="*/ 53 h 206"/>
                <a:gd name="T8" fmla="*/ 26 w 56"/>
                <a:gd name="T9" fmla="*/ 171 h 206"/>
                <a:gd name="T10" fmla="*/ 1 w 56"/>
                <a:gd name="T11" fmla="*/ 206 h 206"/>
                <a:gd name="T12" fmla="*/ 12 w 56"/>
                <a:gd name="T13" fmla="*/ 136 h 206"/>
                <a:gd name="T14" fmla="*/ 0 w 56"/>
                <a:gd name="T15" fmla="*/ 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06">
                  <a:moveTo>
                    <a:pt x="0" y="8"/>
                  </a:moveTo>
                  <a:cubicBezTo>
                    <a:pt x="16" y="6"/>
                    <a:pt x="32" y="4"/>
                    <a:pt x="48" y="3"/>
                  </a:cubicBezTo>
                  <a:cubicBezTo>
                    <a:pt x="51" y="3"/>
                    <a:pt x="53" y="1"/>
                    <a:pt x="55" y="0"/>
                  </a:cubicBezTo>
                  <a:cubicBezTo>
                    <a:pt x="55" y="17"/>
                    <a:pt x="56" y="35"/>
                    <a:pt x="55" y="53"/>
                  </a:cubicBezTo>
                  <a:cubicBezTo>
                    <a:pt x="53" y="94"/>
                    <a:pt x="46" y="134"/>
                    <a:pt x="26" y="171"/>
                  </a:cubicBezTo>
                  <a:cubicBezTo>
                    <a:pt x="20" y="184"/>
                    <a:pt x="12" y="195"/>
                    <a:pt x="1" y="206"/>
                  </a:cubicBezTo>
                  <a:cubicBezTo>
                    <a:pt x="6" y="181"/>
                    <a:pt x="10" y="159"/>
                    <a:pt x="12" y="136"/>
                  </a:cubicBezTo>
                  <a:cubicBezTo>
                    <a:pt x="15" y="93"/>
                    <a:pt x="14" y="50"/>
                    <a:pt x="0" y="8"/>
                  </a:cubicBezTo>
                  <a:close/>
                </a:path>
              </a:pathLst>
            </a:custGeom>
            <a:solidFill>
              <a:srgbClr val="5A5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5432425" y="2943225"/>
              <a:ext cx="303212" cy="1509713"/>
            </a:xfrm>
            <a:custGeom>
              <a:avLst/>
              <a:gdLst>
                <a:gd name="T0" fmla="*/ 3 w 75"/>
                <a:gd name="T1" fmla="*/ 216 h 374"/>
                <a:gd name="T2" fmla="*/ 3 w 75"/>
                <a:gd name="T3" fmla="*/ 193 h 374"/>
                <a:gd name="T4" fmla="*/ 3 w 75"/>
                <a:gd name="T5" fmla="*/ 189 h 374"/>
                <a:gd name="T6" fmla="*/ 1 w 75"/>
                <a:gd name="T7" fmla="*/ 124 h 374"/>
                <a:gd name="T8" fmla="*/ 13 w 75"/>
                <a:gd name="T9" fmla="*/ 100 h 374"/>
                <a:gd name="T10" fmla="*/ 38 w 75"/>
                <a:gd name="T11" fmla="*/ 56 h 374"/>
                <a:gd name="T12" fmla="*/ 64 w 75"/>
                <a:gd name="T13" fmla="*/ 15 h 374"/>
                <a:gd name="T14" fmla="*/ 63 w 75"/>
                <a:gd name="T15" fmla="*/ 12 h 374"/>
                <a:gd name="T16" fmla="*/ 74 w 75"/>
                <a:gd name="T17" fmla="*/ 0 h 374"/>
                <a:gd name="T18" fmla="*/ 71 w 75"/>
                <a:gd name="T19" fmla="*/ 13 h 374"/>
                <a:gd name="T20" fmla="*/ 31 w 75"/>
                <a:gd name="T21" fmla="*/ 112 h 374"/>
                <a:gd name="T22" fmla="*/ 25 w 75"/>
                <a:gd name="T23" fmla="*/ 151 h 374"/>
                <a:gd name="T24" fmla="*/ 25 w 75"/>
                <a:gd name="T25" fmla="*/ 360 h 374"/>
                <a:gd name="T26" fmla="*/ 25 w 75"/>
                <a:gd name="T27" fmla="*/ 370 h 374"/>
                <a:gd name="T28" fmla="*/ 10 w 75"/>
                <a:gd name="T29" fmla="*/ 367 h 374"/>
                <a:gd name="T30" fmla="*/ 8 w 75"/>
                <a:gd name="T31" fmla="*/ 301 h 374"/>
                <a:gd name="T32" fmla="*/ 5 w 75"/>
                <a:gd name="T33" fmla="*/ 223 h 374"/>
                <a:gd name="T34" fmla="*/ 3 w 75"/>
                <a:gd name="T35" fmla="*/ 21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374">
                  <a:moveTo>
                    <a:pt x="3" y="216"/>
                  </a:moveTo>
                  <a:cubicBezTo>
                    <a:pt x="5" y="208"/>
                    <a:pt x="5" y="201"/>
                    <a:pt x="3" y="193"/>
                  </a:cubicBezTo>
                  <a:cubicBezTo>
                    <a:pt x="3" y="192"/>
                    <a:pt x="3" y="190"/>
                    <a:pt x="3" y="189"/>
                  </a:cubicBezTo>
                  <a:cubicBezTo>
                    <a:pt x="3" y="167"/>
                    <a:pt x="0" y="145"/>
                    <a:pt x="1" y="124"/>
                  </a:cubicBezTo>
                  <a:cubicBezTo>
                    <a:pt x="1" y="114"/>
                    <a:pt x="9" y="108"/>
                    <a:pt x="13" y="100"/>
                  </a:cubicBezTo>
                  <a:cubicBezTo>
                    <a:pt x="20" y="85"/>
                    <a:pt x="29" y="70"/>
                    <a:pt x="38" y="56"/>
                  </a:cubicBezTo>
                  <a:cubicBezTo>
                    <a:pt x="47" y="43"/>
                    <a:pt x="54" y="28"/>
                    <a:pt x="64" y="15"/>
                  </a:cubicBezTo>
                  <a:cubicBezTo>
                    <a:pt x="65" y="14"/>
                    <a:pt x="65" y="13"/>
                    <a:pt x="63" y="12"/>
                  </a:cubicBezTo>
                  <a:cubicBezTo>
                    <a:pt x="68" y="9"/>
                    <a:pt x="69" y="4"/>
                    <a:pt x="74" y="0"/>
                  </a:cubicBezTo>
                  <a:cubicBezTo>
                    <a:pt x="75" y="5"/>
                    <a:pt x="72" y="9"/>
                    <a:pt x="71" y="13"/>
                  </a:cubicBezTo>
                  <a:cubicBezTo>
                    <a:pt x="58" y="46"/>
                    <a:pt x="47" y="80"/>
                    <a:pt x="31" y="112"/>
                  </a:cubicBezTo>
                  <a:cubicBezTo>
                    <a:pt x="25" y="125"/>
                    <a:pt x="25" y="138"/>
                    <a:pt x="25" y="151"/>
                  </a:cubicBezTo>
                  <a:cubicBezTo>
                    <a:pt x="24" y="221"/>
                    <a:pt x="25" y="290"/>
                    <a:pt x="25" y="360"/>
                  </a:cubicBezTo>
                  <a:cubicBezTo>
                    <a:pt x="25" y="363"/>
                    <a:pt x="25" y="366"/>
                    <a:pt x="25" y="370"/>
                  </a:cubicBezTo>
                  <a:cubicBezTo>
                    <a:pt x="18" y="374"/>
                    <a:pt x="14" y="373"/>
                    <a:pt x="10" y="367"/>
                  </a:cubicBezTo>
                  <a:cubicBezTo>
                    <a:pt x="8" y="345"/>
                    <a:pt x="9" y="323"/>
                    <a:pt x="8" y="301"/>
                  </a:cubicBezTo>
                  <a:cubicBezTo>
                    <a:pt x="6" y="275"/>
                    <a:pt x="6" y="249"/>
                    <a:pt x="5" y="223"/>
                  </a:cubicBezTo>
                  <a:cubicBezTo>
                    <a:pt x="5" y="220"/>
                    <a:pt x="6" y="217"/>
                    <a:pt x="3" y="216"/>
                  </a:cubicBezTo>
                  <a:close/>
                </a:path>
              </a:pathLst>
            </a:custGeom>
            <a:solidFill>
              <a:srgbClr val="5E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5545138" y="1309688"/>
              <a:ext cx="468312" cy="604838"/>
            </a:xfrm>
            <a:custGeom>
              <a:avLst/>
              <a:gdLst>
                <a:gd name="T0" fmla="*/ 112 w 116"/>
                <a:gd name="T1" fmla="*/ 150 h 150"/>
                <a:gd name="T2" fmla="*/ 44 w 116"/>
                <a:gd name="T3" fmla="*/ 135 h 150"/>
                <a:gd name="T4" fmla="*/ 0 w 116"/>
                <a:gd name="T5" fmla="*/ 109 h 150"/>
                <a:gd name="T6" fmla="*/ 3 w 116"/>
                <a:gd name="T7" fmla="*/ 97 h 150"/>
                <a:gd name="T8" fmla="*/ 50 w 116"/>
                <a:gd name="T9" fmla="*/ 11 h 150"/>
                <a:gd name="T10" fmla="*/ 59 w 116"/>
                <a:gd name="T11" fmla="*/ 3 h 150"/>
                <a:gd name="T12" fmla="*/ 68 w 116"/>
                <a:gd name="T13" fmla="*/ 6 h 150"/>
                <a:gd name="T14" fmla="*/ 103 w 116"/>
                <a:gd name="T15" fmla="*/ 72 h 150"/>
                <a:gd name="T16" fmla="*/ 109 w 116"/>
                <a:gd name="T17" fmla="*/ 76 h 150"/>
                <a:gd name="T18" fmla="*/ 103 w 116"/>
                <a:gd name="T19" fmla="*/ 86 h 150"/>
                <a:gd name="T20" fmla="*/ 66 w 116"/>
                <a:gd name="T21" fmla="*/ 20 h 150"/>
                <a:gd name="T22" fmla="*/ 53 w 116"/>
                <a:gd name="T23" fmla="*/ 18 h 150"/>
                <a:gd name="T24" fmla="*/ 41 w 116"/>
                <a:gd name="T25" fmla="*/ 32 h 150"/>
                <a:gd name="T26" fmla="*/ 40 w 116"/>
                <a:gd name="T27" fmla="*/ 49 h 150"/>
                <a:gd name="T28" fmla="*/ 67 w 116"/>
                <a:gd name="T29" fmla="*/ 88 h 150"/>
                <a:gd name="T30" fmla="*/ 83 w 116"/>
                <a:gd name="T31" fmla="*/ 104 h 150"/>
                <a:gd name="T32" fmla="*/ 96 w 116"/>
                <a:gd name="T33" fmla="*/ 112 h 150"/>
                <a:gd name="T34" fmla="*/ 98 w 116"/>
                <a:gd name="T35" fmla="*/ 118 h 150"/>
                <a:gd name="T36" fmla="*/ 113 w 116"/>
                <a:gd name="T37" fmla="*/ 145 h 150"/>
                <a:gd name="T38" fmla="*/ 112 w 116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50">
                  <a:moveTo>
                    <a:pt x="112" y="150"/>
                  </a:moveTo>
                  <a:cubicBezTo>
                    <a:pt x="89" y="148"/>
                    <a:pt x="66" y="144"/>
                    <a:pt x="44" y="135"/>
                  </a:cubicBezTo>
                  <a:cubicBezTo>
                    <a:pt x="28" y="129"/>
                    <a:pt x="14" y="119"/>
                    <a:pt x="0" y="109"/>
                  </a:cubicBezTo>
                  <a:cubicBezTo>
                    <a:pt x="4" y="105"/>
                    <a:pt x="2" y="101"/>
                    <a:pt x="3" y="97"/>
                  </a:cubicBezTo>
                  <a:cubicBezTo>
                    <a:pt x="9" y="63"/>
                    <a:pt x="25" y="35"/>
                    <a:pt x="50" y="11"/>
                  </a:cubicBezTo>
                  <a:cubicBezTo>
                    <a:pt x="53" y="8"/>
                    <a:pt x="55" y="4"/>
                    <a:pt x="59" y="3"/>
                  </a:cubicBezTo>
                  <a:cubicBezTo>
                    <a:pt x="63" y="0"/>
                    <a:pt x="65" y="2"/>
                    <a:pt x="68" y="6"/>
                  </a:cubicBezTo>
                  <a:cubicBezTo>
                    <a:pt x="81" y="27"/>
                    <a:pt x="91" y="50"/>
                    <a:pt x="103" y="72"/>
                  </a:cubicBezTo>
                  <a:cubicBezTo>
                    <a:pt x="105" y="74"/>
                    <a:pt x="106" y="76"/>
                    <a:pt x="109" y="76"/>
                  </a:cubicBezTo>
                  <a:cubicBezTo>
                    <a:pt x="109" y="81"/>
                    <a:pt x="107" y="84"/>
                    <a:pt x="103" y="86"/>
                  </a:cubicBezTo>
                  <a:cubicBezTo>
                    <a:pt x="93" y="63"/>
                    <a:pt x="78" y="42"/>
                    <a:pt x="66" y="20"/>
                  </a:cubicBezTo>
                  <a:cubicBezTo>
                    <a:pt x="62" y="13"/>
                    <a:pt x="59" y="12"/>
                    <a:pt x="53" y="18"/>
                  </a:cubicBezTo>
                  <a:cubicBezTo>
                    <a:pt x="48" y="22"/>
                    <a:pt x="45" y="27"/>
                    <a:pt x="41" y="32"/>
                  </a:cubicBezTo>
                  <a:cubicBezTo>
                    <a:pt x="38" y="37"/>
                    <a:pt x="37" y="43"/>
                    <a:pt x="40" y="49"/>
                  </a:cubicBezTo>
                  <a:cubicBezTo>
                    <a:pt x="46" y="64"/>
                    <a:pt x="57" y="76"/>
                    <a:pt x="67" y="88"/>
                  </a:cubicBezTo>
                  <a:cubicBezTo>
                    <a:pt x="71" y="94"/>
                    <a:pt x="77" y="99"/>
                    <a:pt x="83" y="104"/>
                  </a:cubicBezTo>
                  <a:cubicBezTo>
                    <a:pt x="86" y="108"/>
                    <a:pt x="90" y="111"/>
                    <a:pt x="96" y="112"/>
                  </a:cubicBezTo>
                  <a:cubicBezTo>
                    <a:pt x="97" y="114"/>
                    <a:pt x="98" y="116"/>
                    <a:pt x="98" y="118"/>
                  </a:cubicBezTo>
                  <a:cubicBezTo>
                    <a:pt x="99" y="129"/>
                    <a:pt x="104" y="138"/>
                    <a:pt x="113" y="145"/>
                  </a:cubicBezTo>
                  <a:cubicBezTo>
                    <a:pt x="116" y="148"/>
                    <a:pt x="116" y="149"/>
                    <a:pt x="112" y="150"/>
                  </a:cubicBezTo>
                  <a:close/>
                </a:path>
              </a:pathLst>
            </a:custGeom>
            <a:solidFill>
              <a:srgbClr val="F29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6240463" y="1314450"/>
              <a:ext cx="463550" cy="600075"/>
            </a:xfrm>
            <a:custGeom>
              <a:avLst/>
              <a:gdLst>
                <a:gd name="T0" fmla="*/ 115 w 115"/>
                <a:gd name="T1" fmla="*/ 108 h 149"/>
                <a:gd name="T2" fmla="*/ 87 w 115"/>
                <a:gd name="T3" fmla="*/ 127 h 149"/>
                <a:gd name="T4" fmla="*/ 35 w 115"/>
                <a:gd name="T5" fmla="*/ 144 h 149"/>
                <a:gd name="T6" fmla="*/ 1 w 115"/>
                <a:gd name="T7" fmla="*/ 149 h 149"/>
                <a:gd name="T8" fmla="*/ 4 w 115"/>
                <a:gd name="T9" fmla="*/ 142 h 149"/>
                <a:gd name="T10" fmla="*/ 17 w 115"/>
                <a:gd name="T11" fmla="*/ 117 h 149"/>
                <a:gd name="T12" fmla="*/ 19 w 115"/>
                <a:gd name="T13" fmla="*/ 113 h 149"/>
                <a:gd name="T14" fmla="*/ 30 w 115"/>
                <a:gd name="T15" fmla="*/ 106 h 149"/>
                <a:gd name="T16" fmla="*/ 55 w 115"/>
                <a:gd name="T17" fmla="*/ 79 h 149"/>
                <a:gd name="T18" fmla="*/ 76 w 115"/>
                <a:gd name="T19" fmla="*/ 48 h 149"/>
                <a:gd name="T20" fmla="*/ 75 w 115"/>
                <a:gd name="T21" fmla="*/ 33 h 149"/>
                <a:gd name="T22" fmla="*/ 65 w 115"/>
                <a:gd name="T23" fmla="*/ 18 h 149"/>
                <a:gd name="T24" fmla="*/ 47 w 115"/>
                <a:gd name="T25" fmla="*/ 22 h 149"/>
                <a:gd name="T26" fmla="*/ 12 w 115"/>
                <a:gd name="T27" fmla="*/ 84 h 149"/>
                <a:gd name="T28" fmla="*/ 7 w 115"/>
                <a:gd name="T29" fmla="*/ 77 h 149"/>
                <a:gd name="T30" fmla="*/ 46 w 115"/>
                <a:gd name="T31" fmla="*/ 6 h 149"/>
                <a:gd name="T32" fmla="*/ 54 w 115"/>
                <a:gd name="T33" fmla="*/ 0 h 149"/>
                <a:gd name="T34" fmla="*/ 109 w 115"/>
                <a:gd name="T35" fmla="*/ 82 h 149"/>
                <a:gd name="T36" fmla="*/ 115 w 115"/>
                <a:gd name="T37" fmla="*/ 10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149">
                  <a:moveTo>
                    <a:pt x="115" y="108"/>
                  </a:moveTo>
                  <a:cubicBezTo>
                    <a:pt x="106" y="115"/>
                    <a:pt x="97" y="121"/>
                    <a:pt x="87" y="127"/>
                  </a:cubicBezTo>
                  <a:cubicBezTo>
                    <a:pt x="70" y="135"/>
                    <a:pt x="53" y="140"/>
                    <a:pt x="35" y="144"/>
                  </a:cubicBezTo>
                  <a:cubicBezTo>
                    <a:pt x="24" y="147"/>
                    <a:pt x="12" y="149"/>
                    <a:pt x="1" y="149"/>
                  </a:cubicBezTo>
                  <a:cubicBezTo>
                    <a:pt x="0" y="146"/>
                    <a:pt x="2" y="144"/>
                    <a:pt x="4" y="142"/>
                  </a:cubicBezTo>
                  <a:cubicBezTo>
                    <a:pt x="11" y="135"/>
                    <a:pt x="16" y="127"/>
                    <a:pt x="17" y="117"/>
                  </a:cubicBezTo>
                  <a:cubicBezTo>
                    <a:pt x="17" y="115"/>
                    <a:pt x="18" y="114"/>
                    <a:pt x="19" y="113"/>
                  </a:cubicBezTo>
                  <a:cubicBezTo>
                    <a:pt x="24" y="112"/>
                    <a:pt x="27" y="110"/>
                    <a:pt x="30" y="106"/>
                  </a:cubicBezTo>
                  <a:cubicBezTo>
                    <a:pt x="38" y="97"/>
                    <a:pt x="47" y="89"/>
                    <a:pt x="55" y="79"/>
                  </a:cubicBezTo>
                  <a:cubicBezTo>
                    <a:pt x="63" y="69"/>
                    <a:pt x="70" y="59"/>
                    <a:pt x="76" y="48"/>
                  </a:cubicBezTo>
                  <a:cubicBezTo>
                    <a:pt x="78" y="43"/>
                    <a:pt x="78" y="38"/>
                    <a:pt x="75" y="33"/>
                  </a:cubicBezTo>
                  <a:cubicBezTo>
                    <a:pt x="72" y="28"/>
                    <a:pt x="70" y="22"/>
                    <a:pt x="65" y="18"/>
                  </a:cubicBezTo>
                  <a:cubicBezTo>
                    <a:pt x="58" y="12"/>
                    <a:pt x="51" y="13"/>
                    <a:pt x="47" y="22"/>
                  </a:cubicBezTo>
                  <a:cubicBezTo>
                    <a:pt x="36" y="43"/>
                    <a:pt x="23" y="63"/>
                    <a:pt x="12" y="84"/>
                  </a:cubicBezTo>
                  <a:cubicBezTo>
                    <a:pt x="8" y="83"/>
                    <a:pt x="5" y="81"/>
                    <a:pt x="7" y="77"/>
                  </a:cubicBezTo>
                  <a:cubicBezTo>
                    <a:pt x="20" y="53"/>
                    <a:pt x="33" y="30"/>
                    <a:pt x="46" y="6"/>
                  </a:cubicBezTo>
                  <a:cubicBezTo>
                    <a:pt x="48" y="3"/>
                    <a:pt x="50" y="1"/>
                    <a:pt x="54" y="0"/>
                  </a:cubicBezTo>
                  <a:cubicBezTo>
                    <a:pt x="81" y="22"/>
                    <a:pt x="99" y="49"/>
                    <a:pt x="109" y="82"/>
                  </a:cubicBezTo>
                  <a:cubicBezTo>
                    <a:pt x="111" y="90"/>
                    <a:pt x="111" y="100"/>
                    <a:pt x="115" y="108"/>
                  </a:cubicBezTo>
                  <a:close/>
                </a:path>
              </a:pathLst>
            </a:custGeom>
            <a:solidFill>
              <a:srgbClr val="F29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5876925" y="2770188"/>
              <a:ext cx="557212" cy="274638"/>
            </a:xfrm>
            <a:custGeom>
              <a:avLst/>
              <a:gdLst>
                <a:gd name="T0" fmla="*/ 113 w 138"/>
                <a:gd name="T1" fmla="*/ 2 h 68"/>
                <a:gd name="T2" fmla="*/ 119 w 138"/>
                <a:gd name="T3" fmla="*/ 29 h 68"/>
                <a:gd name="T4" fmla="*/ 129 w 138"/>
                <a:gd name="T5" fmla="*/ 36 h 68"/>
                <a:gd name="T6" fmla="*/ 138 w 138"/>
                <a:gd name="T7" fmla="*/ 37 h 68"/>
                <a:gd name="T8" fmla="*/ 130 w 138"/>
                <a:gd name="T9" fmla="*/ 40 h 68"/>
                <a:gd name="T10" fmla="*/ 122 w 138"/>
                <a:gd name="T11" fmla="*/ 44 h 68"/>
                <a:gd name="T12" fmla="*/ 93 w 138"/>
                <a:gd name="T13" fmla="*/ 58 h 68"/>
                <a:gd name="T14" fmla="*/ 6 w 138"/>
                <a:gd name="T15" fmla="*/ 48 h 68"/>
                <a:gd name="T16" fmla="*/ 0 w 138"/>
                <a:gd name="T17" fmla="*/ 42 h 68"/>
                <a:gd name="T18" fmla="*/ 8 w 138"/>
                <a:gd name="T19" fmla="*/ 13 h 68"/>
                <a:gd name="T20" fmla="*/ 2 w 138"/>
                <a:gd name="T21" fmla="*/ 6 h 68"/>
                <a:gd name="T22" fmla="*/ 10 w 138"/>
                <a:gd name="T23" fmla="*/ 0 h 68"/>
                <a:gd name="T24" fmla="*/ 84 w 138"/>
                <a:gd name="T25" fmla="*/ 5 h 68"/>
                <a:gd name="T26" fmla="*/ 113 w 138"/>
                <a:gd name="T27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68">
                  <a:moveTo>
                    <a:pt x="113" y="2"/>
                  </a:moveTo>
                  <a:cubicBezTo>
                    <a:pt x="114" y="11"/>
                    <a:pt x="117" y="20"/>
                    <a:pt x="119" y="29"/>
                  </a:cubicBezTo>
                  <a:cubicBezTo>
                    <a:pt x="120" y="35"/>
                    <a:pt x="123" y="37"/>
                    <a:pt x="129" y="36"/>
                  </a:cubicBezTo>
                  <a:cubicBezTo>
                    <a:pt x="132" y="36"/>
                    <a:pt x="135" y="36"/>
                    <a:pt x="138" y="37"/>
                  </a:cubicBezTo>
                  <a:cubicBezTo>
                    <a:pt x="137" y="41"/>
                    <a:pt x="133" y="40"/>
                    <a:pt x="130" y="40"/>
                  </a:cubicBezTo>
                  <a:cubicBezTo>
                    <a:pt x="127" y="40"/>
                    <a:pt x="124" y="40"/>
                    <a:pt x="122" y="44"/>
                  </a:cubicBezTo>
                  <a:cubicBezTo>
                    <a:pt x="114" y="52"/>
                    <a:pt x="103" y="55"/>
                    <a:pt x="93" y="58"/>
                  </a:cubicBezTo>
                  <a:cubicBezTo>
                    <a:pt x="63" y="68"/>
                    <a:pt x="33" y="65"/>
                    <a:pt x="6" y="48"/>
                  </a:cubicBezTo>
                  <a:cubicBezTo>
                    <a:pt x="3" y="47"/>
                    <a:pt x="1" y="46"/>
                    <a:pt x="0" y="42"/>
                  </a:cubicBezTo>
                  <a:cubicBezTo>
                    <a:pt x="4" y="33"/>
                    <a:pt x="6" y="22"/>
                    <a:pt x="8" y="13"/>
                  </a:cubicBezTo>
                  <a:cubicBezTo>
                    <a:pt x="10" y="7"/>
                    <a:pt x="6" y="7"/>
                    <a:pt x="2" y="6"/>
                  </a:cubicBezTo>
                  <a:cubicBezTo>
                    <a:pt x="4" y="3"/>
                    <a:pt x="11" y="7"/>
                    <a:pt x="10" y="0"/>
                  </a:cubicBezTo>
                  <a:cubicBezTo>
                    <a:pt x="34" y="6"/>
                    <a:pt x="59" y="6"/>
                    <a:pt x="84" y="5"/>
                  </a:cubicBezTo>
                  <a:cubicBezTo>
                    <a:pt x="93" y="5"/>
                    <a:pt x="103" y="1"/>
                    <a:pt x="113" y="2"/>
                  </a:cubicBezTo>
                  <a:close/>
                </a:path>
              </a:pathLst>
            </a:custGeom>
            <a:solidFill>
              <a:srgbClr val="F9B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6861175" y="4957763"/>
              <a:ext cx="222250" cy="261938"/>
            </a:xfrm>
            <a:custGeom>
              <a:avLst/>
              <a:gdLst>
                <a:gd name="T0" fmla="*/ 54 w 55"/>
                <a:gd name="T1" fmla="*/ 2 h 65"/>
                <a:gd name="T2" fmla="*/ 55 w 55"/>
                <a:gd name="T3" fmla="*/ 55 h 65"/>
                <a:gd name="T4" fmla="*/ 50 w 55"/>
                <a:gd name="T5" fmla="*/ 60 h 65"/>
                <a:gd name="T6" fmla="*/ 23 w 55"/>
                <a:gd name="T7" fmla="*/ 65 h 65"/>
                <a:gd name="T8" fmla="*/ 16 w 55"/>
                <a:gd name="T9" fmla="*/ 58 h 65"/>
                <a:gd name="T10" fmla="*/ 16 w 55"/>
                <a:gd name="T11" fmla="*/ 52 h 65"/>
                <a:gd name="T12" fmla="*/ 8 w 55"/>
                <a:gd name="T13" fmla="*/ 40 h 65"/>
                <a:gd name="T14" fmla="*/ 0 w 55"/>
                <a:gd name="T15" fmla="*/ 28 h 65"/>
                <a:gd name="T16" fmla="*/ 0 w 55"/>
                <a:gd name="T17" fmla="*/ 3 h 65"/>
                <a:gd name="T18" fmla="*/ 7 w 55"/>
                <a:gd name="T19" fmla="*/ 0 h 65"/>
                <a:gd name="T20" fmla="*/ 47 w 55"/>
                <a:gd name="T21" fmla="*/ 0 h 65"/>
                <a:gd name="T22" fmla="*/ 54 w 55"/>
                <a:gd name="T2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65">
                  <a:moveTo>
                    <a:pt x="54" y="2"/>
                  </a:moveTo>
                  <a:cubicBezTo>
                    <a:pt x="55" y="20"/>
                    <a:pt x="55" y="37"/>
                    <a:pt x="55" y="55"/>
                  </a:cubicBezTo>
                  <a:cubicBezTo>
                    <a:pt x="55" y="58"/>
                    <a:pt x="54" y="60"/>
                    <a:pt x="50" y="60"/>
                  </a:cubicBezTo>
                  <a:cubicBezTo>
                    <a:pt x="41" y="61"/>
                    <a:pt x="32" y="63"/>
                    <a:pt x="23" y="65"/>
                  </a:cubicBezTo>
                  <a:cubicBezTo>
                    <a:pt x="17" y="65"/>
                    <a:pt x="15" y="63"/>
                    <a:pt x="16" y="58"/>
                  </a:cubicBezTo>
                  <a:cubicBezTo>
                    <a:pt x="16" y="56"/>
                    <a:pt x="15" y="54"/>
                    <a:pt x="16" y="52"/>
                  </a:cubicBezTo>
                  <a:cubicBezTo>
                    <a:pt x="17" y="46"/>
                    <a:pt x="14" y="42"/>
                    <a:pt x="8" y="40"/>
                  </a:cubicBezTo>
                  <a:cubicBezTo>
                    <a:pt x="2" y="39"/>
                    <a:pt x="0" y="35"/>
                    <a:pt x="0" y="28"/>
                  </a:cubicBezTo>
                  <a:cubicBezTo>
                    <a:pt x="1" y="20"/>
                    <a:pt x="0" y="11"/>
                    <a:pt x="0" y="3"/>
                  </a:cubicBezTo>
                  <a:cubicBezTo>
                    <a:pt x="2" y="0"/>
                    <a:pt x="5" y="0"/>
                    <a:pt x="7" y="0"/>
                  </a:cubicBezTo>
                  <a:cubicBezTo>
                    <a:pt x="21" y="0"/>
                    <a:pt x="34" y="0"/>
                    <a:pt x="47" y="0"/>
                  </a:cubicBezTo>
                  <a:cubicBezTo>
                    <a:pt x="50" y="0"/>
                    <a:pt x="53" y="0"/>
                    <a:pt x="54" y="2"/>
                  </a:cubicBezTo>
                  <a:close/>
                </a:path>
              </a:pathLst>
            </a:custGeom>
            <a:solidFill>
              <a:srgbClr val="F8B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5440363" y="4421188"/>
              <a:ext cx="287337" cy="180975"/>
            </a:xfrm>
            <a:custGeom>
              <a:avLst/>
              <a:gdLst>
                <a:gd name="T0" fmla="*/ 8 w 71"/>
                <a:gd name="T1" fmla="*/ 1 h 45"/>
                <a:gd name="T2" fmla="*/ 23 w 71"/>
                <a:gd name="T3" fmla="*/ 4 h 45"/>
                <a:gd name="T4" fmla="*/ 35 w 71"/>
                <a:gd name="T5" fmla="*/ 3 h 45"/>
                <a:gd name="T6" fmla="*/ 71 w 71"/>
                <a:gd name="T7" fmla="*/ 4 h 45"/>
                <a:gd name="T8" fmla="*/ 71 w 71"/>
                <a:gd name="T9" fmla="*/ 38 h 45"/>
                <a:gd name="T10" fmla="*/ 65 w 71"/>
                <a:gd name="T11" fmla="*/ 45 h 45"/>
                <a:gd name="T12" fmla="*/ 5 w 71"/>
                <a:gd name="T13" fmla="*/ 45 h 45"/>
                <a:gd name="T14" fmla="*/ 0 w 71"/>
                <a:gd name="T15" fmla="*/ 42 h 45"/>
                <a:gd name="T16" fmla="*/ 8 w 71"/>
                <a:gd name="T17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5">
                  <a:moveTo>
                    <a:pt x="8" y="1"/>
                  </a:moveTo>
                  <a:cubicBezTo>
                    <a:pt x="12" y="6"/>
                    <a:pt x="18" y="3"/>
                    <a:pt x="23" y="4"/>
                  </a:cubicBezTo>
                  <a:cubicBezTo>
                    <a:pt x="27" y="3"/>
                    <a:pt x="31" y="3"/>
                    <a:pt x="35" y="3"/>
                  </a:cubicBezTo>
                  <a:cubicBezTo>
                    <a:pt x="47" y="1"/>
                    <a:pt x="59" y="0"/>
                    <a:pt x="71" y="4"/>
                  </a:cubicBezTo>
                  <a:cubicBezTo>
                    <a:pt x="71" y="15"/>
                    <a:pt x="71" y="27"/>
                    <a:pt x="71" y="38"/>
                  </a:cubicBezTo>
                  <a:cubicBezTo>
                    <a:pt x="71" y="43"/>
                    <a:pt x="70" y="45"/>
                    <a:pt x="65" y="45"/>
                  </a:cubicBezTo>
                  <a:cubicBezTo>
                    <a:pt x="45" y="45"/>
                    <a:pt x="25" y="45"/>
                    <a:pt x="5" y="45"/>
                  </a:cubicBezTo>
                  <a:cubicBezTo>
                    <a:pt x="3" y="45"/>
                    <a:pt x="1" y="45"/>
                    <a:pt x="0" y="42"/>
                  </a:cubicBezTo>
                  <a:cubicBezTo>
                    <a:pt x="3" y="29"/>
                    <a:pt x="6" y="15"/>
                    <a:pt x="8" y="1"/>
                  </a:cubicBezTo>
                  <a:close/>
                </a:path>
              </a:pathLst>
            </a:custGeom>
            <a:solidFill>
              <a:srgbClr val="3D3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>
              <a:off x="6821488" y="4824413"/>
              <a:ext cx="331787" cy="144463"/>
            </a:xfrm>
            <a:custGeom>
              <a:avLst/>
              <a:gdLst>
                <a:gd name="T0" fmla="*/ 64 w 82"/>
                <a:gd name="T1" fmla="*/ 35 h 36"/>
                <a:gd name="T2" fmla="*/ 10 w 82"/>
                <a:gd name="T3" fmla="*/ 36 h 36"/>
                <a:gd name="T4" fmla="*/ 4 w 82"/>
                <a:gd name="T5" fmla="*/ 32 h 36"/>
                <a:gd name="T6" fmla="*/ 0 w 82"/>
                <a:gd name="T7" fmla="*/ 1 h 36"/>
                <a:gd name="T8" fmla="*/ 74 w 82"/>
                <a:gd name="T9" fmla="*/ 1 h 36"/>
                <a:gd name="T10" fmla="*/ 82 w 82"/>
                <a:gd name="T11" fmla="*/ 3 h 36"/>
                <a:gd name="T12" fmla="*/ 64 w 82"/>
                <a:gd name="T1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6">
                  <a:moveTo>
                    <a:pt x="64" y="35"/>
                  </a:moveTo>
                  <a:cubicBezTo>
                    <a:pt x="46" y="35"/>
                    <a:pt x="28" y="35"/>
                    <a:pt x="10" y="36"/>
                  </a:cubicBezTo>
                  <a:cubicBezTo>
                    <a:pt x="8" y="35"/>
                    <a:pt x="5" y="36"/>
                    <a:pt x="4" y="32"/>
                  </a:cubicBezTo>
                  <a:cubicBezTo>
                    <a:pt x="3" y="22"/>
                    <a:pt x="0" y="11"/>
                    <a:pt x="0" y="1"/>
                  </a:cubicBezTo>
                  <a:cubicBezTo>
                    <a:pt x="24" y="1"/>
                    <a:pt x="49" y="1"/>
                    <a:pt x="74" y="1"/>
                  </a:cubicBezTo>
                  <a:cubicBezTo>
                    <a:pt x="77" y="1"/>
                    <a:pt x="80" y="0"/>
                    <a:pt x="82" y="3"/>
                  </a:cubicBezTo>
                  <a:cubicBezTo>
                    <a:pt x="76" y="14"/>
                    <a:pt x="70" y="24"/>
                    <a:pt x="64" y="35"/>
                  </a:cubicBezTo>
                  <a:close/>
                </a:path>
              </a:pathLst>
            </a:custGeom>
            <a:solidFill>
              <a:srgbClr val="403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7451725" y="2597150"/>
              <a:ext cx="193675" cy="217488"/>
            </a:xfrm>
            <a:custGeom>
              <a:avLst/>
              <a:gdLst>
                <a:gd name="T0" fmla="*/ 6 w 48"/>
                <a:gd name="T1" fmla="*/ 54 h 54"/>
                <a:gd name="T2" fmla="*/ 0 w 48"/>
                <a:gd name="T3" fmla="*/ 3 h 54"/>
                <a:gd name="T4" fmla="*/ 21 w 48"/>
                <a:gd name="T5" fmla="*/ 0 h 54"/>
                <a:gd name="T6" fmla="*/ 47 w 48"/>
                <a:gd name="T7" fmla="*/ 25 h 54"/>
                <a:gd name="T8" fmla="*/ 24 w 48"/>
                <a:gd name="T9" fmla="*/ 53 h 54"/>
                <a:gd name="T10" fmla="*/ 6 w 48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4">
                  <a:moveTo>
                    <a:pt x="6" y="54"/>
                  </a:moveTo>
                  <a:cubicBezTo>
                    <a:pt x="3" y="37"/>
                    <a:pt x="1" y="20"/>
                    <a:pt x="0" y="3"/>
                  </a:cubicBezTo>
                  <a:cubicBezTo>
                    <a:pt x="7" y="1"/>
                    <a:pt x="14" y="0"/>
                    <a:pt x="21" y="0"/>
                  </a:cubicBezTo>
                  <a:cubicBezTo>
                    <a:pt x="35" y="0"/>
                    <a:pt x="46" y="10"/>
                    <a:pt x="47" y="25"/>
                  </a:cubicBezTo>
                  <a:cubicBezTo>
                    <a:pt x="48" y="39"/>
                    <a:pt x="38" y="51"/>
                    <a:pt x="24" y="53"/>
                  </a:cubicBezTo>
                  <a:cubicBezTo>
                    <a:pt x="18" y="54"/>
                    <a:pt x="12" y="54"/>
                    <a:pt x="6" y="54"/>
                  </a:cubicBezTo>
                  <a:close/>
                </a:path>
              </a:pathLst>
            </a:custGeom>
            <a:solidFill>
              <a:srgbClr val="F19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4522788" y="2867025"/>
              <a:ext cx="300037" cy="177800"/>
            </a:xfrm>
            <a:custGeom>
              <a:avLst/>
              <a:gdLst>
                <a:gd name="T0" fmla="*/ 74 w 74"/>
                <a:gd name="T1" fmla="*/ 14 h 44"/>
                <a:gd name="T2" fmla="*/ 60 w 74"/>
                <a:gd name="T3" fmla="*/ 16 h 44"/>
                <a:gd name="T4" fmla="*/ 55 w 74"/>
                <a:gd name="T5" fmla="*/ 24 h 44"/>
                <a:gd name="T6" fmla="*/ 55 w 74"/>
                <a:gd name="T7" fmla="*/ 25 h 44"/>
                <a:gd name="T8" fmla="*/ 44 w 74"/>
                <a:gd name="T9" fmla="*/ 40 h 44"/>
                <a:gd name="T10" fmla="*/ 26 w 74"/>
                <a:gd name="T11" fmla="*/ 43 h 44"/>
                <a:gd name="T12" fmla="*/ 16 w 74"/>
                <a:gd name="T13" fmla="*/ 37 h 44"/>
                <a:gd name="T14" fmla="*/ 15 w 74"/>
                <a:gd name="T15" fmla="*/ 35 h 44"/>
                <a:gd name="T16" fmla="*/ 0 w 74"/>
                <a:gd name="T17" fmla="*/ 23 h 44"/>
                <a:gd name="T18" fmla="*/ 11 w 74"/>
                <a:gd name="T19" fmla="*/ 13 h 44"/>
                <a:gd name="T20" fmla="*/ 15 w 74"/>
                <a:gd name="T21" fmla="*/ 11 h 44"/>
                <a:gd name="T22" fmla="*/ 41 w 74"/>
                <a:gd name="T23" fmla="*/ 2 h 44"/>
                <a:gd name="T24" fmla="*/ 47 w 74"/>
                <a:gd name="T25" fmla="*/ 2 h 44"/>
                <a:gd name="T26" fmla="*/ 68 w 74"/>
                <a:gd name="T27" fmla="*/ 12 h 44"/>
                <a:gd name="T28" fmla="*/ 74 w 74"/>
                <a:gd name="T29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44">
                  <a:moveTo>
                    <a:pt x="74" y="14"/>
                  </a:moveTo>
                  <a:cubicBezTo>
                    <a:pt x="70" y="17"/>
                    <a:pt x="65" y="15"/>
                    <a:pt x="60" y="16"/>
                  </a:cubicBezTo>
                  <a:cubicBezTo>
                    <a:pt x="55" y="17"/>
                    <a:pt x="52" y="19"/>
                    <a:pt x="55" y="24"/>
                  </a:cubicBezTo>
                  <a:cubicBezTo>
                    <a:pt x="55" y="24"/>
                    <a:pt x="55" y="25"/>
                    <a:pt x="55" y="25"/>
                  </a:cubicBezTo>
                  <a:cubicBezTo>
                    <a:pt x="59" y="37"/>
                    <a:pt x="57" y="39"/>
                    <a:pt x="44" y="40"/>
                  </a:cubicBezTo>
                  <a:cubicBezTo>
                    <a:pt x="38" y="41"/>
                    <a:pt x="32" y="42"/>
                    <a:pt x="26" y="43"/>
                  </a:cubicBezTo>
                  <a:cubicBezTo>
                    <a:pt x="21" y="44"/>
                    <a:pt x="18" y="43"/>
                    <a:pt x="16" y="37"/>
                  </a:cubicBezTo>
                  <a:cubicBezTo>
                    <a:pt x="16" y="36"/>
                    <a:pt x="15" y="36"/>
                    <a:pt x="15" y="35"/>
                  </a:cubicBezTo>
                  <a:cubicBezTo>
                    <a:pt x="14" y="25"/>
                    <a:pt x="8" y="22"/>
                    <a:pt x="0" y="23"/>
                  </a:cubicBezTo>
                  <a:cubicBezTo>
                    <a:pt x="5" y="21"/>
                    <a:pt x="12" y="22"/>
                    <a:pt x="11" y="13"/>
                  </a:cubicBezTo>
                  <a:cubicBezTo>
                    <a:pt x="11" y="12"/>
                    <a:pt x="13" y="11"/>
                    <a:pt x="15" y="11"/>
                  </a:cubicBezTo>
                  <a:cubicBezTo>
                    <a:pt x="23" y="8"/>
                    <a:pt x="32" y="5"/>
                    <a:pt x="41" y="2"/>
                  </a:cubicBezTo>
                  <a:cubicBezTo>
                    <a:pt x="43" y="1"/>
                    <a:pt x="46" y="0"/>
                    <a:pt x="47" y="2"/>
                  </a:cubicBezTo>
                  <a:cubicBezTo>
                    <a:pt x="52" y="10"/>
                    <a:pt x="63" y="6"/>
                    <a:pt x="68" y="12"/>
                  </a:cubicBezTo>
                  <a:cubicBezTo>
                    <a:pt x="69" y="14"/>
                    <a:pt x="72" y="14"/>
                    <a:pt x="74" y="14"/>
                  </a:cubicBezTo>
                  <a:close/>
                </a:path>
              </a:pathLst>
            </a:custGeom>
            <a:solidFill>
              <a:srgbClr val="F8B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6559550" y="1822450"/>
              <a:ext cx="160337" cy="241300"/>
            </a:xfrm>
            <a:custGeom>
              <a:avLst/>
              <a:gdLst>
                <a:gd name="T0" fmla="*/ 0 w 40"/>
                <a:gd name="T1" fmla="*/ 28 h 60"/>
                <a:gd name="T2" fmla="*/ 31 w 40"/>
                <a:gd name="T3" fmla="*/ 7 h 60"/>
                <a:gd name="T4" fmla="*/ 37 w 40"/>
                <a:gd name="T5" fmla="*/ 4 h 60"/>
                <a:gd name="T6" fmla="*/ 40 w 40"/>
                <a:gd name="T7" fmla="*/ 45 h 60"/>
                <a:gd name="T8" fmla="*/ 40 w 40"/>
                <a:gd name="T9" fmla="*/ 60 h 60"/>
                <a:gd name="T10" fmla="*/ 0 w 40"/>
                <a:gd name="T11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60">
                  <a:moveTo>
                    <a:pt x="0" y="28"/>
                  </a:moveTo>
                  <a:cubicBezTo>
                    <a:pt x="10" y="21"/>
                    <a:pt x="20" y="14"/>
                    <a:pt x="31" y="7"/>
                  </a:cubicBezTo>
                  <a:cubicBezTo>
                    <a:pt x="33" y="6"/>
                    <a:pt x="33" y="0"/>
                    <a:pt x="37" y="4"/>
                  </a:cubicBezTo>
                  <a:cubicBezTo>
                    <a:pt x="38" y="17"/>
                    <a:pt x="39" y="31"/>
                    <a:pt x="40" y="45"/>
                  </a:cubicBezTo>
                  <a:cubicBezTo>
                    <a:pt x="38" y="49"/>
                    <a:pt x="40" y="54"/>
                    <a:pt x="40" y="60"/>
                  </a:cubicBezTo>
                  <a:cubicBezTo>
                    <a:pt x="26" y="49"/>
                    <a:pt x="12" y="40"/>
                    <a:pt x="0" y="28"/>
                  </a:cubicBezTo>
                  <a:close/>
                </a:path>
              </a:pathLst>
            </a:custGeom>
            <a:solidFill>
              <a:srgbClr val="7146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4830763" y="2908300"/>
              <a:ext cx="92075" cy="15875"/>
            </a:xfrm>
            <a:custGeom>
              <a:avLst/>
              <a:gdLst>
                <a:gd name="T0" fmla="*/ 23 w 23"/>
                <a:gd name="T1" fmla="*/ 1 h 4"/>
                <a:gd name="T2" fmla="*/ 0 w 23"/>
                <a:gd name="T3" fmla="*/ 4 h 4"/>
                <a:gd name="T4" fmla="*/ 23 w 2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">
                  <a:moveTo>
                    <a:pt x="23" y="1"/>
                  </a:moveTo>
                  <a:cubicBezTo>
                    <a:pt x="16" y="4"/>
                    <a:pt x="8" y="4"/>
                    <a:pt x="0" y="4"/>
                  </a:cubicBezTo>
                  <a:cubicBezTo>
                    <a:pt x="8" y="2"/>
                    <a:pt x="15" y="0"/>
                    <a:pt x="23" y="1"/>
                  </a:cubicBezTo>
                  <a:close/>
                </a:path>
              </a:pathLst>
            </a:custGeom>
            <a:solidFill>
              <a:srgbClr val="F8B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9"/>
            <p:cNvSpPr>
              <a:spLocks/>
            </p:cNvSpPr>
            <p:nvPr/>
          </p:nvSpPr>
          <p:spPr bwMode="auto">
            <a:xfrm>
              <a:off x="5581650" y="3717925"/>
              <a:ext cx="703262" cy="731838"/>
            </a:xfrm>
            <a:custGeom>
              <a:avLst/>
              <a:gdLst>
                <a:gd name="T0" fmla="*/ 36 w 174"/>
                <a:gd name="T1" fmla="*/ 178 h 181"/>
                <a:gd name="T2" fmla="*/ 0 w 174"/>
                <a:gd name="T3" fmla="*/ 177 h 181"/>
                <a:gd name="T4" fmla="*/ 0 w 174"/>
                <a:gd name="T5" fmla="*/ 6 h 181"/>
                <a:gd name="T6" fmla="*/ 7 w 174"/>
                <a:gd name="T7" fmla="*/ 0 h 181"/>
                <a:gd name="T8" fmla="*/ 165 w 174"/>
                <a:gd name="T9" fmla="*/ 0 h 181"/>
                <a:gd name="T10" fmla="*/ 174 w 174"/>
                <a:gd name="T11" fmla="*/ 8 h 181"/>
                <a:gd name="T12" fmla="*/ 173 w 174"/>
                <a:gd name="T13" fmla="*/ 177 h 181"/>
                <a:gd name="T14" fmla="*/ 166 w 174"/>
                <a:gd name="T15" fmla="*/ 180 h 181"/>
                <a:gd name="T16" fmla="*/ 129 w 174"/>
                <a:gd name="T17" fmla="*/ 180 h 181"/>
                <a:gd name="T18" fmla="*/ 122 w 174"/>
                <a:gd name="T19" fmla="*/ 177 h 181"/>
                <a:gd name="T20" fmla="*/ 113 w 174"/>
                <a:gd name="T21" fmla="*/ 168 h 181"/>
                <a:gd name="T22" fmla="*/ 46 w 174"/>
                <a:gd name="T23" fmla="*/ 168 h 181"/>
                <a:gd name="T24" fmla="*/ 36 w 174"/>
                <a:gd name="T2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" h="181">
                  <a:moveTo>
                    <a:pt x="36" y="178"/>
                  </a:moveTo>
                  <a:cubicBezTo>
                    <a:pt x="24" y="178"/>
                    <a:pt x="12" y="177"/>
                    <a:pt x="0" y="177"/>
                  </a:cubicBezTo>
                  <a:cubicBezTo>
                    <a:pt x="0" y="120"/>
                    <a:pt x="0" y="63"/>
                    <a:pt x="0" y="6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60" y="0"/>
                    <a:pt x="113" y="0"/>
                    <a:pt x="165" y="0"/>
                  </a:cubicBezTo>
                  <a:cubicBezTo>
                    <a:pt x="171" y="0"/>
                    <a:pt x="174" y="2"/>
                    <a:pt x="174" y="8"/>
                  </a:cubicBezTo>
                  <a:cubicBezTo>
                    <a:pt x="173" y="64"/>
                    <a:pt x="173" y="121"/>
                    <a:pt x="173" y="177"/>
                  </a:cubicBezTo>
                  <a:cubicBezTo>
                    <a:pt x="172" y="180"/>
                    <a:pt x="169" y="180"/>
                    <a:pt x="166" y="180"/>
                  </a:cubicBezTo>
                  <a:cubicBezTo>
                    <a:pt x="154" y="181"/>
                    <a:pt x="142" y="181"/>
                    <a:pt x="129" y="180"/>
                  </a:cubicBezTo>
                  <a:cubicBezTo>
                    <a:pt x="127" y="180"/>
                    <a:pt x="124" y="180"/>
                    <a:pt x="122" y="177"/>
                  </a:cubicBezTo>
                  <a:cubicBezTo>
                    <a:pt x="123" y="170"/>
                    <a:pt x="120" y="168"/>
                    <a:pt x="113" y="168"/>
                  </a:cubicBezTo>
                  <a:cubicBezTo>
                    <a:pt x="90" y="169"/>
                    <a:pt x="68" y="169"/>
                    <a:pt x="46" y="168"/>
                  </a:cubicBezTo>
                  <a:cubicBezTo>
                    <a:pt x="38" y="168"/>
                    <a:pt x="35" y="170"/>
                    <a:pt x="36" y="178"/>
                  </a:cubicBezTo>
                  <a:close/>
                </a:path>
              </a:pathLst>
            </a:custGeom>
            <a:solidFill>
              <a:srgbClr val="EC6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0"/>
            <p:cNvSpPr>
              <a:spLocks/>
            </p:cNvSpPr>
            <p:nvPr/>
          </p:nvSpPr>
          <p:spPr bwMode="auto">
            <a:xfrm>
              <a:off x="6070600" y="4432300"/>
              <a:ext cx="630237" cy="169863"/>
            </a:xfrm>
            <a:custGeom>
              <a:avLst/>
              <a:gdLst>
                <a:gd name="T0" fmla="*/ 1 w 156"/>
                <a:gd name="T1" fmla="*/ 0 h 42"/>
                <a:gd name="T2" fmla="*/ 52 w 156"/>
                <a:gd name="T3" fmla="*/ 0 h 42"/>
                <a:gd name="T4" fmla="*/ 105 w 156"/>
                <a:gd name="T5" fmla="*/ 1 h 42"/>
                <a:gd name="T6" fmla="*/ 148 w 156"/>
                <a:gd name="T7" fmla="*/ 1 h 42"/>
                <a:gd name="T8" fmla="*/ 156 w 156"/>
                <a:gd name="T9" fmla="*/ 8 h 42"/>
                <a:gd name="T10" fmla="*/ 155 w 156"/>
                <a:gd name="T11" fmla="*/ 42 h 42"/>
                <a:gd name="T12" fmla="*/ 6 w 156"/>
                <a:gd name="T13" fmla="*/ 42 h 42"/>
                <a:gd name="T14" fmla="*/ 0 w 156"/>
                <a:gd name="T15" fmla="*/ 36 h 42"/>
                <a:gd name="T16" fmla="*/ 1 w 15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42">
                  <a:moveTo>
                    <a:pt x="1" y="0"/>
                  </a:moveTo>
                  <a:cubicBezTo>
                    <a:pt x="18" y="1"/>
                    <a:pt x="35" y="1"/>
                    <a:pt x="52" y="0"/>
                  </a:cubicBezTo>
                  <a:cubicBezTo>
                    <a:pt x="70" y="0"/>
                    <a:pt x="88" y="1"/>
                    <a:pt x="105" y="1"/>
                  </a:cubicBezTo>
                  <a:cubicBezTo>
                    <a:pt x="119" y="1"/>
                    <a:pt x="134" y="1"/>
                    <a:pt x="148" y="1"/>
                  </a:cubicBezTo>
                  <a:cubicBezTo>
                    <a:pt x="154" y="1"/>
                    <a:pt x="156" y="2"/>
                    <a:pt x="156" y="8"/>
                  </a:cubicBezTo>
                  <a:cubicBezTo>
                    <a:pt x="155" y="19"/>
                    <a:pt x="156" y="30"/>
                    <a:pt x="155" y="42"/>
                  </a:cubicBezTo>
                  <a:cubicBezTo>
                    <a:pt x="106" y="42"/>
                    <a:pt x="56" y="42"/>
                    <a:pt x="6" y="42"/>
                  </a:cubicBezTo>
                  <a:cubicBezTo>
                    <a:pt x="1" y="42"/>
                    <a:pt x="0" y="40"/>
                    <a:pt x="0" y="36"/>
                  </a:cubicBezTo>
                  <a:cubicBezTo>
                    <a:pt x="0" y="24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3B3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5803900" y="4452938"/>
              <a:ext cx="188912" cy="138113"/>
            </a:xfrm>
            <a:custGeom>
              <a:avLst/>
              <a:gdLst>
                <a:gd name="T0" fmla="*/ 23 w 47"/>
                <a:gd name="T1" fmla="*/ 33 h 34"/>
                <a:gd name="T2" fmla="*/ 7 w 47"/>
                <a:gd name="T3" fmla="*/ 33 h 34"/>
                <a:gd name="T4" fmla="*/ 0 w 47"/>
                <a:gd name="T5" fmla="*/ 27 h 34"/>
                <a:gd name="T6" fmla="*/ 0 w 47"/>
                <a:gd name="T7" fmla="*/ 6 h 34"/>
                <a:gd name="T8" fmla="*/ 5 w 47"/>
                <a:gd name="T9" fmla="*/ 0 h 34"/>
                <a:gd name="T10" fmla="*/ 42 w 47"/>
                <a:gd name="T11" fmla="*/ 0 h 34"/>
                <a:gd name="T12" fmla="*/ 47 w 47"/>
                <a:gd name="T13" fmla="*/ 6 h 34"/>
                <a:gd name="T14" fmla="*/ 47 w 47"/>
                <a:gd name="T15" fmla="*/ 28 h 34"/>
                <a:gd name="T16" fmla="*/ 41 w 47"/>
                <a:gd name="T17" fmla="*/ 33 h 34"/>
                <a:gd name="T18" fmla="*/ 23 w 47"/>
                <a:gd name="T1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34">
                  <a:moveTo>
                    <a:pt x="23" y="33"/>
                  </a:moveTo>
                  <a:cubicBezTo>
                    <a:pt x="18" y="33"/>
                    <a:pt x="12" y="33"/>
                    <a:pt x="7" y="33"/>
                  </a:cubicBezTo>
                  <a:cubicBezTo>
                    <a:pt x="2" y="34"/>
                    <a:pt x="0" y="32"/>
                    <a:pt x="0" y="27"/>
                  </a:cubicBezTo>
                  <a:cubicBezTo>
                    <a:pt x="0" y="20"/>
                    <a:pt x="0" y="13"/>
                    <a:pt x="0" y="6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17" y="0"/>
                    <a:pt x="30" y="0"/>
                    <a:pt x="42" y="0"/>
                  </a:cubicBezTo>
                  <a:cubicBezTo>
                    <a:pt x="46" y="0"/>
                    <a:pt x="47" y="2"/>
                    <a:pt x="47" y="6"/>
                  </a:cubicBezTo>
                  <a:cubicBezTo>
                    <a:pt x="46" y="13"/>
                    <a:pt x="46" y="21"/>
                    <a:pt x="47" y="28"/>
                  </a:cubicBezTo>
                  <a:cubicBezTo>
                    <a:pt x="47" y="32"/>
                    <a:pt x="45" y="34"/>
                    <a:pt x="41" y="33"/>
                  </a:cubicBezTo>
                  <a:cubicBezTo>
                    <a:pt x="35" y="33"/>
                    <a:pt x="29" y="33"/>
                    <a:pt x="23" y="33"/>
                  </a:cubicBezTo>
                  <a:close/>
                </a:path>
              </a:pathLst>
            </a:custGeom>
            <a:solidFill>
              <a:srgbClr val="3E3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32"/>
            <p:cNvSpPr>
              <a:spLocks/>
            </p:cNvSpPr>
            <p:nvPr/>
          </p:nvSpPr>
          <p:spPr bwMode="auto">
            <a:xfrm>
              <a:off x="5762625" y="2940050"/>
              <a:ext cx="619125" cy="487363"/>
            </a:xfrm>
            <a:custGeom>
              <a:avLst/>
              <a:gdLst>
                <a:gd name="T0" fmla="*/ 150 w 153"/>
                <a:gd name="T1" fmla="*/ 0 h 121"/>
                <a:gd name="T2" fmla="*/ 153 w 153"/>
                <a:gd name="T3" fmla="*/ 1 h 121"/>
                <a:gd name="T4" fmla="*/ 125 w 153"/>
                <a:gd name="T5" fmla="*/ 74 h 121"/>
                <a:gd name="T6" fmla="*/ 110 w 153"/>
                <a:gd name="T7" fmla="*/ 111 h 121"/>
                <a:gd name="T8" fmla="*/ 96 w 153"/>
                <a:gd name="T9" fmla="*/ 121 h 121"/>
                <a:gd name="T10" fmla="*/ 9 w 153"/>
                <a:gd name="T11" fmla="*/ 121 h 121"/>
                <a:gd name="T12" fmla="*/ 2 w 153"/>
                <a:gd name="T13" fmla="*/ 113 h 121"/>
                <a:gd name="T14" fmla="*/ 11 w 153"/>
                <a:gd name="T15" fmla="*/ 64 h 121"/>
                <a:gd name="T16" fmla="*/ 22 w 153"/>
                <a:gd name="T17" fmla="*/ 8 h 121"/>
                <a:gd name="T18" fmla="*/ 28 w 153"/>
                <a:gd name="T19" fmla="*/ 0 h 121"/>
                <a:gd name="T20" fmla="*/ 150 w 153"/>
                <a:gd name="T2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21">
                  <a:moveTo>
                    <a:pt x="150" y="0"/>
                  </a:moveTo>
                  <a:cubicBezTo>
                    <a:pt x="151" y="1"/>
                    <a:pt x="152" y="1"/>
                    <a:pt x="153" y="1"/>
                  </a:cubicBezTo>
                  <a:cubicBezTo>
                    <a:pt x="144" y="25"/>
                    <a:pt x="134" y="50"/>
                    <a:pt x="125" y="74"/>
                  </a:cubicBezTo>
                  <a:cubicBezTo>
                    <a:pt x="120" y="86"/>
                    <a:pt x="115" y="99"/>
                    <a:pt x="110" y="111"/>
                  </a:cubicBezTo>
                  <a:cubicBezTo>
                    <a:pt x="108" y="118"/>
                    <a:pt x="104" y="121"/>
                    <a:pt x="96" y="121"/>
                  </a:cubicBezTo>
                  <a:cubicBezTo>
                    <a:pt x="67" y="120"/>
                    <a:pt x="38" y="121"/>
                    <a:pt x="9" y="121"/>
                  </a:cubicBezTo>
                  <a:cubicBezTo>
                    <a:pt x="3" y="121"/>
                    <a:pt x="0" y="120"/>
                    <a:pt x="2" y="113"/>
                  </a:cubicBezTo>
                  <a:cubicBezTo>
                    <a:pt x="5" y="97"/>
                    <a:pt x="8" y="80"/>
                    <a:pt x="11" y="64"/>
                  </a:cubicBezTo>
                  <a:cubicBezTo>
                    <a:pt x="15" y="45"/>
                    <a:pt x="18" y="27"/>
                    <a:pt x="22" y="8"/>
                  </a:cubicBezTo>
                  <a:cubicBezTo>
                    <a:pt x="23" y="4"/>
                    <a:pt x="23" y="0"/>
                    <a:pt x="28" y="0"/>
                  </a:cubicBezTo>
                  <a:cubicBezTo>
                    <a:pt x="69" y="27"/>
                    <a:pt x="110" y="24"/>
                    <a:pt x="150" y="0"/>
                  </a:cubicBezTo>
                  <a:close/>
                </a:path>
              </a:pathLst>
            </a:custGeom>
            <a:solidFill>
              <a:srgbClr val="5B5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33"/>
            <p:cNvSpPr>
              <a:spLocks/>
            </p:cNvSpPr>
            <p:nvPr/>
          </p:nvSpPr>
          <p:spPr bwMode="auto">
            <a:xfrm>
              <a:off x="5529263" y="1817688"/>
              <a:ext cx="153987" cy="250825"/>
            </a:xfrm>
            <a:custGeom>
              <a:avLst/>
              <a:gdLst>
                <a:gd name="T0" fmla="*/ 0 w 38"/>
                <a:gd name="T1" fmla="*/ 0 h 62"/>
                <a:gd name="T2" fmla="*/ 38 w 38"/>
                <a:gd name="T3" fmla="*/ 27 h 62"/>
                <a:gd name="T4" fmla="*/ 0 w 38"/>
                <a:gd name="T5" fmla="*/ 62 h 62"/>
                <a:gd name="T6" fmla="*/ 0 w 38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62">
                  <a:moveTo>
                    <a:pt x="0" y="0"/>
                  </a:moveTo>
                  <a:cubicBezTo>
                    <a:pt x="12" y="11"/>
                    <a:pt x="25" y="20"/>
                    <a:pt x="38" y="27"/>
                  </a:cubicBezTo>
                  <a:cubicBezTo>
                    <a:pt x="28" y="40"/>
                    <a:pt x="14" y="49"/>
                    <a:pt x="0" y="62"/>
                  </a:cubicBezTo>
                  <a:cubicBezTo>
                    <a:pt x="0" y="40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6F46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34"/>
            <p:cNvSpPr>
              <a:spLocks/>
            </p:cNvSpPr>
            <p:nvPr/>
          </p:nvSpPr>
          <p:spPr bwMode="auto">
            <a:xfrm>
              <a:off x="5851525" y="2063750"/>
              <a:ext cx="109537" cy="104775"/>
            </a:xfrm>
            <a:custGeom>
              <a:avLst/>
              <a:gdLst>
                <a:gd name="T0" fmla="*/ 13 w 27"/>
                <a:gd name="T1" fmla="*/ 26 h 26"/>
                <a:gd name="T2" fmla="*/ 0 w 27"/>
                <a:gd name="T3" fmla="*/ 13 h 26"/>
                <a:gd name="T4" fmla="*/ 13 w 27"/>
                <a:gd name="T5" fmla="*/ 0 h 26"/>
                <a:gd name="T6" fmla="*/ 26 w 27"/>
                <a:gd name="T7" fmla="*/ 13 h 26"/>
                <a:gd name="T8" fmla="*/ 13 w 2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3" y="26"/>
                  </a:moveTo>
                  <a:cubicBezTo>
                    <a:pt x="6" y="26"/>
                    <a:pt x="0" y="21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20" y="0"/>
                    <a:pt x="27" y="6"/>
                    <a:pt x="26" y="13"/>
                  </a:cubicBezTo>
                  <a:cubicBezTo>
                    <a:pt x="26" y="21"/>
                    <a:pt x="20" y="26"/>
                    <a:pt x="13" y="26"/>
                  </a:cubicBezTo>
                  <a:close/>
                </a:path>
              </a:pathLst>
            </a:custGeom>
            <a:solidFill>
              <a:srgbClr val="342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Oval 35"/>
            <p:cNvSpPr>
              <a:spLocks noChangeArrowheads="1"/>
            </p:cNvSpPr>
            <p:nvPr/>
          </p:nvSpPr>
          <p:spPr bwMode="auto">
            <a:xfrm>
              <a:off x="6292850" y="2063750"/>
              <a:ext cx="104775" cy="104775"/>
            </a:xfrm>
            <a:prstGeom prst="ellipse">
              <a:avLst/>
            </a:prstGeom>
            <a:solidFill>
              <a:srgbClr val="35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36"/>
            <p:cNvSpPr>
              <a:spLocks/>
            </p:cNvSpPr>
            <p:nvPr/>
          </p:nvSpPr>
          <p:spPr bwMode="auto">
            <a:xfrm>
              <a:off x="6046788" y="2112963"/>
              <a:ext cx="133350" cy="238125"/>
            </a:xfrm>
            <a:custGeom>
              <a:avLst/>
              <a:gdLst>
                <a:gd name="T0" fmla="*/ 3 w 33"/>
                <a:gd name="T1" fmla="*/ 0 h 59"/>
                <a:gd name="T2" fmla="*/ 5 w 33"/>
                <a:gd name="T3" fmla="*/ 47 h 59"/>
                <a:gd name="T4" fmla="*/ 14 w 33"/>
                <a:gd name="T5" fmla="*/ 55 h 59"/>
                <a:gd name="T6" fmla="*/ 33 w 33"/>
                <a:gd name="T7" fmla="*/ 56 h 59"/>
                <a:gd name="T8" fmla="*/ 7 w 33"/>
                <a:gd name="T9" fmla="*/ 59 h 59"/>
                <a:gd name="T10" fmla="*/ 1 w 33"/>
                <a:gd name="T11" fmla="*/ 52 h 59"/>
                <a:gd name="T12" fmla="*/ 3 w 33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9">
                  <a:moveTo>
                    <a:pt x="3" y="0"/>
                  </a:moveTo>
                  <a:cubicBezTo>
                    <a:pt x="5" y="15"/>
                    <a:pt x="6" y="31"/>
                    <a:pt x="5" y="47"/>
                  </a:cubicBezTo>
                  <a:cubicBezTo>
                    <a:pt x="5" y="53"/>
                    <a:pt x="8" y="56"/>
                    <a:pt x="14" y="55"/>
                  </a:cubicBezTo>
                  <a:cubicBezTo>
                    <a:pt x="20" y="55"/>
                    <a:pt x="27" y="55"/>
                    <a:pt x="33" y="56"/>
                  </a:cubicBezTo>
                  <a:cubicBezTo>
                    <a:pt x="25" y="57"/>
                    <a:pt x="16" y="59"/>
                    <a:pt x="7" y="59"/>
                  </a:cubicBezTo>
                  <a:cubicBezTo>
                    <a:pt x="2" y="59"/>
                    <a:pt x="1" y="57"/>
                    <a:pt x="1" y="52"/>
                  </a:cubicBezTo>
                  <a:cubicBezTo>
                    <a:pt x="0" y="34"/>
                    <a:pt x="1" y="17"/>
                    <a:pt x="3" y="0"/>
                  </a:cubicBezTo>
                  <a:close/>
                </a:path>
              </a:pathLst>
            </a:custGeom>
            <a:solidFill>
              <a:srgbClr val="CA8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37"/>
            <p:cNvSpPr>
              <a:spLocks/>
            </p:cNvSpPr>
            <p:nvPr/>
          </p:nvSpPr>
          <p:spPr bwMode="auto">
            <a:xfrm>
              <a:off x="5957888" y="2432050"/>
              <a:ext cx="327025" cy="152400"/>
            </a:xfrm>
            <a:custGeom>
              <a:avLst/>
              <a:gdLst>
                <a:gd name="T0" fmla="*/ 41 w 81"/>
                <a:gd name="T1" fmla="*/ 0 h 38"/>
                <a:gd name="T2" fmla="*/ 75 w 81"/>
                <a:gd name="T3" fmla="*/ 0 h 38"/>
                <a:gd name="T4" fmla="*/ 81 w 81"/>
                <a:gd name="T5" fmla="*/ 6 h 38"/>
                <a:gd name="T6" fmla="*/ 72 w 81"/>
                <a:gd name="T7" fmla="*/ 25 h 38"/>
                <a:gd name="T8" fmla="*/ 6 w 81"/>
                <a:gd name="T9" fmla="*/ 21 h 38"/>
                <a:gd name="T10" fmla="*/ 3 w 81"/>
                <a:gd name="T11" fmla="*/ 2 h 38"/>
                <a:gd name="T12" fmla="*/ 8 w 81"/>
                <a:gd name="T13" fmla="*/ 0 h 38"/>
                <a:gd name="T14" fmla="*/ 41 w 81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38">
                  <a:moveTo>
                    <a:pt x="41" y="0"/>
                  </a:moveTo>
                  <a:cubicBezTo>
                    <a:pt x="52" y="0"/>
                    <a:pt x="64" y="1"/>
                    <a:pt x="75" y="0"/>
                  </a:cubicBezTo>
                  <a:cubicBezTo>
                    <a:pt x="79" y="0"/>
                    <a:pt x="80" y="2"/>
                    <a:pt x="81" y="6"/>
                  </a:cubicBezTo>
                  <a:cubicBezTo>
                    <a:pt x="81" y="14"/>
                    <a:pt x="79" y="20"/>
                    <a:pt x="72" y="25"/>
                  </a:cubicBezTo>
                  <a:cubicBezTo>
                    <a:pt x="59" y="36"/>
                    <a:pt x="21" y="38"/>
                    <a:pt x="6" y="21"/>
                  </a:cubicBezTo>
                  <a:cubicBezTo>
                    <a:pt x="0" y="15"/>
                    <a:pt x="2" y="9"/>
                    <a:pt x="3" y="2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19" y="0"/>
                    <a:pt x="30" y="0"/>
                    <a:pt x="41" y="0"/>
                  </a:cubicBezTo>
                  <a:close/>
                </a:path>
              </a:pathLst>
            </a:custGeom>
            <a:solidFill>
              <a:srgbClr val="FEF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38"/>
            <p:cNvSpPr>
              <a:spLocks/>
            </p:cNvSpPr>
            <p:nvPr/>
          </p:nvSpPr>
          <p:spPr bwMode="auto">
            <a:xfrm>
              <a:off x="5913438" y="1555750"/>
              <a:ext cx="423862" cy="400050"/>
            </a:xfrm>
            <a:custGeom>
              <a:avLst/>
              <a:gdLst>
                <a:gd name="T0" fmla="*/ 101 w 105"/>
                <a:gd name="T1" fmla="*/ 53 h 99"/>
                <a:gd name="T2" fmla="*/ 97 w 105"/>
                <a:gd name="T3" fmla="*/ 69 h 99"/>
                <a:gd name="T4" fmla="*/ 82 w 105"/>
                <a:gd name="T5" fmla="*/ 89 h 99"/>
                <a:gd name="T6" fmla="*/ 21 w 105"/>
                <a:gd name="T7" fmla="*/ 89 h 99"/>
                <a:gd name="T8" fmla="*/ 23 w 105"/>
                <a:gd name="T9" fmla="*/ 87 h 99"/>
                <a:gd name="T10" fmla="*/ 4 w 105"/>
                <a:gd name="T11" fmla="*/ 51 h 99"/>
                <a:gd name="T12" fmla="*/ 12 w 105"/>
                <a:gd name="T13" fmla="*/ 25 h 99"/>
                <a:gd name="T14" fmla="*/ 18 w 105"/>
                <a:gd name="T15" fmla="*/ 15 h 99"/>
                <a:gd name="T16" fmla="*/ 39 w 105"/>
                <a:gd name="T17" fmla="*/ 5 h 99"/>
                <a:gd name="T18" fmla="*/ 83 w 105"/>
                <a:gd name="T19" fmla="*/ 14 h 99"/>
                <a:gd name="T20" fmla="*/ 88 w 105"/>
                <a:gd name="T21" fmla="*/ 17 h 99"/>
                <a:gd name="T22" fmla="*/ 93 w 105"/>
                <a:gd name="T23" fmla="*/ 23 h 99"/>
                <a:gd name="T24" fmla="*/ 101 w 105"/>
                <a:gd name="T25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99">
                  <a:moveTo>
                    <a:pt x="101" y="53"/>
                  </a:moveTo>
                  <a:cubicBezTo>
                    <a:pt x="97" y="58"/>
                    <a:pt x="100" y="64"/>
                    <a:pt x="97" y="69"/>
                  </a:cubicBezTo>
                  <a:cubicBezTo>
                    <a:pt x="93" y="77"/>
                    <a:pt x="87" y="82"/>
                    <a:pt x="82" y="89"/>
                  </a:cubicBezTo>
                  <a:cubicBezTo>
                    <a:pt x="62" y="99"/>
                    <a:pt x="41" y="99"/>
                    <a:pt x="21" y="89"/>
                  </a:cubicBezTo>
                  <a:cubicBezTo>
                    <a:pt x="22" y="89"/>
                    <a:pt x="24" y="88"/>
                    <a:pt x="23" y="87"/>
                  </a:cubicBezTo>
                  <a:cubicBezTo>
                    <a:pt x="9" y="79"/>
                    <a:pt x="6" y="65"/>
                    <a:pt x="4" y="51"/>
                  </a:cubicBezTo>
                  <a:cubicBezTo>
                    <a:pt x="0" y="42"/>
                    <a:pt x="4" y="31"/>
                    <a:pt x="12" y="25"/>
                  </a:cubicBezTo>
                  <a:cubicBezTo>
                    <a:pt x="14" y="22"/>
                    <a:pt x="16" y="19"/>
                    <a:pt x="18" y="15"/>
                  </a:cubicBezTo>
                  <a:cubicBezTo>
                    <a:pt x="25" y="12"/>
                    <a:pt x="31" y="7"/>
                    <a:pt x="39" y="5"/>
                  </a:cubicBezTo>
                  <a:cubicBezTo>
                    <a:pt x="55" y="0"/>
                    <a:pt x="70" y="4"/>
                    <a:pt x="83" y="14"/>
                  </a:cubicBezTo>
                  <a:cubicBezTo>
                    <a:pt x="85" y="15"/>
                    <a:pt x="86" y="17"/>
                    <a:pt x="88" y="17"/>
                  </a:cubicBezTo>
                  <a:cubicBezTo>
                    <a:pt x="88" y="20"/>
                    <a:pt x="90" y="22"/>
                    <a:pt x="93" y="23"/>
                  </a:cubicBezTo>
                  <a:cubicBezTo>
                    <a:pt x="101" y="31"/>
                    <a:pt x="105" y="44"/>
                    <a:pt x="101" y="53"/>
                  </a:cubicBezTo>
                  <a:close/>
                </a:path>
              </a:pathLst>
            </a:custGeom>
            <a:solidFill>
              <a:srgbClr val="EC7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39"/>
            <p:cNvSpPr>
              <a:spLocks/>
            </p:cNvSpPr>
            <p:nvPr/>
          </p:nvSpPr>
          <p:spPr bwMode="auto">
            <a:xfrm>
              <a:off x="5683250" y="1354138"/>
              <a:ext cx="277812" cy="419100"/>
            </a:xfrm>
            <a:custGeom>
              <a:avLst/>
              <a:gdLst>
                <a:gd name="T0" fmla="*/ 69 w 69"/>
                <a:gd name="T1" fmla="*/ 75 h 104"/>
                <a:gd name="T2" fmla="*/ 61 w 69"/>
                <a:gd name="T3" fmla="*/ 101 h 104"/>
                <a:gd name="T4" fmla="*/ 54 w 69"/>
                <a:gd name="T5" fmla="*/ 101 h 104"/>
                <a:gd name="T6" fmla="*/ 5 w 69"/>
                <a:gd name="T7" fmla="*/ 41 h 104"/>
                <a:gd name="T8" fmla="*/ 5 w 69"/>
                <a:gd name="T9" fmla="*/ 21 h 104"/>
                <a:gd name="T10" fmla="*/ 22 w 69"/>
                <a:gd name="T11" fmla="*/ 2 h 104"/>
                <a:gd name="T12" fmla="*/ 32 w 69"/>
                <a:gd name="T13" fmla="*/ 5 h 104"/>
                <a:gd name="T14" fmla="*/ 67 w 69"/>
                <a:gd name="T15" fmla="*/ 66 h 104"/>
                <a:gd name="T16" fmla="*/ 69 w 69"/>
                <a:gd name="T17" fmla="*/ 7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04">
                  <a:moveTo>
                    <a:pt x="69" y="75"/>
                  </a:moveTo>
                  <a:cubicBezTo>
                    <a:pt x="63" y="83"/>
                    <a:pt x="61" y="92"/>
                    <a:pt x="61" y="101"/>
                  </a:cubicBezTo>
                  <a:cubicBezTo>
                    <a:pt x="58" y="101"/>
                    <a:pt x="56" y="104"/>
                    <a:pt x="54" y="101"/>
                  </a:cubicBezTo>
                  <a:cubicBezTo>
                    <a:pt x="35" y="83"/>
                    <a:pt x="16" y="65"/>
                    <a:pt x="5" y="41"/>
                  </a:cubicBezTo>
                  <a:cubicBezTo>
                    <a:pt x="1" y="34"/>
                    <a:pt x="0" y="27"/>
                    <a:pt x="5" y="21"/>
                  </a:cubicBezTo>
                  <a:cubicBezTo>
                    <a:pt x="10" y="14"/>
                    <a:pt x="14" y="7"/>
                    <a:pt x="22" y="2"/>
                  </a:cubicBezTo>
                  <a:cubicBezTo>
                    <a:pt x="26" y="0"/>
                    <a:pt x="30" y="0"/>
                    <a:pt x="32" y="5"/>
                  </a:cubicBezTo>
                  <a:cubicBezTo>
                    <a:pt x="44" y="25"/>
                    <a:pt x="55" y="46"/>
                    <a:pt x="67" y="66"/>
                  </a:cubicBezTo>
                  <a:cubicBezTo>
                    <a:pt x="69" y="69"/>
                    <a:pt x="69" y="72"/>
                    <a:pt x="69" y="75"/>
                  </a:cubicBezTo>
                  <a:close/>
                </a:path>
              </a:pathLst>
            </a:custGeom>
            <a:solidFill>
              <a:srgbClr val="F9B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40"/>
            <p:cNvSpPr>
              <a:spLocks/>
            </p:cNvSpPr>
            <p:nvPr/>
          </p:nvSpPr>
          <p:spPr bwMode="auto">
            <a:xfrm>
              <a:off x="6288088" y="1362075"/>
              <a:ext cx="279400" cy="419100"/>
            </a:xfrm>
            <a:custGeom>
              <a:avLst/>
              <a:gdLst>
                <a:gd name="T0" fmla="*/ 8 w 69"/>
                <a:gd name="T1" fmla="*/ 101 h 104"/>
                <a:gd name="T2" fmla="*/ 0 w 69"/>
                <a:gd name="T3" fmla="*/ 71 h 104"/>
                <a:gd name="T4" fmla="*/ 12 w 69"/>
                <a:gd name="T5" fmla="*/ 45 h 104"/>
                <a:gd name="T6" fmla="*/ 32 w 69"/>
                <a:gd name="T7" fmla="*/ 12 h 104"/>
                <a:gd name="T8" fmla="*/ 44 w 69"/>
                <a:gd name="T9" fmla="*/ 0 h 104"/>
                <a:gd name="T10" fmla="*/ 60 w 69"/>
                <a:gd name="T11" fmla="*/ 11 h 104"/>
                <a:gd name="T12" fmla="*/ 67 w 69"/>
                <a:gd name="T13" fmla="*/ 30 h 104"/>
                <a:gd name="T14" fmla="*/ 54 w 69"/>
                <a:gd name="T15" fmla="*/ 56 h 104"/>
                <a:gd name="T16" fmla="*/ 17 w 69"/>
                <a:gd name="T17" fmla="*/ 99 h 104"/>
                <a:gd name="T18" fmla="*/ 8 w 69"/>
                <a:gd name="T19" fmla="*/ 10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104">
                  <a:moveTo>
                    <a:pt x="8" y="101"/>
                  </a:moveTo>
                  <a:cubicBezTo>
                    <a:pt x="9" y="90"/>
                    <a:pt x="5" y="81"/>
                    <a:pt x="0" y="71"/>
                  </a:cubicBezTo>
                  <a:cubicBezTo>
                    <a:pt x="2" y="61"/>
                    <a:pt x="7" y="52"/>
                    <a:pt x="12" y="45"/>
                  </a:cubicBezTo>
                  <a:cubicBezTo>
                    <a:pt x="20" y="34"/>
                    <a:pt x="25" y="22"/>
                    <a:pt x="32" y="12"/>
                  </a:cubicBezTo>
                  <a:cubicBezTo>
                    <a:pt x="35" y="7"/>
                    <a:pt x="36" y="0"/>
                    <a:pt x="44" y="0"/>
                  </a:cubicBezTo>
                  <a:cubicBezTo>
                    <a:pt x="52" y="0"/>
                    <a:pt x="57" y="5"/>
                    <a:pt x="60" y="11"/>
                  </a:cubicBezTo>
                  <a:cubicBezTo>
                    <a:pt x="62" y="17"/>
                    <a:pt x="69" y="22"/>
                    <a:pt x="67" y="30"/>
                  </a:cubicBezTo>
                  <a:cubicBezTo>
                    <a:pt x="65" y="40"/>
                    <a:pt x="59" y="47"/>
                    <a:pt x="54" y="56"/>
                  </a:cubicBezTo>
                  <a:cubicBezTo>
                    <a:pt x="44" y="72"/>
                    <a:pt x="29" y="84"/>
                    <a:pt x="17" y="99"/>
                  </a:cubicBezTo>
                  <a:cubicBezTo>
                    <a:pt x="15" y="102"/>
                    <a:pt x="12" y="104"/>
                    <a:pt x="8" y="101"/>
                  </a:cubicBezTo>
                  <a:close/>
                </a:path>
              </a:pathLst>
            </a:custGeom>
            <a:solidFill>
              <a:srgbClr val="F9B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41"/>
            <p:cNvSpPr>
              <a:spLocks/>
            </p:cNvSpPr>
            <p:nvPr/>
          </p:nvSpPr>
          <p:spPr bwMode="auto">
            <a:xfrm>
              <a:off x="5961063" y="1600200"/>
              <a:ext cx="306387" cy="314325"/>
            </a:xfrm>
            <a:custGeom>
              <a:avLst/>
              <a:gdLst>
                <a:gd name="T0" fmla="*/ 75 w 76"/>
                <a:gd name="T1" fmla="*/ 48 h 78"/>
                <a:gd name="T2" fmla="*/ 22 w 76"/>
                <a:gd name="T3" fmla="*/ 68 h 78"/>
                <a:gd name="T4" fmla="*/ 19 w 76"/>
                <a:gd name="T5" fmla="*/ 12 h 78"/>
                <a:gd name="T6" fmla="*/ 75 w 76"/>
                <a:gd name="T7" fmla="*/ 29 h 78"/>
                <a:gd name="T8" fmla="*/ 75 w 76"/>
                <a:gd name="T9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8">
                  <a:moveTo>
                    <a:pt x="75" y="48"/>
                  </a:moveTo>
                  <a:cubicBezTo>
                    <a:pt x="65" y="73"/>
                    <a:pt x="39" y="78"/>
                    <a:pt x="22" y="68"/>
                  </a:cubicBezTo>
                  <a:cubicBezTo>
                    <a:pt x="1" y="56"/>
                    <a:pt x="0" y="25"/>
                    <a:pt x="19" y="12"/>
                  </a:cubicBezTo>
                  <a:cubicBezTo>
                    <a:pt x="35" y="0"/>
                    <a:pt x="65" y="3"/>
                    <a:pt x="75" y="29"/>
                  </a:cubicBezTo>
                  <a:cubicBezTo>
                    <a:pt x="76" y="36"/>
                    <a:pt x="76" y="42"/>
                    <a:pt x="75" y="48"/>
                  </a:cubicBezTo>
                  <a:close/>
                </a:path>
              </a:pathLst>
            </a:custGeom>
            <a:solidFill>
              <a:srgbClr val="FBD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42"/>
            <p:cNvSpPr>
              <a:spLocks/>
            </p:cNvSpPr>
            <p:nvPr/>
          </p:nvSpPr>
          <p:spPr bwMode="auto">
            <a:xfrm>
              <a:off x="6264275" y="1717675"/>
              <a:ext cx="12700" cy="76200"/>
            </a:xfrm>
            <a:custGeom>
              <a:avLst/>
              <a:gdLst>
                <a:gd name="T0" fmla="*/ 0 w 3"/>
                <a:gd name="T1" fmla="*/ 19 h 19"/>
                <a:gd name="T2" fmla="*/ 0 w 3"/>
                <a:gd name="T3" fmla="*/ 0 h 19"/>
                <a:gd name="T4" fmla="*/ 0 w 3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9">
                  <a:moveTo>
                    <a:pt x="0" y="19"/>
                  </a:moveTo>
                  <a:cubicBezTo>
                    <a:pt x="0" y="13"/>
                    <a:pt x="0" y="7"/>
                    <a:pt x="0" y="0"/>
                  </a:cubicBezTo>
                  <a:cubicBezTo>
                    <a:pt x="2" y="7"/>
                    <a:pt x="3" y="13"/>
                    <a:pt x="0" y="19"/>
                  </a:cubicBezTo>
                  <a:close/>
                </a:path>
              </a:pathLst>
            </a:custGeom>
            <a:solidFill>
              <a:srgbClr val="F29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43"/>
            <p:cNvSpPr>
              <a:spLocks/>
            </p:cNvSpPr>
            <p:nvPr/>
          </p:nvSpPr>
          <p:spPr bwMode="auto">
            <a:xfrm>
              <a:off x="6042025" y="1681163"/>
              <a:ext cx="161925" cy="153988"/>
            </a:xfrm>
            <a:custGeom>
              <a:avLst/>
              <a:gdLst>
                <a:gd name="T0" fmla="*/ 20 w 40"/>
                <a:gd name="T1" fmla="*/ 38 h 38"/>
                <a:gd name="T2" fmla="*/ 0 w 40"/>
                <a:gd name="T3" fmla="*/ 20 h 38"/>
                <a:gd name="T4" fmla="*/ 21 w 40"/>
                <a:gd name="T5" fmla="*/ 0 h 38"/>
                <a:gd name="T6" fmla="*/ 40 w 40"/>
                <a:gd name="T7" fmla="*/ 20 h 38"/>
                <a:gd name="T8" fmla="*/ 20 w 40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8">
                  <a:moveTo>
                    <a:pt x="20" y="38"/>
                  </a:moveTo>
                  <a:cubicBezTo>
                    <a:pt x="9" y="38"/>
                    <a:pt x="0" y="29"/>
                    <a:pt x="0" y="20"/>
                  </a:cubicBezTo>
                  <a:cubicBezTo>
                    <a:pt x="0" y="8"/>
                    <a:pt x="9" y="0"/>
                    <a:pt x="21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38"/>
                    <a:pt x="20" y="38"/>
                  </a:cubicBezTo>
                  <a:close/>
                </a:path>
              </a:pathLst>
            </a:custGeom>
            <a:solidFill>
              <a:srgbClr val="FEF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20259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9809934" y="4455566"/>
            <a:ext cx="2419350" cy="2402434"/>
            <a:chOff x="8296276" y="7648575"/>
            <a:chExt cx="1589086" cy="1577975"/>
          </a:xfrm>
          <a:solidFill>
            <a:srgbClr val="F27900"/>
          </a:solidFill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8305800" y="7648575"/>
              <a:ext cx="1579562" cy="1577975"/>
            </a:xfrm>
            <a:custGeom>
              <a:avLst/>
              <a:gdLst>
                <a:gd name="T0" fmla="*/ 0 w 1325"/>
                <a:gd name="T1" fmla="*/ 1322 h 1323"/>
                <a:gd name="T2" fmla="*/ 40 w 1325"/>
                <a:gd name="T3" fmla="*/ 1302 h 1323"/>
                <a:gd name="T4" fmla="*/ 275 w 1325"/>
                <a:gd name="T5" fmla="*/ 1184 h 1323"/>
                <a:gd name="T6" fmla="*/ 322 w 1325"/>
                <a:gd name="T7" fmla="*/ 1161 h 1323"/>
                <a:gd name="T8" fmla="*/ 331 w 1325"/>
                <a:gd name="T9" fmla="*/ 1152 h 1323"/>
                <a:gd name="T10" fmla="*/ 449 w 1325"/>
                <a:gd name="T11" fmla="*/ 946 h 1323"/>
                <a:gd name="T12" fmla="*/ 481 w 1325"/>
                <a:gd name="T13" fmla="*/ 890 h 1323"/>
                <a:gd name="T14" fmla="*/ 541 w 1325"/>
                <a:gd name="T15" fmla="*/ 784 h 1323"/>
                <a:gd name="T16" fmla="*/ 630 w 1325"/>
                <a:gd name="T17" fmla="*/ 628 h 1323"/>
                <a:gd name="T18" fmla="*/ 658 w 1325"/>
                <a:gd name="T19" fmla="*/ 581 h 1323"/>
                <a:gd name="T20" fmla="*/ 665 w 1325"/>
                <a:gd name="T21" fmla="*/ 574 h 1323"/>
                <a:gd name="T22" fmla="*/ 841 w 1325"/>
                <a:gd name="T23" fmla="*/ 486 h 1323"/>
                <a:gd name="T24" fmla="*/ 944 w 1325"/>
                <a:gd name="T25" fmla="*/ 434 h 1323"/>
                <a:gd name="T26" fmla="*/ 1141 w 1325"/>
                <a:gd name="T27" fmla="*/ 336 h 1323"/>
                <a:gd name="T28" fmla="*/ 1173 w 1325"/>
                <a:gd name="T29" fmla="*/ 298 h 1323"/>
                <a:gd name="T30" fmla="*/ 1273 w 1325"/>
                <a:gd name="T31" fmla="*/ 99 h 1323"/>
                <a:gd name="T32" fmla="*/ 1309 w 1325"/>
                <a:gd name="T33" fmla="*/ 26 h 1323"/>
                <a:gd name="T34" fmla="*/ 1324 w 1325"/>
                <a:gd name="T35" fmla="*/ 0 h 1323"/>
                <a:gd name="T36" fmla="*/ 1325 w 1325"/>
                <a:gd name="T37" fmla="*/ 1323 h 1323"/>
                <a:gd name="T38" fmla="*/ 1 w 1325"/>
                <a:gd name="T39" fmla="*/ 1323 h 1323"/>
                <a:gd name="T40" fmla="*/ 0 w 1325"/>
                <a:gd name="T41" fmla="*/ 1322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5" h="1323">
                  <a:moveTo>
                    <a:pt x="0" y="1322"/>
                  </a:moveTo>
                  <a:cubicBezTo>
                    <a:pt x="14" y="1315"/>
                    <a:pt x="27" y="1308"/>
                    <a:pt x="40" y="1302"/>
                  </a:cubicBezTo>
                  <a:cubicBezTo>
                    <a:pt x="118" y="1262"/>
                    <a:pt x="197" y="1223"/>
                    <a:pt x="275" y="1184"/>
                  </a:cubicBezTo>
                  <a:cubicBezTo>
                    <a:pt x="291" y="1176"/>
                    <a:pt x="306" y="1169"/>
                    <a:pt x="322" y="1161"/>
                  </a:cubicBezTo>
                  <a:cubicBezTo>
                    <a:pt x="325" y="1159"/>
                    <a:pt x="329" y="1156"/>
                    <a:pt x="331" y="1152"/>
                  </a:cubicBezTo>
                  <a:cubicBezTo>
                    <a:pt x="370" y="1083"/>
                    <a:pt x="410" y="1014"/>
                    <a:pt x="449" y="946"/>
                  </a:cubicBezTo>
                  <a:cubicBezTo>
                    <a:pt x="460" y="927"/>
                    <a:pt x="471" y="908"/>
                    <a:pt x="481" y="890"/>
                  </a:cubicBezTo>
                  <a:cubicBezTo>
                    <a:pt x="502" y="855"/>
                    <a:pt x="521" y="819"/>
                    <a:pt x="541" y="784"/>
                  </a:cubicBezTo>
                  <a:cubicBezTo>
                    <a:pt x="571" y="732"/>
                    <a:pt x="601" y="680"/>
                    <a:pt x="630" y="628"/>
                  </a:cubicBezTo>
                  <a:cubicBezTo>
                    <a:pt x="639" y="613"/>
                    <a:pt x="648" y="597"/>
                    <a:pt x="658" y="581"/>
                  </a:cubicBezTo>
                  <a:cubicBezTo>
                    <a:pt x="659" y="578"/>
                    <a:pt x="662" y="575"/>
                    <a:pt x="665" y="574"/>
                  </a:cubicBezTo>
                  <a:cubicBezTo>
                    <a:pt x="724" y="544"/>
                    <a:pt x="782" y="515"/>
                    <a:pt x="841" y="486"/>
                  </a:cubicBezTo>
                  <a:cubicBezTo>
                    <a:pt x="875" y="469"/>
                    <a:pt x="909" y="451"/>
                    <a:pt x="944" y="434"/>
                  </a:cubicBezTo>
                  <a:cubicBezTo>
                    <a:pt x="1009" y="402"/>
                    <a:pt x="1075" y="369"/>
                    <a:pt x="1141" y="336"/>
                  </a:cubicBezTo>
                  <a:cubicBezTo>
                    <a:pt x="1161" y="331"/>
                    <a:pt x="1166" y="314"/>
                    <a:pt x="1173" y="298"/>
                  </a:cubicBezTo>
                  <a:cubicBezTo>
                    <a:pt x="1206" y="232"/>
                    <a:pt x="1240" y="165"/>
                    <a:pt x="1273" y="99"/>
                  </a:cubicBezTo>
                  <a:cubicBezTo>
                    <a:pt x="1285" y="75"/>
                    <a:pt x="1297" y="50"/>
                    <a:pt x="1309" y="26"/>
                  </a:cubicBezTo>
                  <a:cubicBezTo>
                    <a:pt x="1314" y="17"/>
                    <a:pt x="1318" y="9"/>
                    <a:pt x="1324" y="0"/>
                  </a:cubicBezTo>
                  <a:cubicBezTo>
                    <a:pt x="1325" y="441"/>
                    <a:pt x="1325" y="882"/>
                    <a:pt x="1325" y="1323"/>
                  </a:cubicBezTo>
                  <a:cubicBezTo>
                    <a:pt x="883" y="1323"/>
                    <a:pt x="442" y="1323"/>
                    <a:pt x="1" y="1323"/>
                  </a:cubicBezTo>
                  <a:cubicBezTo>
                    <a:pt x="1" y="1323"/>
                    <a:pt x="0" y="1322"/>
                    <a:pt x="0" y="1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8296276" y="7994650"/>
              <a:ext cx="542925" cy="542925"/>
            </a:xfrm>
            <a:custGeom>
              <a:avLst/>
              <a:gdLst>
                <a:gd name="T0" fmla="*/ 393 w 455"/>
                <a:gd name="T1" fmla="*/ 0 h 455"/>
                <a:gd name="T2" fmla="*/ 455 w 455"/>
                <a:gd name="T3" fmla="*/ 62 h 455"/>
                <a:gd name="T4" fmla="*/ 429 w 455"/>
                <a:gd name="T5" fmla="*/ 88 h 455"/>
                <a:gd name="T6" fmla="*/ 236 w 455"/>
                <a:gd name="T7" fmla="*/ 287 h 455"/>
                <a:gd name="T8" fmla="*/ 91 w 455"/>
                <a:gd name="T9" fmla="*/ 436 h 455"/>
                <a:gd name="T10" fmla="*/ 40 w 455"/>
                <a:gd name="T11" fmla="*/ 450 h 455"/>
                <a:gd name="T12" fmla="*/ 4 w 455"/>
                <a:gd name="T13" fmla="*/ 412 h 455"/>
                <a:gd name="T14" fmla="*/ 17 w 455"/>
                <a:gd name="T15" fmla="*/ 364 h 455"/>
                <a:gd name="T16" fmla="*/ 118 w 455"/>
                <a:gd name="T17" fmla="*/ 266 h 455"/>
                <a:gd name="T18" fmla="*/ 240 w 455"/>
                <a:gd name="T19" fmla="*/ 147 h 455"/>
                <a:gd name="T20" fmla="*/ 390 w 455"/>
                <a:gd name="T21" fmla="*/ 2 h 455"/>
                <a:gd name="T22" fmla="*/ 393 w 455"/>
                <a:gd name="T23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5" h="455">
                  <a:moveTo>
                    <a:pt x="393" y="0"/>
                  </a:moveTo>
                  <a:cubicBezTo>
                    <a:pt x="413" y="20"/>
                    <a:pt x="434" y="41"/>
                    <a:pt x="455" y="62"/>
                  </a:cubicBezTo>
                  <a:cubicBezTo>
                    <a:pt x="447" y="70"/>
                    <a:pt x="438" y="79"/>
                    <a:pt x="429" y="88"/>
                  </a:cubicBezTo>
                  <a:cubicBezTo>
                    <a:pt x="365" y="154"/>
                    <a:pt x="301" y="220"/>
                    <a:pt x="236" y="287"/>
                  </a:cubicBezTo>
                  <a:cubicBezTo>
                    <a:pt x="188" y="337"/>
                    <a:pt x="140" y="386"/>
                    <a:pt x="91" y="436"/>
                  </a:cubicBezTo>
                  <a:cubicBezTo>
                    <a:pt x="77" y="450"/>
                    <a:pt x="60" y="455"/>
                    <a:pt x="40" y="450"/>
                  </a:cubicBezTo>
                  <a:cubicBezTo>
                    <a:pt x="21" y="444"/>
                    <a:pt x="8" y="431"/>
                    <a:pt x="4" y="412"/>
                  </a:cubicBezTo>
                  <a:cubicBezTo>
                    <a:pt x="0" y="394"/>
                    <a:pt x="4" y="377"/>
                    <a:pt x="17" y="364"/>
                  </a:cubicBezTo>
                  <a:cubicBezTo>
                    <a:pt x="51" y="331"/>
                    <a:pt x="84" y="299"/>
                    <a:pt x="118" y="266"/>
                  </a:cubicBezTo>
                  <a:cubicBezTo>
                    <a:pt x="159" y="227"/>
                    <a:pt x="200" y="187"/>
                    <a:pt x="240" y="147"/>
                  </a:cubicBezTo>
                  <a:cubicBezTo>
                    <a:pt x="290" y="99"/>
                    <a:pt x="340" y="51"/>
                    <a:pt x="390" y="2"/>
                  </a:cubicBezTo>
                  <a:cubicBezTo>
                    <a:pt x="391" y="1"/>
                    <a:pt x="392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8502650" y="7742238"/>
              <a:ext cx="588962" cy="588963"/>
            </a:xfrm>
            <a:custGeom>
              <a:avLst/>
              <a:gdLst>
                <a:gd name="T0" fmla="*/ 243 w 494"/>
                <a:gd name="T1" fmla="*/ 159 h 494"/>
                <a:gd name="T2" fmla="*/ 0 w 494"/>
                <a:gd name="T3" fmla="*/ 0 h 494"/>
                <a:gd name="T4" fmla="*/ 300 w 494"/>
                <a:gd name="T5" fmla="*/ 105 h 494"/>
                <a:gd name="T6" fmla="*/ 308 w 494"/>
                <a:gd name="T7" fmla="*/ 98 h 494"/>
                <a:gd name="T8" fmla="*/ 323 w 494"/>
                <a:gd name="T9" fmla="*/ 98 h 494"/>
                <a:gd name="T10" fmla="*/ 396 w 494"/>
                <a:gd name="T11" fmla="*/ 172 h 494"/>
                <a:gd name="T12" fmla="*/ 396 w 494"/>
                <a:gd name="T13" fmla="*/ 186 h 494"/>
                <a:gd name="T14" fmla="*/ 389 w 494"/>
                <a:gd name="T15" fmla="*/ 194 h 494"/>
                <a:gd name="T16" fmla="*/ 494 w 494"/>
                <a:gd name="T17" fmla="*/ 494 h 494"/>
                <a:gd name="T18" fmla="*/ 335 w 494"/>
                <a:gd name="T19" fmla="*/ 251 h 494"/>
                <a:gd name="T20" fmla="*/ 314 w 494"/>
                <a:gd name="T21" fmla="*/ 271 h 494"/>
                <a:gd name="T22" fmla="*/ 297 w 494"/>
                <a:gd name="T23" fmla="*/ 271 h 494"/>
                <a:gd name="T24" fmla="*/ 223 w 494"/>
                <a:gd name="T25" fmla="*/ 197 h 494"/>
                <a:gd name="T26" fmla="*/ 223 w 494"/>
                <a:gd name="T27" fmla="*/ 180 h 494"/>
                <a:gd name="T28" fmla="*/ 243 w 494"/>
                <a:gd name="T29" fmla="*/ 15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4" h="494">
                  <a:moveTo>
                    <a:pt x="243" y="159"/>
                  </a:moveTo>
                  <a:cubicBezTo>
                    <a:pt x="170" y="95"/>
                    <a:pt x="89" y="42"/>
                    <a:pt x="0" y="0"/>
                  </a:cubicBezTo>
                  <a:cubicBezTo>
                    <a:pt x="112" y="2"/>
                    <a:pt x="212" y="37"/>
                    <a:pt x="300" y="105"/>
                  </a:cubicBezTo>
                  <a:cubicBezTo>
                    <a:pt x="303" y="103"/>
                    <a:pt x="305" y="100"/>
                    <a:pt x="308" y="98"/>
                  </a:cubicBezTo>
                  <a:cubicBezTo>
                    <a:pt x="313" y="93"/>
                    <a:pt x="318" y="93"/>
                    <a:pt x="323" y="98"/>
                  </a:cubicBezTo>
                  <a:cubicBezTo>
                    <a:pt x="347" y="122"/>
                    <a:pt x="372" y="147"/>
                    <a:pt x="396" y="172"/>
                  </a:cubicBezTo>
                  <a:cubicBezTo>
                    <a:pt x="401" y="176"/>
                    <a:pt x="400" y="181"/>
                    <a:pt x="396" y="186"/>
                  </a:cubicBezTo>
                  <a:cubicBezTo>
                    <a:pt x="394" y="189"/>
                    <a:pt x="392" y="191"/>
                    <a:pt x="389" y="194"/>
                  </a:cubicBezTo>
                  <a:cubicBezTo>
                    <a:pt x="457" y="283"/>
                    <a:pt x="492" y="383"/>
                    <a:pt x="494" y="494"/>
                  </a:cubicBezTo>
                  <a:cubicBezTo>
                    <a:pt x="453" y="406"/>
                    <a:pt x="400" y="324"/>
                    <a:pt x="335" y="251"/>
                  </a:cubicBezTo>
                  <a:cubicBezTo>
                    <a:pt x="328" y="258"/>
                    <a:pt x="321" y="264"/>
                    <a:pt x="314" y="271"/>
                  </a:cubicBezTo>
                  <a:cubicBezTo>
                    <a:pt x="308" y="277"/>
                    <a:pt x="303" y="277"/>
                    <a:pt x="297" y="271"/>
                  </a:cubicBezTo>
                  <a:cubicBezTo>
                    <a:pt x="272" y="247"/>
                    <a:pt x="248" y="222"/>
                    <a:pt x="223" y="197"/>
                  </a:cubicBezTo>
                  <a:cubicBezTo>
                    <a:pt x="217" y="191"/>
                    <a:pt x="217" y="186"/>
                    <a:pt x="223" y="180"/>
                  </a:cubicBezTo>
                  <a:cubicBezTo>
                    <a:pt x="230" y="173"/>
                    <a:pt x="236" y="166"/>
                    <a:pt x="243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8721725" y="8461375"/>
              <a:ext cx="207962" cy="180975"/>
            </a:xfrm>
            <a:custGeom>
              <a:avLst/>
              <a:gdLst>
                <a:gd name="T0" fmla="*/ 174 w 174"/>
                <a:gd name="T1" fmla="*/ 1 h 152"/>
                <a:gd name="T2" fmla="*/ 38 w 174"/>
                <a:gd name="T3" fmla="*/ 152 h 152"/>
                <a:gd name="T4" fmla="*/ 0 w 174"/>
                <a:gd name="T5" fmla="*/ 108 h 152"/>
                <a:gd name="T6" fmla="*/ 173 w 174"/>
                <a:gd name="T7" fmla="*/ 0 h 152"/>
                <a:gd name="T8" fmla="*/ 174 w 174"/>
                <a:gd name="T9" fmla="*/ 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52">
                  <a:moveTo>
                    <a:pt x="174" y="1"/>
                  </a:moveTo>
                  <a:cubicBezTo>
                    <a:pt x="129" y="51"/>
                    <a:pt x="84" y="101"/>
                    <a:pt x="38" y="152"/>
                  </a:cubicBezTo>
                  <a:cubicBezTo>
                    <a:pt x="23" y="139"/>
                    <a:pt x="11" y="124"/>
                    <a:pt x="0" y="108"/>
                  </a:cubicBezTo>
                  <a:cubicBezTo>
                    <a:pt x="58" y="72"/>
                    <a:pt x="116" y="36"/>
                    <a:pt x="173" y="0"/>
                  </a:cubicBezTo>
                  <a:cubicBezTo>
                    <a:pt x="174" y="0"/>
                    <a:pt x="174" y="0"/>
                    <a:pt x="17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9236075" y="8020050"/>
              <a:ext cx="184150" cy="173038"/>
            </a:xfrm>
            <a:custGeom>
              <a:avLst/>
              <a:gdLst>
                <a:gd name="T0" fmla="*/ 112 w 155"/>
                <a:gd name="T1" fmla="*/ 0 h 144"/>
                <a:gd name="T2" fmla="*/ 155 w 155"/>
                <a:gd name="T3" fmla="*/ 48 h 144"/>
                <a:gd name="T4" fmla="*/ 1 w 155"/>
                <a:gd name="T5" fmla="*/ 144 h 144"/>
                <a:gd name="T6" fmla="*/ 0 w 155"/>
                <a:gd name="T7" fmla="*/ 143 h 144"/>
                <a:gd name="T8" fmla="*/ 112 w 155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44">
                  <a:moveTo>
                    <a:pt x="112" y="0"/>
                  </a:moveTo>
                  <a:cubicBezTo>
                    <a:pt x="125" y="8"/>
                    <a:pt x="149" y="35"/>
                    <a:pt x="155" y="48"/>
                  </a:cubicBezTo>
                  <a:cubicBezTo>
                    <a:pt x="104" y="80"/>
                    <a:pt x="52" y="112"/>
                    <a:pt x="1" y="144"/>
                  </a:cubicBezTo>
                  <a:cubicBezTo>
                    <a:pt x="1" y="144"/>
                    <a:pt x="0" y="144"/>
                    <a:pt x="0" y="143"/>
                  </a:cubicBezTo>
                  <a:cubicBezTo>
                    <a:pt x="37" y="96"/>
                    <a:pt x="75" y="48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8694738" y="8321675"/>
              <a:ext cx="193675" cy="68263"/>
            </a:xfrm>
            <a:custGeom>
              <a:avLst/>
              <a:gdLst>
                <a:gd name="T0" fmla="*/ 7 w 162"/>
                <a:gd name="T1" fmla="*/ 57 h 57"/>
                <a:gd name="T2" fmla="*/ 1 w 162"/>
                <a:gd name="T3" fmla="*/ 0 h 57"/>
                <a:gd name="T4" fmla="*/ 162 w 162"/>
                <a:gd name="T5" fmla="*/ 12 h 57"/>
                <a:gd name="T6" fmla="*/ 162 w 162"/>
                <a:gd name="T7" fmla="*/ 13 h 57"/>
                <a:gd name="T8" fmla="*/ 7 w 162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57">
                  <a:moveTo>
                    <a:pt x="7" y="57"/>
                  </a:moveTo>
                  <a:cubicBezTo>
                    <a:pt x="2" y="39"/>
                    <a:pt x="0" y="20"/>
                    <a:pt x="1" y="0"/>
                  </a:cubicBezTo>
                  <a:cubicBezTo>
                    <a:pt x="55" y="4"/>
                    <a:pt x="109" y="8"/>
                    <a:pt x="162" y="12"/>
                  </a:cubicBezTo>
                  <a:cubicBezTo>
                    <a:pt x="162" y="12"/>
                    <a:pt x="162" y="13"/>
                    <a:pt x="162" y="13"/>
                  </a:cubicBezTo>
                  <a:cubicBezTo>
                    <a:pt x="111" y="28"/>
                    <a:pt x="60" y="42"/>
                    <a:pt x="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9140825" y="7867650"/>
              <a:ext cx="63500" cy="127000"/>
            </a:xfrm>
            <a:custGeom>
              <a:avLst/>
              <a:gdLst>
                <a:gd name="T0" fmla="*/ 0 w 53"/>
                <a:gd name="T1" fmla="*/ 86 h 106"/>
                <a:gd name="T2" fmla="*/ 0 w 53"/>
                <a:gd name="T3" fmla="*/ 60 h 106"/>
                <a:gd name="T4" fmla="*/ 2 w 53"/>
                <a:gd name="T5" fmla="*/ 7 h 106"/>
                <a:gd name="T6" fmla="*/ 9 w 53"/>
                <a:gd name="T7" fmla="*/ 0 h 106"/>
                <a:gd name="T8" fmla="*/ 53 w 53"/>
                <a:gd name="T9" fmla="*/ 9 h 106"/>
                <a:gd name="T10" fmla="*/ 40 w 53"/>
                <a:gd name="T11" fmla="*/ 49 h 106"/>
                <a:gd name="T12" fmla="*/ 24 w 53"/>
                <a:gd name="T13" fmla="*/ 100 h 106"/>
                <a:gd name="T14" fmla="*/ 20 w 53"/>
                <a:gd name="T15" fmla="*/ 106 h 106"/>
                <a:gd name="T16" fmla="*/ 0 w 53"/>
                <a:gd name="T17" fmla="*/ 8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06">
                  <a:moveTo>
                    <a:pt x="0" y="86"/>
                  </a:moveTo>
                  <a:cubicBezTo>
                    <a:pt x="0" y="77"/>
                    <a:pt x="0" y="68"/>
                    <a:pt x="0" y="60"/>
                  </a:cubicBezTo>
                  <a:cubicBezTo>
                    <a:pt x="1" y="42"/>
                    <a:pt x="1" y="24"/>
                    <a:pt x="2" y="7"/>
                  </a:cubicBezTo>
                  <a:cubicBezTo>
                    <a:pt x="2" y="2"/>
                    <a:pt x="4" y="0"/>
                    <a:pt x="9" y="0"/>
                  </a:cubicBezTo>
                  <a:cubicBezTo>
                    <a:pt x="24" y="2"/>
                    <a:pt x="38" y="4"/>
                    <a:pt x="53" y="9"/>
                  </a:cubicBezTo>
                  <a:cubicBezTo>
                    <a:pt x="49" y="23"/>
                    <a:pt x="44" y="36"/>
                    <a:pt x="40" y="49"/>
                  </a:cubicBezTo>
                  <a:cubicBezTo>
                    <a:pt x="35" y="66"/>
                    <a:pt x="29" y="83"/>
                    <a:pt x="24" y="100"/>
                  </a:cubicBezTo>
                  <a:cubicBezTo>
                    <a:pt x="23" y="102"/>
                    <a:pt x="21" y="104"/>
                    <a:pt x="20" y="106"/>
                  </a:cubicBezTo>
                  <a:cubicBezTo>
                    <a:pt x="13" y="99"/>
                    <a:pt x="7" y="92"/>
                    <a:pt x="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8905875" y="7848600"/>
              <a:ext cx="79375" cy="79375"/>
            </a:xfrm>
            <a:custGeom>
              <a:avLst/>
              <a:gdLst>
                <a:gd name="T0" fmla="*/ 57 w 66"/>
                <a:gd name="T1" fmla="*/ 66 h 66"/>
                <a:gd name="T2" fmla="*/ 0 w 66"/>
                <a:gd name="T3" fmla="*/ 8 h 66"/>
                <a:gd name="T4" fmla="*/ 16 w 66"/>
                <a:gd name="T5" fmla="*/ 3 h 66"/>
                <a:gd name="T6" fmla="*/ 35 w 66"/>
                <a:gd name="T7" fmla="*/ 14 h 66"/>
                <a:gd name="T8" fmla="*/ 61 w 66"/>
                <a:gd name="T9" fmla="*/ 45 h 66"/>
                <a:gd name="T10" fmla="*/ 57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57" y="66"/>
                  </a:moveTo>
                  <a:cubicBezTo>
                    <a:pt x="38" y="46"/>
                    <a:pt x="19" y="27"/>
                    <a:pt x="0" y="8"/>
                  </a:cubicBezTo>
                  <a:cubicBezTo>
                    <a:pt x="4" y="2"/>
                    <a:pt x="8" y="0"/>
                    <a:pt x="16" y="3"/>
                  </a:cubicBezTo>
                  <a:cubicBezTo>
                    <a:pt x="23" y="5"/>
                    <a:pt x="29" y="9"/>
                    <a:pt x="35" y="14"/>
                  </a:cubicBezTo>
                  <a:cubicBezTo>
                    <a:pt x="46" y="22"/>
                    <a:pt x="55" y="32"/>
                    <a:pt x="61" y="45"/>
                  </a:cubicBezTo>
                  <a:cubicBezTo>
                    <a:pt x="66" y="54"/>
                    <a:pt x="65" y="60"/>
                    <a:pt x="57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9136063" y="7970838"/>
              <a:ext cx="30162" cy="112713"/>
            </a:xfrm>
            <a:custGeom>
              <a:avLst/>
              <a:gdLst>
                <a:gd name="T0" fmla="*/ 4 w 25"/>
                <a:gd name="T1" fmla="*/ 0 h 95"/>
                <a:gd name="T2" fmla="*/ 24 w 25"/>
                <a:gd name="T3" fmla="*/ 20 h 95"/>
                <a:gd name="T4" fmla="*/ 24 w 25"/>
                <a:gd name="T5" fmla="*/ 23 h 95"/>
                <a:gd name="T6" fmla="*/ 2 w 25"/>
                <a:gd name="T7" fmla="*/ 92 h 95"/>
                <a:gd name="T8" fmla="*/ 1 w 25"/>
                <a:gd name="T9" fmla="*/ 95 h 95"/>
                <a:gd name="T10" fmla="*/ 1 w 25"/>
                <a:gd name="T11" fmla="*/ 70 h 95"/>
                <a:gd name="T12" fmla="*/ 3 w 25"/>
                <a:gd name="T13" fmla="*/ 4 h 95"/>
                <a:gd name="T14" fmla="*/ 4 w 25"/>
                <a:gd name="T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5">
                  <a:moveTo>
                    <a:pt x="4" y="0"/>
                  </a:moveTo>
                  <a:cubicBezTo>
                    <a:pt x="11" y="6"/>
                    <a:pt x="17" y="13"/>
                    <a:pt x="24" y="20"/>
                  </a:cubicBezTo>
                  <a:cubicBezTo>
                    <a:pt x="24" y="21"/>
                    <a:pt x="25" y="22"/>
                    <a:pt x="24" y="23"/>
                  </a:cubicBezTo>
                  <a:cubicBezTo>
                    <a:pt x="17" y="46"/>
                    <a:pt x="9" y="69"/>
                    <a:pt x="2" y="92"/>
                  </a:cubicBezTo>
                  <a:cubicBezTo>
                    <a:pt x="2" y="93"/>
                    <a:pt x="1" y="93"/>
                    <a:pt x="1" y="95"/>
                  </a:cubicBezTo>
                  <a:cubicBezTo>
                    <a:pt x="1" y="86"/>
                    <a:pt x="0" y="78"/>
                    <a:pt x="1" y="70"/>
                  </a:cubicBezTo>
                  <a:cubicBezTo>
                    <a:pt x="1" y="48"/>
                    <a:pt x="2" y="26"/>
                    <a:pt x="3" y="4"/>
                  </a:cubicBezTo>
                  <a:cubicBezTo>
                    <a:pt x="3" y="3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60034ED-0B28-4563-9405-042AE8C83CE4}"/>
              </a:ext>
            </a:extLst>
          </p:cNvPr>
          <p:cNvSpPr/>
          <p:nvPr/>
        </p:nvSpPr>
        <p:spPr>
          <a:xfrm>
            <a:off x="5629810" y="3429000"/>
            <a:ext cx="5905144" cy="2681243"/>
          </a:xfrm>
          <a:prstGeom prst="rect">
            <a:avLst/>
          </a:prstGeom>
          <a:solidFill>
            <a:schemeClr val="accent6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49F59A0-B606-463F-A5A9-C3B6D10F18AA}"/>
              </a:ext>
            </a:extLst>
          </p:cNvPr>
          <p:cNvSpPr txBox="1"/>
          <p:nvPr/>
        </p:nvSpPr>
        <p:spPr>
          <a:xfrm>
            <a:off x="6880773" y="971013"/>
            <a:ext cx="480800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E1AA73-09C7-45ED-BADD-D9118F0EE2FA}"/>
              </a:ext>
            </a:extLst>
          </p:cNvPr>
          <p:cNvSpPr txBox="1"/>
          <p:nvPr/>
        </p:nvSpPr>
        <p:spPr>
          <a:xfrm>
            <a:off x="5597063" y="3347832"/>
            <a:ext cx="1616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1"/>
                </a:solidFill>
                <a:cs typeface="Arial" pitchFamily="34" charset="0"/>
              </a:rPr>
              <a:t>“</a:t>
            </a:r>
            <a:endParaRPr lang="ko-KR" altLang="en-US" sz="1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C4039FF-E58B-4FFE-AB15-E893CC612FD3}"/>
              </a:ext>
            </a:extLst>
          </p:cNvPr>
          <p:cNvSpPr txBox="1"/>
          <p:nvPr/>
        </p:nvSpPr>
        <p:spPr>
          <a:xfrm>
            <a:off x="6805467" y="4400392"/>
            <a:ext cx="3850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A82FFA-3774-4321-9F30-5A88A738372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8CC6E2A4-E31A-48FD-A662-C731D8A7ED2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076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8A19C5-5CA5-4936-8522-498B59C29AFB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71F61A6-F16C-4C2D-8FFF-ACA01FE2E4FA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37F15139-117A-49B2-BE82-8CEF37EC2396}"/>
              </a:ext>
            </a:extLst>
          </p:cNvPr>
          <p:cNvSpPr/>
          <p:nvPr/>
        </p:nvSpPr>
        <p:spPr>
          <a:xfrm>
            <a:off x="1037250" y="3305657"/>
            <a:ext cx="630776" cy="63077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689F6274-1CC0-4AFE-B32A-9501DD6831E9}"/>
              </a:ext>
            </a:extLst>
          </p:cNvPr>
          <p:cNvSpPr/>
          <p:nvPr/>
        </p:nvSpPr>
        <p:spPr>
          <a:xfrm>
            <a:off x="1037250" y="4424409"/>
            <a:ext cx="630776" cy="63077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7B53F906-1ECB-43C6-A658-DA767A8080F0}"/>
              </a:ext>
            </a:extLst>
          </p:cNvPr>
          <p:cNvSpPr/>
          <p:nvPr/>
        </p:nvSpPr>
        <p:spPr>
          <a:xfrm>
            <a:off x="1037250" y="5543161"/>
            <a:ext cx="630776" cy="63077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AEFD1F4-FEE5-4F5B-90E6-2D38BA56E7A1}"/>
              </a:ext>
            </a:extLst>
          </p:cNvPr>
          <p:cNvSpPr/>
          <p:nvPr/>
        </p:nvSpPr>
        <p:spPr>
          <a:xfrm>
            <a:off x="1037250" y="2138646"/>
            <a:ext cx="630776" cy="63077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16058D88-E18F-4AC6-8C62-FD68E4B7246A}"/>
              </a:ext>
            </a:extLst>
          </p:cNvPr>
          <p:cNvGrpSpPr/>
          <p:nvPr/>
        </p:nvGrpSpPr>
        <p:grpSpPr>
          <a:xfrm>
            <a:off x="1998903" y="3254112"/>
            <a:ext cx="5365579" cy="733867"/>
            <a:chOff x="1758834" y="1773770"/>
            <a:chExt cx="2741158" cy="73386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8E435EA0-26D4-4CED-93DD-4F1353AD4054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05B8C1CC-32EA-48D7-B5E8-4D3ECE32ABD8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47D01D44-EB1F-4D23-A5DD-FAC4F129652F}"/>
              </a:ext>
            </a:extLst>
          </p:cNvPr>
          <p:cNvGrpSpPr/>
          <p:nvPr/>
        </p:nvGrpSpPr>
        <p:grpSpPr>
          <a:xfrm>
            <a:off x="1998903" y="4372864"/>
            <a:ext cx="5365579" cy="733867"/>
            <a:chOff x="1758834" y="1773770"/>
            <a:chExt cx="2741158" cy="73386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BE483B84-1871-4EE1-84CE-30C007FDC8AA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F5988564-52A0-4963-9DC2-AFA75D1D0716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CEE9CD6E-E9D0-499F-B451-1697AC1467AC}"/>
              </a:ext>
            </a:extLst>
          </p:cNvPr>
          <p:cNvGrpSpPr/>
          <p:nvPr/>
        </p:nvGrpSpPr>
        <p:grpSpPr>
          <a:xfrm>
            <a:off x="1998903" y="5491616"/>
            <a:ext cx="5365579" cy="733867"/>
            <a:chOff x="1758834" y="1773770"/>
            <a:chExt cx="2741158" cy="73386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0F938FA-CB19-430F-B92D-918BC5663079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B2A9D766-E0E6-45BC-A3C1-C388259A97E4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70A75089-C660-472F-A81F-8E5DC260E916}"/>
              </a:ext>
            </a:extLst>
          </p:cNvPr>
          <p:cNvGrpSpPr/>
          <p:nvPr/>
        </p:nvGrpSpPr>
        <p:grpSpPr>
          <a:xfrm>
            <a:off x="1998903" y="2087101"/>
            <a:ext cx="5365579" cy="733867"/>
            <a:chOff x="1758834" y="1773770"/>
            <a:chExt cx="2741158" cy="73386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EB1CB95B-3AF2-40F1-80EF-D81FE0BB8B33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B3EAC87D-015D-47E5-BD7F-E7B1AA3FE2C5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Isosceles Triangle 51">
            <a:extLst>
              <a:ext uri="{FF2B5EF4-FFF2-40B4-BE49-F238E27FC236}">
                <a16:creationId xmlns:a16="http://schemas.microsoft.com/office/drawing/2014/main" xmlns="" id="{43B3DE2A-19E2-492B-AACE-07612158FE72}"/>
              </a:ext>
            </a:extLst>
          </p:cNvPr>
          <p:cNvSpPr/>
          <p:nvPr/>
        </p:nvSpPr>
        <p:spPr>
          <a:xfrm>
            <a:off x="1200180" y="5746751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60" name="Rounded Rectangle 27">
            <a:extLst>
              <a:ext uri="{FF2B5EF4-FFF2-40B4-BE49-F238E27FC236}">
                <a16:creationId xmlns:a16="http://schemas.microsoft.com/office/drawing/2014/main" xmlns="" id="{EE0FA475-ABC7-4D7F-BF03-80E4662E2B7A}"/>
              </a:ext>
            </a:extLst>
          </p:cNvPr>
          <p:cNvSpPr/>
          <p:nvPr/>
        </p:nvSpPr>
        <p:spPr>
          <a:xfrm>
            <a:off x="1194066" y="2332229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61" name="Rounded Rectangle 7">
            <a:extLst>
              <a:ext uri="{FF2B5EF4-FFF2-40B4-BE49-F238E27FC236}">
                <a16:creationId xmlns:a16="http://schemas.microsoft.com/office/drawing/2014/main" xmlns="" id="{D2C45F70-05C1-4F4B-BD00-7322493E0765}"/>
              </a:ext>
            </a:extLst>
          </p:cNvPr>
          <p:cNvSpPr/>
          <p:nvPr/>
        </p:nvSpPr>
        <p:spPr>
          <a:xfrm>
            <a:off x="1191420" y="3481916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62" name="Round Same Side Corner Rectangle 36">
            <a:extLst>
              <a:ext uri="{FF2B5EF4-FFF2-40B4-BE49-F238E27FC236}">
                <a16:creationId xmlns:a16="http://schemas.microsoft.com/office/drawing/2014/main" xmlns="" id="{888A8C08-534F-4F43-98F4-6A02EE00C174}"/>
              </a:ext>
            </a:extLst>
          </p:cNvPr>
          <p:cNvSpPr/>
          <p:nvPr/>
        </p:nvSpPr>
        <p:spPr>
          <a:xfrm>
            <a:off x="1188828" y="4610286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3" name="Marco 4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51397 w 12192000"/>
              <a:gd name="connsiteY9" fmla="*/ 13535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857250 w 12192000"/>
              <a:gd name="connsiteY6" fmla="*/ 6000750 h 6858000"/>
              <a:gd name="connsiteX7" fmla="*/ 12056645 w 12192000"/>
              <a:gd name="connsiteY7" fmla="*/ 6738687 h 6858000"/>
              <a:gd name="connsiteX8" fmla="*/ 11334750 w 12192000"/>
              <a:gd name="connsiteY8" fmla="*/ 857250 h 6858000"/>
              <a:gd name="connsiteX9" fmla="*/ 151397 w 12192000"/>
              <a:gd name="connsiteY9" fmla="*/ 13535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408072 w 12192000"/>
              <a:gd name="connsiteY6" fmla="*/ 6562224 h 6858000"/>
              <a:gd name="connsiteX7" fmla="*/ 12056645 w 12192000"/>
              <a:gd name="connsiteY7" fmla="*/ 6738687 h 6858000"/>
              <a:gd name="connsiteX8" fmla="*/ 11334750 w 12192000"/>
              <a:gd name="connsiteY8" fmla="*/ 857250 h 6858000"/>
              <a:gd name="connsiteX9" fmla="*/ 151397 w 12192000"/>
              <a:gd name="connsiteY9" fmla="*/ 13535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408072 w 12192000"/>
              <a:gd name="connsiteY6" fmla="*/ 6562224 h 6858000"/>
              <a:gd name="connsiteX7" fmla="*/ 12056645 w 12192000"/>
              <a:gd name="connsiteY7" fmla="*/ 6738687 h 6858000"/>
              <a:gd name="connsiteX8" fmla="*/ 11783929 w 12192000"/>
              <a:gd name="connsiteY8" fmla="*/ 408071 h 6858000"/>
              <a:gd name="connsiteX9" fmla="*/ 151397 w 12192000"/>
              <a:gd name="connsiteY9" fmla="*/ 1353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51397" y="135355"/>
                </a:moveTo>
                <a:lnTo>
                  <a:pt x="408072" y="6562224"/>
                </a:lnTo>
                <a:lnTo>
                  <a:pt x="12056645" y="6738687"/>
                </a:lnTo>
                <a:lnTo>
                  <a:pt x="11783929" y="408071"/>
                </a:lnTo>
                <a:lnTo>
                  <a:pt x="151397" y="1353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43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이등변 삼각형 2">
            <a:extLst>
              <a:ext uri="{FF2B5EF4-FFF2-40B4-BE49-F238E27FC236}">
                <a16:creationId xmlns:a16="http://schemas.microsoft.com/office/drawing/2014/main" xmlns="" id="{CADAD7C9-38AD-4127-BB35-9A5A8F34E4CB}"/>
              </a:ext>
            </a:extLst>
          </p:cNvPr>
          <p:cNvSpPr/>
          <p:nvPr/>
        </p:nvSpPr>
        <p:spPr>
          <a:xfrm rot="5400000">
            <a:off x="-1466446" y="4024824"/>
            <a:ext cx="4124530" cy="1191638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xmlns="" id="{AD0F6835-07FA-4BA5-A425-E3BBC4796380}"/>
              </a:ext>
            </a:extLst>
          </p:cNvPr>
          <p:cNvSpPr/>
          <p:nvPr/>
        </p:nvSpPr>
        <p:spPr>
          <a:xfrm rot="10800000">
            <a:off x="1408150" y="0"/>
            <a:ext cx="2550203" cy="2198451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xmlns="" id="{55543BC5-A112-4B75-9CA3-D72464282DB1}"/>
              </a:ext>
            </a:extLst>
          </p:cNvPr>
          <p:cNvSpPr/>
          <p:nvPr/>
        </p:nvSpPr>
        <p:spPr>
          <a:xfrm rot="10800000">
            <a:off x="4216201" y="4659550"/>
            <a:ext cx="2550203" cy="2198451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xmlns="" id="{4B833B78-A868-45CC-90AD-6C0DD1DAA67A}"/>
              </a:ext>
            </a:extLst>
          </p:cNvPr>
          <p:cNvSpPr/>
          <p:nvPr/>
        </p:nvSpPr>
        <p:spPr>
          <a:xfrm rot="16200000">
            <a:off x="4108318" y="1668294"/>
            <a:ext cx="4124530" cy="1191638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F5C55A3F-7177-456E-A484-CB5E55AA4871}"/>
              </a:ext>
            </a:extLst>
          </p:cNvPr>
          <p:cNvSpPr/>
          <p:nvPr/>
        </p:nvSpPr>
        <p:spPr>
          <a:xfrm>
            <a:off x="11070078" y="0"/>
            <a:ext cx="11219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xmlns="" id="{31674A07-8E2D-431A-8AEC-24A15D6D952E}"/>
              </a:ext>
            </a:extLst>
          </p:cNvPr>
          <p:cNvSpPr txBox="1">
            <a:spLocks/>
          </p:cNvSpPr>
          <p:nvPr/>
        </p:nvSpPr>
        <p:spPr>
          <a:xfrm rot="5400000">
            <a:off x="8388606" y="2962769"/>
            <a:ext cx="6454304" cy="93246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E612C1AA-A10A-4DF0-A9F7-F02A0F5C0AA8}"/>
              </a:ext>
            </a:extLst>
          </p:cNvPr>
          <p:cNvGrpSpPr/>
          <p:nvPr/>
        </p:nvGrpSpPr>
        <p:grpSpPr>
          <a:xfrm>
            <a:off x="7521188" y="876023"/>
            <a:ext cx="2988374" cy="3148978"/>
            <a:chOff x="7385001" y="817657"/>
            <a:chExt cx="2988374" cy="3148978"/>
          </a:xfrm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xmlns="" id="{BAB73E16-50CC-412D-ADE6-02EA39070C6F}"/>
                </a:ext>
              </a:extLst>
            </p:cNvPr>
            <p:cNvSpPr/>
            <p:nvPr/>
          </p:nvSpPr>
          <p:spPr>
            <a:xfrm>
              <a:off x="7385001" y="817657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1996AAA-5210-4595-9A58-80C645C1F3E3}"/>
                </a:ext>
              </a:extLst>
            </p:cNvPr>
            <p:cNvSpPr txBox="1"/>
            <p:nvPr/>
          </p:nvSpPr>
          <p:spPr>
            <a:xfrm>
              <a:off x="7495011" y="858092"/>
              <a:ext cx="287836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You can simply impress your audience and add a unique zing and appeal to your Presentations. 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xmlns="" id="{80B6F707-4ED6-4F60-85F0-2B909CC7D520}"/>
                </a:ext>
              </a:extLst>
            </p:cNvPr>
            <p:cNvSpPr/>
            <p:nvPr/>
          </p:nvSpPr>
          <p:spPr>
            <a:xfrm rot="10800000">
              <a:off x="9957427" y="3324729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B874CD01-BDD0-47E4-A400-CE321E5F47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25608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D1AE3FB-4EB9-4FE6-8E65-B5FAA422F1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3138" y="287338"/>
            <a:ext cx="11218862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평행 사변형 22">
            <a:extLst>
              <a:ext uri="{FF2B5EF4-FFF2-40B4-BE49-F238E27FC236}">
                <a16:creationId xmlns:a16="http://schemas.microsoft.com/office/drawing/2014/main" xmlns="" id="{F47A81FC-FF3E-462B-974F-2B8414D2DEF0}"/>
              </a:ext>
            </a:extLst>
          </p:cNvPr>
          <p:cNvSpPr/>
          <p:nvPr/>
        </p:nvSpPr>
        <p:spPr>
          <a:xfrm rot="16200000" flipH="1">
            <a:off x="3979955" y="-1269927"/>
            <a:ext cx="4232091" cy="10363198"/>
          </a:xfrm>
          <a:prstGeom prst="parallelogram">
            <a:avLst>
              <a:gd name="adj" fmla="val 587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그룹 8">
            <a:extLst>
              <a:ext uri="{FF2B5EF4-FFF2-40B4-BE49-F238E27FC236}">
                <a16:creationId xmlns:a16="http://schemas.microsoft.com/office/drawing/2014/main" xmlns="" id="{D9147D2E-110B-4B20-B044-819A38C0F9C1}"/>
              </a:ext>
            </a:extLst>
          </p:cNvPr>
          <p:cNvGrpSpPr/>
          <p:nvPr/>
        </p:nvGrpSpPr>
        <p:grpSpPr>
          <a:xfrm>
            <a:off x="914403" y="1795630"/>
            <a:ext cx="10363197" cy="1762517"/>
            <a:chOff x="914402" y="1795629"/>
            <a:chExt cx="10363197" cy="176251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9F4A9D2-1C43-4A69-ADF7-B7D6280D4A8D}"/>
                </a:ext>
              </a:extLst>
            </p:cNvPr>
            <p:cNvSpPr/>
            <p:nvPr/>
          </p:nvSpPr>
          <p:spPr>
            <a:xfrm>
              <a:off x="914402" y="1805546"/>
              <a:ext cx="10363195" cy="175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xmlns="" id="{B94EF707-ABFC-406A-BA79-D5D07C26E574}"/>
                </a:ext>
              </a:extLst>
            </p:cNvPr>
            <p:cNvSpPr/>
            <p:nvPr/>
          </p:nvSpPr>
          <p:spPr>
            <a:xfrm flipH="1">
              <a:off x="2999413" y="1795629"/>
              <a:ext cx="8278186" cy="1752600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D34147-775D-4E8A-96BC-B9ADAD9FFFE6}"/>
              </a:ext>
            </a:extLst>
          </p:cNvPr>
          <p:cNvSpPr txBox="1"/>
          <p:nvPr/>
        </p:nvSpPr>
        <p:spPr>
          <a:xfrm>
            <a:off x="2038280" y="2078959"/>
            <a:ext cx="1130984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</a:rPr>
              <a:t>UP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D7B3BF9-0D75-48F7-A0CE-0C81388FB321}"/>
              </a:ext>
            </a:extLst>
          </p:cNvPr>
          <p:cNvGrpSpPr/>
          <p:nvPr/>
        </p:nvGrpSpPr>
        <p:grpSpPr>
          <a:xfrm>
            <a:off x="1103149" y="2013024"/>
            <a:ext cx="792000" cy="792000"/>
            <a:chOff x="3923928" y="2038003"/>
            <a:chExt cx="864096" cy="86409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0E07EE6C-BC71-4812-8791-41D52EFFFF35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" name="Up Arrow 6">
              <a:extLst>
                <a:ext uri="{FF2B5EF4-FFF2-40B4-BE49-F238E27FC236}">
                  <a16:creationId xmlns:a16="http://schemas.microsoft.com/office/drawing/2014/main" xmlns="" id="{1B8181CC-65CE-40C7-AC40-B1573B5FD352}"/>
                </a:ext>
              </a:extLst>
            </p:cNvPr>
            <p:cNvSpPr/>
            <p:nvPr/>
          </p:nvSpPr>
          <p:spPr>
            <a:xfrm>
              <a:off x="4077300" y="2168836"/>
              <a:ext cx="557353" cy="60243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EC99DFB-8D58-42CE-B878-A990A6C68F3F}"/>
              </a:ext>
            </a:extLst>
          </p:cNvPr>
          <p:cNvSpPr txBox="1"/>
          <p:nvPr/>
        </p:nvSpPr>
        <p:spPr>
          <a:xfrm>
            <a:off x="3300082" y="1979433"/>
            <a:ext cx="7631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2" name="그룹 10">
            <a:extLst>
              <a:ext uri="{FF2B5EF4-FFF2-40B4-BE49-F238E27FC236}">
                <a16:creationId xmlns:a16="http://schemas.microsoft.com/office/drawing/2014/main" xmlns="" id="{7A387551-1D4D-4515-AA0D-3A12268C99D9}"/>
              </a:ext>
            </a:extLst>
          </p:cNvPr>
          <p:cNvGrpSpPr/>
          <p:nvPr/>
        </p:nvGrpSpPr>
        <p:grpSpPr>
          <a:xfrm>
            <a:off x="914401" y="4275118"/>
            <a:ext cx="10363196" cy="1752601"/>
            <a:chOff x="914401" y="4275117"/>
            <a:chExt cx="10363196" cy="175260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02FEAB5-354C-4A15-B984-D1E62AE26976}"/>
                </a:ext>
              </a:extLst>
            </p:cNvPr>
            <p:cNvSpPr/>
            <p:nvPr/>
          </p:nvSpPr>
          <p:spPr>
            <a:xfrm>
              <a:off x="914402" y="4275118"/>
              <a:ext cx="10363195" cy="1752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xmlns="" id="{641B69BB-71E3-41CB-907A-AA45187448C2}"/>
                </a:ext>
              </a:extLst>
            </p:cNvPr>
            <p:cNvSpPr/>
            <p:nvPr/>
          </p:nvSpPr>
          <p:spPr>
            <a:xfrm>
              <a:off x="914401" y="4275117"/>
              <a:ext cx="7730776" cy="1752600"/>
            </a:xfrm>
            <a:custGeom>
              <a:avLst/>
              <a:gdLst>
                <a:gd name="connsiteX0" fmla="*/ 0 w 7730776"/>
                <a:gd name="connsiteY0" fmla="*/ 1752600 h 1752600"/>
                <a:gd name="connsiteX1" fmla="*/ 0 w 7730776"/>
                <a:gd name="connsiteY1" fmla="*/ 0 h 1752600"/>
                <a:gd name="connsiteX2" fmla="*/ 7730776 w 7730776"/>
                <a:gd name="connsiteY2" fmla="*/ 1752600 h 1752600"/>
                <a:gd name="connsiteX3" fmla="*/ 0 w 7730776"/>
                <a:gd name="connsiteY3" fmla="*/ 1752600 h 1752600"/>
                <a:gd name="connsiteX0" fmla="*/ 0 w 7730776"/>
                <a:gd name="connsiteY0" fmla="*/ 1752600 h 1752600"/>
                <a:gd name="connsiteX1" fmla="*/ 0 w 7730776"/>
                <a:gd name="connsiteY1" fmla="*/ 0 h 1752600"/>
                <a:gd name="connsiteX2" fmla="*/ 7730776 w 7730776"/>
                <a:gd name="connsiteY2" fmla="*/ 1752600 h 1752600"/>
                <a:gd name="connsiteX3" fmla="*/ 0 w 7730776"/>
                <a:gd name="connsiteY3" fmla="*/ 175260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30776" h="1752600">
                  <a:moveTo>
                    <a:pt x="0" y="1752600"/>
                  </a:moveTo>
                  <a:lnTo>
                    <a:pt x="0" y="0"/>
                  </a:lnTo>
                  <a:cubicBezTo>
                    <a:pt x="2765768" y="693530"/>
                    <a:pt x="5153851" y="1168400"/>
                    <a:pt x="7730776" y="1752600"/>
                  </a:cubicBezTo>
                  <a:lnTo>
                    <a:pt x="0" y="175260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193A430-5E27-42EA-902E-289811E15858}"/>
              </a:ext>
            </a:extLst>
          </p:cNvPr>
          <p:cNvSpPr txBox="1"/>
          <p:nvPr/>
        </p:nvSpPr>
        <p:spPr>
          <a:xfrm>
            <a:off x="7608858" y="5091854"/>
            <a:ext cx="259250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</a:rPr>
              <a:t>DOWN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51847D1-7551-43A4-A303-5F4066797127}"/>
              </a:ext>
            </a:extLst>
          </p:cNvPr>
          <p:cNvGrpSpPr/>
          <p:nvPr/>
        </p:nvGrpSpPr>
        <p:grpSpPr>
          <a:xfrm rot="10800000">
            <a:off x="10276048" y="5025919"/>
            <a:ext cx="792000" cy="792000"/>
            <a:chOff x="3923928" y="2038003"/>
            <a:chExt cx="864096" cy="86409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D38F7056-E6E0-40B6-A45E-6A77F2FB4A59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Up Arrow 17">
              <a:extLst>
                <a:ext uri="{FF2B5EF4-FFF2-40B4-BE49-F238E27FC236}">
                  <a16:creationId xmlns:a16="http://schemas.microsoft.com/office/drawing/2014/main" xmlns="" id="{ACFB5EEB-4E70-45BC-830E-2EFC8E4B2F5A}"/>
                </a:ext>
              </a:extLst>
            </p:cNvPr>
            <p:cNvSpPr/>
            <p:nvPr/>
          </p:nvSpPr>
          <p:spPr>
            <a:xfrm>
              <a:off x="4077300" y="2132943"/>
              <a:ext cx="557353" cy="602431"/>
            </a:xfrm>
            <a:prstGeom prst="up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CC93054-B680-4494-968E-3BE7AC6A54AE}"/>
              </a:ext>
            </a:extLst>
          </p:cNvPr>
          <p:cNvSpPr txBox="1"/>
          <p:nvPr/>
        </p:nvSpPr>
        <p:spPr>
          <a:xfrm>
            <a:off x="1177358" y="4551254"/>
            <a:ext cx="6563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663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D1AE3FB-4EB9-4FE6-8E65-B5FAA422F1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3138" y="287338"/>
            <a:ext cx="11218862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830BF83-6A47-4EBB-B2B0-DB12BFE48BEC}"/>
              </a:ext>
            </a:extLst>
          </p:cNvPr>
          <p:cNvGrpSpPr/>
          <p:nvPr/>
        </p:nvGrpSpPr>
        <p:grpSpPr>
          <a:xfrm>
            <a:off x="972443" y="2953635"/>
            <a:ext cx="2414701" cy="1539163"/>
            <a:chOff x="683568" y="3068712"/>
            <a:chExt cx="2485320" cy="1584176"/>
          </a:xfrm>
        </p:grpSpPr>
        <p:sp>
          <p:nvSpPr>
            <p:cNvPr id="4" name="Right Arrow Callout 6">
              <a:extLst>
                <a:ext uri="{FF2B5EF4-FFF2-40B4-BE49-F238E27FC236}">
                  <a16:creationId xmlns:a16="http://schemas.microsoft.com/office/drawing/2014/main" xmlns="" id="{9CE40176-3FE8-41EA-BF64-B0390CA54DFB}"/>
                </a:ext>
              </a:extLst>
            </p:cNvPr>
            <p:cNvSpPr/>
            <p:nvPr/>
          </p:nvSpPr>
          <p:spPr>
            <a:xfrm>
              <a:off x="683568" y="3068712"/>
              <a:ext cx="2485320" cy="158417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381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181B5E4-2990-4ABC-B5D3-D610478D5BAC}"/>
                </a:ext>
              </a:extLst>
            </p:cNvPr>
            <p:cNvSpPr/>
            <p:nvPr/>
          </p:nvSpPr>
          <p:spPr>
            <a:xfrm>
              <a:off x="782419" y="3178508"/>
              <a:ext cx="1368000" cy="13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75F8453-2E28-4342-B88A-7896B97B77ED}"/>
              </a:ext>
            </a:extLst>
          </p:cNvPr>
          <p:cNvGrpSpPr/>
          <p:nvPr/>
        </p:nvGrpSpPr>
        <p:grpSpPr>
          <a:xfrm>
            <a:off x="3648276" y="1885331"/>
            <a:ext cx="2414701" cy="3659990"/>
            <a:chOff x="3329817" y="2024642"/>
            <a:chExt cx="2485320" cy="3767036"/>
          </a:xfrm>
          <a:solidFill>
            <a:schemeClr val="accent4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9372897-2FDB-4526-BF5E-AD75D2BB47E1}"/>
                </a:ext>
              </a:extLst>
            </p:cNvPr>
            <p:cNvGrpSpPr/>
            <p:nvPr/>
          </p:nvGrpSpPr>
          <p:grpSpPr>
            <a:xfrm>
              <a:off x="3329817" y="3120206"/>
              <a:ext cx="2485320" cy="1584176"/>
              <a:chOff x="683568" y="3068712"/>
              <a:chExt cx="2485320" cy="1584176"/>
            </a:xfrm>
            <a:grpFill/>
          </p:grpSpPr>
          <p:sp>
            <p:nvSpPr>
              <p:cNvPr id="10" name="Right Arrow Callout 12">
                <a:extLst>
                  <a:ext uri="{FF2B5EF4-FFF2-40B4-BE49-F238E27FC236}">
                    <a16:creationId xmlns:a16="http://schemas.microsoft.com/office/drawing/2014/main" xmlns="" id="{D0EEF900-85B1-4CC3-B431-E57B2FF36AD7}"/>
                  </a:ext>
                </a:extLst>
              </p:cNvPr>
              <p:cNvSpPr/>
              <p:nvPr/>
            </p:nvSpPr>
            <p:spPr>
              <a:xfrm>
                <a:off x="683568" y="3068712"/>
                <a:ext cx="2485320" cy="1584176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6381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8ADE9675-31A6-4599-B65D-0AAA80676775}"/>
                  </a:ext>
                </a:extLst>
              </p:cNvPr>
              <p:cNvSpPr/>
              <p:nvPr/>
            </p:nvSpPr>
            <p:spPr>
              <a:xfrm>
                <a:off x="782419" y="3178508"/>
                <a:ext cx="1368000" cy="136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" name="Bent-Up Arrow 10">
              <a:extLst>
                <a:ext uri="{FF2B5EF4-FFF2-40B4-BE49-F238E27FC236}">
                  <a16:creationId xmlns:a16="http://schemas.microsoft.com/office/drawing/2014/main" xmlns="" id="{680E495F-7F94-49E6-86C3-D83CA4AFC143}"/>
                </a:ext>
              </a:extLst>
            </p:cNvPr>
            <p:cNvSpPr/>
            <p:nvPr/>
          </p:nvSpPr>
          <p:spPr>
            <a:xfrm rot="5400000">
              <a:off x="4331096" y="4307637"/>
              <a:ext cx="1110508" cy="1857573"/>
            </a:xfrm>
            <a:prstGeom prst="bentUpArrow">
              <a:avLst>
                <a:gd name="adj1" fmla="val 36792"/>
                <a:gd name="adj2" fmla="val 30827"/>
                <a:gd name="adj3" fmla="val 39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Bent-Up Arrow 11">
              <a:extLst>
                <a:ext uri="{FF2B5EF4-FFF2-40B4-BE49-F238E27FC236}">
                  <a16:creationId xmlns:a16="http://schemas.microsoft.com/office/drawing/2014/main" xmlns="" id="{A024AA69-9E5E-4126-9329-7A38FEA29618}"/>
                </a:ext>
              </a:extLst>
            </p:cNvPr>
            <p:cNvSpPr/>
            <p:nvPr/>
          </p:nvSpPr>
          <p:spPr>
            <a:xfrm rot="16200000" flipV="1">
              <a:off x="4331096" y="1651110"/>
              <a:ext cx="1110509" cy="1857573"/>
            </a:xfrm>
            <a:prstGeom prst="bentUpArrow">
              <a:avLst>
                <a:gd name="adj1" fmla="val 36792"/>
                <a:gd name="adj2" fmla="val 30827"/>
                <a:gd name="adj3" fmla="val 39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70BB225-62F0-4D20-89B7-D7BAF81B1271}"/>
              </a:ext>
            </a:extLst>
          </p:cNvPr>
          <p:cNvGrpSpPr/>
          <p:nvPr/>
        </p:nvGrpSpPr>
        <p:grpSpPr>
          <a:xfrm>
            <a:off x="6753036" y="3089693"/>
            <a:ext cx="1224260" cy="1224260"/>
            <a:chOff x="6732240" y="3044790"/>
            <a:chExt cx="1584000" cy="1584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B6B2C99-6764-4FFB-9CD9-017E0EBA0C78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1E91048-107C-4CB2-B2E9-FB37A169C4F8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E312A89-BDD0-43B3-8D33-3DFFA1FF20D1}"/>
              </a:ext>
            </a:extLst>
          </p:cNvPr>
          <p:cNvGrpSpPr/>
          <p:nvPr/>
        </p:nvGrpSpPr>
        <p:grpSpPr>
          <a:xfrm>
            <a:off x="6140906" y="1593858"/>
            <a:ext cx="1224260" cy="1224260"/>
            <a:chOff x="6732240" y="3044790"/>
            <a:chExt cx="1584000" cy="1584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92E70FB-0361-40B1-8A0A-37CFDDF1870D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613AB08-2A55-425B-A669-F3422ABF5830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1C35214-79F8-4FF8-A0A2-6183EE198DEF}"/>
              </a:ext>
            </a:extLst>
          </p:cNvPr>
          <p:cNvGrpSpPr/>
          <p:nvPr/>
        </p:nvGrpSpPr>
        <p:grpSpPr>
          <a:xfrm>
            <a:off x="6140906" y="4585528"/>
            <a:ext cx="1224260" cy="1224260"/>
            <a:chOff x="6732240" y="3044790"/>
            <a:chExt cx="1584000" cy="1584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019EDB3-3119-4C84-B725-F8AAE1494ABA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595D75B4-C09B-454D-9EAD-E1D7DDAD5573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461329B-1C4C-407D-A0F2-2D92E696E3D9}"/>
              </a:ext>
            </a:extLst>
          </p:cNvPr>
          <p:cNvGrpSpPr/>
          <p:nvPr/>
        </p:nvGrpSpPr>
        <p:grpSpPr>
          <a:xfrm>
            <a:off x="8098928" y="3246095"/>
            <a:ext cx="3118180" cy="915460"/>
            <a:chOff x="6210994" y="1433695"/>
            <a:chExt cx="1012963" cy="67032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D6FE3EA5-5426-4335-9C3A-372DDC5DB429}"/>
                </a:ext>
              </a:extLst>
            </p:cNvPr>
            <p:cNvSpPr txBox="1"/>
            <p:nvPr/>
          </p:nvSpPr>
          <p:spPr>
            <a:xfrm>
              <a:off x="6210999" y="1433695"/>
              <a:ext cx="1012958" cy="225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700D01A4-AA3A-40D0-92EF-B375F5FCDD42}"/>
                </a:ext>
              </a:extLst>
            </p:cNvPr>
            <p:cNvSpPr txBox="1"/>
            <p:nvPr/>
          </p:nvSpPr>
          <p:spPr>
            <a:xfrm>
              <a:off x="6210994" y="1630759"/>
              <a:ext cx="1012957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3A7D292-D103-46A1-A754-802AE9C661FF}"/>
              </a:ext>
            </a:extLst>
          </p:cNvPr>
          <p:cNvGrpSpPr/>
          <p:nvPr/>
        </p:nvGrpSpPr>
        <p:grpSpPr>
          <a:xfrm>
            <a:off x="7496935" y="4736777"/>
            <a:ext cx="3729956" cy="915460"/>
            <a:chOff x="6210996" y="1433695"/>
            <a:chExt cx="1493001" cy="67032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01A65DE0-3EBB-472A-9559-8191334E60E2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25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D6FC262-A6BC-473A-8E56-7C9149606C25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5174754-DC8C-4D3A-A621-5EB5CE0C2DB2}"/>
              </a:ext>
            </a:extLst>
          </p:cNvPr>
          <p:cNvGrpSpPr/>
          <p:nvPr/>
        </p:nvGrpSpPr>
        <p:grpSpPr>
          <a:xfrm>
            <a:off x="7487159" y="1755411"/>
            <a:ext cx="3729956" cy="915460"/>
            <a:chOff x="6210996" y="1433695"/>
            <a:chExt cx="1493001" cy="67032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205952D-E07D-4450-9ED4-56BF0AF4446F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25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A5CC856-A7B9-4F53-8DD1-F12922166D37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CFB66AE2-BC53-4699-9FD2-C486326FB432}"/>
              </a:ext>
            </a:extLst>
          </p:cNvPr>
          <p:cNvGrpSpPr/>
          <p:nvPr/>
        </p:nvGrpSpPr>
        <p:grpSpPr>
          <a:xfrm>
            <a:off x="972443" y="4521150"/>
            <a:ext cx="1902689" cy="1100126"/>
            <a:chOff x="6210996" y="1433695"/>
            <a:chExt cx="1493001" cy="80554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8AC00D4E-269F-4E23-A02C-6889AC852D6D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70B88B64-1976-454D-B932-1EF3B885919A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60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2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413" y="3208132"/>
            <a:ext cx="716380" cy="1084804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835" y="3239193"/>
            <a:ext cx="784093" cy="974819"/>
          </a:xfrm>
          <a:prstGeom prst="rect">
            <a:avLst/>
          </a:prstGeom>
        </p:spPr>
      </p:pic>
      <p:grpSp>
        <p:nvGrpSpPr>
          <p:cNvPr id="132" name="Grupo 131"/>
          <p:cNvGrpSpPr/>
          <p:nvPr/>
        </p:nvGrpSpPr>
        <p:grpSpPr>
          <a:xfrm>
            <a:off x="6896578" y="3281306"/>
            <a:ext cx="945401" cy="907007"/>
            <a:chOff x="7780018" y="-868363"/>
            <a:chExt cx="945401" cy="907007"/>
          </a:xfrm>
        </p:grpSpPr>
        <p:sp>
          <p:nvSpPr>
            <p:cNvPr id="92" name="Freeform 28"/>
            <p:cNvSpPr>
              <a:spLocks/>
            </p:cNvSpPr>
            <p:nvPr/>
          </p:nvSpPr>
          <p:spPr bwMode="auto">
            <a:xfrm>
              <a:off x="8564652" y="-400462"/>
              <a:ext cx="155968" cy="119975"/>
            </a:xfrm>
            <a:custGeom>
              <a:avLst/>
              <a:gdLst>
                <a:gd name="T0" fmla="*/ 22 w 27"/>
                <a:gd name="T1" fmla="*/ 20 h 21"/>
                <a:gd name="T2" fmla="*/ 19 w 27"/>
                <a:gd name="T3" fmla="*/ 20 h 21"/>
                <a:gd name="T4" fmla="*/ 7 w 27"/>
                <a:gd name="T5" fmla="*/ 19 h 21"/>
                <a:gd name="T6" fmla="*/ 0 w 27"/>
                <a:gd name="T7" fmla="*/ 14 h 21"/>
                <a:gd name="T8" fmla="*/ 6 w 27"/>
                <a:gd name="T9" fmla="*/ 6 h 21"/>
                <a:gd name="T10" fmla="*/ 20 w 27"/>
                <a:gd name="T11" fmla="*/ 8 h 21"/>
                <a:gd name="T12" fmla="*/ 22 w 27"/>
                <a:gd name="T13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1">
                  <a:moveTo>
                    <a:pt x="22" y="20"/>
                  </a:moveTo>
                  <a:cubicBezTo>
                    <a:pt x="21" y="20"/>
                    <a:pt x="20" y="20"/>
                    <a:pt x="19" y="20"/>
                  </a:cubicBezTo>
                  <a:cubicBezTo>
                    <a:pt x="15" y="21"/>
                    <a:pt x="11" y="20"/>
                    <a:pt x="7" y="19"/>
                  </a:cubicBezTo>
                  <a:cubicBezTo>
                    <a:pt x="4" y="18"/>
                    <a:pt x="1" y="18"/>
                    <a:pt x="0" y="14"/>
                  </a:cubicBezTo>
                  <a:cubicBezTo>
                    <a:pt x="0" y="9"/>
                    <a:pt x="3" y="7"/>
                    <a:pt x="6" y="6"/>
                  </a:cubicBezTo>
                  <a:cubicBezTo>
                    <a:pt x="12" y="0"/>
                    <a:pt x="16" y="2"/>
                    <a:pt x="20" y="8"/>
                  </a:cubicBezTo>
                  <a:cubicBezTo>
                    <a:pt x="27" y="13"/>
                    <a:pt x="27" y="14"/>
                    <a:pt x="22" y="20"/>
                  </a:cubicBezTo>
                  <a:close/>
                </a:path>
              </a:pathLst>
            </a:custGeom>
            <a:solidFill>
              <a:srgbClr val="121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34"/>
            <p:cNvSpPr>
              <a:spLocks/>
            </p:cNvSpPr>
            <p:nvPr/>
          </p:nvSpPr>
          <p:spPr bwMode="auto">
            <a:xfrm>
              <a:off x="8343899" y="-388465"/>
              <a:ext cx="331130" cy="127172"/>
            </a:xfrm>
            <a:custGeom>
              <a:avLst/>
              <a:gdLst>
                <a:gd name="T0" fmla="*/ 45 w 58"/>
                <a:gd name="T1" fmla="*/ 4 h 22"/>
                <a:gd name="T2" fmla="*/ 50 w 58"/>
                <a:gd name="T3" fmla="*/ 16 h 22"/>
                <a:gd name="T4" fmla="*/ 58 w 58"/>
                <a:gd name="T5" fmla="*/ 18 h 22"/>
                <a:gd name="T6" fmla="*/ 36 w 58"/>
                <a:gd name="T7" fmla="*/ 11 h 22"/>
                <a:gd name="T8" fmla="*/ 19 w 58"/>
                <a:gd name="T9" fmla="*/ 7 h 22"/>
                <a:gd name="T10" fmla="*/ 0 w 58"/>
                <a:gd name="T11" fmla="*/ 4 h 22"/>
                <a:gd name="T12" fmla="*/ 5 w 58"/>
                <a:gd name="T13" fmla="*/ 2 h 22"/>
                <a:gd name="T14" fmla="*/ 32 w 58"/>
                <a:gd name="T15" fmla="*/ 6 h 22"/>
                <a:gd name="T16" fmla="*/ 45 w 58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2">
                  <a:moveTo>
                    <a:pt x="45" y="4"/>
                  </a:moveTo>
                  <a:cubicBezTo>
                    <a:pt x="38" y="13"/>
                    <a:pt x="38" y="14"/>
                    <a:pt x="50" y="16"/>
                  </a:cubicBezTo>
                  <a:cubicBezTo>
                    <a:pt x="53" y="17"/>
                    <a:pt x="55" y="17"/>
                    <a:pt x="58" y="18"/>
                  </a:cubicBezTo>
                  <a:cubicBezTo>
                    <a:pt x="50" y="19"/>
                    <a:pt x="42" y="22"/>
                    <a:pt x="36" y="11"/>
                  </a:cubicBezTo>
                  <a:cubicBezTo>
                    <a:pt x="34" y="8"/>
                    <a:pt x="25" y="9"/>
                    <a:pt x="19" y="7"/>
                  </a:cubicBezTo>
                  <a:cubicBezTo>
                    <a:pt x="13" y="6"/>
                    <a:pt x="6" y="6"/>
                    <a:pt x="0" y="4"/>
                  </a:cubicBezTo>
                  <a:cubicBezTo>
                    <a:pt x="1" y="3"/>
                    <a:pt x="3" y="3"/>
                    <a:pt x="5" y="2"/>
                  </a:cubicBezTo>
                  <a:cubicBezTo>
                    <a:pt x="14" y="4"/>
                    <a:pt x="24" y="4"/>
                    <a:pt x="32" y="6"/>
                  </a:cubicBezTo>
                  <a:cubicBezTo>
                    <a:pt x="38" y="7"/>
                    <a:pt x="41" y="0"/>
                    <a:pt x="45" y="4"/>
                  </a:cubicBezTo>
                  <a:close/>
                </a:path>
              </a:pathLst>
            </a:custGeom>
            <a:solidFill>
              <a:srgbClr val="567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50"/>
            <p:cNvSpPr>
              <a:spLocks/>
            </p:cNvSpPr>
            <p:nvPr/>
          </p:nvSpPr>
          <p:spPr bwMode="auto">
            <a:xfrm>
              <a:off x="8679828" y="-366869"/>
              <a:ext cx="45591" cy="86382"/>
            </a:xfrm>
            <a:custGeom>
              <a:avLst/>
              <a:gdLst>
                <a:gd name="T0" fmla="*/ 2 w 8"/>
                <a:gd name="T1" fmla="*/ 14 h 15"/>
                <a:gd name="T2" fmla="*/ 0 w 8"/>
                <a:gd name="T3" fmla="*/ 2 h 15"/>
                <a:gd name="T4" fmla="*/ 7 w 8"/>
                <a:gd name="T5" fmla="*/ 6 h 15"/>
                <a:gd name="T6" fmla="*/ 2 w 8"/>
                <a:gd name="T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">
                  <a:moveTo>
                    <a:pt x="2" y="14"/>
                  </a:moveTo>
                  <a:cubicBezTo>
                    <a:pt x="5" y="9"/>
                    <a:pt x="4" y="5"/>
                    <a:pt x="0" y="2"/>
                  </a:cubicBezTo>
                  <a:cubicBezTo>
                    <a:pt x="3" y="2"/>
                    <a:pt x="8" y="0"/>
                    <a:pt x="7" y="6"/>
                  </a:cubicBezTo>
                  <a:cubicBezTo>
                    <a:pt x="7" y="9"/>
                    <a:pt x="8" y="15"/>
                    <a:pt x="2" y="14"/>
                  </a:cubicBezTo>
                  <a:close/>
                </a:path>
              </a:pathLst>
            </a:custGeom>
            <a:solidFill>
              <a:srgbClr val="608D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130" name="Grupo 129"/>
            <p:cNvGrpSpPr/>
            <p:nvPr/>
          </p:nvGrpSpPr>
          <p:grpSpPr>
            <a:xfrm>
              <a:off x="7780018" y="-868363"/>
              <a:ext cx="592675" cy="907007"/>
              <a:chOff x="7780018" y="-868363"/>
              <a:chExt cx="592675" cy="907007"/>
            </a:xfrm>
          </p:grpSpPr>
          <p:sp>
            <p:nvSpPr>
              <p:cNvPr id="73" name="Freeform 9"/>
              <p:cNvSpPr>
                <a:spLocks/>
              </p:cNvSpPr>
              <p:nvPr/>
            </p:nvSpPr>
            <p:spPr bwMode="auto">
              <a:xfrm>
                <a:off x="8029565" y="-724394"/>
                <a:ext cx="215954" cy="266343"/>
              </a:xfrm>
              <a:custGeom>
                <a:avLst/>
                <a:gdLst>
                  <a:gd name="T0" fmla="*/ 30 w 38"/>
                  <a:gd name="T1" fmla="*/ 1 h 46"/>
                  <a:gd name="T2" fmla="*/ 34 w 38"/>
                  <a:gd name="T3" fmla="*/ 4 h 46"/>
                  <a:gd name="T4" fmla="*/ 35 w 38"/>
                  <a:gd name="T5" fmla="*/ 22 h 46"/>
                  <a:gd name="T6" fmla="*/ 33 w 38"/>
                  <a:gd name="T7" fmla="*/ 37 h 46"/>
                  <a:gd name="T8" fmla="*/ 4 w 38"/>
                  <a:gd name="T9" fmla="*/ 38 h 46"/>
                  <a:gd name="T10" fmla="*/ 0 w 38"/>
                  <a:gd name="T11" fmla="*/ 24 h 46"/>
                  <a:gd name="T12" fmla="*/ 6 w 38"/>
                  <a:gd name="T13" fmla="*/ 1 h 46"/>
                  <a:gd name="T14" fmla="*/ 9 w 38"/>
                  <a:gd name="T15" fmla="*/ 1 h 46"/>
                  <a:gd name="T16" fmla="*/ 12 w 38"/>
                  <a:gd name="T17" fmla="*/ 3 h 46"/>
                  <a:gd name="T18" fmla="*/ 27 w 38"/>
                  <a:gd name="T19" fmla="*/ 2 h 46"/>
                  <a:gd name="T20" fmla="*/ 30 w 38"/>
                  <a:gd name="T21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6">
                    <a:moveTo>
                      <a:pt x="30" y="1"/>
                    </a:moveTo>
                    <a:cubicBezTo>
                      <a:pt x="31" y="2"/>
                      <a:pt x="33" y="3"/>
                      <a:pt x="34" y="4"/>
                    </a:cubicBezTo>
                    <a:cubicBezTo>
                      <a:pt x="38" y="10"/>
                      <a:pt x="36" y="16"/>
                      <a:pt x="35" y="22"/>
                    </a:cubicBezTo>
                    <a:cubicBezTo>
                      <a:pt x="35" y="27"/>
                      <a:pt x="34" y="32"/>
                      <a:pt x="33" y="37"/>
                    </a:cubicBezTo>
                    <a:cubicBezTo>
                      <a:pt x="21" y="46"/>
                      <a:pt x="18" y="46"/>
                      <a:pt x="4" y="38"/>
                    </a:cubicBezTo>
                    <a:cubicBezTo>
                      <a:pt x="2" y="34"/>
                      <a:pt x="2" y="29"/>
                      <a:pt x="0" y="24"/>
                    </a:cubicBezTo>
                    <a:cubicBezTo>
                      <a:pt x="2" y="16"/>
                      <a:pt x="2" y="8"/>
                      <a:pt x="6" y="1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10" y="1"/>
                      <a:pt x="11" y="2"/>
                      <a:pt x="12" y="3"/>
                    </a:cubicBezTo>
                    <a:cubicBezTo>
                      <a:pt x="20" y="12"/>
                      <a:pt x="21" y="12"/>
                      <a:pt x="27" y="2"/>
                    </a:cubicBezTo>
                    <a:cubicBezTo>
                      <a:pt x="28" y="1"/>
                      <a:pt x="29" y="0"/>
                      <a:pt x="30" y="1"/>
                    </a:cubicBezTo>
                    <a:close/>
                  </a:path>
                </a:pathLst>
              </a:custGeom>
              <a:solidFill>
                <a:srgbClr val="5654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" name="Freeform 11"/>
              <p:cNvSpPr>
                <a:spLocks/>
              </p:cNvSpPr>
              <p:nvPr/>
            </p:nvSpPr>
            <p:spPr bwMode="auto">
              <a:xfrm>
                <a:off x="8000771" y="-482044"/>
                <a:ext cx="371922" cy="184760"/>
              </a:xfrm>
              <a:custGeom>
                <a:avLst/>
                <a:gdLst>
                  <a:gd name="T0" fmla="*/ 4 w 65"/>
                  <a:gd name="T1" fmla="*/ 32 h 32"/>
                  <a:gd name="T2" fmla="*/ 3 w 65"/>
                  <a:gd name="T3" fmla="*/ 20 h 32"/>
                  <a:gd name="T4" fmla="*/ 0 w 65"/>
                  <a:gd name="T5" fmla="*/ 15 h 32"/>
                  <a:gd name="T6" fmla="*/ 3 w 65"/>
                  <a:gd name="T7" fmla="*/ 7 h 32"/>
                  <a:gd name="T8" fmla="*/ 8 w 65"/>
                  <a:gd name="T9" fmla="*/ 4 h 32"/>
                  <a:gd name="T10" fmla="*/ 23 w 65"/>
                  <a:gd name="T11" fmla="*/ 9 h 32"/>
                  <a:gd name="T12" fmla="*/ 38 w 65"/>
                  <a:gd name="T13" fmla="*/ 3 h 32"/>
                  <a:gd name="T14" fmla="*/ 39 w 65"/>
                  <a:gd name="T15" fmla="*/ 3 h 32"/>
                  <a:gd name="T16" fmla="*/ 52 w 65"/>
                  <a:gd name="T17" fmla="*/ 11 h 32"/>
                  <a:gd name="T18" fmla="*/ 65 w 65"/>
                  <a:gd name="T19" fmla="*/ 18 h 32"/>
                  <a:gd name="T20" fmla="*/ 60 w 65"/>
                  <a:gd name="T21" fmla="*/ 20 h 32"/>
                  <a:gd name="T22" fmla="*/ 50 w 65"/>
                  <a:gd name="T23" fmla="*/ 22 h 32"/>
                  <a:gd name="T24" fmla="*/ 41 w 65"/>
                  <a:gd name="T25" fmla="*/ 26 h 32"/>
                  <a:gd name="T26" fmla="*/ 39 w 65"/>
                  <a:gd name="T27" fmla="*/ 28 h 32"/>
                  <a:gd name="T28" fmla="*/ 30 w 65"/>
                  <a:gd name="T29" fmla="*/ 22 h 32"/>
                  <a:gd name="T30" fmla="*/ 26 w 65"/>
                  <a:gd name="T31" fmla="*/ 31 h 32"/>
                  <a:gd name="T32" fmla="*/ 18 w 65"/>
                  <a:gd name="T33" fmla="*/ 31 h 32"/>
                  <a:gd name="T34" fmla="*/ 16 w 65"/>
                  <a:gd name="T35" fmla="*/ 26 h 32"/>
                  <a:gd name="T36" fmla="*/ 12 w 65"/>
                  <a:gd name="T37" fmla="*/ 19 h 32"/>
                  <a:gd name="T38" fmla="*/ 9 w 65"/>
                  <a:gd name="T39" fmla="*/ 26 h 32"/>
                  <a:gd name="T40" fmla="*/ 4 w 65"/>
                  <a:gd name="T4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32">
                    <a:moveTo>
                      <a:pt x="4" y="32"/>
                    </a:moveTo>
                    <a:cubicBezTo>
                      <a:pt x="4" y="28"/>
                      <a:pt x="2" y="24"/>
                      <a:pt x="3" y="20"/>
                    </a:cubicBezTo>
                    <a:cubicBezTo>
                      <a:pt x="4" y="17"/>
                      <a:pt x="2" y="16"/>
                      <a:pt x="0" y="15"/>
                    </a:cubicBezTo>
                    <a:cubicBezTo>
                      <a:pt x="1" y="12"/>
                      <a:pt x="2" y="9"/>
                      <a:pt x="3" y="7"/>
                    </a:cubicBezTo>
                    <a:cubicBezTo>
                      <a:pt x="5" y="6"/>
                      <a:pt x="6" y="5"/>
                      <a:pt x="8" y="4"/>
                    </a:cubicBezTo>
                    <a:cubicBezTo>
                      <a:pt x="14" y="2"/>
                      <a:pt x="18" y="8"/>
                      <a:pt x="23" y="9"/>
                    </a:cubicBezTo>
                    <a:cubicBezTo>
                      <a:pt x="29" y="10"/>
                      <a:pt x="31" y="0"/>
                      <a:pt x="38" y="3"/>
                    </a:cubicBezTo>
                    <a:cubicBezTo>
                      <a:pt x="38" y="3"/>
                      <a:pt x="39" y="3"/>
                      <a:pt x="39" y="3"/>
                    </a:cubicBezTo>
                    <a:cubicBezTo>
                      <a:pt x="41" y="10"/>
                      <a:pt x="45" y="14"/>
                      <a:pt x="52" y="11"/>
                    </a:cubicBezTo>
                    <a:cubicBezTo>
                      <a:pt x="56" y="15"/>
                      <a:pt x="59" y="19"/>
                      <a:pt x="65" y="18"/>
                    </a:cubicBezTo>
                    <a:cubicBezTo>
                      <a:pt x="64" y="22"/>
                      <a:pt x="62" y="20"/>
                      <a:pt x="60" y="20"/>
                    </a:cubicBezTo>
                    <a:cubicBezTo>
                      <a:pt x="56" y="21"/>
                      <a:pt x="54" y="26"/>
                      <a:pt x="50" y="22"/>
                    </a:cubicBezTo>
                    <a:cubicBezTo>
                      <a:pt x="43" y="14"/>
                      <a:pt x="42" y="21"/>
                      <a:pt x="41" y="26"/>
                    </a:cubicBezTo>
                    <a:cubicBezTo>
                      <a:pt x="41" y="27"/>
                      <a:pt x="41" y="29"/>
                      <a:pt x="39" y="28"/>
                    </a:cubicBezTo>
                    <a:cubicBezTo>
                      <a:pt x="36" y="27"/>
                      <a:pt x="35" y="20"/>
                      <a:pt x="30" y="22"/>
                    </a:cubicBezTo>
                    <a:cubicBezTo>
                      <a:pt x="27" y="23"/>
                      <a:pt x="30" y="29"/>
                      <a:pt x="26" y="31"/>
                    </a:cubicBezTo>
                    <a:cubicBezTo>
                      <a:pt x="24" y="31"/>
                      <a:pt x="21" y="31"/>
                      <a:pt x="18" y="31"/>
                    </a:cubicBezTo>
                    <a:cubicBezTo>
                      <a:pt x="16" y="30"/>
                      <a:pt x="16" y="28"/>
                      <a:pt x="16" y="26"/>
                    </a:cubicBezTo>
                    <a:cubicBezTo>
                      <a:pt x="15" y="23"/>
                      <a:pt x="17" y="19"/>
                      <a:pt x="12" y="19"/>
                    </a:cubicBezTo>
                    <a:cubicBezTo>
                      <a:pt x="8" y="19"/>
                      <a:pt x="10" y="23"/>
                      <a:pt x="9" y="26"/>
                    </a:cubicBezTo>
                    <a:cubicBezTo>
                      <a:pt x="8" y="28"/>
                      <a:pt x="8" y="32"/>
                      <a:pt x="4" y="32"/>
                    </a:cubicBezTo>
                    <a:close/>
                  </a:path>
                </a:pathLst>
              </a:custGeom>
              <a:solidFill>
                <a:srgbClr val="524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" name="Freeform 14"/>
              <p:cNvSpPr>
                <a:spLocks/>
              </p:cNvSpPr>
              <p:nvPr/>
            </p:nvSpPr>
            <p:spPr bwMode="auto">
              <a:xfrm>
                <a:off x="8137543" y="-383666"/>
                <a:ext cx="103179" cy="335929"/>
              </a:xfrm>
              <a:custGeom>
                <a:avLst/>
                <a:gdLst>
                  <a:gd name="T0" fmla="*/ 2 w 18"/>
                  <a:gd name="T1" fmla="*/ 14 h 58"/>
                  <a:gd name="T2" fmla="*/ 3 w 18"/>
                  <a:gd name="T3" fmla="*/ 12 h 58"/>
                  <a:gd name="T4" fmla="*/ 5 w 18"/>
                  <a:gd name="T5" fmla="*/ 2 h 58"/>
                  <a:gd name="T6" fmla="*/ 15 w 18"/>
                  <a:gd name="T7" fmla="*/ 9 h 58"/>
                  <a:gd name="T8" fmla="*/ 17 w 18"/>
                  <a:gd name="T9" fmla="*/ 9 h 58"/>
                  <a:gd name="T10" fmla="*/ 15 w 18"/>
                  <a:gd name="T11" fmla="*/ 45 h 58"/>
                  <a:gd name="T12" fmla="*/ 6 w 18"/>
                  <a:gd name="T13" fmla="*/ 58 h 58"/>
                  <a:gd name="T14" fmla="*/ 2 w 18"/>
                  <a:gd name="T15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58">
                    <a:moveTo>
                      <a:pt x="2" y="14"/>
                    </a:moveTo>
                    <a:cubicBezTo>
                      <a:pt x="2" y="13"/>
                      <a:pt x="2" y="13"/>
                      <a:pt x="3" y="12"/>
                    </a:cubicBezTo>
                    <a:cubicBezTo>
                      <a:pt x="4" y="9"/>
                      <a:pt x="0" y="3"/>
                      <a:pt x="5" y="2"/>
                    </a:cubicBezTo>
                    <a:cubicBezTo>
                      <a:pt x="10" y="0"/>
                      <a:pt x="13" y="5"/>
                      <a:pt x="15" y="9"/>
                    </a:cubicBezTo>
                    <a:cubicBezTo>
                      <a:pt x="16" y="11"/>
                      <a:pt x="16" y="9"/>
                      <a:pt x="17" y="9"/>
                    </a:cubicBezTo>
                    <a:cubicBezTo>
                      <a:pt x="16" y="21"/>
                      <a:pt x="18" y="33"/>
                      <a:pt x="15" y="45"/>
                    </a:cubicBezTo>
                    <a:cubicBezTo>
                      <a:pt x="10" y="48"/>
                      <a:pt x="12" y="55"/>
                      <a:pt x="6" y="58"/>
                    </a:cubicBezTo>
                    <a:cubicBezTo>
                      <a:pt x="5" y="44"/>
                      <a:pt x="4" y="29"/>
                      <a:pt x="2" y="14"/>
                    </a:cubicBezTo>
                    <a:close/>
                  </a:path>
                </a:pathLst>
              </a:custGeom>
              <a:solidFill>
                <a:srgbClr val="3650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" name="Freeform 16"/>
              <p:cNvSpPr>
                <a:spLocks/>
              </p:cNvSpPr>
              <p:nvPr/>
            </p:nvSpPr>
            <p:spPr bwMode="auto">
              <a:xfrm>
                <a:off x="8199929" y="-700399"/>
                <a:ext cx="98380" cy="328730"/>
              </a:xfrm>
              <a:custGeom>
                <a:avLst/>
                <a:gdLst>
                  <a:gd name="T0" fmla="*/ 17 w 17"/>
                  <a:gd name="T1" fmla="*/ 49 h 57"/>
                  <a:gd name="T2" fmla="*/ 14 w 17"/>
                  <a:gd name="T3" fmla="*/ 51 h 57"/>
                  <a:gd name="T4" fmla="*/ 5 w 17"/>
                  <a:gd name="T5" fmla="*/ 49 h 57"/>
                  <a:gd name="T6" fmla="*/ 3 w 17"/>
                  <a:gd name="T7" fmla="*/ 42 h 57"/>
                  <a:gd name="T8" fmla="*/ 1 w 17"/>
                  <a:gd name="T9" fmla="*/ 33 h 57"/>
                  <a:gd name="T10" fmla="*/ 1 w 17"/>
                  <a:gd name="T11" fmla="*/ 26 h 57"/>
                  <a:gd name="T12" fmla="*/ 4 w 17"/>
                  <a:gd name="T13" fmla="*/ 0 h 57"/>
                  <a:gd name="T14" fmla="*/ 9 w 17"/>
                  <a:gd name="T15" fmla="*/ 6 h 57"/>
                  <a:gd name="T16" fmla="*/ 17 w 17"/>
                  <a:gd name="T17" fmla="*/ 4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17" y="49"/>
                    </a:moveTo>
                    <a:cubicBezTo>
                      <a:pt x="16" y="50"/>
                      <a:pt x="14" y="50"/>
                      <a:pt x="14" y="51"/>
                    </a:cubicBezTo>
                    <a:cubicBezTo>
                      <a:pt x="9" y="57"/>
                      <a:pt x="7" y="54"/>
                      <a:pt x="5" y="49"/>
                    </a:cubicBezTo>
                    <a:cubicBezTo>
                      <a:pt x="4" y="47"/>
                      <a:pt x="4" y="44"/>
                      <a:pt x="3" y="42"/>
                    </a:cubicBezTo>
                    <a:cubicBezTo>
                      <a:pt x="0" y="39"/>
                      <a:pt x="0" y="37"/>
                      <a:pt x="1" y="33"/>
                    </a:cubicBezTo>
                    <a:cubicBezTo>
                      <a:pt x="0" y="31"/>
                      <a:pt x="0" y="28"/>
                      <a:pt x="1" y="26"/>
                    </a:cubicBezTo>
                    <a:cubicBezTo>
                      <a:pt x="5" y="17"/>
                      <a:pt x="5" y="9"/>
                      <a:pt x="4" y="0"/>
                    </a:cubicBezTo>
                    <a:cubicBezTo>
                      <a:pt x="8" y="0"/>
                      <a:pt x="9" y="3"/>
                      <a:pt x="9" y="6"/>
                    </a:cubicBezTo>
                    <a:cubicBezTo>
                      <a:pt x="7" y="22"/>
                      <a:pt x="14" y="35"/>
                      <a:pt x="17" y="49"/>
                    </a:cubicBezTo>
                    <a:close/>
                  </a:path>
                </a:pathLst>
              </a:custGeom>
              <a:solidFill>
                <a:srgbClr val="E6C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" name="Freeform 19"/>
              <p:cNvSpPr>
                <a:spLocks/>
              </p:cNvSpPr>
              <p:nvPr/>
            </p:nvSpPr>
            <p:spPr bwMode="auto">
              <a:xfrm>
                <a:off x="7962379" y="-717195"/>
                <a:ext cx="100779" cy="275941"/>
              </a:xfrm>
              <a:custGeom>
                <a:avLst/>
                <a:gdLst>
                  <a:gd name="T0" fmla="*/ 18 w 18"/>
                  <a:gd name="T1" fmla="*/ 0 h 48"/>
                  <a:gd name="T2" fmla="*/ 14 w 18"/>
                  <a:gd name="T3" fmla="*/ 24 h 48"/>
                  <a:gd name="T4" fmla="*/ 9 w 18"/>
                  <a:gd name="T5" fmla="*/ 45 h 48"/>
                  <a:gd name="T6" fmla="*/ 2 w 18"/>
                  <a:gd name="T7" fmla="*/ 47 h 48"/>
                  <a:gd name="T8" fmla="*/ 4 w 18"/>
                  <a:gd name="T9" fmla="*/ 18 h 48"/>
                  <a:gd name="T10" fmla="*/ 18 w 1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48">
                    <a:moveTo>
                      <a:pt x="18" y="0"/>
                    </a:moveTo>
                    <a:cubicBezTo>
                      <a:pt x="17" y="8"/>
                      <a:pt x="16" y="16"/>
                      <a:pt x="14" y="24"/>
                    </a:cubicBezTo>
                    <a:cubicBezTo>
                      <a:pt x="7" y="30"/>
                      <a:pt x="11" y="38"/>
                      <a:pt x="9" y="45"/>
                    </a:cubicBezTo>
                    <a:cubicBezTo>
                      <a:pt x="7" y="47"/>
                      <a:pt x="5" y="48"/>
                      <a:pt x="2" y="47"/>
                    </a:cubicBezTo>
                    <a:cubicBezTo>
                      <a:pt x="0" y="37"/>
                      <a:pt x="0" y="28"/>
                      <a:pt x="4" y="18"/>
                    </a:cubicBezTo>
                    <a:cubicBezTo>
                      <a:pt x="7" y="10"/>
                      <a:pt x="9" y="2"/>
                      <a:pt x="18" y="0"/>
                    </a:cubicBezTo>
                    <a:close/>
                  </a:path>
                </a:pathLst>
              </a:custGeom>
              <a:solidFill>
                <a:srgbClr val="E5C8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>
                <a:off x="8012769" y="-388465"/>
                <a:ext cx="95980" cy="230351"/>
              </a:xfrm>
              <a:custGeom>
                <a:avLst/>
                <a:gdLst>
                  <a:gd name="T0" fmla="*/ 2 w 17"/>
                  <a:gd name="T1" fmla="*/ 16 h 40"/>
                  <a:gd name="T2" fmla="*/ 5 w 17"/>
                  <a:gd name="T3" fmla="*/ 6 h 40"/>
                  <a:gd name="T4" fmla="*/ 11 w 17"/>
                  <a:gd name="T5" fmla="*/ 0 h 40"/>
                  <a:gd name="T6" fmla="*/ 16 w 17"/>
                  <a:gd name="T7" fmla="*/ 7 h 40"/>
                  <a:gd name="T8" fmla="*/ 16 w 17"/>
                  <a:gd name="T9" fmla="*/ 15 h 40"/>
                  <a:gd name="T10" fmla="*/ 9 w 17"/>
                  <a:gd name="T11" fmla="*/ 39 h 40"/>
                  <a:gd name="T12" fmla="*/ 2 w 17"/>
                  <a:gd name="T13" fmla="*/ 37 h 40"/>
                  <a:gd name="T14" fmla="*/ 2 w 17"/>
                  <a:gd name="T15" fmla="*/ 28 h 40"/>
                  <a:gd name="T16" fmla="*/ 7 w 17"/>
                  <a:gd name="T17" fmla="*/ 28 h 40"/>
                  <a:gd name="T18" fmla="*/ 2 w 17"/>
                  <a:gd name="T19" fmla="*/ 25 h 40"/>
                  <a:gd name="T20" fmla="*/ 2 w 17"/>
                  <a:gd name="T21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40">
                    <a:moveTo>
                      <a:pt x="2" y="16"/>
                    </a:moveTo>
                    <a:cubicBezTo>
                      <a:pt x="5" y="13"/>
                      <a:pt x="6" y="10"/>
                      <a:pt x="5" y="6"/>
                    </a:cubicBezTo>
                    <a:cubicBezTo>
                      <a:pt x="5" y="1"/>
                      <a:pt x="6" y="0"/>
                      <a:pt x="11" y="0"/>
                    </a:cubicBezTo>
                    <a:cubicBezTo>
                      <a:pt x="17" y="0"/>
                      <a:pt x="17" y="2"/>
                      <a:pt x="16" y="7"/>
                    </a:cubicBezTo>
                    <a:cubicBezTo>
                      <a:pt x="15" y="9"/>
                      <a:pt x="16" y="12"/>
                      <a:pt x="16" y="15"/>
                    </a:cubicBezTo>
                    <a:cubicBezTo>
                      <a:pt x="12" y="22"/>
                      <a:pt x="14" y="32"/>
                      <a:pt x="9" y="39"/>
                    </a:cubicBezTo>
                    <a:cubicBezTo>
                      <a:pt x="6" y="40"/>
                      <a:pt x="4" y="39"/>
                      <a:pt x="2" y="37"/>
                    </a:cubicBezTo>
                    <a:cubicBezTo>
                      <a:pt x="0" y="34"/>
                      <a:pt x="0" y="31"/>
                      <a:pt x="2" y="28"/>
                    </a:cubicBezTo>
                    <a:cubicBezTo>
                      <a:pt x="4" y="28"/>
                      <a:pt x="6" y="32"/>
                      <a:pt x="7" y="28"/>
                    </a:cubicBezTo>
                    <a:cubicBezTo>
                      <a:pt x="8" y="25"/>
                      <a:pt x="4" y="26"/>
                      <a:pt x="2" y="25"/>
                    </a:cubicBezTo>
                    <a:cubicBezTo>
                      <a:pt x="2" y="22"/>
                      <a:pt x="2" y="19"/>
                      <a:pt x="2" y="16"/>
                    </a:cubicBezTo>
                    <a:close/>
                  </a:path>
                </a:pathLst>
              </a:custGeom>
              <a:solidFill>
                <a:srgbClr val="334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8082354" y="-777183"/>
                <a:ext cx="129573" cy="122373"/>
              </a:xfrm>
              <a:custGeom>
                <a:avLst/>
                <a:gdLst>
                  <a:gd name="T0" fmla="*/ 21 w 23"/>
                  <a:gd name="T1" fmla="*/ 10 h 21"/>
                  <a:gd name="T2" fmla="*/ 21 w 23"/>
                  <a:gd name="T3" fmla="*/ 10 h 21"/>
                  <a:gd name="T4" fmla="*/ 12 w 23"/>
                  <a:gd name="T5" fmla="*/ 21 h 21"/>
                  <a:gd name="T6" fmla="*/ 0 w 23"/>
                  <a:gd name="T7" fmla="*/ 10 h 21"/>
                  <a:gd name="T8" fmla="*/ 2 w 23"/>
                  <a:gd name="T9" fmla="*/ 1 h 21"/>
                  <a:gd name="T10" fmla="*/ 23 w 23"/>
                  <a:gd name="T11" fmla="*/ 3 h 21"/>
                  <a:gd name="T12" fmla="*/ 21 w 23"/>
                  <a:gd name="T13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1">
                    <a:moveTo>
                      <a:pt x="21" y="10"/>
                    </a:moveTo>
                    <a:cubicBezTo>
                      <a:pt x="21" y="10"/>
                      <a:pt x="21" y="10"/>
                      <a:pt x="21" y="10"/>
                    </a:cubicBezTo>
                    <a:cubicBezTo>
                      <a:pt x="18" y="15"/>
                      <a:pt x="19" y="21"/>
                      <a:pt x="12" y="21"/>
                    </a:cubicBezTo>
                    <a:cubicBezTo>
                      <a:pt x="5" y="21"/>
                      <a:pt x="2" y="16"/>
                      <a:pt x="0" y="10"/>
                    </a:cubicBezTo>
                    <a:cubicBezTo>
                      <a:pt x="5" y="8"/>
                      <a:pt x="2" y="4"/>
                      <a:pt x="2" y="1"/>
                    </a:cubicBezTo>
                    <a:cubicBezTo>
                      <a:pt x="9" y="0"/>
                      <a:pt x="16" y="0"/>
                      <a:pt x="23" y="3"/>
                    </a:cubicBezTo>
                    <a:cubicBezTo>
                      <a:pt x="22" y="5"/>
                      <a:pt x="21" y="7"/>
                      <a:pt x="21" y="10"/>
                    </a:cubicBezTo>
                    <a:close/>
                  </a:path>
                </a:pathLst>
              </a:custGeom>
              <a:solidFill>
                <a:srgbClr val="E6B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" name="Freeform 32"/>
              <p:cNvSpPr>
                <a:spLocks/>
              </p:cNvSpPr>
              <p:nvPr/>
            </p:nvSpPr>
            <p:spPr bwMode="auto">
              <a:xfrm>
                <a:off x="8166337" y="-124521"/>
                <a:ext cx="103179" cy="163165"/>
              </a:xfrm>
              <a:custGeom>
                <a:avLst/>
                <a:gdLst>
                  <a:gd name="T0" fmla="*/ 1 w 18"/>
                  <a:gd name="T1" fmla="*/ 13 h 28"/>
                  <a:gd name="T2" fmla="*/ 10 w 18"/>
                  <a:gd name="T3" fmla="*/ 0 h 28"/>
                  <a:gd name="T4" fmla="*/ 16 w 18"/>
                  <a:gd name="T5" fmla="*/ 21 h 28"/>
                  <a:gd name="T6" fmla="*/ 17 w 18"/>
                  <a:gd name="T7" fmla="*/ 27 h 28"/>
                  <a:gd name="T8" fmla="*/ 13 w 18"/>
                  <a:gd name="T9" fmla="*/ 28 h 28"/>
                  <a:gd name="T10" fmla="*/ 1 w 18"/>
                  <a:gd name="T11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8">
                    <a:moveTo>
                      <a:pt x="1" y="13"/>
                    </a:moveTo>
                    <a:cubicBezTo>
                      <a:pt x="4" y="9"/>
                      <a:pt x="0" y="0"/>
                      <a:pt x="10" y="0"/>
                    </a:cubicBezTo>
                    <a:cubicBezTo>
                      <a:pt x="9" y="8"/>
                      <a:pt x="7" y="16"/>
                      <a:pt x="16" y="21"/>
                    </a:cubicBezTo>
                    <a:cubicBezTo>
                      <a:pt x="18" y="22"/>
                      <a:pt x="18" y="25"/>
                      <a:pt x="17" y="27"/>
                    </a:cubicBezTo>
                    <a:cubicBezTo>
                      <a:pt x="16" y="28"/>
                      <a:pt x="13" y="28"/>
                      <a:pt x="13" y="28"/>
                    </a:cubicBezTo>
                    <a:cubicBezTo>
                      <a:pt x="8" y="23"/>
                      <a:pt x="0" y="22"/>
                      <a:pt x="1" y="13"/>
                    </a:cubicBezTo>
                    <a:close/>
                  </a:path>
                </a:pathLst>
              </a:custGeom>
              <a:solidFill>
                <a:srgbClr val="392E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" name="Freeform 33"/>
              <p:cNvSpPr>
                <a:spLocks/>
              </p:cNvSpPr>
              <p:nvPr/>
            </p:nvSpPr>
            <p:spPr bwMode="auto">
              <a:xfrm>
                <a:off x="8091951" y="-868363"/>
                <a:ext cx="107978" cy="115176"/>
              </a:xfrm>
              <a:custGeom>
                <a:avLst/>
                <a:gdLst>
                  <a:gd name="T0" fmla="*/ 0 w 19"/>
                  <a:gd name="T1" fmla="*/ 9 h 20"/>
                  <a:gd name="T2" fmla="*/ 11 w 19"/>
                  <a:gd name="T3" fmla="*/ 1 h 20"/>
                  <a:gd name="T4" fmla="*/ 19 w 19"/>
                  <a:gd name="T5" fmla="*/ 10 h 20"/>
                  <a:gd name="T6" fmla="*/ 0 w 19"/>
                  <a:gd name="T7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">
                    <a:moveTo>
                      <a:pt x="0" y="9"/>
                    </a:moveTo>
                    <a:cubicBezTo>
                      <a:pt x="1" y="3"/>
                      <a:pt x="4" y="0"/>
                      <a:pt x="11" y="1"/>
                    </a:cubicBezTo>
                    <a:cubicBezTo>
                      <a:pt x="16" y="1"/>
                      <a:pt x="19" y="4"/>
                      <a:pt x="19" y="10"/>
                    </a:cubicBezTo>
                    <a:cubicBezTo>
                      <a:pt x="13" y="20"/>
                      <a:pt x="6" y="19"/>
                      <a:pt x="0" y="9"/>
                    </a:cubicBezTo>
                    <a:close/>
                  </a:path>
                </a:pathLst>
              </a:custGeom>
              <a:solidFill>
                <a:srgbClr val="CD2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" name="Freeform 38"/>
              <p:cNvSpPr>
                <a:spLocks/>
              </p:cNvSpPr>
              <p:nvPr/>
            </p:nvSpPr>
            <p:spPr bwMode="auto">
              <a:xfrm>
                <a:off x="7995972" y="-182109"/>
                <a:ext cx="67186" cy="151167"/>
              </a:xfrm>
              <a:custGeom>
                <a:avLst/>
                <a:gdLst>
                  <a:gd name="T0" fmla="*/ 5 w 12"/>
                  <a:gd name="T1" fmla="*/ 1 h 26"/>
                  <a:gd name="T2" fmla="*/ 12 w 12"/>
                  <a:gd name="T3" fmla="*/ 3 h 26"/>
                  <a:gd name="T4" fmla="*/ 10 w 12"/>
                  <a:gd name="T5" fmla="*/ 19 h 26"/>
                  <a:gd name="T6" fmla="*/ 6 w 12"/>
                  <a:gd name="T7" fmla="*/ 25 h 26"/>
                  <a:gd name="T8" fmla="*/ 2 w 12"/>
                  <a:gd name="T9" fmla="*/ 24 h 26"/>
                  <a:gd name="T10" fmla="*/ 2 w 12"/>
                  <a:gd name="T11" fmla="*/ 17 h 26"/>
                  <a:gd name="T12" fmla="*/ 5 w 12"/>
                  <a:gd name="T1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6">
                    <a:moveTo>
                      <a:pt x="5" y="1"/>
                    </a:moveTo>
                    <a:cubicBezTo>
                      <a:pt x="8" y="0"/>
                      <a:pt x="10" y="2"/>
                      <a:pt x="12" y="3"/>
                    </a:cubicBezTo>
                    <a:cubicBezTo>
                      <a:pt x="9" y="8"/>
                      <a:pt x="11" y="14"/>
                      <a:pt x="10" y="19"/>
                    </a:cubicBezTo>
                    <a:cubicBezTo>
                      <a:pt x="9" y="21"/>
                      <a:pt x="9" y="24"/>
                      <a:pt x="6" y="25"/>
                    </a:cubicBezTo>
                    <a:cubicBezTo>
                      <a:pt x="4" y="26"/>
                      <a:pt x="3" y="25"/>
                      <a:pt x="2" y="24"/>
                    </a:cubicBezTo>
                    <a:cubicBezTo>
                      <a:pt x="0" y="21"/>
                      <a:pt x="0" y="19"/>
                      <a:pt x="2" y="17"/>
                    </a:cubicBezTo>
                    <a:cubicBezTo>
                      <a:pt x="6" y="12"/>
                      <a:pt x="5" y="6"/>
                      <a:pt x="5" y="1"/>
                    </a:cubicBezTo>
                    <a:close/>
                  </a:path>
                </a:pathLst>
              </a:custGeom>
              <a:solidFill>
                <a:srgbClr val="3529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" name="Freeform 41"/>
              <p:cNvSpPr>
                <a:spLocks/>
              </p:cNvSpPr>
              <p:nvPr/>
            </p:nvSpPr>
            <p:spPr bwMode="auto">
              <a:xfrm>
                <a:off x="8091951" y="-815575"/>
                <a:ext cx="136772" cy="62387"/>
              </a:xfrm>
              <a:custGeom>
                <a:avLst/>
                <a:gdLst>
                  <a:gd name="T0" fmla="*/ 0 w 24"/>
                  <a:gd name="T1" fmla="*/ 0 h 11"/>
                  <a:gd name="T2" fmla="*/ 19 w 24"/>
                  <a:gd name="T3" fmla="*/ 1 h 11"/>
                  <a:gd name="T4" fmla="*/ 21 w 24"/>
                  <a:gd name="T5" fmla="*/ 10 h 11"/>
                  <a:gd name="T6" fmla="*/ 0 w 24"/>
                  <a:gd name="T7" fmla="*/ 8 h 11"/>
                  <a:gd name="T8" fmla="*/ 0 w 2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1">
                    <a:moveTo>
                      <a:pt x="0" y="0"/>
                    </a:moveTo>
                    <a:cubicBezTo>
                      <a:pt x="8" y="8"/>
                      <a:pt x="10" y="8"/>
                      <a:pt x="19" y="1"/>
                    </a:cubicBezTo>
                    <a:cubicBezTo>
                      <a:pt x="20" y="4"/>
                      <a:pt x="24" y="6"/>
                      <a:pt x="21" y="10"/>
                    </a:cubicBezTo>
                    <a:cubicBezTo>
                      <a:pt x="14" y="11"/>
                      <a:pt x="7" y="11"/>
                      <a:pt x="0" y="8"/>
                    </a:cubicBez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76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" name="Freeform 44"/>
              <p:cNvSpPr>
                <a:spLocks/>
              </p:cNvSpPr>
              <p:nvPr/>
            </p:nvSpPr>
            <p:spPr bwMode="auto">
              <a:xfrm>
                <a:off x="7780018" y="-458050"/>
                <a:ext cx="199159" cy="40791"/>
              </a:xfrm>
              <a:custGeom>
                <a:avLst/>
                <a:gdLst>
                  <a:gd name="T0" fmla="*/ 34 w 35"/>
                  <a:gd name="T1" fmla="*/ 7 h 7"/>
                  <a:gd name="T2" fmla="*/ 0 w 35"/>
                  <a:gd name="T3" fmla="*/ 2 h 7"/>
                  <a:gd name="T4" fmla="*/ 1 w 35"/>
                  <a:gd name="T5" fmla="*/ 0 h 7"/>
                  <a:gd name="T6" fmla="*/ 34 w 35"/>
                  <a:gd name="T7" fmla="*/ 4 h 7"/>
                  <a:gd name="T8" fmla="*/ 34 w 3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7">
                    <a:moveTo>
                      <a:pt x="34" y="7"/>
                    </a:moveTo>
                    <a:cubicBezTo>
                      <a:pt x="23" y="6"/>
                      <a:pt x="12" y="4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2" y="1"/>
                      <a:pt x="23" y="2"/>
                      <a:pt x="34" y="4"/>
                    </a:cubicBezTo>
                    <a:cubicBezTo>
                      <a:pt x="35" y="5"/>
                      <a:pt x="35" y="6"/>
                      <a:pt x="34" y="7"/>
                    </a:cubicBezTo>
                    <a:close/>
                  </a:path>
                </a:pathLst>
              </a:custGeom>
              <a:solidFill>
                <a:srgbClr val="756C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" name="Freeform 47"/>
              <p:cNvSpPr>
                <a:spLocks/>
              </p:cNvSpPr>
              <p:nvPr/>
            </p:nvSpPr>
            <p:spPr bwMode="auto">
              <a:xfrm>
                <a:off x="7971977" y="-465249"/>
                <a:ext cx="57588" cy="69585"/>
              </a:xfrm>
              <a:custGeom>
                <a:avLst/>
                <a:gdLst>
                  <a:gd name="T0" fmla="*/ 0 w 10"/>
                  <a:gd name="T1" fmla="*/ 8 h 12"/>
                  <a:gd name="T2" fmla="*/ 0 w 10"/>
                  <a:gd name="T3" fmla="*/ 5 h 12"/>
                  <a:gd name="T4" fmla="*/ 0 w 10"/>
                  <a:gd name="T5" fmla="*/ 3 h 12"/>
                  <a:gd name="T6" fmla="*/ 7 w 10"/>
                  <a:gd name="T7" fmla="*/ 1 h 12"/>
                  <a:gd name="T8" fmla="*/ 9 w 10"/>
                  <a:gd name="T9" fmla="*/ 4 h 12"/>
                  <a:gd name="T10" fmla="*/ 5 w 10"/>
                  <a:gd name="T11" fmla="*/ 12 h 12"/>
                  <a:gd name="T12" fmla="*/ 0 w 10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8"/>
                    </a:moveTo>
                    <a:cubicBezTo>
                      <a:pt x="0" y="7"/>
                      <a:pt x="0" y="6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2" y="0"/>
                      <a:pt x="4" y="0"/>
                      <a:pt x="7" y="1"/>
                    </a:cubicBezTo>
                    <a:cubicBezTo>
                      <a:pt x="9" y="2"/>
                      <a:pt x="10" y="3"/>
                      <a:pt x="9" y="4"/>
                    </a:cubicBezTo>
                    <a:cubicBezTo>
                      <a:pt x="9" y="8"/>
                      <a:pt x="9" y="11"/>
                      <a:pt x="5" y="12"/>
                    </a:cubicBezTo>
                    <a:cubicBezTo>
                      <a:pt x="2" y="12"/>
                      <a:pt x="1" y="11"/>
                      <a:pt x="0" y="8"/>
                    </a:cubicBezTo>
                    <a:close/>
                  </a:path>
                </a:pathLst>
              </a:custGeom>
              <a:solidFill>
                <a:srgbClr val="3826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" name="Freeform 48"/>
              <p:cNvSpPr>
                <a:spLocks/>
              </p:cNvSpPr>
              <p:nvPr/>
            </p:nvSpPr>
            <p:spPr bwMode="auto">
              <a:xfrm>
                <a:off x="8024766" y="-261291"/>
                <a:ext cx="50390" cy="67186"/>
              </a:xfrm>
              <a:custGeom>
                <a:avLst/>
                <a:gdLst>
                  <a:gd name="T0" fmla="*/ 0 w 9"/>
                  <a:gd name="T1" fmla="*/ 3 h 12"/>
                  <a:gd name="T2" fmla="*/ 8 w 9"/>
                  <a:gd name="T3" fmla="*/ 4 h 12"/>
                  <a:gd name="T4" fmla="*/ 6 w 9"/>
                  <a:gd name="T5" fmla="*/ 10 h 12"/>
                  <a:gd name="T6" fmla="*/ 0 w 9"/>
                  <a:gd name="T7" fmla="*/ 6 h 12"/>
                  <a:gd name="T8" fmla="*/ 0 w 9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0" y="3"/>
                    </a:moveTo>
                    <a:cubicBezTo>
                      <a:pt x="3" y="1"/>
                      <a:pt x="6" y="0"/>
                      <a:pt x="8" y="4"/>
                    </a:cubicBezTo>
                    <a:cubicBezTo>
                      <a:pt x="9" y="6"/>
                      <a:pt x="9" y="9"/>
                      <a:pt x="6" y="10"/>
                    </a:cubicBezTo>
                    <a:cubicBezTo>
                      <a:pt x="2" y="12"/>
                      <a:pt x="1" y="9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0F29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" name="Freeform 57"/>
              <p:cNvSpPr>
                <a:spLocks/>
              </p:cNvSpPr>
              <p:nvPr/>
            </p:nvSpPr>
            <p:spPr bwMode="auto">
              <a:xfrm>
                <a:off x="8017568" y="-510838"/>
                <a:ext cx="201557" cy="115176"/>
              </a:xfrm>
              <a:custGeom>
                <a:avLst/>
                <a:gdLst>
                  <a:gd name="T0" fmla="*/ 33 w 35"/>
                  <a:gd name="T1" fmla="*/ 0 h 20"/>
                  <a:gd name="T2" fmla="*/ 35 w 35"/>
                  <a:gd name="T3" fmla="*/ 9 h 20"/>
                  <a:gd name="T4" fmla="*/ 25 w 35"/>
                  <a:gd name="T5" fmla="*/ 15 h 20"/>
                  <a:gd name="T6" fmla="*/ 17 w 35"/>
                  <a:gd name="T7" fmla="*/ 16 h 20"/>
                  <a:gd name="T8" fmla="*/ 4 w 35"/>
                  <a:gd name="T9" fmla="*/ 11 h 20"/>
                  <a:gd name="T10" fmla="*/ 6 w 35"/>
                  <a:gd name="T11" fmla="*/ 0 h 20"/>
                  <a:gd name="T12" fmla="*/ 10 w 35"/>
                  <a:gd name="T13" fmla="*/ 1 h 20"/>
                  <a:gd name="T14" fmla="*/ 30 w 35"/>
                  <a:gd name="T15" fmla="*/ 1 h 20"/>
                  <a:gd name="T16" fmla="*/ 33 w 35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0">
                    <a:moveTo>
                      <a:pt x="33" y="0"/>
                    </a:moveTo>
                    <a:cubicBezTo>
                      <a:pt x="34" y="3"/>
                      <a:pt x="35" y="6"/>
                      <a:pt x="35" y="9"/>
                    </a:cubicBezTo>
                    <a:cubicBezTo>
                      <a:pt x="31" y="9"/>
                      <a:pt x="27" y="10"/>
                      <a:pt x="25" y="15"/>
                    </a:cubicBezTo>
                    <a:cubicBezTo>
                      <a:pt x="23" y="20"/>
                      <a:pt x="19" y="19"/>
                      <a:pt x="17" y="16"/>
                    </a:cubicBezTo>
                    <a:cubicBezTo>
                      <a:pt x="13" y="11"/>
                      <a:pt x="9" y="10"/>
                      <a:pt x="4" y="11"/>
                    </a:cubicBezTo>
                    <a:cubicBezTo>
                      <a:pt x="2" y="7"/>
                      <a:pt x="0" y="3"/>
                      <a:pt x="6" y="0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17" y="6"/>
                      <a:pt x="23" y="7"/>
                      <a:pt x="30" y="1"/>
                    </a:cubicBezTo>
                    <a:cubicBezTo>
                      <a:pt x="31" y="0"/>
                      <a:pt x="32" y="0"/>
                      <a:pt x="33" y="0"/>
                    </a:cubicBezTo>
                    <a:close/>
                  </a:path>
                </a:pathLst>
              </a:custGeom>
              <a:solidFill>
                <a:srgbClr val="8F5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" name="Freeform 58"/>
              <p:cNvSpPr>
                <a:spLocks/>
              </p:cNvSpPr>
              <p:nvPr/>
            </p:nvSpPr>
            <p:spPr bwMode="auto">
              <a:xfrm>
                <a:off x="8108749" y="-366869"/>
                <a:ext cx="40792" cy="40791"/>
              </a:xfrm>
              <a:custGeom>
                <a:avLst/>
                <a:gdLst>
                  <a:gd name="T0" fmla="*/ 4 w 7"/>
                  <a:gd name="T1" fmla="*/ 0 h 7"/>
                  <a:gd name="T2" fmla="*/ 4 w 7"/>
                  <a:gd name="T3" fmla="*/ 6 h 7"/>
                  <a:gd name="T4" fmla="*/ 2 w 7"/>
                  <a:gd name="T5" fmla="*/ 6 h 7"/>
                  <a:gd name="T6" fmla="*/ 4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6" y="3"/>
                      <a:pt x="7" y="5"/>
                      <a:pt x="4" y="6"/>
                    </a:cubicBezTo>
                    <a:cubicBezTo>
                      <a:pt x="4" y="7"/>
                      <a:pt x="2" y="7"/>
                      <a:pt x="2" y="6"/>
                    </a:cubicBezTo>
                    <a:cubicBezTo>
                      <a:pt x="0" y="4"/>
                      <a:pt x="2" y="2"/>
                      <a:pt x="4" y="0"/>
                    </a:cubicBezTo>
                    <a:close/>
                  </a:path>
                </a:pathLst>
              </a:custGeom>
              <a:solidFill>
                <a:srgbClr val="A586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" name="Freeform 59"/>
              <p:cNvSpPr>
                <a:spLocks/>
              </p:cNvSpPr>
              <p:nvPr/>
            </p:nvSpPr>
            <p:spPr bwMode="auto">
              <a:xfrm>
                <a:off x="8173534" y="-244495"/>
                <a:ext cx="55189" cy="69585"/>
              </a:xfrm>
              <a:custGeom>
                <a:avLst/>
                <a:gdLst>
                  <a:gd name="T0" fmla="*/ 9 w 10"/>
                  <a:gd name="T1" fmla="*/ 5 h 12"/>
                  <a:gd name="T2" fmla="*/ 6 w 10"/>
                  <a:gd name="T3" fmla="*/ 12 h 12"/>
                  <a:gd name="T4" fmla="*/ 0 w 10"/>
                  <a:gd name="T5" fmla="*/ 6 h 12"/>
                  <a:gd name="T6" fmla="*/ 6 w 10"/>
                  <a:gd name="T7" fmla="*/ 1 h 12"/>
                  <a:gd name="T8" fmla="*/ 9 w 10"/>
                  <a:gd name="T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9" y="5"/>
                    </a:moveTo>
                    <a:cubicBezTo>
                      <a:pt x="8" y="8"/>
                      <a:pt x="10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1" y="3"/>
                      <a:pt x="3" y="1"/>
                      <a:pt x="6" y="1"/>
                    </a:cubicBezTo>
                    <a:cubicBezTo>
                      <a:pt x="10" y="0"/>
                      <a:pt x="8" y="4"/>
                      <a:pt x="9" y="5"/>
                    </a:cubicBezTo>
                    <a:close/>
                  </a:path>
                </a:pathLst>
              </a:custGeom>
              <a:solidFill>
                <a:srgbClr val="1527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129" name="Grupo 128"/>
          <p:cNvGrpSpPr/>
          <p:nvPr/>
        </p:nvGrpSpPr>
        <p:grpSpPr>
          <a:xfrm>
            <a:off x="6547878" y="4764128"/>
            <a:ext cx="410314" cy="945400"/>
            <a:chOff x="6753035" y="-913953"/>
            <a:chExt cx="410314" cy="945400"/>
          </a:xfrm>
        </p:grpSpPr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6930597" y="-707597"/>
              <a:ext cx="199159" cy="278341"/>
            </a:xfrm>
            <a:custGeom>
              <a:avLst/>
              <a:gdLst>
                <a:gd name="T0" fmla="*/ 9 w 35"/>
                <a:gd name="T1" fmla="*/ 43 h 48"/>
                <a:gd name="T2" fmla="*/ 0 w 35"/>
                <a:gd name="T3" fmla="*/ 26 h 48"/>
                <a:gd name="T4" fmla="*/ 6 w 35"/>
                <a:gd name="T5" fmla="*/ 7 h 48"/>
                <a:gd name="T6" fmla="*/ 13 w 35"/>
                <a:gd name="T7" fmla="*/ 8 h 48"/>
                <a:gd name="T8" fmla="*/ 22 w 35"/>
                <a:gd name="T9" fmla="*/ 6 h 48"/>
                <a:gd name="T10" fmla="*/ 31 w 35"/>
                <a:gd name="T11" fmla="*/ 6 h 48"/>
                <a:gd name="T12" fmla="*/ 33 w 35"/>
                <a:gd name="T13" fmla="*/ 48 h 48"/>
                <a:gd name="T14" fmla="*/ 17 w 35"/>
                <a:gd name="T15" fmla="*/ 47 h 48"/>
                <a:gd name="T16" fmla="*/ 9 w 35"/>
                <a:gd name="T17" fmla="*/ 4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8">
                  <a:moveTo>
                    <a:pt x="9" y="43"/>
                  </a:moveTo>
                  <a:cubicBezTo>
                    <a:pt x="8" y="36"/>
                    <a:pt x="2" y="32"/>
                    <a:pt x="0" y="26"/>
                  </a:cubicBezTo>
                  <a:cubicBezTo>
                    <a:pt x="8" y="21"/>
                    <a:pt x="4" y="13"/>
                    <a:pt x="6" y="7"/>
                  </a:cubicBezTo>
                  <a:cubicBezTo>
                    <a:pt x="9" y="4"/>
                    <a:pt x="11" y="7"/>
                    <a:pt x="13" y="8"/>
                  </a:cubicBezTo>
                  <a:cubicBezTo>
                    <a:pt x="17" y="9"/>
                    <a:pt x="20" y="10"/>
                    <a:pt x="22" y="6"/>
                  </a:cubicBezTo>
                  <a:cubicBezTo>
                    <a:pt x="25" y="0"/>
                    <a:pt x="28" y="1"/>
                    <a:pt x="31" y="6"/>
                  </a:cubicBezTo>
                  <a:cubicBezTo>
                    <a:pt x="35" y="20"/>
                    <a:pt x="31" y="34"/>
                    <a:pt x="33" y="48"/>
                  </a:cubicBezTo>
                  <a:cubicBezTo>
                    <a:pt x="27" y="46"/>
                    <a:pt x="22" y="47"/>
                    <a:pt x="17" y="47"/>
                  </a:cubicBezTo>
                  <a:cubicBezTo>
                    <a:pt x="13" y="47"/>
                    <a:pt x="10" y="47"/>
                    <a:pt x="9" y="43"/>
                  </a:cubicBezTo>
                  <a:close/>
                </a:path>
              </a:pathLst>
            </a:custGeom>
            <a:solidFill>
              <a:srgbClr val="555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0"/>
            <p:cNvSpPr>
              <a:spLocks/>
            </p:cNvSpPr>
            <p:nvPr/>
          </p:nvSpPr>
          <p:spPr bwMode="auto">
            <a:xfrm>
              <a:off x="6868211" y="-424457"/>
              <a:ext cx="232751" cy="340728"/>
            </a:xfrm>
            <a:custGeom>
              <a:avLst/>
              <a:gdLst>
                <a:gd name="T0" fmla="*/ 0 w 41"/>
                <a:gd name="T1" fmla="*/ 58 h 59"/>
                <a:gd name="T2" fmla="*/ 11 w 41"/>
                <a:gd name="T3" fmla="*/ 19 h 59"/>
                <a:gd name="T4" fmla="*/ 16 w 41"/>
                <a:gd name="T5" fmla="*/ 1 h 59"/>
                <a:gd name="T6" fmla="*/ 27 w 41"/>
                <a:gd name="T7" fmla="*/ 3 h 59"/>
                <a:gd name="T8" fmla="*/ 33 w 41"/>
                <a:gd name="T9" fmla="*/ 4 h 59"/>
                <a:gd name="T10" fmla="*/ 37 w 41"/>
                <a:gd name="T11" fmla="*/ 11 h 59"/>
                <a:gd name="T12" fmla="*/ 31 w 41"/>
                <a:gd name="T13" fmla="*/ 24 h 59"/>
                <a:gd name="T14" fmla="*/ 27 w 41"/>
                <a:gd name="T15" fmla="*/ 23 h 59"/>
                <a:gd name="T16" fmla="*/ 16 w 41"/>
                <a:gd name="T17" fmla="*/ 45 h 59"/>
                <a:gd name="T18" fmla="*/ 11 w 41"/>
                <a:gd name="T19" fmla="*/ 53 h 59"/>
                <a:gd name="T20" fmla="*/ 7 w 41"/>
                <a:gd name="T21" fmla="*/ 59 h 59"/>
                <a:gd name="T22" fmla="*/ 0 w 41"/>
                <a:gd name="T23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59">
                  <a:moveTo>
                    <a:pt x="0" y="58"/>
                  </a:moveTo>
                  <a:cubicBezTo>
                    <a:pt x="0" y="44"/>
                    <a:pt x="8" y="32"/>
                    <a:pt x="11" y="19"/>
                  </a:cubicBezTo>
                  <a:cubicBezTo>
                    <a:pt x="12" y="13"/>
                    <a:pt x="11" y="6"/>
                    <a:pt x="16" y="1"/>
                  </a:cubicBezTo>
                  <a:cubicBezTo>
                    <a:pt x="20" y="0"/>
                    <a:pt x="24" y="2"/>
                    <a:pt x="27" y="3"/>
                  </a:cubicBezTo>
                  <a:cubicBezTo>
                    <a:pt x="29" y="4"/>
                    <a:pt x="31" y="3"/>
                    <a:pt x="33" y="4"/>
                  </a:cubicBezTo>
                  <a:cubicBezTo>
                    <a:pt x="39" y="4"/>
                    <a:pt x="41" y="7"/>
                    <a:pt x="37" y="11"/>
                  </a:cubicBezTo>
                  <a:cubicBezTo>
                    <a:pt x="33" y="15"/>
                    <a:pt x="34" y="21"/>
                    <a:pt x="31" y="24"/>
                  </a:cubicBezTo>
                  <a:cubicBezTo>
                    <a:pt x="29" y="25"/>
                    <a:pt x="30" y="17"/>
                    <a:pt x="27" y="23"/>
                  </a:cubicBezTo>
                  <a:cubicBezTo>
                    <a:pt x="24" y="31"/>
                    <a:pt x="20" y="38"/>
                    <a:pt x="16" y="45"/>
                  </a:cubicBezTo>
                  <a:cubicBezTo>
                    <a:pt x="10" y="45"/>
                    <a:pt x="10" y="49"/>
                    <a:pt x="11" y="53"/>
                  </a:cubicBezTo>
                  <a:cubicBezTo>
                    <a:pt x="9" y="55"/>
                    <a:pt x="8" y="57"/>
                    <a:pt x="7" y="59"/>
                  </a:cubicBezTo>
                  <a:cubicBezTo>
                    <a:pt x="5" y="57"/>
                    <a:pt x="3" y="58"/>
                    <a:pt x="0" y="58"/>
                  </a:cubicBezTo>
                  <a:close/>
                </a:path>
              </a:pathLst>
            </a:custGeom>
            <a:solidFill>
              <a:srgbClr val="2F4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auto">
            <a:xfrm>
              <a:off x="7014580" y="-429256"/>
              <a:ext cx="119975" cy="271142"/>
            </a:xfrm>
            <a:custGeom>
              <a:avLst/>
              <a:gdLst>
                <a:gd name="T0" fmla="*/ 5 w 21"/>
                <a:gd name="T1" fmla="*/ 25 h 47"/>
                <a:gd name="T2" fmla="*/ 10 w 21"/>
                <a:gd name="T3" fmla="*/ 11 h 47"/>
                <a:gd name="T4" fmla="*/ 11 w 21"/>
                <a:gd name="T5" fmla="*/ 7 h 47"/>
                <a:gd name="T6" fmla="*/ 7 w 21"/>
                <a:gd name="T7" fmla="*/ 6 h 47"/>
                <a:gd name="T8" fmla="*/ 0 w 21"/>
                <a:gd name="T9" fmla="*/ 6 h 47"/>
                <a:gd name="T10" fmla="*/ 18 w 21"/>
                <a:gd name="T11" fmla="*/ 4 h 47"/>
                <a:gd name="T12" fmla="*/ 18 w 21"/>
                <a:gd name="T13" fmla="*/ 37 h 47"/>
                <a:gd name="T14" fmla="*/ 14 w 21"/>
                <a:gd name="T15" fmla="*/ 43 h 47"/>
                <a:gd name="T16" fmla="*/ 6 w 21"/>
                <a:gd name="T17" fmla="*/ 44 h 47"/>
                <a:gd name="T18" fmla="*/ 5 w 21"/>
                <a:gd name="T19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47">
                  <a:moveTo>
                    <a:pt x="5" y="25"/>
                  </a:moveTo>
                  <a:cubicBezTo>
                    <a:pt x="5" y="20"/>
                    <a:pt x="4" y="14"/>
                    <a:pt x="10" y="11"/>
                  </a:cubicBezTo>
                  <a:cubicBezTo>
                    <a:pt x="11" y="10"/>
                    <a:pt x="12" y="9"/>
                    <a:pt x="11" y="7"/>
                  </a:cubicBezTo>
                  <a:cubicBezTo>
                    <a:pt x="10" y="6"/>
                    <a:pt x="9" y="6"/>
                    <a:pt x="7" y="6"/>
                  </a:cubicBezTo>
                  <a:cubicBezTo>
                    <a:pt x="5" y="7"/>
                    <a:pt x="2" y="8"/>
                    <a:pt x="0" y="6"/>
                  </a:cubicBezTo>
                  <a:cubicBezTo>
                    <a:pt x="6" y="0"/>
                    <a:pt x="12" y="0"/>
                    <a:pt x="18" y="4"/>
                  </a:cubicBezTo>
                  <a:cubicBezTo>
                    <a:pt x="21" y="15"/>
                    <a:pt x="18" y="26"/>
                    <a:pt x="18" y="37"/>
                  </a:cubicBezTo>
                  <a:cubicBezTo>
                    <a:pt x="16" y="39"/>
                    <a:pt x="15" y="41"/>
                    <a:pt x="14" y="43"/>
                  </a:cubicBezTo>
                  <a:cubicBezTo>
                    <a:pt x="11" y="47"/>
                    <a:pt x="9" y="47"/>
                    <a:pt x="6" y="44"/>
                  </a:cubicBezTo>
                  <a:cubicBezTo>
                    <a:pt x="8" y="38"/>
                    <a:pt x="6" y="32"/>
                    <a:pt x="5" y="25"/>
                  </a:cubicBezTo>
                  <a:close/>
                </a:path>
              </a:pathLst>
            </a:custGeom>
            <a:solidFill>
              <a:srgbClr val="253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auto">
            <a:xfrm>
              <a:off x="6968989" y="-873162"/>
              <a:ext cx="194360" cy="230351"/>
            </a:xfrm>
            <a:custGeom>
              <a:avLst/>
              <a:gdLst>
                <a:gd name="T0" fmla="*/ 24 w 34"/>
                <a:gd name="T1" fmla="*/ 35 h 40"/>
                <a:gd name="T2" fmla="*/ 17 w 34"/>
                <a:gd name="T3" fmla="*/ 37 h 40"/>
                <a:gd name="T4" fmla="*/ 5 w 34"/>
                <a:gd name="T5" fmla="*/ 35 h 40"/>
                <a:gd name="T6" fmla="*/ 5 w 34"/>
                <a:gd name="T7" fmla="*/ 27 h 40"/>
                <a:gd name="T8" fmla="*/ 14 w 34"/>
                <a:gd name="T9" fmla="*/ 27 h 40"/>
                <a:gd name="T10" fmla="*/ 17 w 34"/>
                <a:gd name="T11" fmla="*/ 20 h 40"/>
                <a:gd name="T12" fmla="*/ 11 w 34"/>
                <a:gd name="T13" fmla="*/ 10 h 40"/>
                <a:gd name="T14" fmla="*/ 12 w 34"/>
                <a:gd name="T15" fmla="*/ 8 h 40"/>
                <a:gd name="T16" fmla="*/ 9 w 34"/>
                <a:gd name="T17" fmla="*/ 4 h 40"/>
                <a:gd name="T18" fmla="*/ 12 w 34"/>
                <a:gd name="T19" fmla="*/ 0 h 40"/>
                <a:gd name="T20" fmla="*/ 25 w 34"/>
                <a:gd name="T21" fmla="*/ 32 h 40"/>
                <a:gd name="T22" fmla="*/ 24 w 34"/>
                <a:gd name="T23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40">
                  <a:moveTo>
                    <a:pt x="24" y="35"/>
                  </a:moveTo>
                  <a:cubicBezTo>
                    <a:pt x="21" y="33"/>
                    <a:pt x="17" y="30"/>
                    <a:pt x="17" y="37"/>
                  </a:cubicBezTo>
                  <a:cubicBezTo>
                    <a:pt x="12" y="40"/>
                    <a:pt x="8" y="39"/>
                    <a:pt x="5" y="35"/>
                  </a:cubicBezTo>
                  <a:cubicBezTo>
                    <a:pt x="4" y="32"/>
                    <a:pt x="0" y="30"/>
                    <a:pt x="5" y="27"/>
                  </a:cubicBezTo>
                  <a:cubicBezTo>
                    <a:pt x="8" y="26"/>
                    <a:pt x="11" y="27"/>
                    <a:pt x="14" y="27"/>
                  </a:cubicBezTo>
                  <a:cubicBezTo>
                    <a:pt x="18" y="27"/>
                    <a:pt x="19" y="24"/>
                    <a:pt x="17" y="20"/>
                  </a:cubicBezTo>
                  <a:cubicBezTo>
                    <a:pt x="17" y="16"/>
                    <a:pt x="13" y="13"/>
                    <a:pt x="11" y="10"/>
                  </a:cubicBezTo>
                  <a:cubicBezTo>
                    <a:pt x="10" y="9"/>
                    <a:pt x="16" y="9"/>
                    <a:pt x="12" y="8"/>
                  </a:cubicBezTo>
                  <a:cubicBezTo>
                    <a:pt x="10" y="7"/>
                    <a:pt x="10" y="5"/>
                    <a:pt x="9" y="4"/>
                  </a:cubicBezTo>
                  <a:cubicBezTo>
                    <a:pt x="9" y="2"/>
                    <a:pt x="10" y="1"/>
                    <a:pt x="12" y="0"/>
                  </a:cubicBezTo>
                  <a:cubicBezTo>
                    <a:pt x="34" y="10"/>
                    <a:pt x="34" y="10"/>
                    <a:pt x="25" y="32"/>
                  </a:cubicBezTo>
                  <a:cubicBezTo>
                    <a:pt x="25" y="33"/>
                    <a:pt x="24" y="34"/>
                    <a:pt x="24" y="35"/>
                  </a:cubicBezTo>
                  <a:close/>
                </a:path>
              </a:pathLst>
            </a:custGeom>
            <a:solidFill>
              <a:srgbClr val="E9C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auto">
            <a:xfrm>
              <a:off x="6894606" y="-827571"/>
              <a:ext cx="91181" cy="271142"/>
            </a:xfrm>
            <a:custGeom>
              <a:avLst/>
              <a:gdLst>
                <a:gd name="T0" fmla="*/ 13 w 16"/>
                <a:gd name="T1" fmla="*/ 27 h 47"/>
                <a:gd name="T2" fmla="*/ 14 w 16"/>
                <a:gd name="T3" fmla="*/ 36 h 47"/>
                <a:gd name="T4" fmla="*/ 6 w 16"/>
                <a:gd name="T5" fmla="*/ 47 h 47"/>
                <a:gd name="T6" fmla="*/ 2 w 16"/>
                <a:gd name="T7" fmla="*/ 36 h 47"/>
                <a:gd name="T8" fmla="*/ 0 w 16"/>
                <a:gd name="T9" fmla="*/ 29 h 47"/>
                <a:gd name="T10" fmla="*/ 1 w 16"/>
                <a:gd name="T11" fmla="*/ 25 h 47"/>
                <a:gd name="T12" fmla="*/ 2 w 16"/>
                <a:gd name="T13" fmla="*/ 3 h 47"/>
                <a:gd name="T14" fmla="*/ 10 w 16"/>
                <a:gd name="T15" fmla="*/ 2 h 47"/>
                <a:gd name="T16" fmla="*/ 13 w 16"/>
                <a:gd name="T17" fmla="*/ 10 h 47"/>
                <a:gd name="T18" fmla="*/ 14 w 16"/>
                <a:gd name="T19" fmla="*/ 12 h 47"/>
                <a:gd name="T20" fmla="*/ 16 w 16"/>
                <a:gd name="T21" fmla="*/ 19 h 47"/>
                <a:gd name="T22" fmla="*/ 13 w 16"/>
                <a:gd name="T23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47">
                  <a:moveTo>
                    <a:pt x="13" y="27"/>
                  </a:moveTo>
                  <a:cubicBezTo>
                    <a:pt x="12" y="31"/>
                    <a:pt x="14" y="33"/>
                    <a:pt x="14" y="36"/>
                  </a:cubicBezTo>
                  <a:cubicBezTo>
                    <a:pt x="15" y="43"/>
                    <a:pt x="13" y="47"/>
                    <a:pt x="6" y="47"/>
                  </a:cubicBezTo>
                  <a:cubicBezTo>
                    <a:pt x="2" y="44"/>
                    <a:pt x="2" y="40"/>
                    <a:pt x="2" y="36"/>
                  </a:cubicBezTo>
                  <a:cubicBezTo>
                    <a:pt x="2" y="34"/>
                    <a:pt x="3" y="31"/>
                    <a:pt x="0" y="29"/>
                  </a:cubicBezTo>
                  <a:cubicBezTo>
                    <a:pt x="2" y="28"/>
                    <a:pt x="2" y="27"/>
                    <a:pt x="1" y="25"/>
                  </a:cubicBezTo>
                  <a:cubicBezTo>
                    <a:pt x="4" y="18"/>
                    <a:pt x="2" y="10"/>
                    <a:pt x="2" y="3"/>
                  </a:cubicBezTo>
                  <a:cubicBezTo>
                    <a:pt x="4" y="0"/>
                    <a:pt x="7" y="1"/>
                    <a:pt x="10" y="2"/>
                  </a:cubicBezTo>
                  <a:cubicBezTo>
                    <a:pt x="13" y="4"/>
                    <a:pt x="13" y="7"/>
                    <a:pt x="13" y="10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5" y="14"/>
                    <a:pt x="16" y="17"/>
                    <a:pt x="16" y="19"/>
                  </a:cubicBezTo>
                  <a:cubicBezTo>
                    <a:pt x="15" y="22"/>
                    <a:pt x="16" y="26"/>
                    <a:pt x="13" y="27"/>
                  </a:cubicBezTo>
                  <a:close/>
                </a:path>
              </a:pathLst>
            </a:custGeom>
            <a:solidFill>
              <a:srgbClr val="E8C8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23"/>
            <p:cNvSpPr>
              <a:spLocks/>
            </p:cNvSpPr>
            <p:nvPr/>
          </p:nvSpPr>
          <p:spPr bwMode="auto">
            <a:xfrm>
              <a:off x="7043374" y="-215702"/>
              <a:ext cx="119975" cy="213554"/>
            </a:xfrm>
            <a:custGeom>
              <a:avLst/>
              <a:gdLst>
                <a:gd name="T0" fmla="*/ 1 w 21"/>
                <a:gd name="T1" fmla="*/ 7 h 37"/>
                <a:gd name="T2" fmla="*/ 8 w 21"/>
                <a:gd name="T3" fmla="*/ 4 h 37"/>
                <a:gd name="T4" fmla="*/ 13 w 21"/>
                <a:gd name="T5" fmla="*/ 0 h 37"/>
                <a:gd name="T6" fmla="*/ 11 w 21"/>
                <a:gd name="T7" fmla="*/ 15 h 37"/>
                <a:gd name="T8" fmla="*/ 16 w 21"/>
                <a:gd name="T9" fmla="*/ 28 h 37"/>
                <a:gd name="T10" fmla="*/ 19 w 21"/>
                <a:gd name="T11" fmla="*/ 34 h 37"/>
                <a:gd name="T12" fmla="*/ 12 w 21"/>
                <a:gd name="T13" fmla="*/ 34 h 37"/>
                <a:gd name="T14" fmla="*/ 3 w 21"/>
                <a:gd name="T15" fmla="*/ 30 h 37"/>
                <a:gd name="T16" fmla="*/ 1 w 21"/>
                <a:gd name="T17" fmla="*/ 26 h 37"/>
                <a:gd name="T18" fmla="*/ 1 w 21"/>
                <a:gd name="T1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7">
                  <a:moveTo>
                    <a:pt x="1" y="7"/>
                  </a:moveTo>
                  <a:cubicBezTo>
                    <a:pt x="4" y="8"/>
                    <a:pt x="7" y="9"/>
                    <a:pt x="8" y="4"/>
                  </a:cubicBezTo>
                  <a:cubicBezTo>
                    <a:pt x="8" y="1"/>
                    <a:pt x="10" y="0"/>
                    <a:pt x="13" y="0"/>
                  </a:cubicBezTo>
                  <a:cubicBezTo>
                    <a:pt x="14" y="5"/>
                    <a:pt x="12" y="10"/>
                    <a:pt x="11" y="15"/>
                  </a:cubicBezTo>
                  <a:cubicBezTo>
                    <a:pt x="10" y="21"/>
                    <a:pt x="9" y="26"/>
                    <a:pt x="16" y="28"/>
                  </a:cubicBezTo>
                  <a:cubicBezTo>
                    <a:pt x="18" y="29"/>
                    <a:pt x="21" y="31"/>
                    <a:pt x="19" y="34"/>
                  </a:cubicBezTo>
                  <a:cubicBezTo>
                    <a:pt x="18" y="37"/>
                    <a:pt x="14" y="36"/>
                    <a:pt x="12" y="34"/>
                  </a:cubicBezTo>
                  <a:cubicBezTo>
                    <a:pt x="9" y="32"/>
                    <a:pt x="7" y="31"/>
                    <a:pt x="3" y="30"/>
                  </a:cubicBezTo>
                  <a:cubicBezTo>
                    <a:pt x="1" y="30"/>
                    <a:pt x="0" y="28"/>
                    <a:pt x="1" y="26"/>
                  </a:cubicBezTo>
                  <a:cubicBezTo>
                    <a:pt x="4" y="19"/>
                    <a:pt x="1" y="13"/>
                    <a:pt x="1" y="7"/>
                  </a:cubicBezTo>
                  <a:close/>
                </a:path>
              </a:pathLst>
            </a:custGeom>
            <a:solidFill>
              <a:srgbClr val="322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26"/>
            <p:cNvSpPr>
              <a:spLocks/>
            </p:cNvSpPr>
            <p:nvPr/>
          </p:nvSpPr>
          <p:spPr bwMode="auto">
            <a:xfrm>
              <a:off x="6803425" y="-913953"/>
              <a:ext cx="251947" cy="167964"/>
            </a:xfrm>
            <a:custGeom>
              <a:avLst/>
              <a:gdLst>
                <a:gd name="T0" fmla="*/ 26 w 44"/>
                <a:gd name="T1" fmla="*/ 17 h 29"/>
                <a:gd name="T2" fmla="*/ 18 w 44"/>
                <a:gd name="T3" fmla="*/ 19 h 29"/>
                <a:gd name="T4" fmla="*/ 6 w 44"/>
                <a:gd name="T5" fmla="*/ 29 h 29"/>
                <a:gd name="T6" fmla="*/ 4 w 44"/>
                <a:gd name="T7" fmla="*/ 23 h 29"/>
                <a:gd name="T8" fmla="*/ 25 w 44"/>
                <a:gd name="T9" fmla="*/ 5 h 29"/>
                <a:gd name="T10" fmla="*/ 39 w 44"/>
                <a:gd name="T11" fmla="*/ 1 h 29"/>
                <a:gd name="T12" fmla="*/ 41 w 44"/>
                <a:gd name="T13" fmla="*/ 7 h 29"/>
                <a:gd name="T14" fmla="*/ 39 w 44"/>
                <a:gd name="T15" fmla="*/ 11 h 29"/>
                <a:gd name="T16" fmla="*/ 26 w 44"/>
                <a:gd name="T17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9">
                  <a:moveTo>
                    <a:pt x="26" y="17"/>
                  </a:moveTo>
                  <a:cubicBezTo>
                    <a:pt x="24" y="20"/>
                    <a:pt x="20" y="16"/>
                    <a:pt x="18" y="19"/>
                  </a:cubicBezTo>
                  <a:cubicBezTo>
                    <a:pt x="15" y="25"/>
                    <a:pt x="10" y="26"/>
                    <a:pt x="6" y="29"/>
                  </a:cubicBezTo>
                  <a:cubicBezTo>
                    <a:pt x="2" y="28"/>
                    <a:pt x="0" y="26"/>
                    <a:pt x="4" y="23"/>
                  </a:cubicBezTo>
                  <a:cubicBezTo>
                    <a:pt x="12" y="19"/>
                    <a:pt x="18" y="11"/>
                    <a:pt x="25" y="5"/>
                  </a:cubicBezTo>
                  <a:cubicBezTo>
                    <a:pt x="29" y="2"/>
                    <a:pt x="34" y="1"/>
                    <a:pt x="39" y="1"/>
                  </a:cubicBezTo>
                  <a:cubicBezTo>
                    <a:pt x="44" y="0"/>
                    <a:pt x="36" y="6"/>
                    <a:pt x="41" y="7"/>
                  </a:cubicBezTo>
                  <a:cubicBezTo>
                    <a:pt x="40" y="9"/>
                    <a:pt x="40" y="10"/>
                    <a:pt x="39" y="11"/>
                  </a:cubicBezTo>
                  <a:cubicBezTo>
                    <a:pt x="36" y="15"/>
                    <a:pt x="30" y="15"/>
                    <a:pt x="26" y="17"/>
                  </a:cubicBezTo>
                  <a:close/>
                </a:path>
              </a:pathLst>
            </a:custGeom>
            <a:solidFill>
              <a:srgbClr val="483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30"/>
            <p:cNvSpPr>
              <a:spLocks/>
            </p:cNvSpPr>
            <p:nvPr/>
          </p:nvSpPr>
          <p:spPr bwMode="auto">
            <a:xfrm>
              <a:off x="6753035" y="-880360"/>
              <a:ext cx="160767" cy="220753"/>
            </a:xfrm>
            <a:custGeom>
              <a:avLst/>
              <a:gdLst>
                <a:gd name="T0" fmla="*/ 13 w 28"/>
                <a:gd name="T1" fmla="*/ 17 h 38"/>
                <a:gd name="T2" fmla="*/ 15 w 28"/>
                <a:gd name="T3" fmla="*/ 22 h 38"/>
                <a:gd name="T4" fmla="*/ 27 w 28"/>
                <a:gd name="T5" fmla="*/ 35 h 38"/>
                <a:gd name="T6" fmla="*/ 25 w 28"/>
                <a:gd name="T7" fmla="*/ 38 h 38"/>
                <a:gd name="T8" fmla="*/ 0 w 28"/>
                <a:gd name="T9" fmla="*/ 0 h 38"/>
                <a:gd name="T10" fmla="*/ 13 w 28"/>
                <a:gd name="T11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8">
                  <a:moveTo>
                    <a:pt x="13" y="17"/>
                  </a:moveTo>
                  <a:cubicBezTo>
                    <a:pt x="11" y="20"/>
                    <a:pt x="11" y="21"/>
                    <a:pt x="15" y="22"/>
                  </a:cubicBezTo>
                  <a:cubicBezTo>
                    <a:pt x="21" y="24"/>
                    <a:pt x="24" y="29"/>
                    <a:pt x="27" y="35"/>
                  </a:cubicBezTo>
                  <a:cubicBezTo>
                    <a:pt x="28" y="37"/>
                    <a:pt x="28" y="38"/>
                    <a:pt x="25" y="38"/>
                  </a:cubicBezTo>
                  <a:cubicBezTo>
                    <a:pt x="11" y="30"/>
                    <a:pt x="1" y="18"/>
                    <a:pt x="0" y="0"/>
                  </a:cubicBezTo>
                  <a:cubicBezTo>
                    <a:pt x="6" y="5"/>
                    <a:pt x="7" y="13"/>
                    <a:pt x="13" y="17"/>
                  </a:cubicBezTo>
                  <a:close/>
                </a:path>
              </a:pathLst>
            </a:custGeom>
            <a:solidFill>
              <a:srgbClr val="64B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35"/>
            <p:cNvSpPr>
              <a:spLocks/>
            </p:cNvSpPr>
            <p:nvPr/>
          </p:nvSpPr>
          <p:spPr bwMode="auto">
            <a:xfrm>
              <a:off x="6959391" y="-458050"/>
              <a:ext cx="158366" cy="62387"/>
            </a:xfrm>
            <a:custGeom>
              <a:avLst/>
              <a:gdLst>
                <a:gd name="T0" fmla="*/ 28 w 28"/>
                <a:gd name="T1" fmla="*/ 9 h 11"/>
                <a:gd name="T2" fmla="*/ 10 w 28"/>
                <a:gd name="T3" fmla="*/ 11 h 11"/>
                <a:gd name="T4" fmla="*/ 0 w 28"/>
                <a:gd name="T5" fmla="*/ 7 h 11"/>
                <a:gd name="T6" fmla="*/ 4 w 28"/>
                <a:gd name="T7" fmla="*/ 0 h 11"/>
                <a:gd name="T8" fmla="*/ 21 w 28"/>
                <a:gd name="T9" fmla="*/ 1 h 11"/>
                <a:gd name="T10" fmla="*/ 28 w 28"/>
                <a:gd name="T11" fmla="*/ 5 h 11"/>
                <a:gd name="T12" fmla="*/ 28 w 28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8" y="9"/>
                  </a:moveTo>
                  <a:cubicBezTo>
                    <a:pt x="22" y="9"/>
                    <a:pt x="16" y="8"/>
                    <a:pt x="10" y="11"/>
                  </a:cubicBezTo>
                  <a:cubicBezTo>
                    <a:pt x="7" y="9"/>
                    <a:pt x="2" y="10"/>
                    <a:pt x="0" y="7"/>
                  </a:cubicBezTo>
                  <a:cubicBezTo>
                    <a:pt x="1" y="5"/>
                    <a:pt x="2" y="2"/>
                    <a:pt x="4" y="0"/>
                  </a:cubicBezTo>
                  <a:cubicBezTo>
                    <a:pt x="9" y="5"/>
                    <a:pt x="15" y="1"/>
                    <a:pt x="21" y="1"/>
                  </a:cubicBezTo>
                  <a:cubicBezTo>
                    <a:pt x="24" y="1"/>
                    <a:pt x="26" y="2"/>
                    <a:pt x="28" y="5"/>
                  </a:cubicBezTo>
                  <a:cubicBezTo>
                    <a:pt x="28" y="6"/>
                    <a:pt x="28" y="7"/>
                    <a:pt x="28" y="9"/>
                  </a:cubicBezTo>
                  <a:close/>
                </a:path>
              </a:pathLst>
            </a:custGeom>
            <a:solidFill>
              <a:srgbClr val="474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37"/>
            <p:cNvSpPr>
              <a:spLocks/>
            </p:cNvSpPr>
            <p:nvPr/>
          </p:nvSpPr>
          <p:spPr bwMode="auto">
            <a:xfrm>
              <a:off x="6856214" y="-112523"/>
              <a:ext cx="62387" cy="143970"/>
            </a:xfrm>
            <a:custGeom>
              <a:avLst/>
              <a:gdLst>
                <a:gd name="T0" fmla="*/ 2 w 11"/>
                <a:gd name="T1" fmla="*/ 4 h 25"/>
                <a:gd name="T2" fmla="*/ 6 w 11"/>
                <a:gd name="T3" fmla="*/ 1 h 25"/>
                <a:gd name="T4" fmla="*/ 9 w 11"/>
                <a:gd name="T5" fmla="*/ 5 h 25"/>
                <a:gd name="T6" fmla="*/ 9 w 11"/>
                <a:gd name="T7" fmla="*/ 18 h 25"/>
                <a:gd name="T8" fmla="*/ 7 w 11"/>
                <a:gd name="T9" fmla="*/ 24 h 25"/>
                <a:gd name="T10" fmla="*/ 0 w 11"/>
                <a:gd name="T11" fmla="*/ 20 h 25"/>
                <a:gd name="T12" fmla="*/ 2 w 11"/>
                <a:gd name="T13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5">
                  <a:moveTo>
                    <a:pt x="2" y="4"/>
                  </a:moveTo>
                  <a:cubicBezTo>
                    <a:pt x="5" y="4"/>
                    <a:pt x="3" y="0"/>
                    <a:pt x="6" y="1"/>
                  </a:cubicBezTo>
                  <a:cubicBezTo>
                    <a:pt x="8" y="1"/>
                    <a:pt x="9" y="3"/>
                    <a:pt x="9" y="5"/>
                  </a:cubicBezTo>
                  <a:cubicBezTo>
                    <a:pt x="8" y="9"/>
                    <a:pt x="7" y="14"/>
                    <a:pt x="9" y="18"/>
                  </a:cubicBezTo>
                  <a:cubicBezTo>
                    <a:pt x="10" y="21"/>
                    <a:pt x="11" y="23"/>
                    <a:pt x="7" y="24"/>
                  </a:cubicBezTo>
                  <a:cubicBezTo>
                    <a:pt x="3" y="25"/>
                    <a:pt x="1" y="23"/>
                    <a:pt x="0" y="20"/>
                  </a:cubicBezTo>
                  <a:cubicBezTo>
                    <a:pt x="0" y="14"/>
                    <a:pt x="1" y="9"/>
                    <a:pt x="2" y="4"/>
                  </a:cubicBezTo>
                  <a:close/>
                </a:path>
              </a:pathLst>
            </a:custGeom>
            <a:solidFill>
              <a:srgbClr val="38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49"/>
            <p:cNvSpPr>
              <a:spLocks/>
            </p:cNvSpPr>
            <p:nvPr/>
          </p:nvSpPr>
          <p:spPr bwMode="auto">
            <a:xfrm>
              <a:off x="6889807" y="-194105"/>
              <a:ext cx="69586" cy="76784"/>
            </a:xfrm>
            <a:custGeom>
              <a:avLst/>
              <a:gdLst>
                <a:gd name="T0" fmla="*/ 7 w 12"/>
                <a:gd name="T1" fmla="*/ 13 h 13"/>
                <a:gd name="T2" fmla="*/ 7 w 12"/>
                <a:gd name="T3" fmla="*/ 3 h 13"/>
                <a:gd name="T4" fmla="*/ 12 w 12"/>
                <a:gd name="T5" fmla="*/ 5 h 13"/>
                <a:gd name="T6" fmla="*/ 7 w 12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3">
                  <a:moveTo>
                    <a:pt x="7" y="13"/>
                  </a:moveTo>
                  <a:cubicBezTo>
                    <a:pt x="0" y="10"/>
                    <a:pt x="5" y="6"/>
                    <a:pt x="7" y="3"/>
                  </a:cubicBezTo>
                  <a:cubicBezTo>
                    <a:pt x="10" y="0"/>
                    <a:pt x="11" y="2"/>
                    <a:pt x="12" y="5"/>
                  </a:cubicBezTo>
                  <a:cubicBezTo>
                    <a:pt x="11" y="9"/>
                    <a:pt x="9" y="11"/>
                    <a:pt x="7" y="13"/>
                  </a:cubicBezTo>
                  <a:close/>
                </a:path>
              </a:pathLst>
            </a:custGeom>
            <a:solidFill>
              <a:srgbClr val="1C2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54"/>
            <p:cNvSpPr>
              <a:spLocks/>
            </p:cNvSpPr>
            <p:nvPr/>
          </p:nvSpPr>
          <p:spPr bwMode="auto">
            <a:xfrm>
              <a:off x="6968989" y="-729193"/>
              <a:ext cx="98380" cy="98378"/>
            </a:xfrm>
            <a:custGeom>
              <a:avLst/>
              <a:gdLst>
                <a:gd name="T0" fmla="*/ 0 w 17"/>
                <a:gd name="T1" fmla="*/ 10 h 17"/>
                <a:gd name="T2" fmla="*/ 1 w 17"/>
                <a:gd name="T3" fmla="*/ 1 h 17"/>
                <a:gd name="T4" fmla="*/ 7 w 17"/>
                <a:gd name="T5" fmla="*/ 3 h 17"/>
                <a:gd name="T6" fmla="*/ 10 w 17"/>
                <a:gd name="T7" fmla="*/ 11 h 17"/>
                <a:gd name="T8" fmla="*/ 17 w 17"/>
                <a:gd name="T9" fmla="*/ 12 h 17"/>
                <a:gd name="T10" fmla="*/ 7 w 17"/>
                <a:gd name="T11" fmla="*/ 15 h 17"/>
                <a:gd name="T12" fmla="*/ 0 w 17"/>
                <a:gd name="T1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0" y="10"/>
                  </a:moveTo>
                  <a:cubicBezTo>
                    <a:pt x="1" y="8"/>
                    <a:pt x="2" y="4"/>
                    <a:pt x="1" y="1"/>
                  </a:cubicBezTo>
                  <a:cubicBezTo>
                    <a:pt x="4" y="0"/>
                    <a:pt x="6" y="0"/>
                    <a:pt x="7" y="3"/>
                  </a:cubicBezTo>
                  <a:cubicBezTo>
                    <a:pt x="2" y="8"/>
                    <a:pt x="8" y="9"/>
                    <a:pt x="10" y="11"/>
                  </a:cubicBezTo>
                  <a:cubicBezTo>
                    <a:pt x="11" y="12"/>
                    <a:pt x="14" y="12"/>
                    <a:pt x="17" y="12"/>
                  </a:cubicBezTo>
                  <a:cubicBezTo>
                    <a:pt x="15" y="17"/>
                    <a:pt x="11" y="16"/>
                    <a:pt x="7" y="15"/>
                  </a:cubicBezTo>
                  <a:cubicBezTo>
                    <a:pt x="4" y="14"/>
                    <a:pt x="2" y="12"/>
                    <a:pt x="0" y="10"/>
                  </a:cubicBezTo>
                  <a:close/>
                </a:path>
              </a:pathLst>
            </a:custGeom>
            <a:solidFill>
              <a:srgbClr val="C3A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60"/>
            <p:cNvSpPr>
              <a:spLocks/>
            </p:cNvSpPr>
            <p:nvPr/>
          </p:nvSpPr>
          <p:spPr bwMode="auto">
            <a:xfrm>
              <a:off x="6964190" y="-834771"/>
              <a:ext cx="119975" cy="127172"/>
            </a:xfrm>
            <a:custGeom>
              <a:avLst/>
              <a:gdLst>
                <a:gd name="T0" fmla="*/ 12 w 21"/>
                <a:gd name="T1" fmla="*/ 2 h 22"/>
                <a:gd name="T2" fmla="*/ 20 w 21"/>
                <a:gd name="T3" fmla="*/ 13 h 22"/>
                <a:gd name="T4" fmla="*/ 1 w 21"/>
                <a:gd name="T5" fmla="*/ 12 h 22"/>
                <a:gd name="T6" fmla="*/ 1 w 21"/>
                <a:gd name="T7" fmla="*/ 12 h 22"/>
                <a:gd name="T8" fmla="*/ 0 w 21"/>
                <a:gd name="T9" fmla="*/ 12 h 22"/>
                <a:gd name="T10" fmla="*/ 12 w 21"/>
                <a:gd name="T1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2" y="2"/>
                  </a:moveTo>
                  <a:cubicBezTo>
                    <a:pt x="16" y="5"/>
                    <a:pt x="21" y="7"/>
                    <a:pt x="20" y="13"/>
                  </a:cubicBezTo>
                  <a:cubicBezTo>
                    <a:pt x="15" y="22"/>
                    <a:pt x="8" y="2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2"/>
                    <a:pt x="4" y="0"/>
                    <a:pt x="12" y="2"/>
                  </a:cubicBezTo>
                  <a:close/>
                </a:path>
              </a:pathLst>
            </a:custGeom>
            <a:solidFill>
              <a:srgbClr val="CF2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61"/>
            <p:cNvSpPr>
              <a:spLocks/>
            </p:cNvSpPr>
            <p:nvPr/>
          </p:nvSpPr>
          <p:spPr bwMode="auto">
            <a:xfrm>
              <a:off x="6964190" y="-765184"/>
              <a:ext cx="136772" cy="57588"/>
            </a:xfrm>
            <a:custGeom>
              <a:avLst/>
              <a:gdLst>
                <a:gd name="T0" fmla="*/ 1 w 24"/>
                <a:gd name="T1" fmla="*/ 0 h 10"/>
                <a:gd name="T2" fmla="*/ 20 w 24"/>
                <a:gd name="T3" fmla="*/ 1 h 10"/>
                <a:gd name="T4" fmla="*/ 15 w 24"/>
                <a:gd name="T5" fmla="*/ 10 h 10"/>
                <a:gd name="T6" fmla="*/ 8 w 24"/>
                <a:gd name="T7" fmla="*/ 9 h 10"/>
                <a:gd name="T8" fmla="*/ 2 w 24"/>
                <a:gd name="T9" fmla="*/ 7 h 10"/>
                <a:gd name="T10" fmla="*/ 1 w 24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0">
                  <a:moveTo>
                    <a:pt x="1" y="0"/>
                  </a:moveTo>
                  <a:cubicBezTo>
                    <a:pt x="7" y="6"/>
                    <a:pt x="14" y="8"/>
                    <a:pt x="20" y="1"/>
                  </a:cubicBezTo>
                  <a:cubicBezTo>
                    <a:pt x="24" y="8"/>
                    <a:pt x="24" y="10"/>
                    <a:pt x="15" y="10"/>
                  </a:cubicBezTo>
                  <a:cubicBezTo>
                    <a:pt x="13" y="10"/>
                    <a:pt x="10" y="9"/>
                    <a:pt x="8" y="9"/>
                  </a:cubicBezTo>
                  <a:cubicBezTo>
                    <a:pt x="6" y="7"/>
                    <a:pt x="4" y="7"/>
                    <a:pt x="2" y="7"/>
                  </a:cubicBezTo>
                  <a:cubicBezTo>
                    <a:pt x="2" y="5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691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31" name="Grupo 130"/>
          <p:cNvGrpSpPr/>
          <p:nvPr/>
        </p:nvGrpSpPr>
        <p:grpSpPr>
          <a:xfrm>
            <a:off x="6463382" y="1715835"/>
            <a:ext cx="785663" cy="1009469"/>
            <a:chOff x="9068545" y="-897157"/>
            <a:chExt cx="808630" cy="1038979"/>
          </a:xfrm>
        </p:grpSpPr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9471660" y="-371668"/>
              <a:ext cx="302336" cy="340728"/>
            </a:xfrm>
            <a:custGeom>
              <a:avLst/>
              <a:gdLst>
                <a:gd name="T0" fmla="*/ 15 w 53"/>
                <a:gd name="T1" fmla="*/ 1 h 59"/>
                <a:gd name="T2" fmla="*/ 28 w 53"/>
                <a:gd name="T3" fmla="*/ 7 h 59"/>
                <a:gd name="T4" fmla="*/ 36 w 53"/>
                <a:gd name="T5" fmla="*/ 14 h 59"/>
                <a:gd name="T6" fmla="*/ 53 w 53"/>
                <a:gd name="T7" fmla="*/ 40 h 59"/>
                <a:gd name="T8" fmla="*/ 22 w 53"/>
                <a:gd name="T9" fmla="*/ 58 h 59"/>
                <a:gd name="T10" fmla="*/ 0 w 53"/>
                <a:gd name="T11" fmla="*/ 43 h 59"/>
                <a:gd name="T12" fmla="*/ 5 w 53"/>
                <a:gd name="T13" fmla="*/ 8 h 59"/>
                <a:gd name="T14" fmla="*/ 15 w 53"/>
                <a:gd name="T15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9">
                  <a:moveTo>
                    <a:pt x="15" y="1"/>
                  </a:moveTo>
                  <a:cubicBezTo>
                    <a:pt x="21" y="0"/>
                    <a:pt x="25" y="3"/>
                    <a:pt x="28" y="7"/>
                  </a:cubicBezTo>
                  <a:cubicBezTo>
                    <a:pt x="31" y="9"/>
                    <a:pt x="33" y="12"/>
                    <a:pt x="36" y="14"/>
                  </a:cubicBezTo>
                  <a:cubicBezTo>
                    <a:pt x="41" y="23"/>
                    <a:pt x="51" y="29"/>
                    <a:pt x="53" y="40"/>
                  </a:cubicBezTo>
                  <a:cubicBezTo>
                    <a:pt x="44" y="49"/>
                    <a:pt x="34" y="56"/>
                    <a:pt x="22" y="58"/>
                  </a:cubicBezTo>
                  <a:cubicBezTo>
                    <a:pt x="12" y="59"/>
                    <a:pt x="5" y="51"/>
                    <a:pt x="0" y="43"/>
                  </a:cubicBezTo>
                  <a:cubicBezTo>
                    <a:pt x="0" y="31"/>
                    <a:pt x="1" y="19"/>
                    <a:pt x="5" y="8"/>
                  </a:cubicBezTo>
                  <a:cubicBezTo>
                    <a:pt x="7" y="4"/>
                    <a:pt x="10" y="1"/>
                    <a:pt x="15" y="1"/>
                  </a:cubicBezTo>
                  <a:close/>
                </a:path>
              </a:pathLst>
            </a:custGeom>
            <a:solidFill>
              <a:srgbClr val="7D7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9289299" y="-251693"/>
              <a:ext cx="525489" cy="295137"/>
            </a:xfrm>
            <a:custGeom>
              <a:avLst/>
              <a:gdLst>
                <a:gd name="T0" fmla="*/ 47 w 92"/>
                <a:gd name="T1" fmla="*/ 50 h 51"/>
                <a:gd name="T2" fmla="*/ 33 w 92"/>
                <a:gd name="T3" fmla="*/ 42 h 51"/>
                <a:gd name="T4" fmla="*/ 21 w 92"/>
                <a:gd name="T5" fmla="*/ 34 h 51"/>
                <a:gd name="T6" fmla="*/ 6 w 92"/>
                <a:gd name="T7" fmla="*/ 22 h 51"/>
                <a:gd name="T8" fmla="*/ 3 w 92"/>
                <a:gd name="T9" fmla="*/ 16 h 51"/>
                <a:gd name="T10" fmla="*/ 1 w 92"/>
                <a:gd name="T11" fmla="*/ 3 h 51"/>
                <a:gd name="T12" fmla="*/ 11 w 92"/>
                <a:gd name="T13" fmla="*/ 6 h 51"/>
                <a:gd name="T14" fmla="*/ 16 w 92"/>
                <a:gd name="T15" fmla="*/ 10 h 51"/>
                <a:gd name="T16" fmla="*/ 17 w 92"/>
                <a:gd name="T17" fmla="*/ 11 h 51"/>
                <a:gd name="T18" fmla="*/ 46 w 92"/>
                <a:gd name="T19" fmla="*/ 34 h 51"/>
                <a:gd name="T20" fmla="*/ 58 w 92"/>
                <a:gd name="T21" fmla="*/ 36 h 51"/>
                <a:gd name="T22" fmla="*/ 84 w 92"/>
                <a:gd name="T23" fmla="*/ 21 h 51"/>
                <a:gd name="T24" fmla="*/ 92 w 92"/>
                <a:gd name="T25" fmla="*/ 20 h 51"/>
                <a:gd name="T26" fmla="*/ 68 w 92"/>
                <a:gd name="T27" fmla="*/ 41 h 51"/>
                <a:gd name="T28" fmla="*/ 60 w 92"/>
                <a:gd name="T29" fmla="*/ 50 h 51"/>
                <a:gd name="T30" fmla="*/ 50 w 92"/>
                <a:gd name="T31" fmla="*/ 51 h 51"/>
                <a:gd name="T32" fmla="*/ 47 w 92"/>
                <a:gd name="T33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51">
                  <a:moveTo>
                    <a:pt x="47" y="50"/>
                  </a:moveTo>
                  <a:cubicBezTo>
                    <a:pt x="41" y="49"/>
                    <a:pt x="37" y="45"/>
                    <a:pt x="33" y="42"/>
                  </a:cubicBezTo>
                  <a:cubicBezTo>
                    <a:pt x="29" y="39"/>
                    <a:pt x="26" y="35"/>
                    <a:pt x="21" y="34"/>
                  </a:cubicBezTo>
                  <a:cubicBezTo>
                    <a:pt x="16" y="30"/>
                    <a:pt x="10" y="27"/>
                    <a:pt x="6" y="22"/>
                  </a:cubicBezTo>
                  <a:cubicBezTo>
                    <a:pt x="6" y="19"/>
                    <a:pt x="4" y="18"/>
                    <a:pt x="3" y="16"/>
                  </a:cubicBezTo>
                  <a:cubicBezTo>
                    <a:pt x="3" y="12"/>
                    <a:pt x="0" y="8"/>
                    <a:pt x="1" y="3"/>
                  </a:cubicBezTo>
                  <a:cubicBezTo>
                    <a:pt x="5" y="0"/>
                    <a:pt x="7" y="5"/>
                    <a:pt x="11" y="6"/>
                  </a:cubicBezTo>
                  <a:cubicBezTo>
                    <a:pt x="13" y="7"/>
                    <a:pt x="14" y="8"/>
                    <a:pt x="16" y="10"/>
                  </a:cubicBezTo>
                  <a:cubicBezTo>
                    <a:pt x="16" y="10"/>
                    <a:pt x="17" y="11"/>
                    <a:pt x="17" y="11"/>
                  </a:cubicBezTo>
                  <a:cubicBezTo>
                    <a:pt x="26" y="20"/>
                    <a:pt x="36" y="27"/>
                    <a:pt x="46" y="34"/>
                  </a:cubicBezTo>
                  <a:cubicBezTo>
                    <a:pt x="50" y="37"/>
                    <a:pt x="54" y="38"/>
                    <a:pt x="58" y="36"/>
                  </a:cubicBezTo>
                  <a:cubicBezTo>
                    <a:pt x="67" y="31"/>
                    <a:pt x="75" y="26"/>
                    <a:pt x="84" y="21"/>
                  </a:cubicBezTo>
                  <a:cubicBezTo>
                    <a:pt x="87" y="20"/>
                    <a:pt x="89" y="17"/>
                    <a:pt x="92" y="20"/>
                  </a:cubicBezTo>
                  <a:cubicBezTo>
                    <a:pt x="85" y="28"/>
                    <a:pt x="76" y="35"/>
                    <a:pt x="68" y="41"/>
                  </a:cubicBezTo>
                  <a:cubicBezTo>
                    <a:pt x="64" y="44"/>
                    <a:pt x="64" y="49"/>
                    <a:pt x="60" y="50"/>
                  </a:cubicBezTo>
                  <a:cubicBezTo>
                    <a:pt x="56" y="49"/>
                    <a:pt x="53" y="51"/>
                    <a:pt x="50" y="51"/>
                  </a:cubicBezTo>
                  <a:cubicBezTo>
                    <a:pt x="49" y="51"/>
                    <a:pt x="48" y="51"/>
                    <a:pt x="47" y="50"/>
                  </a:cubicBezTo>
                  <a:close/>
                </a:path>
              </a:pathLst>
            </a:custGeom>
            <a:solidFill>
              <a:srgbClr val="167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9186120" y="-753188"/>
              <a:ext cx="182361" cy="357524"/>
            </a:xfrm>
            <a:custGeom>
              <a:avLst/>
              <a:gdLst>
                <a:gd name="T0" fmla="*/ 2 w 32"/>
                <a:gd name="T1" fmla="*/ 4 h 62"/>
                <a:gd name="T2" fmla="*/ 7 w 32"/>
                <a:gd name="T3" fmla="*/ 0 h 62"/>
                <a:gd name="T4" fmla="*/ 12 w 32"/>
                <a:gd name="T5" fmla="*/ 3 h 62"/>
                <a:gd name="T6" fmla="*/ 23 w 32"/>
                <a:gd name="T7" fmla="*/ 3 h 62"/>
                <a:gd name="T8" fmla="*/ 30 w 32"/>
                <a:gd name="T9" fmla="*/ 4 h 62"/>
                <a:gd name="T10" fmla="*/ 31 w 32"/>
                <a:gd name="T11" fmla="*/ 14 h 62"/>
                <a:gd name="T12" fmla="*/ 30 w 32"/>
                <a:gd name="T13" fmla="*/ 38 h 62"/>
                <a:gd name="T14" fmla="*/ 20 w 32"/>
                <a:gd name="T15" fmla="*/ 48 h 62"/>
                <a:gd name="T16" fmla="*/ 8 w 32"/>
                <a:gd name="T17" fmla="*/ 61 h 62"/>
                <a:gd name="T18" fmla="*/ 6 w 32"/>
                <a:gd name="T19" fmla="*/ 62 h 62"/>
                <a:gd name="T20" fmla="*/ 4 w 32"/>
                <a:gd name="T21" fmla="*/ 60 h 62"/>
                <a:gd name="T22" fmla="*/ 6 w 32"/>
                <a:gd name="T23" fmla="*/ 18 h 62"/>
                <a:gd name="T24" fmla="*/ 2 w 32"/>
                <a:gd name="T25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62">
                  <a:moveTo>
                    <a:pt x="2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1"/>
                    <a:pt x="11" y="2"/>
                    <a:pt x="12" y="3"/>
                  </a:cubicBezTo>
                  <a:cubicBezTo>
                    <a:pt x="16" y="6"/>
                    <a:pt x="20" y="7"/>
                    <a:pt x="23" y="3"/>
                  </a:cubicBezTo>
                  <a:cubicBezTo>
                    <a:pt x="26" y="1"/>
                    <a:pt x="28" y="0"/>
                    <a:pt x="30" y="4"/>
                  </a:cubicBezTo>
                  <a:cubicBezTo>
                    <a:pt x="30" y="7"/>
                    <a:pt x="31" y="11"/>
                    <a:pt x="31" y="14"/>
                  </a:cubicBezTo>
                  <a:cubicBezTo>
                    <a:pt x="29" y="22"/>
                    <a:pt x="32" y="30"/>
                    <a:pt x="30" y="38"/>
                  </a:cubicBezTo>
                  <a:cubicBezTo>
                    <a:pt x="27" y="42"/>
                    <a:pt x="23" y="45"/>
                    <a:pt x="20" y="48"/>
                  </a:cubicBezTo>
                  <a:cubicBezTo>
                    <a:pt x="9" y="46"/>
                    <a:pt x="10" y="55"/>
                    <a:pt x="8" y="61"/>
                  </a:cubicBezTo>
                  <a:cubicBezTo>
                    <a:pt x="7" y="62"/>
                    <a:pt x="7" y="62"/>
                    <a:pt x="6" y="62"/>
                  </a:cubicBezTo>
                  <a:cubicBezTo>
                    <a:pt x="5" y="61"/>
                    <a:pt x="4" y="61"/>
                    <a:pt x="4" y="60"/>
                  </a:cubicBezTo>
                  <a:cubicBezTo>
                    <a:pt x="1" y="46"/>
                    <a:pt x="0" y="32"/>
                    <a:pt x="6" y="18"/>
                  </a:cubicBezTo>
                  <a:cubicBezTo>
                    <a:pt x="8" y="12"/>
                    <a:pt x="2" y="9"/>
                    <a:pt x="2" y="4"/>
                  </a:cubicBezTo>
                  <a:close/>
                </a:path>
              </a:pathLst>
            </a:custGeom>
            <a:solidFill>
              <a:srgbClr val="575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2"/>
            <p:cNvSpPr>
              <a:spLocks/>
            </p:cNvSpPr>
            <p:nvPr/>
          </p:nvSpPr>
          <p:spPr bwMode="auto">
            <a:xfrm>
              <a:off x="9152527" y="-729193"/>
              <a:ext cx="91181" cy="357524"/>
            </a:xfrm>
            <a:custGeom>
              <a:avLst/>
              <a:gdLst>
                <a:gd name="T0" fmla="*/ 8 w 16"/>
                <a:gd name="T1" fmla="*/ 0 h 62"/>
                <a:gd name="T2" fmla="*/ 13 w 16"/>
                <a:gd name="T3" fmla="*/ 19 h 62"/>
                <a:gd name="T4" fmla="*/ 11 w 16"/>
                <a:gd name="T5" fmla="*/ 48 h 62"/>
                <a:gd name="T6" fmla="*/ 11 w 16"/>
                <a:gd name="T7" fmla="*/ 57 h 62"/>
                <a:gd name="T8" fmla="*/ 3 w 16"/>
                <a:gd name="T9" fmla="*/ 53 h 62"/>
                <a:gd name="T10" fmla="*/ 1 w 16"/>
                <a:gd name="T11" fmla="*/ 14 h 62"/>
                <a:gd name="T12" fmla="*/ 8 w 16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2">
                  <a:moveTo>
                    <a:pt x="8" y="0"/>
                  </a:moveTo>
                  <a:cubicBezTo>
                    <a:pt x="15" y="5"/>
                    <a:pt x="16" y="10"/>
                    <a:pt x="13" y="19"/>
                  </a:cubicBezTo>
                  <a:cubicBezTo>
                    <a:pt x="9" y="28"/>
                    <a:pt x="9" y="38"/>
                    <a:pt x="11" y="48"/>
                  </a:cubicBezTo>
                  <a:cubicBezTo>
                    <a:pt x="12" y="51"/>
                    <a:pt x="11" y="54"/>
                    <a:pt x="11" y="57"/>
                  </a:cubicBezTo>
                  <a:cubicBezTo>
                    <a:pt x="5" y="62"/>
                    <a:pt x="5" y="56"/>
                    <a:pt x="3" y="53"/>
                  </a:cubicBezTo>
                  <a:cubicBezTo>
                    <a:pt x="0" y="40"/>
                    <a:pt x="1" y="27"/>
                    <a:pt x="1" y="14"/>
                  </a:cubicBezTo>
                  <a:cubicBezTo>
                    <a:pt x="1" y="8"/>
                    <a:pt x="3" y="3"/>
                    <a:pt x="8" y="0"/>
                  </a:cubicBezTo>
                  <a:close/>
                </a:path>
              </a:pathLst>
            </a:custGeom>
            <a:solidFill>
              <a:srgbClr val="E7C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3"/>
            <p:cNvSpPr>
              <a:spLocks/>
            </p:cNvSpPr>
            <p:nvPr/>
          </p:nvSpPr>
          <p:spPr bwMode="auto">
            <a:xfrm>
              <a:off x="9363682" y="-371668"/>
              <a:ext cx="194360" cy="247147"/>
            </a:xfrm>
            <a:custGeom>
              <a:avLst/>
              <a:gdLst>
                <a:gd name="T0" fmla="*/ 34 w 34"/>
                <a:gd name="T1" fmla="*/ 1 h 43"/>
                <a:gd name="T2" fmla="*/ 22 w 34"/>
                <a:gd name="T3" fmla="*/ 27 h 43"/>
                <a:gd name="T4" fmla="*/ 20 w 34"/>
                <a:gd name="T5" fmla="*/ 43 h 43"/>
                <a:gd name="T6" fmla="*/ 3 w 34"/>
                <a:gd name="T7" fmla="*/ 32 h 43"/>
                <a:gd name="T8" fmla="*/ 3 w 34"/>
                <a:gd name="T9" fmla="*/ 32 h 43"/>
                <a:gd name="T10" fmla="*/ 3 w 34"/>
                <a:gd name="T11" fmla="*/ 24 h 43"/>
                <a:gd name="T12" fmla="*/ 22 w 34"/>
                <a:gd name="T13" fmla="*/ 0 h 43"/>
                <a:gd name="T14" fmla="*/ 29 w 34"/>
                <a:gd name="T15" fmla="*/ 0 h 43"/>
                <a:gd name="T16" fmla="*/ 34 w 34"/>
                <a:gd name="T1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3">
                  <a:moveTo>
                    <a:pt x="34" y="1"/>
                  </a:moveTo>
                  <a:cubicBezTo>
                    <a:pt x="24" y="7"/>
                    <a:pt x="24" y="17"/>
                    <a:pt x="22" y="27"/>
                  </a:cubicBezTo>
                  <a:cubicBezTo>
                    <a:pt x="21" y="32"/>
                    <a:pt x="21" y="38"/>
                    <a:pt x="20" y="43"/>
                  </a:cubicBezTo>
                  <a:cubicBezTo>
                    <a:pt x="12" y="43"/>
                    <a:pt x="8" y="36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29"/>
                    <a:pt x="1" y="27"/>
                    <a:pt x="3" y="24"/>
                  </a:cubicBezTo>
                  <a:cubicBezTo>
                    <a:pt x="9" y="16"/>
                    <a:pt x="15" y="8"/>
                    <a:pt x="22" y="0"/>
                  </a:cubicBezTo>
                  <a:cubicBezTo>
                    <a:pt x="24" y="0"/>
                    <a:pt x="26" y="0"/>
                    <a:pt x="29" y="0"/>
                  </a:cubicBezTo>
                  <a:cubicBezTo>
                    <a:pt x="30" y="0"/>
                    <a:pt x="32" y="1"/>
                    <a:pt x="34" y="1"/>
                  </a:cubicBezTo>
                  <a:close/>
                </a:path>
              </a:pathLst>
            </a:custGeom>
            <a:solidFill>
              <a:srgbClr val="6B71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21"/>
            <p:cNvSpPr>
              <a:spLocks/>
            </p:cNvSpPr>
            <p:nvPr/>
          </p:nvSpPr>
          <p:spPr bwMode="auto">
            <a:xfrm>
              <a:off x="9678016" y="-290085"/>
              <a:ext cx="175164" cy="143970"/>
            </a:xfrm>
            <a:custGeom>
              <a:avLst/>
              <a:gdLst>
                <a:gd name="T0" fmla="*/ 16 w 31"/>
                <a:gd name="T1" fmla="*/ 25 h 25"/>
                <a:gd name="T2" fmla="*/ 5 w 31"/>
                <a:gd name="T3" fmla="*/ 10 h 25"/>
                <a:gd name="T4" fmla="*/ 0 w 31"/>
                <a:gd name="T5" fmla="*/ 0 h 25"/>
                <a:gd name="T6" fmla="*/ 30 w 31"/>
                <a:gd name="T7" fmla="*/ 13 h 25"/>
                <a:gd name="T8" fmla="*/ 16 w 31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6" y="25"/>
                  </a:moveTo>
                  <a:cubicBezTo>
                    <a:pt x="13" y="19"/>
                    <a:pt x="9" y="15"/>
                    <a:pt x="5" y="10"/>
                  </a:cubicBezTo>
                  <a:cubicBezTo>
                    <a:pt x="2" y="7"/>
                    <a:pt x="0" y="4"/>
                    <a:pt x="0" y="0"/>
                  </a:cubicBezTo>
                  <a:cubicBezTo>
                    <a:pt x="10" y="3"/>
                    <a:pt x="20" y="8"/>
                    <a:pt x="30" y="13"/>
                  </a:cubicBezTo>
                  <a:cubicBezTo>
                    <a:pt x="31" y="20"/>
                    <a:pt x="26" y="25"/>
                    <a:pt x="16" y="25"/>
                  </a:cubicBezTo>
                  <a:close/>
                </a:path>
              </a:pathLst>
            </a:custGeom>
            <a:solidFill>
              <a:srgbClr val="208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22"/>
            <p:cNvSpPr>
              <a:spLocks/>
            </p:cNvSpPr>
            <p:nvPr/>
          </p:nvSpPr>
          <p:spPr bwMode="auto">
            <a:xfrm>
              <a:off x="9380479" y="-215702"/>
              <a:ext cx="496696" cy="189559"/>
            </a:xfrm>
            <a:custGeom>
              <a:avLst/>
              <a:gdLst>
                <a:gd name="T0" fmla="*/ 68 w 87"/>
                <a:gd name="T1" fmla="*/ 12 h 33"/>
                <a:gd name="T2" fmla="*/ 82 w 87"/>
                <a:gd name="T3" fmla="*/ 0 h 33"/>
                <a:gd name="T4" fmla="*/ 83 w 87"/>
                <a:gd name="T5" fmla="*/ 7 h 33"/>
                <a:gd name="T6" fmla="*/ 76 w 87"/>
                <a:gd name="T7" fmla="*/ 14 h 33"/>
                <a:gd name="T8" fmla="*/ 48 w 87"/>
                <a:gd name="T9" fmla="*/ 28 h 33"/>
                <a:gd name="T10" fmla="*/ 24 w 87"/>
                <a:gd name="T11" fmla="*/ 26 h 33"/>
                <a:gd name="T12" fmla="*/ 0 w 87"/>
                <a:gd name="T13" fmla="*/ 5 h 33"/>
                <a:gd name="T14" fmla="*/ 17 w 87"/>
                <a:gd name="T15" fmla="*/ 16 h 33"/>
                <a:gd name="T16" fmla="*/ 33 w 87"/>
                <a:gd name="T17" fmla="*/ 28 h 33"/>
                <a:gd name="T18" fmla="*/ 42 w 87"/>
                <a:gd name="T19" fmla="*/ 28 h 33"/>
                <a:gd name="T20" fmla="*/ 68 w 87"/>
                <a:gd name="T2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33">
                  <a:moveTo>
                    <a:pt x="68" y="12"/>
                  </a:moveTo>
                  <a:cubicBezTo>
                    <a:pt x="73" y="9"/>
                    <a:pt x="82" y="10"/>
                    <a:pt x="82" y="0"/>
                  </a:cubicBezTo>
                  <a:cubicBezTo>
                    <a:pt x="86" y="1"/>
                    <a:pt x="87" y="4"/>
                    <a:pt x="83" y="7"/>
                  </a:cubicBezTo>
                  <a:cubicBezTo>
                    <a:pt x="81" y="10"/>
                    <a:pt x="78" y="12"/>
                    <a:pt x="76" y="14"/>
                  </a:cubicBezTo>
                  <a:cubicBezTo>
                    <a:pt x="66" y="17"/>
                    <a:pt x="57" y="23"/>
                    <a:pt x="48" y="28"/>
                  </a:cubicBezTo>
                  <a:cubicBezTo>
                    <a:pt x="39" y="33"/>
                    <a:pt x="32" y="33"/>
                    <a:pt x="24" y="26"/>
                  </a:cubicBezTo>
                  <a:cubicBezTo>
                    <a:pt x="16" y="19"/>
                    <a:pt x="6" y="14"/>
                    <a:pt x="0" y="5"/>
                  </a:cubicBezTo>
                  <a:cubicBezTo>
                    <a:pt x="7" y="7"/>
                    <a:pt x="10" y="14"/>
                    <a:pt x="17" y="16"/>
                  </a:cubicBezTo>
                  <a:cubicBezTo>
                    <a:pt x="21" y="21"/>
                    <a:pt x="28" y="24"/>
                    <a:pt x="33" y="28"/>
                  </a:cubicBezTo>
                  <a:cubicBezTo>
                    <a:pt x="35" y="31"/>
                    <a:pt x="39" y="29"/>
                    <a:pt x="42" y="28"/>
                  </a:cubicBezTo>
                  <a:cubicBezTo>
                    <a:pt x="51" y="23"/>
                    <a:pt x="60" y="19"/>
                    <a:pt x="68" y="12"/>
                  </a:cubicBezTo>
                  <a:close/>
                </a:path>
              </a:pathLst>
            </a:custGeom>
            <a:solidFill>
              <a:srgbClr val="55A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24"/>
            <p:cNvSpPr>
              <a:spLocks/>
            </p:cNvSpPr>
            <p:nvPr/>
          </p:nvSpPr>
          <p:spPr bwMode="auto">
            <a:xfrm>
              <a:off x="9130932" y="-424457"/>
              <a:ext cx="107978" cy="208755"/>
            </a:xfrm>
            <a:custGeom>
              <a:avLst/>
              <a:gdLst>
                <a:gd name="T0" fmla="*/ 7 w 19"/>
                <a:gd name="T1" fmla="*/ 0 h 36"/>
                <a:gd name="T2" fmla="*/ 15 w 19"/>
                <a:gd name="T3" fmla="*/ 4 h 36"/>
                <a:gd name="T4" fmla="*/ 16 w 19"/>
                <a:gd name="T5" fmla="*/ 5 h 36"/>
                <a:gd name="T6" fmla="*/ 18 w 19"/>
                <a:gd name="T7" fmla="*/ 18 h 36"/>
                <a:gd name="T8" fmla="*/ 7 w 19"/>
                <a:gd name="T9" fmla="*/ 36 h 36"/>
                <a:gd name="T10" fmla="*/ 0 w 19"/>
                <a:gd name="T11" fmla="*/ 31 h 36"/>
                <a:gd name="T12" fmla="*/ 7 w 1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6">
                  <a:moveTo>
                    <a:pt x="7" y="0"/>
                  </a:moveTo>
                  <a:cubicBezTo>
                    <a:pt x="10" y="1"/>
                    <a:pt x="10" y="7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1" y="10"/>
                    <a:pt x="15" y="14"/>
                    <a:pt x="18" y="18"/>
                  </a:cubicBezTo>
                  <a:cubicBezTo>
                    <a:pt x="19" y="27"/>
                    <a:pt x="14" y="32"/>
                    <a:pt x="7" y="36"/>
                  </a:cubicBezTo>
                  <a:cubicBezTo>
                    <a:pt x="3" y="36"/>
                    <a:pt x="1" y="35"/>
                    <a:pt x="0" y="31"/>
                  </a:cubicBezTo>
                  <a:cubicBezTo>
                    <a:pt x="4" y="21"/>
                    <a:pt x="7" y="10"/>
                    <a:pt x="7" y="0"/>
                  </a:cubicBezTo>
                  <a:close/>
                </a:path>
              </a:pathLst>
            </a:custGeom>
            <a:solidFill>
              <a:srgbClr val="324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27"/>
            <p:cNvSpPr>
              <a:spLocks/>
            </p:cNvSpPr>
            <p:nvPr/>
          </p:nvSpPr>
          <p:spPr bwMode="auto">
            <a:xfrm>
              <a:off x="9558042" y="-14144"/>
              <a:ext cx="153567" cy="155966"/>
            </a:xfrm>
            <a:custGeom>
              <a:avLst/>
              <a:gdLst>
                <a:gd name="T0" fmla="*/ 12 w 27"/>
                <a:gd name="T1" fmla="*/ 9 h 27"/>
                <a:gd name="T2" fmla="*/ 21 w 27"/>
                <a:gd name="T3" fmla="*/ 0 h 27"/>
                <a:gd name="T4" fmla="*/ 23 w 27"/>
                <a:gd name="T5" fmla="*/ 6 h 27"/>
                <a:gd name="T6" fmla="*/ 17 w 27"/>
                <a:gd name="T7" fmla="*/ 22 h 27"/>
                <a:gd name="T8" fmla="*/ 2 w 27"/>
                <a:gd name="T9" fmla="*/ 16 h 27"/>
                <a:gd name="T10" fmla="*/ 0 w 27"/>
                <a:gd name="T11" fmla="*/ 9 h 27"/>
                <a:gd name="T12" fmla="*/ 3 w 27"/>
                <a:gd name="T13" fmla="*/ 9 h 27"/>
                <a:gd name="T14" fmla="*/ 9 w 27"/>
                <a:gd name="T15" fmla="*/ 16 h 27"/>
                <a:gd name="T16" fmla="*/ 12 w 27"/>
                <a:gd name="T1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7">
                  <a:moveTo>
                    <a:pt x="12" y="9"/>
                  </a:moveTo>
                  <a:cubicBezTo>
                    <a:pt x="14" y="5"/>
                    <a:pt x="15" y="0"/>
                    <a:pt x="21" y="0"/>
                  </a:cubicBezTo>
                  <a:cubicBezTo>
                    <a:pt x="22" y="2"/>
                    <a:pt x="23" y="4"/>
                    <a:pt x="23" y="6"/>
                  </a:cubicBezTo>
                  <a:cubicBezTo>
                    <a:pt x="27" y="14"/>
                    <a:pt x="26" y="18"/>
                    <a:pt x="17" y="22"/>
                  </a:cubicBezTo>
                  <a:cubicBezTo>
                    <a:pt x="9" y="27"/>
                    <a:pt x="6" y="22"/>
                    <a:pt x="2" y="16"/>
                  </a:cubicBezTo>
                  <a:cubicBezTo>
                    <a:pt x="1" y="14"/>
                    <a:pt x="0" y="11"/>
                    <a:pt x="0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6" y="10"/>
                    <a:pt x="6" y="15"/>
                    <a:pt x="9" y="16"/>
                  </a:cubicBezTo>
                  <a:cubicBezTo>
                    <a:pt x="13" y="15"/>
                    <a:pt x="10" y="10"/>
                    <a:pt x="12" y="9"/>
                  </a:cubicBezTo>
                  <a:close/>
                </a:path>
              </a:pathLst>
            </a:custGeom>
            <a:solidFill>
              <a:srgbClr val="1B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29"/>
            <p:cNvSpPr>
              <a:spLocks/>
            </p:cNvSpPr>
            <p:nvPr/>
          </p:nvSpPr>
          <p:spPr bwMode="auto">
            <a:xfrm>
              <a:off x="9068545" y="-244495"/>
              <a:ext cx="117576" cy="167964"/>
            </a:xfrm>
            <a:custGeom>
              <a:avLst/>
              <a:gdLst>
                <a:gd name="T0" fmla="*/ 11 w 21"/>
                <a:gd name="T1" fmla="*/ 0 h 29"/>
                <a:gd name="T2" fmla="*/ 18 w 21"/>
                <a:gd name="T3" fmla="*/ 5 h 29"/>
                <a:gd name="T4" fmla="*/ 17 w 21"/>
                <a:gd name="T5" fmla="*/ 20 h 29"/>
                <a:gd name="T6" fmla="*/ 18 w 21"/>
                <a:gd name="T7" fmla="*/ 27 h 29"/>
                <a:gd name="T8" fmla="*/ 9 w 21"/>
                <a:gd name="T9" fmla="*/ 25 h 29"/>
                <a:gd name="T10" fmla="*/ 8 w 21"/>
                <a:gd name="T11" fmla="*/ 5 h 29"/>
                <a:gd name="T12" fmla="*/ 11 w 21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9">
                  <a:moveTo>
                    <a:pt x="11" y="0"/>
                  </a:moveTo>
                  <a:cubicBezTo>
                    <a:pt x="13" y="1"/>
                    <a:pt x="15" y="3"/>
                    <a:pt x="18" y="5"/>
                  </a:cubicBezTo>
                  <a:cubicBezTo>
                    <a:pt x="15" y="9"/>
                    <a:pt x="12" y="14"/>
                    <a:pt x="17" y="20"/>
                  </a:cubicBezTo>
                  <a:cubicBezTo>
                    <a:pt x="19" y="22"/>
                    <a:pt x="21" y="25"/>
                    <a:pt x="18" y="27"/>
                  </a:cubicBezTo>
                  <a:cubicBezTo>
                    <a:pt x="15" y="29"/>
                    <a:pt x="11" y="28"/>
                    <a:pt x="9" y="25"/>
                  </a:cubicBezTo>
                  <a:cubicBezTo>
                    <a:pt x="6" y="18"/>
                    <a:pt x="0" y="12"/>
                    <a:pt x="8" y="5"/>
                  </a:cubicBezTo>
                  <a:cubicBezTo>
                    <a:pt x="10" y="4"/>
                    <a:pt x="10" y="2"/>
                    <a:pt x="11" y="0"/>
                  </a:cubicBezTo>
                  <a:close/>
                </a:path>
              </a:pathLst>
            </a:custGeom>
            <a:solidFill>
              <a:srgbClr val="38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31"/>
            <p:cNvSpPr>
              <a:spLocks/>
            </p:cNvSpPr>
            <p:nvPr/>
          </p:nvSpPr>
          <p:spPr bwMode="auto">
            <a:xfrm>
              <a:off x="9226912" y="-798777"/>
              <a:ext cx="131973" cy="103177"/>
            </a:xfrm>
            <a:custGeom>
              <a:avLst/>
              <a:gdLst>
                <a:gd name="T0" fmla="*/ 23 w 23"/>
                <a:gd name="T1" fmla="*/ 12 h 18"/>
                <a:gd name="T2" fmla="*/ 18 w 23"/>
                <a:gd name="T3" fmla="*/ 10 h 18"/>
                <a:gd name="T4" fmla="*/ 0 w 23"/>
                <a:gd name="T5" fmla="*/ 8 h 18"/>
                <a:gd name="T6" fmla="*/ 2 w 23"/>
                <a:gd name="T7" fmla="*/ 0 h 18"/>
                <a:gd name="T8" fmla="*/ 23 w 23"/>
                <a:gd name="T9" fmla="*/ 3 h 18"/>
                <a:gd name="T10" fmla="*/ 23 w 23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8">
                  <a:moveTo>
                    <a:pt x="23" y="12"/>
                  </a:moveTo>
                  <a:cubicBezTo>
                    <a:pt x="21" y="11"/>
                    <a:pt x="20" y="9"/>
                    <a:pt x="18" y="10"/>
                  </a:cubicBezTo>
                  <a:cubicBezTo>
                    <a:pt x="9" y="18"/>
                    <a:pt x="9" y="18"/>
                    <a:pt x="0" y="8"/>
                  </a:cubicBezTo>
                  <a:cubicBezTo>
                    <a:pt x="2" y="6"/>
                    <a:pt x="2" y="3"/>
                    <a:pt x="2" y="0"/>
                  </a:cubicBezTo>
                  <a:cubicBezTo>
                    <a:pt x="9" y="0"/>
                    <a:pt x="16" y="0"/>
                    <a:pt x="23" y="3"/>
                  </a:cubicBezTo>
                  <a:cubicBezTo>
                    <a:pt x="23" y="6"/>
                    <a:pt x="23" y="9"/>
                    <a:pt x="23" y="12"/>
                  </a:cubicBezTo>
                  <a:close/>
                </a:path>
              </a:pathLst>
            </a:custGeom>
            <a:solidFill>
              <a:srgbClr val="E4B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36"/>
            <p:cNvSpPr>
              <a:spLocks/>
            </p:cNvSpPr>
            <p:nvPr/>
          </p:nvSpPr>
          <p:spPr bwMode="auto">
            <a:xfrm>
              <a:off x="9342088" y="-671605"/>
              <a:ext cx="67186" cy="189559"/>
            </a:xfrm>
            <a:custGeom>
              <a:avLst/>
              <a:gdLst>
                <a:gd name="T0" fmla="*/ 1 w 12"/>
                <a:gd name="T1" fmla="*/ 25 h 33"/>
                <a:gd name="T2" fmla="*/ 4 w 12"/>
                <a:gd name="T3" fmla="*/ 0 h 33"/>
                <a:gd name="T4" fmla="*/ 12 w 12"/>
                <a:gd name="T5" fmla="*/ 30 h 33"/>
                <a:gd name="T6" fmla="*/ 6 w 12"/>
                <a:gd name="T7" fmla="*/ 33 h 33"/>
                <a:gd name="T8" fmla="*/ 1 w 12"/>
                <a:gd name="T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3">
                  <a:moveTo>
                    <a:pt x="1" y="25"/>
                  </a:moveTo>
                  <a:cubicBezTo>
                    <a:pt x="1" y="16"/>
                    <a:pt x="1" y="8"/>
                    <a:pt x="4" y="0"/>
                  </a:cubicBezTo>
                  <a:cubicBezTo>
                    <a:pt x="5" y="10"/>
                    <a:pt x="9" y="20"/>
                    <a:pt x="12" y="30"/>
                  </a:cubicBezTo>
                  <a:cubicBezTo>
                    <a:pt x="11" y="32"/>
                    <a:pt x="9" y="33"/>
                    <a:pt x="6" y="33"/>
                  </a:cubicBezTo>
                  <a:cubicBezTo>
                    <a:pt x="2" y="32"/>
                    <a:pt x="0" y="30"/>
                    <a:pt x="1" y="25"/>
                  </a:cubicBezTo>
                  <a:close/>
                </a:path>
              </a:pathLst>
            </a:custGeom>
            <a:solidFill>
              <a:srgbClr val="D8C9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39"/>
            <p:cNvSpPr>
              <a:spLocks/>
            </p:cNvSpPr>
            <p:nvPr/>
          </p:nvSpPr>
          <p:spPr bwMode="auto">
            <a:xfrm>
              <a:off x="9210115" y="-371668"/>
              <a:ext cx="141571" cy="295137"/>
            </a:xfrm>
            <a:custGeom>
              <a:avLst/>
              <a:gdLst>
                <a:gd name="T0" fmla="*/ 19 w 25"/>
                <a:gd name="T1" fmla="*/ 37 h 51"/>
                <a:gd name="T2" fmla="*/ 21 w 25"/>
                <a:gd name="T3" fmla="*/ 43 h 51"/>
                <a:gd name="T4" fmla="*/ 19 w 25"/>
                <a:gd name="T5" fmla="*/ 51 h 51"/>
                <a:gd name="T6" fmla="*/ 14 w 25"/>
                <a:gd name="T7" fmla="*/ 38 h 51"/>
                <a:gd name="T8" fmla="*/ 9 w 25"/>
                <a:gd name="T9" fmla="*/ 16 h 51"/>
                <a:gd name="T10" fmla="*/ 5 w 25"/>
                <a:gd name="T11" fmla="*/ 7 h 51"/>
                <a:gd name="T12" fmla="*/ 7 w 25"/>
                <a:gd name="T13" fmla="*/ 0 h 51"/>
                <a:gd name="T14" fmla="*/ 14 w 25"/>
                <a:gd name="T15" fmla="*/ 14 h 51"/>
                <a:gd name="T16" fmla="*/ 14 w 25"/>
                <a:gd name="T17" fmla="*/ 21 h 51"/>
                <a:gd name="T18" fmla="*/ 19 w 25"/>
                <a:gd name="T19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51">
                  <a:moveTo>
                    <a:pt x="19" y="37"/>
                  </a:moveTo>
                  <a:cubicBezTo>
                    <a:pt x="20" y="39"/>
                    <a:pt x="20" y="41"/>
                    <a:pt x="21" y="43"/>
                  </a:cubicBezTo>
                  <a:cubicBezTo>
                    <a:pt x="22" y="46"/>
                    <a:pt x="25" y="49"/>
                    <a:pt x="19" y="51"/>
                  </a:cubicBezTo>
                  <a:cubicBezTo>
                    <a:pt x="19" y="46"/>
                    <a:pt x="19" y="42"/>
                    <a:pt x="14" y="38"/>
                  </a:cubicBezTo>
                  <a:cubicBezTo>
                    <a:pt x="7" y="32"/>
                    <a:pt x="10" y="24"/>
                    <a:pt x="9" y="16"/>
                  </a:cubicBezTo>
                  <a:cubicBezTo>
                    <a:pt x="8" y="13"/>
                    <a:pt x="10" y="8"/>
                    <a:pt x="5" y="7"/>
                  </a:cubicBezTo>
                  <a:cubicBezTo>
                    <a:pt x="3" y="4"/>
                    <a:pt x="0" y="1"/>
                    <a:pt x="7" y="0"/>
                  </a:cubicBezTo>
                  <a:cubicBezTo>
                    <a:pt x="13" y="3"/>
                    <a:pt x="14" y="8"/>
                    <a:pt x="14" y="14"/>
                  </a:cubicBezTo>
                  <a:cubicBezTo>
                    <a:pt x="14" y="17"/>
                    <a:pt x="14" y="19"/>
                    <a:pt x="14" y="21"/>
                  </a:cubicBezTo>
                  <a:cubicBezTo>
                    <a:pt x="13" y="27"/>
                    <a:pt x="16" y="32"/>
                    <a:pt x="19" y="37"/>
                  </a:cubicBezTo>
                  <a:close/>
                </a:path>
              </a:pathLst>
            </a:custGeom>
            <a:solidFill>
              <a:srgbClr val="5F9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40"/>
            <p:cNvSpPr>
              <a:spLocks/>
            </p:cNvSpPr>
            <p:nvPr/>
          </p:nvSpPr>
          <p:spPr bwMode="auto">
            <a:xfrm>
              <a:off x="9231711" y="-897157"/>
              <a:ext cx="115176" cy="119975"/>
            </a:xfrm>
            <a:custGeom>
              <a:avLst/>
              <a:gdLst>
                <a:gd name="T0" fmla="*/ 0 w 20"/>
                <a:gd name="T1" fmla="*/ 10 h 21"/>
                <a:gd name="T2" fmla="*/ 12 w 20"/>
                <a:gd name="T3" fmla="*/ 1 h 21"/>
                <a:gd name="T4" fmla="*/ 20 w 20"/>
                <a:gd name="T5" fmla="*/ 11 h 21"/>
                <a:gd name="T6" fmla="*/ 8 w 20"/>
                <a:gd name="T7" fmla="*/ 16 h 21"/>
                <a:gd name="T8" fmla="*/ 8 w 20"/>
                <a:gd name="T9" fmla="*/ 15 h 21"/>
                <a:gd name="T10" fmla="*/ 12 w 20"/>
                <a:gd name="T11" fmla="*/ 8 h 21"/>
                <a:gd name="T12" fmla="*/ 10 w 20"/>
                <a:gd name="T13" fmla="*/ 8 h 21"/>
                <a:gd name="T14" fmla="*/ 8 w 20"/>
                <a:gd name="T15" fmla="*/ 15 h 21"/>
                <a:gd name="T16" fmla="*/ 0 w 20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1">
                  <a:moveTo>
                    <a:pt x="0" y="10"/>
                  </a:moveTo>
                  <a:cubicBezTo>
                    <a:pt x="2" y="4"/>
                    <a:pt x="5" y="0"/>
                    <a:pt x="12" y="1"/>
                  </a:cubicBezTo>
                  <a:cubicBezTo>
                    <a:pt x="17" y="2"/>
                    <a:pt x="20" y="6"/>
                    <a:pt x="20" y="11"/>
                  </a:cubicBezTo>
                  <a:cubicBezTo>
                    <a:pt x="17" y="16"/>
                    <a:pt x="14" y="21"/>
                    <a:pt x="8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3"/>
                    <a:pt x="13" y="12"/>
                    <a:pt x="12" y="8"/>
                  </a:cubicBezTo>
                  <a:cubicBezTo>
                    <a:pt x="11" y="8"/>
                    <a:pt x="10" y="7"/>
                    <a:pt x="10" y="8"/>
                  </a:cubicBezTo>
                  <a:cubicBezTo>
                    <a:pt x="6" y="9"/>
                    <a:pt x="10" y="13"/>
                    <a:pt x="8" y="15"/>
                  </a:cubicBezTo>
                  <a:cubicBezTo>
                    <a:pt x="3" y="17"/>
                    <a:pt x="2" y="12"/>
                    <a:pt x="0" y="10"/>
                  </a:cubicBezTo>
                  <a:close/>
                </a:path>
              </a:pathLst>
            </a:custGeom>
            <a:solidFill>
              <a:srgbClr val="BA3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42"/>
            <p:cNvSpPr>
              <a:spLocks/>
            </p:cNvSpPr>
            <p:nvPr/>
          </p:nvSpPr>
          <p:spPr bwMode="auto">
            <a:xfrm>
              <a:off x="9222113" y="-839570"/>
              <a:ext cx="141571" cy="62387"/>
            </a:xfrm>
            <a:custGeom>
              <a:avLst/>
              <a:gdLst>
                <a:gd name="T0" fmla="*/ 2 w 25"/>
                <a:gd name="T1" fmla="*/ 0 h 11"/>
                <a:gd name="T2" fmla="*/ 10 w 25"/>
                <a:gd name="T3" fmla="*/ 5 h 11"/>
                <a:gd name="T4" fmla="*/ 10 w 25"/>
                <a:gd name="T5" fmla="*/ 5 h 11"/>
                <a:gd name="T6" fmla="*/ 22 w 25"/>
                <a:gd name="T7" fmla="*/ 1 h 11"/>
                <a:gd name="T8" fmla="*/ 24 w 25"/>
                <a:gd name="T9" fmla="*/ 10 h 11"/>
                <a:gd name="T10" fmla="*/ 3 w 25"/>
                <a:gd name="T11" fmla="*/ 7 h 11"/>
                <a:gd name="T12" fmla="*/ 2 w 2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1">
                  <a:moveTo>
                    <a:pt x="2" y="0"/>
                  </a:moveTo>
                  <a:cubicBezTo>
                    <a:pt x="5" y="0"/>
                    <a:pt x="6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6" y="9"/>
                    <a:pt x="18" y="3"/>
                    <a:pt x="22" y="1"/>
                  </a:cubicBezTo>
                  <a:cubicBezTo>
                    <a:pt x="23" y="4"/>
                    <a:pt x="25" y="6"/>
                    <a:pt x="24" y="10"/>
                  </a:cubicBezTo>
                  <a:cubicBezTo>
                    <a:pt x="16" y="11"/>
                    <a:pt x="10" y="10"/>
                    <a:pt x="3" y="7"/>
                  </a:cubicBezTo>
                  <a:cubicBezTo>
                    <a:pt x="0" y="5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65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43"/>
            <p:cNvSpPr>
              <a:spLocks/>
            </p:cNvSpPr>
            <p:nvPr/>
          </p:nvSpPr>
          <p:spPr bwMode="auto">
            <a:xfrm>
              <a:off x="9318093" y="-124521"/>
              <a:ext cx="91181" cy="69585"/>
            </a:xfrm>
            <a:custGeom>
              <a:avLst/>
              <a:gdLst>
                <a:gd name="T0" fmla="*/ 0 w 16"/>
                <a:gd name="T1" fmla="*/ 8 h 12"/>
                <a:gd name="T2" fmla="*/ 2 w 16"/>
                <a:gd name="T3" fmla="*/ 0 h 12"/>
                <a:gd name="T4" fmla="*/ 16 w 16"/>
                <a:gd name="T5" fmla="*/ 12 h 12"/>
                <a:gd name="T6" fmla="*/ 5 w 16"/>
                <a:gd name="T7" fmla="*/ 12 h 12"/>
                <a:gd name="T8" fmla="*/ 0 w 16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0" y="8"/>
                  </a:moveTo>
                  <a:cubicBezTo>
                    <a:pt x="1" y="5"/>
                    <a:pt x="1" y="3"/>
                    <a:pt x="2" y="0"/>
                  </a:cubicBezTo>
                  <a:cubicBezTo>
                    <a:pt x="7" y="3"/>
                    <a:pt x="13" y="6"/>
                    <a:pt x="16" y="12"/>
                  </a:cubicBezTo>
                  <a:cubicBezTo>
                    <a:pt x="12" y="12"/>
                    <a:pt x="8" y="12"/>
                    <a:pt x="5" y="12"/>
                  </a:cubicBezTo>
                  <a:cubicBezTo>
                    <a:pt x="2" y="12"/>
                    <a:pt x="0" y="12"/>
                    <a:pt x="0" y="8"/>
                  </a:cubicBezTo>
                  <a:close/>
                </a:path>
              </a:pathLst>
            </a:custGeom>
            <a:solidFill>
              <a:srgbClr val="2C2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45"/>
            <p:cNvSpPr>
              <a:spLocks/>
            </p:cNvSpPr>
            <p:nvPr/>
          </p:nvSpPr>
          <p:spPr bwMode="auto">
            <a:xfrm>
              <a:off x="9176522" y="-400462"/>
              <a:ext cx="74385" cy="81583"/>
            </a:xfrm>
            <a:custGeom>
              <a:avLst/>
              <a:gdLst>
                <a:gd name="T0" fmla="*/ 13 w 13"/>
                <a:gd name="T1" fmla="*/ 5 h 14"/>
                <a:gd name="T2" fmla="*/ 11 w 13"/>
                <a:gd name="T3" fmla="*/ 12 h 14"/>
                <a:gd name="T4" fmla="*/ 10 w 13"/>
                <a:gd name="T5" fmla="*/ 14 h 14"/>
                <a:gd name="T6" fmla="*/ 8 w 13"/>
                <a:gd name="T7" fmla="*/ 1 h 14"/>
                <a:gd name="T8" fmla="*/ 9 w 13"/>
                <a:gd name="T9" fmla="*/ 0 h 14"/>
                <a:gd name="T10" fmla="*/ 13 w 13"/>
                <a:gd name="T11" fmla="*/ 3 h 14"/>
                <a:gd name="T12" fmla="*/ 13 w 13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13" y="5"/>
                  </a:moveTo>
                  <a:cubicBezTo>
                    <a:pt x="8" y="6"/>
                    <a:pt x="12" y="10"/>
                    <a:pt x="11" y="12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0" y="7"/>
                    <a:pt x="0" y="5"/>
                    <a:pt x="8" y="1"/>
                  </a:cubicBezTo>
                  <a:cubicBezTo>
                    <a:pt x="8" y="1"/>
                    <a:pt x="9" y="1"/>
                    <a:pt x="9" y="0"/>
                  </a:cubicBezTo>
                  <a:cubicBezTo>
                    <a:pt x="12" y="0"/>
                    <a:pt x="12" y="2"/>
                    <a:pt x="13" y="3"/>
                  </a:cubicBezTo>
                  <a:cubicBezTo>
                    <a:pt x="13" y="4"/>
                    <a:pt x="13" y="5"/>
                    <a:pt x="13" y="5"/>
                  </a:cubicBezTo>
                  <a:close/>
                </a:path>
              </a:pathLst>
            </a:custGeom>
            <a:solidFill>
              <a:srgbClr val="303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46"/>
            <p:cNvSpPr>
              <a:spLocks/>
            </p:cNvSpPr>
            <p:nvPr/>
          </p:nvSpPr>
          <p:spPr bwMode="auto">
            <a:xfrm>
              <a:off x="9363682" y="-498842"/>
              <a:ext cx="74385" cy="81583"/>
            </a:xfrm>
            <a:custGeom>
              <a:avLst/>
              <a:gdLst>
                <a:gd name="T0" fmla="*/ 3 w 13"/>
                <a:gd name="T1" fmla="*/ 2 h 14"/>
                <a:gd name="T2" fmla="*/ 8 w 13"/>
                <a:gd name="T3" fmla="*/ 0 h 14"/>
                <a:gd name="T4" fmla="*/ 12 w 13"/>
                <a:gd name="T5" fmla="*/ 7 h 14"/>
                <a:gd name="T6" fmla="*/ 12 w 13"/>
                <a:gd name="T7" fmla="*/ 10 h 14"/>
                <a:gd name="T8" fmla="*/ 9 w 13"/>
                <a:gd name="T9" fmla="*/ 13 h 14"/>
                <a:gd name="T10" fmla="*/ 2 w 13"/>
                <a:gd name="T11" fmla="*/ 10 h 14"/>
                <a:gd name="T12" fmla="*/ 3 w 1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3" y="2"/>
                  </a:moveTo>
                  <a:cubicBezTo>
                    <a:pt x="4" y="0"/>
                    <a:pt x="6" y="1"/>
                    <a:pt x="8" y="0"/>
                  </a:cubicBezTo>
                  <a:cubicBezTo>
                    <a:pt x="10" y="2"/>
                    <a:pt x="11" y="4"/>
                    <a:pt x="12" y="7"/>
                  </a:cubicBezTo>
                  <a:cubicBezTo>
                    <a:pt x="13" y="8"/>
                    <a:pt x="13" y="9"/>
                    <a:pt x="12" y="10"/>
                  </a:cubicBezTo>
                  <a:cubicBezTo>
                    <a:pt x="12" y="12"/>
                    <a:pt x="11" y="12"/>
                    <a:pt x="9" y="13"/>
                  </a:cubicBezTo>
                  <a:cubicBezTo>
                    <a:pt x="6" y="14"/>
                    <a:pt x="4" y="12"/>
                    <a:pt x="2" y="10"/>
                  </a:cubicBezTo>
                  <a:cubicBezTo>
                    <a:pt x="0" y="7"/>
                    <a:pt x="0" y="4"/>
                    <a:pt x="3" y="2"/>
                  </a:cubicBezTo>
                  <a:close/>
                </a:path>
              </a:pathLst>
            </a:custGeom>
            <a:solidFill>
              <a:srgbClr val="303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51"/>
            <p:cNvSpPr>
              <a:spLocks/>
            </p:cNvSpPr>
            <p:nvPr/>
          </p:nvSpPr>
          <p:spPr bwMode="auto">
            <a:xfrm>
              <a:off x="9272502" y="-441254"/>
              <a:ext cx="215954" cy="254346"/>
            </a:xfrm>
            <a:custGeom>
              <a:avLst/>
              <a:gdLst>
                <a:gd name="T0" fmla="*/ 27 w 38"/>
                <a:gd name="T1" fmla="*/ 0 h 44"/>
                <a:gd name="T2" fmla="*/ 30 w 38"/>
                <a:gd name="T3" fmla="*/ 4 h 44"/>
                <a:gd name="T4" fmla="*/ 38 w 38"/>
                <a:gd name="T5" fmla="*/ 13 h 44"/>
                <a:gd name="T6" fmla="*/ 26 w 38"/>
                <a:gd name="T7" fmla="*/ 30 h 44"/>
                <a:gd name="T8" fmla="*/ 19 w 38"/>
                <a:gd name="T9" fmla="*/ 44 h 44"/>
                <a:gd name="T10" fmla="*/ 14 w 38"/>
                <a:gd name="T11" fmla="*/ 41 h 44"/>
                <a:gd name="T12" fmla="*/ 15 w 38"/>
                <a:gd name="T13" fmla="*/ 19 h 44"/>
                <a:gd name="T14" fmla="*/ 22 w 38"/>
                <a:gd name="T15" fmla="*/ 13 h 44"/>
                <a:gd name="T16" fmla="*/ 26 w 38"/>
                <a:gd name="T17" fmla="*/ 2 h 44"/>
                <a:gd name="T18" fmla="*/ 27 w 38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44">
                  <a:moveTo>
                    <a:pt x="27" y="0"/>
                  </a:moveTo>
                  <a:cubicBezTo>
                    <a:pt x="28" y="2"/>
                    <a:pt x="30" y="3"/>
                    <a:pt x="30" y="4"/>
                  </a:cubicBezTo>
                  <a:cubicBezTo>
                    <a:pt x="30" y="10"/>
                    <a:pt x="33" y="12"/>
                    <a:pt x="38" y="13"/>
                  </a:cubicBezTo>
                  <a:cubicBezTo>
                    <a:pt x="35" y="19"/>
                    <a:pt x="31" y="25"/>
                    <a:pt x="26" y="30"/>
                  </a:cubicBezTo>
                  <a:cubicBezTo>
                    <a:pt x="23" y="34"/>
                    <a:pt x="18" y="38"/>
                    <a:pt x="19" y="44"/>
                  </a:cubicBezTo>
                  <a:cubicBezTo>
                    <a:pt x="17" y="43"/>
                    <a:pt x="16" y="42"/>
                    <a:pt x="14" y="41"/>
                  </a:cubicBezTo>
                  <a:cubicBezTo>
                    <a:pt x="0" y="31"/>
                    <a:pt x="0" y="28"/>
                    <a:pt x="15" y="19"/>
                  </a:cubicBezTo>
                  <a:cubicBezTo>
                    <a:pt x="17" y="17"/>
                    <a:pt x="20" y="16"/>
                    <a:pt x="22" y="13"/>
                  </a:cubicBezTo>
                  <a:cubicBezTo>
                    <a:pt x="26" y="10"/>
                    <a:pt x="25" y="6"/>
                    <a:pt x="26" y="2"/>
                  </a:cubicBezTo>
                  <a:cubicBezTo>
                    <a:pt x="26" y="1"/>
                    <a:pt x="27" y="1"/>
                    <a:pt x="27" y="0"/>
                  </a:cubicBezTo>
                  <a:close/>
                </a:path>
              </a:pathLst>
            </a:custGeom>
            <a:solidFill>
              <a:srgbClr val="167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52"/>
            <p:cNvSpPr>
              <a:spLocks/>
            </p:cNvSpPr>
            <p:nvPr/>
          </p:nvSpPr>
          <p:spPr bwMode="auto">
            <a:xfrm>
              <a:off x="9277301" y="-371668"/>
              <a:ext cx="131973" cy="172763"/>
            </a:xfrm>
            <a:custGeom>
              <a:avLst/>
              <a:gdLst>
                <a:gd name="T0" fmla="*/ 23 w 23"/>
                <a:gd name="T1" fmla="*/ 2 h 30"/>
                <a:gd name="T2" fmla="*/ 12 w 23"/>
                <a:gd name="T3" fmla="*/ 10 h 30"/>
                <a:gd name="T4" fmla="*/ 10 w 23"/>
                <a:gd name="T5" fmla="*/ 25 h 30"/>
                <a:gd name="T6" fmla="*/ 13 w 23"/>
                <a:gd name="T7" fmla="*/ 29 h 30"/>
                <a:gd name="T8" fmla="*/ 3 w 23"/>
                <a:gd name="T9" fmla="*/ 24 h 30"/>
                <a:gd name="T10" fmla="*/ 0 w 23"/>
                <a:gd name="T11" fmla="*/ 22 h 30"/>
                <a:gd name="T12" fmla="*/ 0 w 23"/>
                <a:gd name="T13" fmla="*/ 14 h 30"/>
                <a:gd name="T14" fmla="*/ 5 w 23"/>
                <a:gd name="T15" fmla="*/ 10 h 30"/>
                <a:gd name="T16" fmla="*/ 18 w 23"/>
                <a:gd name="T17" fmla="*/ 0 h 30"/>
                <a:gd name="T18" fmla="*/ 23 w 23"/>
                <a:gd name="T1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0">
                  <a:moveTo>
                    <a:pt x="23" y="2"/>
                  </a:moveTo>
                  <a:cubicBezTo>
                    <a:pt x="21" y="7"/>
                    <a:pt x="16" y="8"/>
                    <a:pt x="12" y="10"/>
                  </a:cubicBezTo>
                  <a:cubicBezTo>
                    <a:pt x="3" y="16"/>
                    <a:pt x="2" y="18"/>
                    <a:pt x="10" y="25"/>
                  </a:cubicBezTo>
                  <a:cubicBezTo>
                    <a:pt x="11" y="26"/>
                    <a:pt x="12" y="28"/>
                    <a:pt x="13" y="29"/>
                  </a:cubicBezTo>
                  <a:cubicBezTo>
                    <a:pt x="8" y="30"/>
                    <a:pt x="7" y="24"/>
                    <a:pt x="3" y="24"/>
                  </a:cubicBezTo>
                  <a:cubicBezTo>
                    <a:pt x="2" y="24"/>
                    <a:pt x="1" y="23"/>
                    <a:pt x="0" y="22"/>
                  </a:cubicBezTo>
                  <a:cubicBezTo>
                    <a:pt x="0" y="20"/>
                    <a:pt x="0" y="17"/>
                    <a:pt x="0" y="14"/>
                  </a:cubicBezTo>
                  <a:cubicBezTo>
                    <a:pt x="2" y="12"/>
                    <a:pt x="3" y="11"/>
                    <a:pt x="5" y="10"/>
                  </a:cubicBezTo>
                  <a:cubicBezTo>
                    <a:pt x="10" y="7"/>
                    <a:pt x="14" y="4"/>
                    <a:pt x="18" y="0"/>
                  </a:cubicBezTo>
                  <a:cubicBezTo>
                    <a:pt x="20" y="0"/>
                    <a:pt x="22" y="0"/>
                    <a:pt x="23" y="2"/>
                  </a:cubicBezTo>
                  <a:close/>
                </a:path>
              </a:pathLst>
            </a:custGeom>
            <a:solidFill>
              <a:srgbClr val="53B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53"/>
            <p:cNvSpPr>
              <a:spLocks/>
            </p:cNvSpPr>
            <p:nvPr/>
          </p:nvSpPr>
          <p:spPr bwMode="auto">
            <a:xfrm>
              <a:off x="9574838" y="-9345"/>
              <a:ext cx="79184" cy="110377"/>
            </a:xfrm>
            <a:custGeom>
              <a:avLst/>
              <a:gdLst>
                <a:gd name="T0" fmla="*/ 9 w 14"/>
                <a:gd name="T1" fmla="*/ 8 h 19"/>
                <a:gd name="T2" fmla="*/ 8 w 14"/>
                <a:gd name="T3" fmla="*/ 18 h 19"/>
                <a:gd name="T4" fmla="*/ 0 w 14"/>
                <a:gd name="T5" fmla="*/ 8 h 19"/>
                <a:gd name="T6" fmla="*/ 9 w 14"/>
                <a:gd name="T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9">
                  <a:moveTo>
                    <a:pt x="9" y="8"/>
                  </a:moveTo>
                  <a:cubicBezTo>
                    <a:pt x="8" y="11"/>
                    <a:pt x="14" y="17"/>
                    <a:pt x="8" y="18"/>
                  </a:cubicBezTo>
                  <a:cubicBezTo>
                    <a:pt x="2" y="19"/>
                    <a:pt x="0" y="13"/>
                    <a:pt x="0" y="8"/>
                  </a:cubicBezTo>
                  <a:cubicBezTo>
                    <a:pt x="3" y="8"/>
                    <a:pt x="7" y="0"/>
                    <a:pt x="9" y="8"/>
                  </a:cubicBezTo>
                  <a:close/>
                </a:path>
              </a:pathLst>
            </a:custGeom>
            <a:solidFill>
              <a:srgbClr val="3D9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55"/>
            <p:cNvSpPr>
              <a:spLocks/>
            </p:cNvSpPr>
            <p:nvPr/>
          </p:nvSpPr>
          <p:spPr bwMode="auto">
            <a:xfrm>
              <a:off x="9260505" y="-527636"/>
              <a:ext cx="136772" cy="213554"/>
            </a:xfrm>
            <a:custGeom>
              <a:avLst/>
              <a:gdLst>
                <a:gd name="T0" fmla="*/ 21 w 24"/>
                <a:gd name="T1" fmla="*/ 28 h 37"/>
                <a:gd name="T2" fmla="*/ 8 w 24"/>
                <a:gd name="T3" fmla="*/ 37 h 37"/>
                <a:gd name="T4" fmla="*/ 1 w 24"/>
                <a:gd name="T5" fmla="*/ 22 h 37"/>
                <a:gd name="T6" fmla="*/ 7 w 24"/>
                <a:gd name="T7" fmla="*/ 8 h 37"/>
                <a:gd name="T8" fmla="*/ 15 w 24"/>
                <a:gd name="T9" fmla="*/ 0 h 37"/>
                <a:gd name="T10" fmla="*/ 21 w 24"/>
                <a:gd name="T11" fmla="*/ 7 h 37"/>
                <a:gd name="T12" fmla="*/ 21 w 24"/>
                <a:gd name="T13" fmla="*/ 14 h 37"/>
                <a:gd name="T14" fmla="*/ 21 w 24"/>
                <a:gd name="T15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7">
                  <a:moveTo>
                    <a:pt x="21" y="28"/>
                  </a:moveTo>
                  <a:cubicBezTo>
                    <a:pt x="19" y="34"/>
                    <a:pt x="13" y="35"/>
                    <a:pt x="8" y="37"/>
                  </a:cubicBezTo>
                  <a:cubicBezTo>
                    <a:pt x="2" y="34"/>
                    <a:pt x="4" y="27"/>
                    <a:pt x="1" y="22"/>
                  </a:cubicBezTo>
                  <a:cubicBezTo>
                    <a:pt x="0" y="16"/>
                    <a:pt x="5" y="13"/>
                    <a:pt x="7" y="8"/>
                  </a:cubicBezTo>
                  <a:cubicBezTo>
                    <a:pt x="8" y="4"/>
                    <a:pt x="11" y="1"/>
                    <a:pt x="15" y="0"/>
                  </a:cubicBezTo>
                  <a:cubicBezTo>
                    <a:pt x="16" y="3"/>
                    <a:pt x="17" y="6"/>
                    <a:pt x="21" y="7"/>
                  </a:cubicBezTo>
                  <a:cubicBezTo>
                    <a:pt x="21" y="9"/>
                    <a:pt x="19" y="11"/>
                    <a:pt x="21" y="14"/>
                  </a:cubicBezTo>
                  <a:cubicBezTo>
                    <a:pt x="21" y="18"/>
                    <a:pt x="24" y="23"/>
                    <a:pt x="21" y="28"/>
                  </a:cubicBezTo>
                  <a:close/>
                </a:path>
              </a:pathLst>
            </a:custGeom>
            <a:solidFill>
              <a:srgbClr val="20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56"/>
            <p:cNvSpPr>
              <a:spLocks/>
            </p:cNvSpPr>
            <p:nvPr/>
          </p:nvSpPr>
          <p:spPr bwMode="auto">
            <a:xfrm>
              <a:off x="9226912" y="-503641"/>
              <a:ext cx="86382" cy="124774"/>
            </a:xfrm>
            <a:custGeom>
              <a:avLst/>
              <a:gdLst>
                <a:gd name="T0" fmla="*/ 13 w 15"/>
                <a:gd name="T1" fmla="*/ 4 h 22"/>
                <a:gd name="T2" fmla="*/ 12 w 15"/>
                <a:gd name="T3" fmla="*/ 10 h 22"/>
                <a:gd name="T4" fmla="*/ 9 w 15"/>
                <a:gd name="T5" fmla="*/ 17 h 22"/>
                <a:gd name="T6" fmla="*/ 4 w 15"/>
                <a:gd name="T7" fmla="*/ 22 h 22"/>
                <a:gd name="T8" fmla="*/ 0 w 15"/>
                <a:gd name="T9" fmla="*/ 18 h 22"/>
                <a:gd name="T10" fmla="*/ 0 w 15"/>
                <a:gd name="T11" fmla="*/ 13 h 22"/>
                <a:gd name="T12" fmla="*/ 13 w 15"/>
                <a:gd name="T13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2">
                  <a:moveTo>
                    <a:pt x="13" y="4"/>
                  </a:moveTo>
                  <a:cubicBezTo>
                    <a:pt x="15" y="6"/>
                    <a:pt x="15" y="8"/>
                    <a:pt x="12" y="10"/>
                  </a:cubicBezTo>
                  <a:cubicBezTo>
                    <a:pt x="9" y="11"/>
                    <a:pt x="9" y="14"/>
                    <a:pt x="9" y="17"/>
                  </a:cubicBezTo>
                  <a:cubicBezTo>
                    <a:pt x="7" y="18"/>
                    <a:pt x="8" y="22"/>
                    <a:pt x="4" y="22"/>
                  </a:cubicBezTo>
                  <a:cubicBezTo>
                    <a:pt x="3" y="21"/>
                    <a:pt x="2" y="20"/>
                    <a:pt x="0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2"/>
                    <a:pt x="2" y="0"/>
                    <a:pt x="13" y="4"/>
                  </a:cubicBezTo>
                  <a:close/>
                </a:path>
              </a:pathLst>
            </a:custGeom>
            <a:solidFill>
              <a:srgbClr val="314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62"/>
            <p:cNvSpPr>
              <a:spLocks/>
            </p:cNvSpPr>
            <p:nvPr/>
          </p:nvSpPr>
          <p:spPr bwMode="auto">
            <a:xfrm>
              <a:off x="9255706" y="-880360"/>
              <a:ext cx="67186" cy="69585"/>
            </a:xfrm>
            <a:custGeom>
              <a:avLst/>
              <a:gdLst>
                <a:gd name="T0" fmla="*/ 4 w 12"/>
                <a:gd name="T1" fmla="*/ 12 h 12"/>
                <a:gd name="T2" fmla="*/ 1 w 12"/>
                <a:gd name="T3" fmla="*/ 8 h 12"/>
                <a:gd name="T4" fmla="*/ 4 w 12"/>
                <a:gd name="T5" fmla="*/ 2 h 12"/>
                <a:gd name="T6" fmla="*/ 10 w 12"/>
                <a:gd name="T7" fmla="*/ 3 h 12"/>
                <a:gd name="T8" fmla="*/ 10 w 12"/>
                <a:gd name="T9" fmla="*/ 9 h 12"/>
                <a:gd name="T10" fmla="*/ 4 w 12"/>
                <a:gd name="T11" fmla="*/ 12 h 12"/>
                <a:gd name="T12" fmla="*/ 4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cubicBezTo>
                    <a:pt x="3" y="10"/>
                    <a:pt x="2" y="9"/>
                    <a:pt x="1" y="8"/>
                  </a:cubicBezTo>
                  <a:cubicBezTo>
                    <a:pt x="0" y="5"/>
                    <a:pt x="2" y="3"/>
                    <a:pt x="4" y="2"/>
                  </a:cubicBezTo>
                  <a:cubicBezTo>
                    <a:pt x="6" y="1"/>
                    <a:pt x="9" y="0"/>
                    <a:pt x="10" y="3"/>
                  </a:cubicBezTo>
                  <a:cubicBezTo>
                    <a:pt x="12" y="5"/>
                    <a:pt x="12" y="7"/>
                    <a:pt x="10" y="9"/>
                  </a:cubicBezTo>
                  <a:cubicBezTo>
                    <a:pt x="9" y="11"/>
                    <a:pt x="6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lose/>
                </a:path>
              </a:pathLst>
            </a:custGeom>
            <a:solidFill>
              <a:srgbClr val="DA2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182994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698CB4-2BA9-4139-B1C8-B444161D203E}"/>
              </a:ext>
            </a:extLst>
          </p:cNvPr>
          <p:cNvSpPr txBox="1"/>
          <p:nvPr/>
        </p:nvSpPr>
        <p:spPr>
          <a:xfrm>
            <a:off x="705132" y="261709"/>
            <a:ext cx="522709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B9EC0D-5AB9-4BF1-9F6D-69C041ED6DC8}"/>
              </a:ext>
            </a:extLst>
          </p:cNvPr>
          <p:cNvSpPr txBox="1"/>
          <p:nvPr/>
        </p:nvSpPr>
        <p:spPr>
          <a:xfrm>
            <a:off x="6955809" y="4131234"/>
            <a:ext cx="434453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  <a:p>
            <a:endParaRPr lang="en-GB" altLang="ko-KR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  <a:p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EB2D805-4CC4-4B58-BEB8-D4017F953322}"/>
              </a:ext>
            </a:extLst>
          </p:cNvPr>
          <p:cNvGrpSpPr/>
          <p:nvPr/>
        </p:nvGrpSpPr>
        <p:grpSpPr>
          <a:xfrm>
            <a:off x="7642330" y="-683147"/>
            <a:ext cx="4886316" cy="3450857"/>
            <a:chOff x="5276092" y="-488918"/>
            <a:chExt cx="5943835" cy="4197707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xmlns="" id="{157E0EA4-AE85-4545-8D5C-AA86B96CE1AD}"/>
                </a:ext>
              </a:extLst>
            </p:cNvPr>
            <p:cNvSpPr/>
            <p:nvPr/>
          </p:nvSpPr>
          <p:spPr>
            <a:xfrm rot="19800000">
              <a:off x="6591869" y="261709"/>
              <a:ext cx="1460310" cy="1258888"/>
            </a:xfrm>
            <a:prstGeom prst="triangl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F3E73571-79F6-4EE4-999D-1EA55E760F4E}"/>
                </a:ext>
              </a:extLst>
            </p:cNvPr>
            <p:cNvSpPr/>
            <p:nvPr/>
          </p:nvSpPr>
          <p:spPr>
            <a:xfrm rot="1800000" flipH="1">
              <a:off x="8485979" y="261709"/>
              <a:ext cx="1460310" cy="1258888"/>
            </a:xfrm>
            <a:prstGeom prst="triangl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130CFF77-22C0-4B44-A4D7-3606D1122DEC}"/>
                </a:ext>
              </a:extLst>
            </p:cNvPr>
            <p:cNvSpPr/>
            <p:nvPr/>
          </p:nvSpPr>
          <p:spPr>
            <a:xfrm rot="19800000">
              <a:off x="6591867" y="1737941"/>
              <a:ext cx="1460309" cy="1258889"/>
            </a:xfrm>
            <a:prstGeom prst="triangle">
              <a:avLst/>
            </a:pr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13731432-DAD8-4FED-A769-B726C26783F6}"/>
                </a:ext>
              </a:extLst>
            </p:cNvPr>
            <p:cNvSpPr/>
            <p:nvPr/>
          </p:nvSpPr>
          <p:spPr>
            <a:xfrm rot="1800000" flipH="1">
              <a:off x="8485978" y="1710646"/>
              <a:ext cx="1460310" cy="1258888"/>
            </a:xfrm>
            <a:prstGeom prst="triangl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C908B5B6-EA70-45B9-8119-CCC4BCE315F1}"/>
                </a:ext>
              </a:extLst>
            </p:cNvPr>
            <p:cNvSpPr/>
            <p:nvPr/>
          </p:nvSpPr>
          <p:spPr>
            <a:xfrm rot="19800000">
              <a:off x="7851858" y="987316"/>
              <a:ext cx="1460310" cy="1258888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F4AFB499-4FC5-4591-A975-F4FA7ADEE1DA}"/>
                </a:ext>
              </a:extLst>
            </p:cNvPr>
            <p:cNvSpPr/>
            <p:nvPr/>
          </p:nvSpPr>
          <p:spPr>
            <a:xfrm rot="1800000" flipH="1">
              <a:off x="9759616" y="973668"/>
              <a:ext cx="1460310" cy="1258888"/>
            </a:xfrm>
            <a:prstGeom prst="triangle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AFA7245C-116B-4A64-BD61-568A8AA8785D}"/>
                </a:ext>
              </a:extLst>
            </p:cNvPr>
            <p:cNvSpPr/>
            <p:nvPr/>
          </p:nvSpPr>
          <p:spPr>
            <a:xfrm rot="19800000">
              <a:off x="7865505" y="2449901"/>
              <a:ext cx="1460310" cy="1258888"/>
            </a:xfrm>
            <a:prstGeom prst="triangl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2290C1D4-0DDC-4080-9E49-A4D159BB2F88}"/>
                </a:ext>
              </a:extLst>
            </p:cNvPr>
            <p:cNvSpPr/>
            <p:nvPr/>
          </p:nvSpPr>
          <p:spPr>
            <a:xfrm rot="1800000" flipH="1">
              <a:off x="9759615" y="2449901"/>
              <a:ext cx="1460310" cy="1258888"/>
            </a:xfrm>
            <a:prstGeom prst="triangl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3731DC66-ABF1-4ECE-B569-B726B1D6C586}"/>
                </a:ext>
              </a:extLst>
            </p:cNvPr>
            <p:cNvSpPr/>
            <p:nvPr/>
          </p:nvSpPr>
          <p:spPr>
            <a:xfrm rot="19800000">
              <a:off x="5276092" y="987317"/>
              <a:ext cx="1460311" cy="1258889"/>
            </a:xfrm>
            <a:prstGeom prst="triangle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D41186CD-279E-4AF0-82EA-EAF9E3E3A916}"/>
                </a:ext>
              </a:extLst>
            </p:cNvPr>
            <p:cNvSpPr/>
            <p:nvPr/>
          </p:nvSpPr>
          <p:spPr>
            <a:xfrm rot="1800000" flipH="1">
              <a:off x="9759618" y="-488918"/>
              <a:ext cx="1460309" cy="1258889"/>
            </a:xfrm>
            <a:prstGeom prst="triangle">
              <a:avLst/>
            </a:prstGeom>
            <a:solidFill>
              <a:schemeClr val="bg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E9D03B8-5977-486B-B0D5-3B159E9AC106}"/>
              </a:ext>
            </a:extLst>
          </p:cNvPr>
          <p:cNvGrpSpPr/>
          <p:nvPr/>
        </p:nvGrpSpPr>
        <p:grpSpPr>
          <a:xfrm rot="10800000">
            <a:off x="-284744" y="3284787"/>
            <a:ext cx="3806965" cy="3641453"/>
            <a:chOff x="5745523" y="-488918"/>
            <a:chExt cx="5474404" cy="5236398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xmlns="" id="{71B92FA9-6C45-4D80-B5B7-4A64A652AB02}"/>
                </a:ext>
              </a:extLst>
            </p:cNvPr>
            <p:cNvSpPr/>
            <p:nvPr/>
          </p:nvSpPr>
          <p:spPr>
            <a:xfrm rot="19800000">
              <a:off x="6591869" y="261709"/>
              <a:ext cx="1460310" cy="1258888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xmlns="" id="{5470DC3F-CF72-4A1F-84B1-4B58FA8F5B5D}"/>
                </a:ext>
              </a:extLst>
            </p:cNvPr>
            <p:cNvSpPr/>
            <p:nvPr/>
          </p:nvSpPr>
          <p:spPr>
            <a:xfrm rot="1800000" flipH="1">
              <a:off x="8485979" y="261709"/>
              <a:ext cx="1460310" cy="1258888"/>
            </a:xfrm>
            <a:prstGeom prst="triangle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xmlns="" id="{AFE4F60A-3861-4481-91EA-E95F43F5C91E}"/>
                </a:ext>
              </a:extLst>
            </p:cNvPr>
            <p:cNvSpPr/>
            <p:nvPr/>
          </p:nvSpPr>
          <p:spPr>
            <a:xfrm rot="19800000">
              <a:off x="6591867" y="1737941"/>
              <a:ext cx="1460309" cy="1258889"/>
            </a:xfrm>
            <a:prstGeom prst="triangle">
              <a:avLst/>
            </a:pr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xmlns="" id="{FFA02A1D-38D9-43D8-ABCA-9ECE261A5F65}"/>
                </a:ext>
              </a:extLst>
            </p:cNvPr>
            <p:cNvSpPr/>
            <p:nvPr/>
          </p:nvSpPr>
          <p:spPr>
            <a:xfrm rot="1800000" flipH="1">
              <a:off x="8485978" y="1710646"/>
              <a:ext cx="1460310" cy="1258888"/>
            </a:xfrm>
            <a:prstGeom prst="triangle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xmlns="" id="{BD3EA69E-2D7D-4001-8D53-300716978A5A}"/>
                </a:ext>
              </a:extLst>
            </p:cNvPr>
            <p:cNvSpPr/>
            <p:nvPr/>
          </p:nvSpPr>
          <p:spPr>
            <a:xfrm rot="19800000">
              <a:off x="7851858" y="987316"/>
              <a:ext cx="1460310" cy="1258888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xmlns="" id="{C58EA27A-255B-48FC-96DB-58499C14520C}"/>
                </a:ext>
              </a:extLst>
            </p:cNvPr>
            <p:cNvSpPr/>
            <p:nvPr/>
          </p:nvSpPr>
          <p:spPr>
            <a:xfrm rot="1800000" flipH="1">
              <a:off x="9759616" y="973668"/>
              <a:ext cx="1460310" cy="1258888"/>
            </a:xfrm>
            <a:prstGeom prst="triangl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xmlns="" id="{CC70C0CF-2CE0-47AC-894B-DB1632A6A579}"/>
                </a:ext>
              </a:extLst>
            </p:cNvPr>
            <p:cNvSpPr/>
            <p:nvPr/>
          </p:nvSpPr>
          <p:spPr>
            <a:xfrm rot="19800000">
              <a:off x="7865505" y="2449901"/>
              <a:ext cx="1460310" cy="1258888"/>
            </a:xfrm>
            <a:prstGeom prst="triangl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xmlns="" id="{B2FDB2AD-9F29-4457-8CE1-077BC6708904}"/>
                </a:ext>
              </a:extLst>
            </p:cNvPr>
            <p:cNvSpPr/>
            <p:nvPr/>
          </p:nvSpPr>
          <p:spPr>
            <a:xfrm rot="1800000" flipH="1">
              <a:off x="9759615" y="2449901"/>
              <a:ext cx="1460310" cy="1258888"/>
            </a:xfrm>
            <a:prstGeom prst="triangle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xmlns="" id="{871176F6-7310-4383-B3E0-ADDEFC6389C1}"/>
                </a:ext>
              </a:extLst>
            </p:cNvPr>
            <p:cNvSpPr/>
            <p:nvPr/>
          </p:nvSpPr>
          <p:spPr>
            <a:xfrm rot="16200000">
              <a:off x="5644812" y="3387879"/>
              <a:ext cx="1460312" cy="1258889"/>
            </a:xfrm>
            <a:prstGeom prst="triangle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xmlns="" id="{B274AFBF-D0AB-4AE3-AE1B-76737849CA51}"/>
                </a:ext>
              </a:extLst>
            </p:cNvPr>
            <p:cNvSpPr/>
            <p:nvPr/>
          </p:nvSpPr>
          <p:spPr>
            <a:xfrm rot="1800000" flipH="1">
              <a:off x="9759618" y="-488918"/>
              <a:ext cx="1460309" cy="1258889"/>
            </a:xfrm>
            <a:prstGeom prst="triangle">
              <a:avLst/>
            </a:prstGeom>
            <a:solidFill>
              <a:schemeClr val="bg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33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-18720" y="4422329"/>
            <a:ext cx="1221072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E7E5E6"/>
                </a:solidFill>
                <a:cs typeface="Arial" pitchFamily="34" charset="0"/>
              </a:rPr>
              <a:t>Section Break 2</a:t>
            </a:r>
            <a:endParaRPr lang="ko-KR" altLang="en-US" sz="5400" dirty="0">
              <a:solidFill>
                <a:srgbClr val="E7E5E6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784B83-6120-4373-9C1F-DC8EEE6D58B3}"/>
              </a:ext>
            </a:extLst>
          </p:cNvPr>
          <p:cNvSpPr txBox="1"/>
          <p:nvPr/>
        </p:nvSpPr>
        <p:spPr>
          <a:xfrm>
            <a:off x="-18716" y="5200839"/>
            <a:ext cx="1221057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269" y="1581236"/>
            <a:ext cx="3548603" cy="284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그룹 10">
            <a:extLst>
              <a:ext uri="{FF2B5EF4-FFF2-40B4-BE49-F238E27FC236}">
                <a16:creationId xmlns:a16="http://schemas.microsoft.com/office/drawing/2014/main" xmlns="" id="{7E05892D-C4A5-41EB-9347-FD836B61ED01}"/>
              </a:ext>
            </a:extLst>
          </p:cNvPr>
          <p:cNvGrpSpPr/>
          <p:nvPr/>
        </p:nvGrpSpPr>
        <p:grpSpPr>
          <a:xfrm>
            <a:off x="3575447" y="1532235"/>
            <a:ext cx="5041106" cy="2965890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21" name="Freeform 8">
              <a:extLst>
                <a:ext uri="{FF2B5EF4-FFF2-40B4-BE49-F238E27FC236}">
                  <a16:creationId xmlns:a16="http://schemas.microsoft.com/office/drawing/2014/main" xmlns="" id="{2029829E-044E-4688-A4E9-DB877DC6A4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2" name="Freeform 9">
              <a:extLst>
                <a:ext uri="{FF2B5EF4-FFF2-40B4-BE49-F238E27FC236}">
                  <a16:creationId xmlns:a16="http://schemas.microsoft.com/office/drawing/2014/main" xmlns="" id="{AACF769B-C700-42D7-9427-87B102617A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3" name="Freeform 10">
              <a:extLst>
                <a:ext uri="{FF2B5EF4-FFF2-40B4-BE49-F238E27FC236}">
                  <a16:creationId xmlns:a16="http://schemas.microsoft.com/office/drawing/2014/main" xmlns="" id="{1E32610B-2C1B-4602-A2AE-3180C47B33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4" name="Freeform 11">
              <a:extLst>
                <a:ext uri="{FF2B5EF4-FFF2-40B4-BE49-F238E27FC236}">
                  <a16:creationId xmlns:a16="http://schemas.microsoft.com/office/drawing/2014/main" xmlns="" id="{5C8102C6-4678-40D6-AB23-7C7B13BF9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FF6F8DA-76DC-42AE-9949-A0D46A66577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1826" y="535545"/>
            <a:ext cx="11218862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2E6C263-8C7F-4310-8CCD-7C7CE98DF854}"/>
              </a:ext>
            </a:extLst>
          </p:cNvPr>
          <p:cNvGrpSpPr/>
          <p:nvPr/>
        </p:nvGrpSpPr>
        <p:grpSpPr>
          <a:xfrm>
            <a:off x="5301276" y="4538370"/>
            <a:ext cx="1580988" cy="1560749"/>
            <a:chOff x="3890020" y="1647850"/>
            <a:chExt cx="1381696" cy="136400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BED424D-7FE8-4EA0-A7F8-BBC6FD51023F}"/>
                </a:ext>
              </a:extLst>
            </p:cNvPr>
            <p:cNvSpPr/>
            <p:nvPr/>
          </p:nvSpPr>
          <p:spPr>
            <a:xfrm>
              <a:off x="4613844" y="1647850"/>
              <a:ext cx="657872" cy="6578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065860D-5EBB-4CA1-877C-E29E2B76FDDE}"/>
                </a:ext>
              </a:extLst>
            </p:cNvPr>
            <p:cNvSpPr/>
            <p:nvPr/>
          </p:nvSpPr>
          <p:spPr>
            <a:xfrm>
              <a:off x="3890020" y="2353986"/>
              <a:ext cx="657872" cy="6578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80F3FE76-DD0E-492E-B78C-EF736087A105}"/>
                </a:ext>
              </a:extLst>
            </p:cNvPr>
            <p:cNvGrpSpPr/>
            <p:nvPr/>
          </p:nvGrpSpPr>
          <p:grpSpPr>
            <a:xfrm>
              <a:off x="3890020" y="1647850"/>
              <a:ext cx="1381696" cy="1364008"/>
              <a:chOff x="3890020" y="1647850"/>
              <a:chExt cx="1381696" cy="136400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32471283-8C15-4978-8C2D-108529F433BC}"/>
                  </a:ext>
                </a:extLst>
              </p:cNvPr>
              <p:cNvSpPr/>
              <p:nvPr/>
            </p:nvSpPr>
            <p:spPr>
              <a:xfrm>
                <a:off x="3890020" y="1647850"/>
                <a:ext cx="657872" cy="65787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3F7E042F-6850-4C42-BE7F-3808C4A410D2}"/>
                  </a:ext>
                </a:extLst>
              </p:cNvPr>
              <p:cNvSpPr/>
              <p:nvPr/>
            </p:nvSpPr>
            <p:spPr>
              <a:xfrm>
                <a:off x="4613844" y="2353986"/>
                <a:ext cx="657872" cy="6578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284739A-B9BC-4F9B-8CA4-033172F032BE}"/>
              </a:ext>
            </a:extLst>
          </p:cNvPr>
          <p:cNvGrpSpPr/>
          <p:nvPr/>
        </p:nvGrpSpPr>
        <p:grpSpPr>
          <a:xfrm>
            <a:off x="7138372" y="4589252"/>
            <a:ext cx="4392000" cy="676735"/>
            <a:chOff x="3131840" y="2204864"/>
            <a:chExt cx="3096344" cy="67673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951484E-E6E0-4C88-BF88-854D77CA3053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172B534-3A63-426E-ACF7-81BC3C8D863A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F58EF24-2256-46A6-BEB1-F823CC065757}"/>
              </a:ext>
            </a:extLst>
          </p:cNvPr>
          <p:cNvGrpSpPr/>
          <p:nvPr/>
        </p:nvGrpSpPr>
        <p:grpSpPr>
          <a:xfrm>
            <a:off x="7138372" y="5400525"/>
            <a:ext cx="4392000" cy="676735"/>
            <a:chOff x="3131840" y="2204864"/>
            <a:chExt cx="3096344" cy="67673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A8B2D02-B25C-40B9-923E-3BA24C7D540F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F19CDC5-4554-460B-90D3-650DDAD29EC0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4BE45BE-16BA-41B7-BC9A-6D96E4296CFA}"/>
              </a:ext>
            </a:extLst>
          </p:cNvPr>
          <p:cNvGrpSpPr/>
          <p:nvPr/>
        </p:nvGrpSpPr>
        <p:grpSpPr>
          <a:xfrm>
            <a:off x="631826" y="4580460"/>
            <a:ext cx="4392000" cy="676735"/>
            <a:chOff x="3131840" y="2204864"/>
            <a:chExt cx="3096344" cy="6767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1CF88E0-6330-47FF-AFF7-8C1CBE574C9E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294C156-7FFB-467B-8AB3-2C53A027FD03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5960F13-FD0D-4E1C-B17D-96E5D6FA16F8}"/>
              </a:ext>
            </a:extLst>
          </p:cNvPr>
          <p:cNvGrpSpPr/>
          <p:nvPr/>
        </p:nvGrpSpPr>
        <p:grpSpPr>
          <a:xfrm>
            <a:off x="631826" y="5391733"/>
            <a:ext cx="4392000" cy="676735"/>
            <a:chOff x="3131840" y="2204864"/>
            <a:chExt cx="3096344" cy="67673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4861551-7BCF-4F81-A03C-DD63C2FE9F22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18195E7-48A8-4A42-B1CE-7941EFCA2E75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Freeform 323">
            <a:extLst>
              <a:ext uri="{FF2B5EF4-FFF2-40B4-BE49-F238E27FC236}">
                <a16:creationId xmlns:a16="http://schemas.microsoft.com/office/drawing/2014/main" xmlns="" id="{90A09659-9A42-4BB0-9062-B2B3227CFCA8}"/>
              </a:ext>
            </a:extLst>
          </p:cNvPr>
          <p:cNvSpPr/>
          <p:nvPr/>
        </p:nvSpPr>
        <p:spPr>
          <a:xfrm>
            <a:off x="7503801" y="2278296"/>
            <a:ext cx="1879900" cy="284868"/>
          </a:xfrm>
          <a:custGeom>
            <a:avLst/>
            <a:gdLst>
              <a:gd name="connsiteX0" fmla="*/ 0 w 1400175"/>
              <a:gd name="connsiteY0" fmla="*/ 0 h 590550"/>
              <a:gd name="connsiteX1" fmla="*/ 1400175 w 1400175"/>
              <a:gd name="connsiteY1" fmla="*/ 0 h 590550"/>
              <a:gd name="connsiteX2" fmla="*/ 1400175 w 1400175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75" h="590550">
                <a:moveTo>
                  <a:pt x="0" y="0"/>
                </a:moveTo>
                <a:lnTo>
                  <a:pt x="1400175" y="0"/>
                </a:lnTo>
                <a:lnTo>
                  <a:pt x="1400175" y="590550"/>
                </a:lnTo>
              </a:path>
            </a:pathLst>
          </a:custGeom>
          <a:ln w="25400">
            <a:solidFill>
              <a:schemeClr val="accent4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Freeform 325">
            <a:extLst>
              <a:ext uri="{FF2B5EF4-FFF2-40B4-BE49-F238E27FC236}">
                <a16:creationId xmlns:a16="http://schemas.microsoft.com/office/drawing/2014/main" xmlns="" id="{C15591DC-FE8C-4882-B6D4-FC52E32348E2}"/>
              </a:ext>
            </a:extLst>
          </p:cNvPr>
          <p:cNvSpPr/>
          <p:nvPr/>
        </p:nvSpPr>
        <p:spPr>
          <a:xfrm>
            <a:off x="7376468" y="3054078"/>
            <a:ext cx="1264815" cy="1093712"/>
          </a:xfrm>
          <a:custGeom>
            <a:avLst/>
            <a:gdLst>
              <a:gd name="connsiteX0" fmla="*/ 0 w 495300"/>
              <a:gd name="connsiteY0" fmla="*/ 0 h 962025"/>
              <a:gd name="connsiteX1" fmla="*/ 0 w 495300"/>
              <a:gd name="connsiteY1" fmla="*/ 962025 h 962025"/>
              <a:gd name="connsiteX2" fmla="*/ 495300 w 495300"/>
              <a:gd name="connsiteY2" fmla="*/ 962025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962025">
                <a:moveTo>
                  <a:pt x="0" y="0"/>
                </a:moveTo>
                <a:lnTo>
                  <a:pt x="0" y="962025"/>
                </a:lnTo>
                <a:lnTo>
                  <a:pt x="495300" y="962025"/>
                </a:lnTo>
              </a:path>
            </a:pathLst>
          </a:custGeom>
          <a:ln w="25400">
            <a:solidFill>
              <a:schemeClr val="accent3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Freeform 326">
            <a:extLst>
              <a:ext uri="{FF2B5EF4-FFF2-40B4-BE49-F238E27FC236}">
                <a16:creationId xmlns:a16="http://schemas.microsoft.com/office/drawing/2014/main" xmlns="" id="{1E216069-247F-474A-B68E-1CAA3493E123}"/>
              </a:ext>
            </a:extLst>
          </p:cNvPr>
          <p:cNvSpPr/>
          <p:nvPr/>
        </p:nvSpPr>
        <p:spPr>
          <a:xfrm>
            <a:off x="3380627" y="2917635"/>
            <a:ext cx="1023731" cy="499917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chemeClr val="accent6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Freeform 327">
            <a:extLst>
              <a:ext uri="{FF2B5EF4-FFF2-40B4-BE49-F238E27FC236}">
                <a16:creationId xmlns:a16="http://schemas.microsoft.com/office/drawing/2014/main" xmlns="" id="{F172AA63-5292-4C21-8317-C48DF904B9AB}"/>
              </a:ext>
            </a:extLst>
          </p:cNvPr>
          <p:cNvSpPr/>
          <p:nvPr/>
        </p:nvSpPr>
        <p:spPr>
          <a:xfrm>
            <a:off x="2618069" y="1799895"/>
            <a:ext cx="2747165" cy="317394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chemeClr val="accent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Group 297">
            <a:extLst>
              <a:ext uri="{FF2B5EF4-FFF2-40B4-BE49-F238E27FC236}">
                <a16:creationId xmlns:a16="http://schemas.microsoft.com/office/drawing/2014/main" xmlns="" id="{5EBC43F0-A051-4246-8B27-91D52F73A2B0}"/>
              </a:ext>
            </a:extLst>
          </p:cNvPr>
          <p:cNvGrpSpPr/>
          <p:nvPr/>
        </p:nvGrpSpPr>
        <p:grpSpPr>
          <a:xfrm>
            <a:off x="9004849" y="2586730"/>
            <a:ext cx="1808641" cy="863596"/>
            <a:chOff x="3131840" y="2204864"/>
            <a:chExt cx="3096344" cy="8635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4828556-A5BF-4789-BBE9-9C58887E26E1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0DACC641-E508-46B8-A9B5-1A20001092B5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0" name="Group 297">
            <a:extLst>
              <a:ext uri="{FF2B5EF4-FFF2-40B4-BE49-F238E27FC236}">
                <a16:creationId xmlns:a16="http://schemas.microsoft.com/office/drawing/2014/main" xmlns="" id="{2FF4CC13-B9F7-495F-9268-16E1F0F98DED}"/>
              </a:ext>
            </a:extLst>
          </p:cNvPr>
          <p:cNvGrpSpPr/>
          <p:nvPr/>
        </p:nvGrpSpPr>
        <p:grpSpPr>
          <a:xfrm>
            <a:off x="8735044" y="3652827"/>
            <a:ext cx="1808641" cy="863596"/>
            <a:chOff x="3131840" y="2204864"/>
            <a:chExt cx="3096344" cy="8635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627BBCB-5DB0-4786-979E-32C842B1ABB5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FDD078A-AE58-4BE5-BD85-0797EF6B153F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3" name="Group 297">
            <a:extLst>
              <a:ext uri="{FF2B5EF4-FFF2-40B4-BE49-F238E27FC236}">
                <a16:creationId xmlns:a16="http://schemas.microsoft.com/office/drawing/2014/main" xmlns="" id="{557E0907-D4D8-4EAD-AFF1-0D3AED0F2414}"/>
              </a:ext>
            </a:extLst>
          </p:cNvPr>
          <p:cNvGrpSpPr/>
          <p:nvPr/>
        </p:nvGrpSpPr>
        <p:grpSpPr>
          <a:xfrm>
            <a:off x="2091142" y="3488462"/>
            <a:ext cx="1808641" cy="863596"/>
            <a:chOff x="3131840" y="2204864"/>
            <a:chExt cx="3096344" cy="8635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0F05824-28E3-4C0B-AB8F-72EB452163BE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892F9F3-699D-4EDC-AB0F-2F26FAC5BDD4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6" name="Group 297">
            <a:extLst>
              <a:ext uri="{FF2B5EF4-FFF2-40B4-BE49-F238E27FC236}">
                <a16:creationId xmlns:a16="http://schemas.microsoft.com/office/drawing/2014/main" xmlns="" id="{F26F3F99-D8FA-4240-BEAC-E0C1342FEC95}"/>
              </a:ext>
            </a:extLst>
          </p:cNvPr>
          <p:cNvGrpSpPr/>
          <p:nvPr/>
        </p:nvGrpSpPr>
        <p:grpSpPr>
          <a:xfrm>
            <a:off x="1280192" y="2168040"/>
            <a:ext cx="1808641" cy="863596"/>
            <a:chOff x="3131840" y="2204864"/>
            <a:chExt cx="3096344" cy="8635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0858E868-0189-4203-A983-07D9A1BBF23E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7D8527C4-C136-4E4E-BCE4-E832D71AA9D2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39" name="Rounded Rectangle 10">
            <a:extLst>
              <a:ext uri="{FF2B5EF4-FFF2-40B4-BE49-F238E27FC236}">
                <a16:creationId xmlns:a16="http://schemas.microsoft.com/office/drawing/2014/main" xmlns="" id="{74426D57-CD22-49EE-A78D-D8242052321B}"/>
              </a:ext>
            </a:extLst>
          </p:cNvPr>
          <p:cNvSpPr/>
          <p:nvPr/>
        </p:nvSpPr>
        <p:spPr>
          <a:xfrm>
            <a:off x="5545033" y="556503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xmlns="" id="{57377BB8-9732-4078-B45C-4B9316DD2D9F}"/>
              </a:ext>
            </a:extLst>
          </p:cNvPr>
          <p:cNvSpPr/>
          <p:nvPr/>
        </p:nvSpPr>
        <p:spPr>
          <a:xfrm>
            <a:off x="5500643" y="476260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xmlns="" id="{3B0C89E6-78A4-4294-8B6C-33B495F4A563}"/>
              </a:ext>
            </a:extLst>
          </p:cNvPr>
          <p:cNvSpPr/>
          <p:nvPr/>
        </p:nvSpPr>
        <p:spPr>
          <a:xfrm>
            <a:off x="6322686" y="478284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xmlns="" id="{18E6BE8C-8ADA-42D5-923B-611DB2571DE6}"/>
              </a:ext>
            </a:extLst>
          </p:cNvPr>
          <p:cNvSpPr/>
          <p:nvPr/>
        </p:nvSpPr>
        <p:spPr>
          <a:xfrm>
            <a:off x="6315770" y="5532759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52236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71A6ED-2E81-435D-8F1D-B5804E8827D3}"/>
              </a:ext>
            </a:extLst>
          </p:cNvPr>
          <p:cNvSpPr/>
          <p:nvPr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07E129-3CCE-4C78-8201-552225EEEA92}"/>
              </a:ext>
            </a:extLst>
          </p:cNvPr>
          <p:cNvSpPr txBox="1"/>
          <p:nvPr/>
        </p:nvSpPr>
        <p:spPr>
          <a:xfrm>
            <a:off x="6595227" y="4321461"/>
            <a:ext cx="514984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11B4F3-A1AC-4CB9-AB63-60BE00BD7CA1}"/>
              </a:ext>
            </a:extLst>
          </p:cNvPr>
          <p:cNvSpPr txBox="1"/>
          <p:nvPr/>
        </p:nvSpPr>
        <p:spPr>
          <a:xfrm>
            <a:off x="1777759" y="3982907"/>
            <a:ext cx="3557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xmlns="" id="{66DCAD07-1349-4F05-B8F1-CDC5D63291DA}"/>
              </a:ext>
            </a:extLst>
          </p:cNvPr>
          <p:cNvSpPr txBox="1">
            <a:spLocks/>
          </p:cNvSpPr>
          <p:nvPr/>
        </p:nvSpPr>
        <p:spPr>
          <a:xfrm>
            <a:off x="2559014" y="5460053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AE029FB-9A85-44C1-84AB-24F5A5F51957}"/>
              </a:ext>
            </a:extLst>
          </p:cNvPr>
          <p:cNvGrpSpPr/>
          <p:nvPr/>
        </p:nvGrpSpPr>
        <p:grpSpPr>
          <a:xfrm>
            <a:off x="6715803" y="933347"/>
            <a:ext cx="1224260" cy="1224260"/>
            <a:chOff x="6732240" y="3044790"/>
            <a:chExt cx="1584000" cy="1584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423925E-0875-43B1-8CDE-C84324A54E68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5F2360E-AAA8-4643-93EA-FA942ABE1D43}"/>
                </a:ext>
              </a:extLst>
            </p:cNvPr>
            <p:cNvSpPr/>
            <p:nvPr/>
          </p:nvSpPr>
          <p:spPr>
            <a:xfrm>
              <a:off x="6840238" y="3152788"/>
              <a:ext cx="1367999" cy="1367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78B4943-3383-4D26-8B60-A7F054663025}"/>
              </a:ext>
            </a:extLst>
          </p:cNvPr>
          <p:cNvGrpSpPr/>
          <p:nvPr/>
        </p:nvGrpSpPr>
        <p:grpSpPr>
          <a:xfrm>
            <a:off x="8558023" y="933347"/>
            <a:ext cx="1224260" cy="1224260"/>
            <a:chOff x="6732240" y="3044790"/>
            <a:chExt cx="1584000" cy="1584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5B631196-CD12-4432-8E20-BBC73613B39F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B23918C2-8D9D-484C-BBCA-E61D37F3E996}"/>
                </a:ext>
              </a:extLst>
            </p:cNvPr>
            <p:cNvSpPr/>
            <p:nvPr/>
          </p:nvSpPr>
          <p:spPr>
            <a:xfrm>
              <a:off x="6840238" y="3152788"/>
              <a:ext cx="1367999" cy="1367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2513013-90E4-41D6-B931-58AEB919768D}"/>
              </a:ext>
            </a:extLst>
          </p:cNvPr>
          <p:cNvGrpSpPr/>
          <p:nvPr/>
        </p:nvGrpSpPr>
        <p:grpSpPr>
          <a:xfrm>
            <a:off x="10400243" y="933347"/>
            <a:ext cx="1224260" cy="1224260"/>
            <a:chOff x="6732240" y="3044790"/>
            <a:chExt cx="1584000" cy="1584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E6EA682-1537-412E-84A4-C9A13879EE89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CAE65782-C047-49F4-870C-A1A5325C71D1}"/>
                </a:ext>
              </a:extLst>
            </p:cNvPr>
            <p:cNvSpPr/>
            <p:nvPr/>
          </p:nvSpPr>
          <p:spPr>
            <a:xfrm>
              <a:off x="6840238" y="3152788"/>
              <a:ext cx="1367999" cy="1367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BD338FD-6FC4-44C2-A79A-8BCD139521F3}"/>
              </a:ext>
            </a:extLst>
          </p:cNvPr>
          <p:cNvGrpSpPr/>
          <p:nvPr/>
        </p:nvGrpSpPr>
        <p:grpSpPr>
          <a:xfrm>
            <a:off x="8437447" y="2471903"/>
            <a:ext cx="1465408" cy="1331457"/>
            <a:chOff x="675860" y="4647833"/>
            <a:chExt cx="2011680" cy="133145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DD3D8BE-6357-4468-9C98-3766EB6AF018}"/>
                </a:ext>
              </a:extLst>
            </p:cNvPr>
            <p:cNvSpPr txBox="1"/>
            <p:nvPr/>
          </p:nvSpPr>
          <p:spPr>
            <a:xfrm>
              <a:off x="675860" y="4963627"/>
              <a:ext cx="201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5F0F2CB-229A-4D7C-A5BA-48D9925AB956}"/>
                </a:ext>
              </a:extLst>
            </p:cNvPr>
            <p:cNvSpPr txBox="1"/>
            <p:nvPr/>
          </p:nvSpPr>
          <p:spPr>
            <a:xfrm>
              <a:off x="67586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EFD12F61-C66D-4389-81B2-9D07F7149159}"/>
              </a:ext>
            </a:extLst>
          </p:cNvPr>
          <p:cNvGrpSpPr/>
          <p:nvPr/>
        </p:nvGrpSpPr>
        <p:grpSpPr>
          <a:xfrm>
            <a:off x="6595227" y="2471903"/>
            <a:ext cx="1465408" cy="1331457"/>
            <a:chOff x="675860" y="4647833"/>
            <a:chExt cx="2011680" cy="133145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4E6309D-39A8-47CF-82B8-B8633979EC4B}"/>
                </a:ext>
              </a:extLst>
            </p:cNvPr>
            <p:cNvSpPr txBox="1"/>
            <p:nvPr/>
          </p:nvSpPr>
          <p:spPr>
            <a:xfrm>
              <a:off x="675860" y="4963627"/>
              <a:ext cx="201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F5C5832-1D4F-44DA-B843-1F7786BC5A9C}"/>
                </a:ext>
              </a:extLst>
            </p:cNvPr>
            <p:cNvSpPr txBox="1"/>
            <p:nvPr/>
          </p:nvSpPr>
          <p:spPr>
            <a:xfrm>
              <a:off x="67586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848F830-6877-47B8-BA0D-1F12A10BA7F6}"/>
              </a:ext>
            </a:extLst>
          </p:cNvPr>
          <p:cNvGrpSpPr/>
          <p:nvPr/>
        </p:nvGrpSpPr>
        <p:grpSpPr>
          <a:xfrm>
            <a:off x="10279667" y="2471903"/>
            <a:ext cx="1465408" cy="1331457"/>
            <a:chOff x="675860" y="4647833"/>
            <a:chExt cx="2011680" cy="133145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36EA294D-F863-454E-866C-0382CD473726}"/>
                </a:ext>
              </a:extLst>
            </p:cNvPr>
            <p:cNvSpPr txBox="1"/>
            <p:nvPr/>
          </p:nvSpPr>
          <p:spPr>
            <a:xfrm>
              <a:off x="675860" y="4963627"/>
              <a:ext cx="201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0DDC3B0-F91D-4480-9F1A-08D347D3574E}"/>
                </a:ext>
              </a:extLst>
            </p:cNvPr>
            <p:cNvSpPr txBox="1"/>
            <p:nvPr/>
          </p:nvSpPr>
          <p:spPr>
            <a:xfrm>
              <a:off x="67586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D2DDCAA-B3AE-4987-B15E-E23E8F23163E}"/>
              </a:ext>
            </a:extLst>
          </p:cNvPr>
          <p:cNvSpPr txBox="1"/>
          <p:nvPr/>
        </p:nvSpPr>
        <p:spPr>
          <a:xfrm>
            <a:off x="6595227" y="5305459"/>
            <a:ext cx="4953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0CFC98B-64E6-4B40-9403-BC22740E464F}"/>
              </a:ext>
            </a:extLst>
          </p:cNvPr>
          <p:cNvSpPr txBox="1"/>
          <p:nvPr/>
        </p:nvSpPr>
        <p:spPr>
          <a:xfrm>
            <a:off x="-1" y="395933"/>
            <a:ext cx="5321615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r"/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w</a:t>
            </a:r>
            <a:r>
              <a:rPr lang="en-US" altLang="ko-KR" sz="48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ith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A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llppt.com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545" y="1233889"/>
            <a:ext cx="824859" cy="7829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092" y="1351785"/>
            <a:ext cx="861504" cy="6650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820" y="1633626"/>
            <a:ext cx="901102" cy="35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962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/>
        </p:nvSpPr>
        <p:spPr>
          <a:xfrm>
            <a:off x="-25597" y="1240946"/>
            <a:ext cx="4273747" cy="3745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D1AE3FB-4EB9-4FE6-8E65-B5FAA422F1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7297" y="509296"/>
            <a:ext cx="11218862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사각형: 둥근 위쪽 모서리 8">
            <a:extLst>
              <a:ext uri="{FF2B5EF4-FFF2-40B4-BE49-F238E27FC236}">
                <a16:creationId xmlns:a16="http://schemas.microsoft.com/office/drawing/2014/main" xmlns="" id="{2AF7F59E-433C-4C38-8D48-0151F1D6C9B5}"/>
              </a:ext>
            </a:extLst>
          </p:cNvPr>
          <p:cNvSpPr/>
          <p:nvPr/>
        </p:nvSpPr>
        <p:spPr>
          <a:xfrm rot="5400000">
            <a:off x="1073769" y="675434"/>
            <a:ext cx="1719612" cy="3867150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7147A0EA-07C0-4EC6-8BFB-67C14BAA3009}"/>
              </a:ext>
            </a:extLst>
          </p:cNvPr>
          <p:cNvSpPr/>
          <p:nvPr/>
        </p:nvSpPr>
        <p:spPr>
          <a:xfrm>
            <a:off x="0" y="5812589"/>
            <a:ext cx="8832304" cy="182327"/>
          </a:xfrm>
          <a:custGeom>
            <a:avLst/>
            <a:gdLst/>
            <a:ahLst/>
            <a:cxnLst/>
            <a:rect l="l" t="t" r="r" b="b"/>
            <a:pathLst>
              <a:path w="7308304" h="182327">
                <a:moveTo>
                  <a:pt x="0" y="0"/>
                </a:moveTo>
                <a:lnTo>
                  <a:pt x="7308304" y="0"/>
                </a:lnTo>
                <a:lnTo>
                  <a:pt x="7308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xmlns="" id="{149FE1D8-E92E-45EC-BC71-66F4B2182DFF}"/>
              </a:ext>
            </a:extLst>
          </p:cNvPr>
          <p:cNvSpPr/>
          <p:nvPr/>
        </p:nvSpPr>
        <p:spPr>
          <a:xfrm rot="16200000">
            <a:off x="8398618" y="5399752"/>
            <a:ext cx="1008000" cy="182327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xmlns="" id="{1C9E7CC9-DDA7-4837-BAD0-EC7E1687C379}"/>
              </a:ext>
            </a:extLst>
          </p:cNvPr>
          <p:cNvSpPr/>
          <p:nvPr/>
        </p:nvSpPr>
        <p:spPr>
          <a:xfrm>
            <a:off x="6240016" y="4986915"/>
            <a:ext cx="2736304" cy="182327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xmlns="" id="{A64F08DD-D9E0-41B9-B812-EC1DE0D41E2E}"/>
              </a:ext>
            </a:extLst>
          </p:cNvPr>
          <p:cNvSpPr/>
          <p:nvPr/>
        </p:nvSpPr>
        <p:spPr>
          <a:xfrm rot="16200000">
            <a:off x="5827181" y="4577306"/>
            <a:ext cx="1008000" cy="182327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xmlns="" id="{3F65F2BD-D25C-431A-8B04-5D2972EDBAC0}"/>
              </a:ext>
            </a:extLst>
          </p:cNvPr>
          <p:cNvSpPr/>
          <p:nvPr/>
        </p:nvSpPr>
        <p:spPr>
          <a:xfrm>
            <a:off x="6240017" y="4161241"/>
            <a:ext cx="2736304" cy="182327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38">
            <a:extLst>
              <a:ext uri="{FF2B5EF4-FFF2-40B4-BE49-F238E27FC236}">
                <a16:creationId xmlns:a16="http://schemas.microsoft.com/office/drawing/2014/main" xmlns="" id="{47FE5C17-D79A-4B1A-96AF-810672250143}"/>
              </a:ext>
            </a:extLst>
          </p:cNvPr>
          <p:cNvSpPr/>
          <p:nvPr/>
        </p:nvSpPr>
        <p:spPr>
          <a:xfrm rot="16200000">
            <a:off x="8398618" y="3748404"/>
            <a:ext cx="1008000" cy="182327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xmlns="" id="{4908146B-E1FA-4E7A-8989-9C753F5195FA}"/>
              </a:ext>
            </a:extLst>
          </p:cNvPr>
          <p:cNvSpPr/>
          <p:nvPr/>
        </p:nvSpPr>
        <p:spPr>
          <a:xfrm>
            <a:off x="6240016" y="3335567"/>
            <a:ext cx="2736304" cy="182327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ectangle 38">
            <a:extLst>
              <a:ext uri="{FF2B5EF4-FFF2-40B4-BE49-F238E27FC236}">
                <a16:creationId xmlns:a16="http://schemas.microsoft.com/office/drawing/2014/main" xmlns="" id="{F3943BDD-6326-46DE-86EE-E4ADD80640F6}"/>
              </a:ext>
            </a:extLst>
          </p:cNvPr>
          <p:cNvSpPr/>
          <p:nvPr/>
        </p:nvSpPr>
        <p:spPr>
          <a:xfrm rot="16200000">
            <a:off x="5827180" y="2922730"/>
            <a:ext cx="1008000" cy="182327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Rectangle 41">
            <a:extLst>
              <a:ext uri="{FF2B5EF4-FFF2-40B4-BE49-F238E27FC236}">
                <a16:creationId xmlns:a16="http://schemas.microsoft.com/office/drawing/2014/main" xmlns="" id="{0931C93E-A15A-4163-B9FA-273DFC793BA2}"/>
              </a:ext>
            </a:extLst>
          </p:cNvPr>
          <p:cNvSpPr/>
          <p:nvPr/>
        </p:nvSpPr>
        <p:spPr>
          <a:xfrm>
            <a:off x="6240016" y="2509893"/>
            <a:ext cx="5951984" cy="182327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E73E2B-6EF7-496D-9FEE-AE885CA62F09}"/>
              </a:ext>
            </a:extLst>
          </p:cNvPr>
          <p:cNvSpPr txBox="1"/>
          <p:nvPr/>
        </p:nvSpPr>
        <p:spPr>
          <a:xfrm>
            <a:off x="6422344" y="5217950"/>
            <a:ext cx="204992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4B31032-A60F-4236-9B5C-E3774F8DA51E}"/>
              </a:ext>
            </a:extLst>
          </p:cNvPr>
          <p:cNvSpPr/>
          <p:nvPr/>
        </p:nvSpPr>
        <p:spPr>
          <a:xfrm>
            <a:off x="8648176" y="5230022"/>
            <a:ext cx="521786" cy="5217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xmlns="" id="{7B471078-77A6-41D4-B16A-87DCD46EE11B}"/>
              </a:ext>
            </a:extLst>
          </p:cNvPr>
          <p:cNvGrpSpPr/>
          <p:nvPr/>
        </p:nvGrpSpPr>
        <p:grpSpPr>
          <a:xfrm>
            <a:off x="9267913" y="5265341"/>
            <a:ext cx="1836000" cy="451147"/>
            <a:chOff x="9267913" y="5380667"/>
            <a:chExt cx="1836000" cy="4511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A57F991-302D-4EFA-BBC1-E8BACE2A9976}"/>
                </a:ext>
              </a:extLst>
            </p:cNvPr>
            <p:cNvSpPr txBox="1"/>
            <p:nvPr/>
          </p:nvSpPr>
          <p:spPr>
            <a:xfrm>
              <a:off x="9267913" y="5647148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957CCDC-6C56-49CB-9E7F-4B8737B02A7F}"/>
                </a:ext>
              </a:extLst>
            </p:cNvPr>
            <p:cNvSpPr txBox="1"/>
            <p:nvPr/>
          </p:nvSpPr>
          <p:spPr>
            <a:xfrm>
              <a:off x="9267913" y="5380667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MISSION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74414C6-B31E-44A7-B60C-BFA7722A1143}"/>
              </a:ext>
            </a:extLst>
          </p:cNvPr>
          <p:cNvSpPr/>
          <p:nvPr/>
        </p:nvSpPr>
        <p:spPr>
          <a:xfrm>
            <a:off x="8648176" y="3578674"/>
            <a:ext cx="521786" cy="5217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9" name="그룹 7">
            <a:extLst>
              <a:ext uri="{FF2B5EF4-FFF2-40B4-BE49-F238E27FC236}">
                <a16:creationId xmlns:a16="http://schemas.microsoft.com/office/drawing/2014/main" xmlns="" id="{1983CDB1-50B1-4934-B5EF-5812E892EED8}"/>
              </a:ext>
            </a:extLst>
          </p:cNvPr>
          <p:cNvGrpSpPr/>
          <p:nvPr/>
        </p:nvGrpSpPr>
        <p:grpSpPr>
          <a:xfrm>
            <a:off x="9267913" y="3613993"/>
            <a:ext cx="1836000" cy="451147"/>
            <a:chOff x="9267913" y="3529265"/>
            <a:chExt cx="1836000" cy="45114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DFAAF6F-AEA7-4EE7-BBAC-B8A2345AA3AB}"/>
                </a:ext>
              </a:extLst>
            </p:cNvPr>
            <p:cNvSpPr txBox="1"/>
            <p:nvPr/>
          </p:nvSpPr>
          <p:spPr>
            <a:xfrm>
              <a:off x="9267913" y="3795746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0F12188-D5D8-4A0B-AF70-76919BC4B441}"/>
                </a:ext>
              </a:extLst>
            </p:cNvPr>
            <p:cNvSpPr txBox="1"/>
            <p:nvPr/>
          </p:nvSpPr>
          <p:spPr>
            <a:xfrm>
              <a:off x="9267913" y="3529265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MISSION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50ABC72-C02F-4437-A3DE-5FA9C663015E}"/>
              </a:ext>
            </a:extLst>
          </p:cNvPr>
          <p:cNvSpPr/>
          <p:nvPr/>
        </p:nvSpPr>
        <p:spPr>
          <a:xfrm>
            <a:off x="6089796" y="4407576"/>
            <a:ext cx="521786" cy="5217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3" name="그룹 4">
            <a:extLst>
              <a:ext uri="{FF2B5EF4-FFF2-40B4-BE49-F238E27FC236}">
                <a16:creationId xmlns:a16="http://schemas.microsoft.com/office/drawing/2014/main" xmlns="" id="{4BB78BEC-C8FF-4659-AB7F-BE3E0A7B4409}"/>
              </a:ext>
            </a:extLst>
          </p:cNvPr>
          <p:cNvGrpSpPr/>
          <p:nvPr/>
        </p:nvGrpSpPr>
        <p:grpSpPr>
          <a:xfrm>
            <a:off x="4108722" y="4442895"/>
            <a:ext cx="1836000" cy="451147"/>
            <a:chOff x="4108722" y="4448325"/>
            <a:chExt cx="1836000" cy="45114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3E12FCE-721F-46E9-8AEE-36604F2AAFCF}"/>
                </a:ext>
              </a:extLst>
            </p:cNvPr>
            <p:cNvSpPr txBox="1"/>
            <p:nvPr/>
          </p:nvSpPr>
          <p:spPr>
            <a:xfrm>
              <a:off x="4108722" y="4714806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AFE8E7A-DFF9-4BDD-A8D6-A5FBDAC12A7B}"/>
                </a:ext>
              </a:extLst>
            </p:cNvPr>
            <p:cNvSpPr txBox="1"/>
            <p:nvPr/>
          </p:nvSpPr>
          <p:spPr>
            <a:xfrm>
              <a:off x="4108722" y="4448325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MISSION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46789AF-45C9-403F-A5BA-BD84B082B453}"/>
              </a:ext>
            </a:extLst>
          </p:cNvPr>
          <p:cNvSpPr/>
          <p:nvPr/>
        </p:nvSpPr>
        <p:spPr>
          <a:xfrm>
            <a:off x="6076708" y="2753000"/>
            <a:ext cx="521786" cy="5217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7" name="그룹 3">
            <a:extLst>
              <a:ext uri="{FF2B5EF4-FFF2-40B4-BE49-F238E27FC236}">
                <a16:creationId xmlns:a16="http://schemas.microsoft.com/office/drawing/2014/main" xmlns="" id="{E224983B-EA16-42CF-B7E3-55E624225D6A}"/>
              </a:ext>
            </a:extLst>
          </p:cNvPr>
          <p:cNvGrpSpPr/>
          <p:nvPr/>
        </p:nvGrpSpPr>
        <p:grpSpPr>
          <a:xfrm>
            <a:off x="4108722" y="2788319"/>
            <a:ext cx="1836000" cy="451147"/>
            <a:chOff x="4108722" y="2600500"/>
            <a:chExt cx="1836000" cy="4511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DB6E216-28E8-4625-8411-515A2620CF55}"/>
                </a:ext>
              </a:extLst>
            </p:cNvPr>
            <p:cNvSpPr txBox="1"/>
            <p:nvPr/>
          </p:nvSpPr>
          <p:spPr>
            <a:xfrm>
              <a:off x="4108722" y="2866981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AA4E6EF-27A6-4E45-B264-BAA29B2F0982}"/>
                </a:ext>
              </a:extLst>
            </p:cNvPr>
            <p:cNvSpPr txBox="1"/>
            <p:nvPr/>
          </p:nvSpPr>
          <p:spPr>
            <a:xfrm>
              <a:off x="4108722" y="2600500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MISSION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453C5F97-BECD-437F-97EC-77F2F77DA535}"/>
              </a:ext>
            </a:extLst>
          </p:cNvPr>
          <p:cNvSpPr/>
          <p:nvPr/>
        </p:nvSpPr>
        <p:spPr>
          <a:xfrm>
            <a:off x="8634580" y="2345988"/>
            <a:ext cx="521786" cy="5217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1" name="그룹 11">
            <a:extLst>
              <a:ext uri="{FF2B5EF4-FFF2-40B4-BE49-F238E27FC236}">
                <a16:creationId xmlns:a16="http://schemas.microsoft.com/office/drawing/2014/main" xmlns="" id="{DB4480BE-62F8-4E89-84F4-3F0BF943710D}"/>
              </a:ext>
            </a:extLst>
          </p:cNvPr>
          <p:cNvGrpSpPr/>
          <p:nvPr/>
        </p:nvGrpSpPr>
        <p:grpSpPr>
          <a:xfrm>
            <a:off x="7971100" y="1810321"/>
            <a:ext cx="1837329" cy="454065"/>
            <a:chOff x="8028249" y="1638871"/>
            <a:chExt cx="1837329" cy="45406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8196E86-8255-430D-B183-A2F828A02FD3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B6D0EA0-878E-4E09-8447-85D9CEDF2816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</a:rPr>
                <a:t>MISSION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5B76D4E-8423-4CF3-BA0A-523E089AC23B}"/>
              </a:ext>
            </a:extLst>
          </p:cNvPr>
          <p:cNvSpPr txBox="1"/>
          <p:nvPr/>
        </p:nvSpPr>
        <p:spPr>
          <a:xfrm>
            <a:off x="910095" y="3665389"/>
            <a:ext cx="23454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7F88C65-A059-4F8A-9FB1-7922E71A7EF2}"/>
              </a:ext>
            </a:extLst>
          </p:cNvPr>
          <p:cNvSpPr txBox="1"/>
          <p:nvPr/>
        </p:nvSpPr>
        <p:spPr>
          <a:xfrm>
            <a:off x="775828" y="1990976"/>
            <a:ext cx="332546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D52020E-F5F8-4A57-8F43-E15318C02713}"/>
              </a:ext>
            </a:extLst>
          </p:cNvPr>
          <p:cNvGrpSpPr/>
          <p:nvPr/>
        </p:nvGrpSpPr>
        <p:grpSpPr>
          <a:xfrm rot="2722666">
            <a:off x="8828312" y="3664169"/>
            <a:ext cx="216380" cy="354948"/>
            <a:chOff x="7997054" y="1606357"/>
            <a:chExt cx="796901" cy="1307232"/>
          </a:xfrm>
          <a:solidFill>
            <a:schemeClr val="bg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C4C60A34-D99A-41C0-BF1E-9769963A7902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27D7F710-E0CE-4DFD-A4CA-B402C874958C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3C755D26-FF41-4ACC-9E10-98EEE47FDA5B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74DB72D2-5167-4EBD-871C-5083F72461A4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0CB4473D-AC99-4D84-8F9D-FBC0842B2D05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C1E38C3E-34ED-4646-BCB5-9890EBECC827}"/>
              </a:ext>
            </a:extLst>
          </p:cNvPr>
          <p:cNvGrpSpPr/>
          <p:nvPr/>
        </p:nvGrpSpPr>
        <p:grpSpPr>
          <a:xfrm rot="2218954">
            <a:off x="6226852" y="2821227"/>
            <a:ext cx="174044" cy="384710"/>
            <a:chOff x="9501391" y="4122779"/>
            <a:chExt cx="922752" cy="2039667"/>
          </a:xfrm>
          <a:solidFill>
            <a:schemeClr val="bg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63838180-9CD6-47B6-BC9A-5E33DBABB111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467F4590-72AA-47F6-8C00-E828B7FF299A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5C6A14E4-5C91-48AD-AFE8-A56A104AE5AE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AE325276-DD5B-4BC1-AFAC-0E1A8B18631E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29A407BC-C38A-4E28-BDE6-600DCAE2EEF2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A1C334CE-9A52-4053-A114-5C60054C1C2D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1A6E51B6-C14F-4A76-9F79-56B0DFF21B7A}"/>
              </a:ext>
            </a:extLst>
          </p:cNvPr>
          <p:cNvGrpSpPr/>
          <p:nvPr/>
        </p:nvGrpSpPr>
        <p:grpSpPr>
          <a:xfrm rot="2078969">
            <a:off x="8799974" y="2432793"/>
            <a:ext cx="205289" cy="336527"/>
            <a:chOff x="8457528" y="4216977"/>
            <a:chExt cx="1076544" cy="1764763"/>
          </a:xfrm>
          <a:solidFill>
            <a:schemeClr val="bg1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CB6D7AA7-91AA-4090-8558-53A9CD9FF108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8E69F70D-F5DD-407E-B5DC-A3FB48C2D8BC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92ED7C32-5686-4C71-85CC-EE3D0852E3FE}"/>
              </a:ext>
            </a:extLst>
          </p:cNvPr>
          <p:cNvGrpSpPr/>
          <p:nvPr/>
        </p:nvGrpSpPr>
        <p:grpSpPr>
          <a:xfrm rot="3120492">
            <a:off x="8765327" y="5270881"/>
            <a:ext cx="244172" cy="416412"/>
            <a:chOff x="4877940" y="1698632"/>
            <a:chExt cx="711288" cy="1213035"/>
          </a:xfrm>
          <a:solidFill>
            <a:schemeClr val="bg1"/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FDE0B8A-D209-4462-9388-377FB8666257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2BA6A482-5417-4954-B128-1B0763142DF9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7EB3E209-9864-4A69-BD28-D9E28086093A}"/>
              </a:ext>
            </a:extLst>
          </p:cNvPr>
          <p:cNvGrpSpPr/>
          <p:nvPr/>
        </p:nvGrpSpPr>
        <p:grpSpPr>
          <a:xfrm rot="18900000">
            <a:off x="6163768" y="4600356"/>
            <a:ext cx="403203" cy="122303"/>
            <a:chOff x="115511" y="1655618"/>
            <a:chExt cx="2541413" cy="770883"/>
          </a:xfrm>
          <a:solidFill>
            <a:schemeClr val="bg1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37193A69-0329-4818-9AD9-C4781B34D17D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C1F6C9D-A7B0-4E4E-9485-761A6229F6E9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28260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9754839" y="4391522"/>
            <a:ext cx="2419350" cy="2402434"/>
            <a:chOff x="8296276" y="7648575"/>
            <a:chExt cx="1589086" cy="1577975"/>
          </a:xfrm>
          <a:solidFill>
            <a:srgbClr val="F27900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305800" y="7648575"/>
              <a:ext cx="1579562" cy="1577975"/>
            </a:xfrm>
            <a:custGeom>
              <a:avLst/>
              <a:gdLst>
                <a:gd name="T0" fmla="*/ 0 w 1325"/>
                <a:gd name="T1" fmla="*/ 1322 h 1323"/>
                <a:gd name="T2" fmla="*/ 40 w 1325"/>
                <a:gd name="T3" fmla="*/ 1302 h 1323"/>
                <a:gd name="T4" fmla="*/ 275 w 1325"/>
                <a:gd name="T5" fmla="*/ 1184 h 1323"/>
                <a:gd name="T6" fmla="*/ 322 w 1325"/>
                <a:gd name="T7" fmla="*/ 1161 h 1323"/>
                <a:gd name="T8" fmla="*/ 331 w 1325"/>
                <a:gd name="T9" fmla="*/ 1152 h 1323"/>
                <a:gd name="T10" fmla="*/ 449 w 1325"/>
                <a:gd name="T11" fmla="*/ 946 h 1323"/>
                <a:gd name="T12" fmla="*/ 481 w 1325"/>
                <a:gd name="T13" fmla="*/ 890 h 1323"/>
                <a:gd name="T14" fmla="*/ 541 w 1325"/>
                <a:gd name="T15" fmla="*/ 784 h 1323"/>
                <a:gd name="T16" fmla="*/ 630 w 1325"/>
                <a:gd name="T17" fmla="*/ 628 h 1323"/>
                <a:gd name="T18" fmla="*/ 658 w 1325"/>
                <a:gd name="T19" fmla="*/ 581 h 1323"/>
                <a:gd name="T20" fmla="*/ 665 w 1325"/>
                <a:gd name="T21" fmla="*/ 574 h 1323"/>
                <a:gd name="T22" fmla="*/ 841 w 1325"/>
                <a:gd name="T23" fmla="*/ 486 h 1323"/>
                <a:gd name="T24" fmla="*/ 944 w 1325"/>
                <a:gd name="T25" fmla="*/ 434 h 1323"/>
                <a:gd name="T26" fmla="*/ 1141 w 1325"/>
                <a:gd name="T27" fmla="*/ 336 h 1323"/>
                <a:gd name="T28" fmla="*/ 1173 w 1325"/>
                <a:gd name="T29" fmla="*/ 298 h 1323"/>
                <a:gd name="T30" fmla="*/ 1273 w 1325"/>
                <a:gd name="T31" fmla="*/ 99 h 1323"/>
                <a:gd name="T32" fmla="*/ 1309 w 1325"/>
                <a:gd name="T33" fmla="*/ 26 h 1323"/>
                <a:gd name="T34" fmla="*/ 1324 w 1325"/>
                <a:gd name="T35" fmla="*/ 0 h 1323"/>
                <a:gd name="T36" fmla="*/ 1325 w 1325"/>
                <a:gd name="T37" fmla="*/ 1323 h 1323"/>
                <a:gd name="T38" fmla="*/ 1 w 1325"/>
                <a:gd name="T39" fmla="*/ 1323 h 1323"/>
                <a:gd name="T40" fmla="*/ 0 w 1325"/>
                <a:gd name="T41" fmla="*/ 1322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5" h="1323">
                  <a:moveTo>
                    <a:pt x="0" y="1322"/>
                  </a:moveTo>
                  <a:cubicBezTo>
                    <a:pt x="14" y="1315"/>
                    <a:pt x="27" y="1308"/>
                    <a:pt x="40" y="1302"/>
                  </a:cubicBezTo>
                  <a:cubicBezTo>
                    <a:pt x="118" y="1262"/>
                    <a:pt x="197" y="1223"/>
                    <a:pt x="275" y="1184"/>
                  </a:cubicBezTo>
                  <a:cubicBezTo>
                    <a:pt x="291" y="1176"/>
                    <a:pt x="306" y="1169"/>
                    <a:pt x="322" y="1161"/>
                  </a:cubicBezTo>
                  <a:cubicBezTo>
                    <a:pt x="325" y="1159"/>
                    <a:pt x="329" y="1156"/>
                    <a:pt x="331" y="1152"/>
                  </a:cubicBezTo>
                  <a:cubicBezTo>
                    <a:pt x="370" y="1083"/>
                    <a:pt x="410" y="1014"/>
                    <a:pt x="449" y="946"/>
                  </a:cubicBezTo>
                  <a:cubicBezTo>
                    <a:pt x="460" y="927"/>
                    <a:pt x="471" y="908"/>
                    <a:pt x="481" y="890"/>
                  </a:cubicBezTo>
                  <a:cubicBezTo>
                    <a:pt x="502" y="855"/>
                    <a:pt x="521" y="819"/>
                    <a:pt x="541" y="784"/>
                  </a:cubicBezTo>
                  <a:cubicBezTo>
                    <a:pt x="571" y="732"/>
                    <a:pt x="601" y="680"/>
                    <a:pt x="630" y="628"/>
                  </a:cubicBezTo>
                  <a:cubicBezTo>
                    <a:pt x="639" y="613"/>
                    <a:pt x="648" y="597"/>
                    <a:pt x="658" y="581"/>
                  </a:cubicBezTo>
                  <a:cubicBezTo>
                    <a:pt x="659" y="578"/>
                    <a:pt x="662" y="575"/>
                    <a:pt x="665" y="574"/>
                  </a:cubicBezTo>
                  <a:cubicBezTo>
                    <a:pt x="724" y="544"/>
                    <a:pt x="782" y="515"/>
                    <a:pt x="841" y="486"/>
                  </a:cubicBezTo>
                  <a:cubicBezTo>
                    <a:pt x="875" y="469"/>
                    <a:pt x="909" y="451"/>
                    <a:pt x="944" y="434"/>
                  </a:cubicBezTo>
                  <a:cubicBezTo>
                    <a:pt x="1009" y="402"/>
                    <a:pt x="1075" y="369"/>
                    <a:pt x="1141" y="336"/>
                  </a:cubicBezTo>
                  <a:cubicBezTo>
                    <a:pt x="1161" y="331"/>
                    <a:pt x="1166" y="314"/>
                    <a:pt x="1173" y="298"/>
                  </a:cubicBezTo>
                  <a:cubicBezTo>
                    <a:pt x="1206" y="232"/>
                    <a:pt x="1240" y="165"/>
                    <a:pt x="1273" y="99"/>
                  </a:cubicBezTo>
                  <a:cubicBezTo>
                    <a:pt x="1285" y="75"/>
                    <a:pt x="1297" y="50"/>
                    <a:pt x="1309" y="26"/>
                  </a:cubicBezTo>
                  <a:cubicBezTo>
                    <a:pt x="1314" y="17"/>
                    <a:pt x="1318" y="9"/>
                    <a:pt x="1324" y="0"/>
                  </a:cubicBezTo>
                  <a:cubicBezTo>
                    <a:pt x="1325" y="441"/>
                    <a:pt x="1325" y="882"/>
                    <a:pt x="1325" y="1323"/>
                  </a:cubicBezTo>
                  <a:cubicBezTo>
                    <a:pt x="883" y="1323"/>
                    <a:pt x="442" y="1323"/>
                    <a:pt x="1" y="1323"/>
                  </a:cubicBezTo>
                  <a:cubicBezTo>
                    <a:pt x="1" y="1323"/>
                    <a:pt x="0" y="1322"/>
                    <a:pt x="0" y="1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8296276" y="7994650"/>
              <a:ext cx="542925" cy="542925"/>
            </a:xfrm>
            <a:custGeom>
              <a:avLst/>
              <a:gdLst>
                <a:gd name="T0" fmla="*/ 393 w 455"/>
                <a:gd name="T1" fmla="*/ 0 h 455"/>
                <a:gd name="T2" fmla="*/ 455 w 455"/>
                <a:gd name="T3" fmla="*/ 62 h 455"/>
                <a:gd name="T4" fmla="*/ 429 w 455"/>
                <a:gd name="T5" fmla="*/ 88 h 455"/>
                <a:gd name="T6" fmla="*/ 236 w 455"/>
                <a:gd name="T7" fmla="*/ 287 h 455"/>
                <a:gd name="T8" fmla="*/ 91 w 455"/>
                <a:gd name="T9" fmla="*/ 436 h 455"/>
                <a:gd name="T10" fmla="*/ 40 w 455"/>
                <a:gd name="T11" fmla="*/ 450 h 455"/>
                <a:gd name="T12" fmla="*/ 4 w 455"/>
                <a:gd name="T13" fmla="*/ 412 h 455"/>
                <a:gd name="T14" fmla="*/ 17 w 455"/>
                <a:gd name="T15" fmla="*/ 364 h 455"/>
                <a:gd name="T16" fmla="*/ 118 w 455"/>
                <a:gd name="T17" fmla="*/ 266 h 455"/>
                <a:gd name="T18" fmla="*/ 240 w 455"/>
                <a:gd name="T19" fmla="*/ 147 h 455"/>
                <a:gd name="T20" fmla="*/ 390 w 455"/>
                <a:gd name="T21" fmla="*/ 2 h 455"/>
                <a:gd name="T22" fmla="*/ 393 w 455"/>
                <a:gd name="T23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5" h="455">
                  <a:moveTo>
                    <a:pt x="393" y="0"/>
                  </a:moveTo>
                  <a:cubicBezTo>
                    <a:pt x="413" y="20"/>
                    <a:pt x="434" y="41"/>
                    <a:pt x="455" y="62"/>
                  </a:cubicBezTo>
                  <a:cubicBezTo>
                    <a:pt x="447" y="70"/>
                    <a:pt x="438" y="79"/>
                    <a:pt x="429" y="88"/>
                  </a:cubicBezTo>
                  <a:cubicBezTo>
                    <a:pt x="365" y="154"/>
                    <a:pt x="301" y="220"/>
                    <a:pt x="236" y="287"/>
                  </a:cubicBezTo>
                  <a:cubicBezTo>
                    <a:pt x="188" y="337"/>
                    <a:pt x="140" y="386"/>
                    <a:pt x="91" y="436"/>
                  </a:cubicBezTo>
                  <a:cubicBezTo>
                    <a:pt x="77" y="450"/>
                    <a:pt x="60" y="455"/>
                    <a:pt x="40" y="450"/>
                  </a:cubicBezTo>
                  <a:cubicBezTo>
                    <a:pt x="21" y="444"/>
                    <a:pt x="8" y="431"/>
                    <a:pt x="4" y="412"/>
                  </a:cubicBezTo>
                  <a:cubicBezTo>
                    <a:pt x="0" y="394"/>
                    <a:pt x="4" y="377"/>
                    <a:pt x="17" y="364"/>
                  </a:cubicBezTo>
                  <a:cubicBezTo>
                    <a:pt x="51" y="331"/>
                    <a:pt x="84" y="299"/>
                    <a:pt x="118" y="266"/>
                  </a:cubicBezTo>
                  <a:cubicBezTo>
                    <a:pt x="159" y="227"/>
                    <a:pt x="200" y="187"/>
                    <a:pt x="240" y="147"/>
                  </a:cubicBezTo>
                  <a:cubicBezTo>
                    <a:pt x="290" y="99"/>
                    <a:pt x="340" y="51"/>
                    <a:pt x="390" y="2"/>
                  </a:cubicBezTo>
                  <a:cubicBezTo>
                    <a:pt x="391" y="1"/>
                    <a:pt x="392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502650" y="7742238"/>
              <a:ext cx="588962" cy="588963"/>
            </a:xfrm>
            <a:custGeom>
              <a:avLst/>
              <a:gdLst>
                <a:gd name="T0" fmla="*/ 243 w 494"/>
                <a:gd name="T1" fmla="*/ 159 h 494"/>
                <a:gd name="T2" fmla="*/ 0 w 494"/>
                <a:gd name="T3" fmla="*/ 0 h 494"/>
                <a:gd name="T4" fmla="*/ 300 w 494"/>
                <a:gd name="T5" fmla="*/ 105 h 494"/>
                <a:gd name="T6" fmla="*/ 308 w 494"/>
                <a:gd name="T7" fmla="*/ 98 h 494"/>
                <a:gd name="T8" fmla="*/ 323 w 494"/>
                <a:gd name="T9" fmla="*/ 98 h 494"/>
                <a:gd name="T10" fmla="*/ 396 w 494"/>
                <a:gd name="T11" fmla="*/ 172 h 494"/>
                <a:gd name="T12" fmla="*/ 396 w 494"/>
                <a:gd name="T13" fmla="*/ 186 h 494"/>
                <a:gd name="T14" fmla="*/ 389 w 494"/>
                <a:gd name="T15" fmla="*/ 194 h 494"/>
                <a:gd name="T16" fmla="*/ 494 w 494"/>
                <a:gd name="T17" fmla="*/ 494 h 494"/>
                <a:gd name="T18" fmla="*/ 335 w 494"/>
                <a:gd name="T19" fmla="*/ 251 h 494"/>
                <a:gd name="T20" fmla="*/ 314 w 494"/>
                <a:gd name="T21" fmla="*/ 271 h 494"/>
                <a:gd name="T22" fmla="*/ 297 w 494"/>
                <a:gd name="T23" fmla="*/ 271 h 494"/>
                <a:gd name="T24" fmla="*/ 223 w 494"/>
                <a:gd name="T25" fmla="*/ 197 h 494"/>
                <a:gd name="T26" fmla="*/ 223 w 494"/>
                <a:gd name="T27" fmla="*/ 180 h 494"/>
                <a:gd name="T28" fmla="*/ 243 w 494"/>
                <a:gd name="T29" fmla="*/ 15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4" h="494">
                  <a:moveTo>
                    <a:pt x="243" y="159"/>
                  </a:moveTo>
                  <a:cubicBezTo>
                    <a:pt x="170" y="95"/>
                    <a:pt x="89" y="42"/>
                    <a:pt x="0" y="0"/>
                  </a:cubicBezTo>
                  <a:cubicBezTo>
                    <a:pt x="112" y="2"/>
                    <a:pt x="212" y="37"/>
                    <a:pt x="300" y="105"/>
                  </a:cubicBezTo>
                  <a:cubicBezTo>
                    <a:pt x="303" y="103"/>
                    <a:pt x="305" y="100"/>
                    <a:pt x="308" y="98"/>
                  </a:cubicBezTo>
                  <a:cubicBezTo>
                    <a:pt x="313" y="93"/>
                    <a:pt x="318" y="93"/>
                    <a:pt x="323" y="98"/>
                  </a:cubicBezTo>
                  <a:cubicBezTo>
                    <a:pt x="347" y="122"/>
                    <a:pt x="372" y="147"/>
                    <a:pt x="396" y="172"/>
                  </a:cubicBezTo>
                  <a:cubicBezTo>
                    <a:pt x="401" y="176"/>
                    <a:pt x="400" y="181"/>
                    <a:pt x="396" y="186"/>
                  </a:cubicBezTo>
                  <a:cubicBezTo>
                    <a:pt x="394" y="189"/>
                    <a:pt x="392" y="191"/>
                    <a:pt x="389" y="194"/>
                  </a:cubicBezTo>
                  <a:cubicBezTo>
                    <a:pt x="457" y="283"/>
                    <a:pt x="492" y="383"/>
                    <a:pt x="494" y="494"/>
                  </a:cubicBezTo>
                  <a:cubicBezTo>
                    <a:pt x="453" y="406"/>
                    <a:pt x="400" y="324"/>
                    <a:pt x="335" y="251"/>
                  </a:cubicBezTo>
                  <a:cubicBezTo>
                    <a:pt x="328" y="258"/>
                    <a:pt x="321" y="264"/>
                    <a:pt x="314" y="271"/>
                  </a:cubicBezTo>
                  <a:cubicBezTo>
                    <a:pt x="308" y="277"/>
                    <a:pt x="303" y="277"/>
                    <a:pt x="297" y="271"/>
                  </a:cubicBezTo>
                  <a:cubicBezTo>
                    <a:pt x="272" y="247"/>
                    <a:pt x="248" y="222"/>
                    <a:pt x="223" y="197"/>
                  </a:cubicBezTo>
                  <a:cubicBezTo>
                    <a:pt x="217" y="191"/>
                    <a:pt x="217" y="186"/>
                    <a:pt x="223" y="180"/>
                  </a:cubicBezTo>
                  <a:cubicBezTo>
                    <a:pt x="230" y="173"/>
                    <a:pt x="236" y="166"/>
                    <a:pt x="243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8721725" y="8461375"/>
              <a:ext cx="207962" cy="180975"/>
            </a:xfrm>
            <a:custGeom>
              <a:avLst/>
              <a:gdLst>
                <a:gd name="T0" fmla="*/ 174 w 174"/>
                <a:gd name="T1" fmla="*/ 1 h 152"/>
                <a:gd name="T2" fmla="*/ 38 w 174"/>
                <a:gd name="T3" fmla="*/ 152 h 152"/>
                <a:gd name="T4" fmla="*/ 0 w 174"/>
                <a:gd name="T5" fmla="*/ 108 h 152"/>
                <a:gd name="T6" fmla="*/ 173 w 174"/>
                <a:gd name="T7" fmla="*/ 0 h 152"/>
                <a:gd name="T8" fmla="*/ 174 w 174"/>
                <a:gd name="T9" fmla="*/ 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52">
                  <a:moveTo>
                    <a:pt x="174" y="1"/>
                  </a:moveTo>
                  <a:cubicBezTo>
                    <a:pt x="129" y="51"/>
                    <a:pt x="84" y="101"/>
                    <a:pt x="38" y="152"/>
                  </a:cubicBezTo>
                  <a:cubicBezTo>
                    <a:pt x="23" y="139"/>
                    <a:pt x="11" y="124"/>
                    <a:pt x="0" y="108"/>
                  </a:cubicBezTo>
                  <a:cubicBezTo>
                    <a:pt x="58" y="72"/>
                    <a:pt x="116" y="36"/>
                    <a:pt x="173" y="0"/>
                  </a:cubicBezTo>
                  <a:cubicBezTo>
                    <a:pt x="174" y="0"/>
                    <a:pt x="174" y="0"/>
                    <a:pt x="17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9236075" y="8020050"/>
              <a:ext cx="184150" cy="173038"/>
            </a:xfrm>
            <a:custGeom>
              <a:avLst/>
              <a:gdLst>
                <a:gd name="T0" fmla="*/ 112 w 155"/>
                <a:gd name="T1" fmla="*/ 0 h 144"/>
                <a:gd name="T2" fmla="*/ 155 w 155"/>
                <a:gd name="T3" fmla="*/ 48 h 144"/>
                <a:gd name="T4" fmla="*/ 1 w 155"/>
                <a:gd name="T5" fmla="*/ 144 h 144"/>
                <a:gd name="T6" fmla="*/ 0 w 155"/>
                <a:gd name="T7" fmla="*/ 143 h 144"/>
                <a:gd name="T8" fmla="*/ 112 w 155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44">
                  <a:moveTo>
                    <a:pt x="112" y="0"/>
                  </a:moveTo>
                  <a:cubicBezTo>
                    <a:pt x="125" y="8"/>
                    <a:pt x="149" y="35"/>
                    <a:pt x="155" y="48"/>
                  </a:cubicBezTo>
                  <a:cubicBezTo>
                    <a:pt x="104" y="80"/>
                    <a:pt x="52" y="112"/>
                    <a:pt x="1" y="144"/>
                  </a:cubicBezTo>
                  <a:cubicBezTo>
                    <a:pt x="1" y="144"/>
                    <a:pt x="0" y="144"/>
                    <a:pt x="0" y="143"/>
                  </a:cubicBezTo>
                  <a:cubicBezTo>
                    <a:pt x="37" y="96"/>
                    <a:pt x="75" y="48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694738" y="8321675"/>
              <a:ext cx="193675" cy="68263"/>
            </a:xfrm>
            <a:custGeom>
              <a:avLst/>
              <a:gdLst>
                <a:gd name="T0" fmla="*/ 7 w 162"/>
                <a:gd name="T1" fmla="*/ 57 h 57"/>
                <a:gd name="T2" fmla="*/ 1 w 162"/>
                <a:gd name="T3" fmla="*/ 0 h 57"/>
                <a:gd name="T4" fmla="*/ 162 w 162"/>
                <a:gd name="T5" fmla="*/ 12 h 57"/>
                <a:gd name="T6" fmla="*/ 162 w 162"/>
                <a:gd name="T7" fmla="*/ 13 h 57"/>
                <a:gd name="T8" fmla="*/ 7 w 162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57">
                  <a:moveTo>
                    <a:pt x="7" y="57"/>
                  </a:moveTo>
                  <a:cubicBezTo>
                    <a:pt x="2" y="39"/>
                    <a:pt x="0" y="20"/>
                    <a:pt x="1" y="0"/>
                  </a:cubicBezTo>
                  <a:cubicBezTo>
                    <a:pt x="55" y="4"/>
                    <a:pt x="109" y="8"/>
                    <a:pt x="162" y="12"/>
                  </a:cubicBezTo>
                  <a:cubicBezTo>
                    <a:pt x="162" y="12"/>
                    <a:pt x="162" y="13"/>
                    <a:pt x="162" y="13"/>
                  </a:cubicBezTo>
                  <a:cubicBezTo>
                    <a:pt x="111" y="28"/>
                    <a:pt x="60" y="42"/>
                    <a:pt x="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9140825" y="7867650"/>
              <a:ext cx="63500" cy="127000"/>
            </a:xfrm>
            <a:custGeom>
              <a:avLst/>
              <a:gdLst>
                <a:gd name="T0" fmla="*/ 0 w 53"/>
                <a:gd name="T1" fmla="*/ 86 h 106"/>
                <a:gd name="T2" fmla="*/ 0 w 53"/>
                <a:gd name="T3" fmla="*/ 60 h 106"/>
                <a:gd name="T4" fmla="*/ 2 w 53"/>
                <a:gd name="T5" fmla="*/ 7 h 106"/>
                <a:gd name="T6" fmla="*/ 9 w 53"/>
                <a:gd name="T7" fmla="*/ 0 h 106"/>
                <a:gd name="T8" fmla="*/ 53 w 53"/>
                <a:gd name="T9" fmla="*/ 9 h 106"/>
                <a:gd name="T10" fmla="*/ 40 w 53"/>
                <a:gd name="T11" fmla="*/ 49 h 106"/>
                <a:gd name="T12" fmla="*/ 24 w 53"/>
                <a:gd name="T13" fmla="*/ 100 h 106"/>
                <a:gd name="T14" fmla="*/ 20 w 53"/>
                <a:gd name="T15" fmla="*/ 106 h 106"/>
                <a:gd name="T16" fmla="*/ 0 w 53"/>
                <a:gd name="T17" fmla="*/ 8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06">
                  <a:moveTo>
                    <a:pt x="0" y="86"/>
                  </a:moveTo>
                  <a:cubicBezTo>
                    <a:pt x="0" y="77"/>
                    <a:pt x="0" y="68"/>
                    <a:pt x="0" y="60"/>
                  </a:cubicBezTo>
                  <a:cubicBezTo>
                    <a:pt x="1" y="42"/>
                    <a:pt x="1" y="24"/>
                    <a:pt x="2" y="7"/>
                  </a:cubicBezTo>
                  <a:cubicBezTo>
                    <a:pt x="2" y="2"/>
                    <a:pt x="4" y="0"/>
                    <a:pt x="9" y="0"/>
                  </a:cubicBezTo>
                  <a:cubicBezTo>
                    <a:pt x="24" y="2"/>
                    <a:pt x="38" y="4"/>
                    <a:pt x="53" y="9"/>
                  </a:cubicBezTo>
                  <a:cubicBezTo>
                    <a:pt x="49" y="23"/>
                    <a:pt x="44" y="36"/>
                    <a:pt x="40" y="49"/>
                  </a:cubicBezTo>
                  <a:cubicBezTo>
                    <a:pt x="35" y="66"/>
                    <a:pt x="29" y="83"/>
                    <a:pt x="24" y="100"/>
                  </a:cubicBezTo>
                  <a:cubicBezTo>
                    <a:pt x="23" y="102"/>
                    <a:pt x="21" y="104"/>
                    <a:pt x="20" y="106"/>
                  </a:cubicBezTo>
                  <a:cubicBezTo>
                    <a:pt x="13" y="99"/>
                    <a:pt x="7" y="92"/>
                    <a:pt x="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8905875" y="7848600"/>
              <a:ext cx="79375" cy="79375"/>
            </a:xfrm>
            <a:custGeom>
              <a:avLst/>
              <a:gdLst>
                <a:gd name="T0" fmla="*/ 57 w 66"/>
                <a:gd name="T1" fmla="*/ 66 h 66"/>
                <a:gd name="T2" fmla="*/ 0 w 66"/>
                <a:gd name="T3" fmla="*/ 8 h 66"/>
                <a:gd name="T4" fmla="*/ 16 w 66"/>
                <a:gd name="T5" fmla="*/ 3 h 66"/>
                <a:gd name="T6" fmla="*/ 35 w 66"/>
                <a:gd name="T7" fmla="*/ 14 h 66"/>
                <a:gd name="T8" fmla="*/ 61 w 66"/>
                <a:gd name="T9" fmla="*/ 45 h 66"/>
                <a:gd name="T10" fmla="*/ 57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57" y="66"/>
                  </a:moveTo>
                  <a:cubicBezTo>
                    <a:pt x="38" y="46"/>
                    <a:pt x="19" y="27"/>
                    <a:pt x="0" y="8"/>
                  </a:cubicBezTo>
                  <a:cubicBezTo>
                    <a:pt x="4" y="2"/>
                    <a:pt x="8" y="0"/>
                    <a:pt x="16" y="3"/>
                  </a:cubicBezTo>
                  <a:cubicBezTo>
                    <a:pt x="23" y="5"/>
                    <a:pt x="29" y="9"/>
                    <a:pt x="35" y="14"/>
                  </a:cubicBezTo>
                  <a:cubicBezTo>
                    <a:pt x="46" y="22"/>
                    <a:pt x="55" y="32"/>
                    <a:pt x="61" y="45"/>
                  </a:cubicBezTo>
                  <a:cubicBezTo>
                    <a:pt x="66" y="54"/>
                    <a:pt x="65" y="60"/>
                    <a:pt x="57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9136063" y="7970838"/>
              <a:ext cx="30162" cy="112713"/>
            </a:xfrm>
            <a:custGeom>
              <a:avLst/>
              <a:gdLst>
                <a:gd name="T0" fmla="*/ 4 w 25"/>
                <a:gd name="T1" fmla="*/ 0 h 95"/>
                <a:gd name="T2" fmla="*/ 24 w 25"/>
                <a:gd name="T3" fmla="*/ 20 h 95"/>
                <a:gd name="T4" fmla="*/ 24 w 25"/>
                <a:gd name="T5" fmla="*/ 23 h 95"/>
                <a:gd name="T6" fmla="*/ 2 w 25"/>
                <a:gd name="T7" fmla="*/ 92 h 95"/>
                <a:gd name="T8" fmla="*/ 1 w 25"/>
                <a:gd name="T9" fmla="*/ 95 h 95"/>
                <a:gd name="T10" fmla="*/ 1 w 25"/>
                <a:gd name="T11" fmla="*/ 70 h 95"/>
                <a:gd name="T12" fmla="*/ 3 w 25"/>
                <a:gd name="T13" fmla="*/ 4 h 95"/>
                <a:gd name="T14" fmla="*/ 4 w 25"/>
                <a:gd name="T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5">
                  <a:moveTo>
                    <a:pt x="4" y="0"/>
                  </a:moveTo>
                  <a:cubicBezTo>
                    <a:pt x="11" y="6"/>
                    <a:pt x="17" y="13"/>
                    <a:pt x="24" y="20"/>
                  </a:cubicBezTo>
                  <a:cubicBezTo>
                    <a:pt x="24" y="21"/>
                    <a:pt x="25" y="22"/>
                    <a:pt x="24" y="23"/>
                  </a:cubicBezTo>
                  <a:cubicBezTo>
                    <a:pt x="17" y="46"/>
                    <a:pt x="9" y="69"/>
                    <a:pt x="2" y="92"/>
                  </a:cubicBezTo>
                  <a:cubicBezTo>
                    <a:pt x="2" y="93"/>
                    <a:pt x="1" y="93"/>
                    <a:pt x="1" y="95"/>
                  </a:cubicBezTo>
                  <a:cubicBezTo>
                    <a:pt x="1" y="86"/>
                    <a:pt x="0" y="78"/>
                    <a:pt x="1" y="70"/>
                  </a:cubicBezTo>
                  <a:cubicBezTo>
                    <a:pt x="1" y="48"/>
                    <a:pt x="2" y="26"/>
                    <a:pt x="3" y="4"/>
                  </a:cubicBezTo>
                  <a:cubicBezTo>
                    <a:pt x="3" y="3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3CA5AAE-8CEB-4DCC-8467-DBD0E450926D}"/>
              </a:ext>
            </a:extLst>
          </p:cNvPr>
          <p:cNvSpPr/>
          <p:nvPr/>
        </p:nvSpPr>
        <p:spPr>
          <a:xfrm>
            <a:off x="915866" y="1624608"/>
            <a:ext cx="10364462" cy="421989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xmlns="" id="{1C71AA34-E6F9-4871-90E9-9FECBBF4AFEE}"/>
              </a:ext>
            </a:extLst>
          </p:cNvPr>
          <p:cNvSpPr txBox="1">
            <a:spLocks/>
          </p:cNvSpPr>
          <p:nvPr/>
        </p:nvSpPr>
        <p:spPr>
          <a:xfrm>
            <a:off x="1355704" y="1731581"/>
            <a:ext cx="2745574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One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F62BCD-4AB6-41D1-8661-B60AAE503815}"/>
              </a:ext>
            </a:extLst>
          </p:cNvPr>
          <p:cNvSpPr txBox="1"/>
          <p:nvPr/>
        </p:nvSpPr>
        <p:spPr>
          <a:xfrm>
            <a:off x="4465100" y="1835622"/>
            <a:ext cx="63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D9CB43-C2B9-46ED-AA25-62508F683B72}"/>
              </a:ext>
            </a:extLst>
          </p:cNvPr>
          <p:cNvSpPr txBox="1"/>
          <p:nvPr/>
        </p:nvSpPr>
        <p:spPr>
          <a:xfrm>
            <a:off x="4465100" y="2361085"/>
            <a:ext cx="6336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83CA5AAE-8CEB-4DCC-8467-DBD0E450926D}"/>
              </a:ext>
            </a:extLst>
          </p:cNvPr>
          <p:cNvSpPr/>
          <p:nvPr/>
        </p:nvSpPr>
        <p:spPr>
          <a:xfrm>
            <a:off x="1068266" y="1777008"/>
            <a:ext cx="10364462" cy="4219897"/>
          </a:xfrm>
          <a:prstGeom prst="rect">
            <a:avLst/>
          </a:prstGeom>
          <a:noFill/>
          <a:ln w="38100">
            <a:solidFill>
              <a:srgbClr val="F2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27900"/>
              </a:solidFill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1C71AA34-E6F9-4871-90E9-9FECBBF4AFEE}"/>
              </a:ext>
            </a:extLst>
          </p:cNvPr>
          <p:cNvSpPr txBox="1">
            <a:spLocks/>
          </p:cNvSpPr>
          <p:nvPr/>
        </p:nvSpPr>
        <p:spPr>
          <a:xfrm>
            <a:off x="1508104" y="1883981"/>
            <a:ext cx="2745574" cy="204689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rgbClr val="F27900"/>
                </a:solidFill>
                <a:cs typeface="Arial" pitchFamily="34" charset="0"/>
              </a:rPr>
              <a:t>One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rgbClr val="F27900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rgbClr val="F27900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CEF62BCD-4AB6-41D1-8661-B60AAE503815}"/>
              </a:ext>
            </a:extLst>
          </p:cNvPr>
          <p:cNvSpPr txBox="1"/>
          <p:nvPr/>
        </p:nvSpPr>
        <p:spPr>
          <a:xfrm>
            <a:off x="4617500" y="1988022"/>
            <a:ext cx="6336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27900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rgbClr val="F27900"/>
              </a:solidFill>
              <a:cs typeface="Arial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F9D9CB43-C2B9-46ED-AA25-62508F683B72}"/>
              </a:ext>
            </a:extLst>
          </p:cNvPr>
          <p:cNvSpPr txBox="1"/>
          <p:nvPr/>
        </p:nvSpPr>
        <p:spPr>
          <a:xfrm>
            <a:off x="4617500" y="2513485"/>
            <a:ext cx="6336000" cy="3231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27900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rgbClr val="F27900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F27900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2243540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691C40-340A-44BC-A6B3-C3A20A9ED913}"/>
              </a:ext>
            </a:extLst>
          </p:cNvPr>
          <p:cNvSpPr txBox="1"/>
          <p:nvPr/>
        </p:nvSpPr>
        <p:spPr>
          <a:xfrm>
            <a:off x="0" y="4275196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B2F21A8-A2DC-448E-8003-AFE4C77CBA6F}"/>
              </a:ext>
            </a:extLst>
          </p:cNvPr>
          <p:cNvSpPr txBox="1"/>
          <p:nvPr/>
        </p:nvSpPr>
        <p:spPr>
          <a:xfrm>
            <a:off x="0" y="520203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129" name="Imagen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225" y="341071"/>
            <a:ext cx="3810059" cy="40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610303" y="3032558"/>
            <a:ext cx="883602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27900"/>
                </a:solidFill>
                <a:latin typeface="Arial Rounded MT Bold" panose="020F0704030504030204" pitchFamily="34" charset="0"/>
              </a:rPr>
              <a:t>https://www.plantillaspower-point.com</a:t>
            </a:r>
            <a:endParaRPr lang="en-US" sz="3600" dirty="0">
              <a:solidFill>
                <a:srgbClr val="F279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95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785B5FA1-0FC4-4A57-9AAA-3A7D1A9275CB}"/>
              </a:ext>
            </a:extLst>
          </p:cNvPr>
          <p:cNvSpPr/>
          <p:nvPr/>
        </p:nvSpPr>
        <p:spPr>
          <a:xfrm>
            <a:off x="3564601" y="1523167"/>
            <a:ext cx="649371" cy="1818239"/>
          </a:xfrm>
          <a:custGeom>
            <a:avLst/>
            <a:gdLst>
              <a:gd name="connsiteX0" fmla="*/ 398295 w 480600"/>
              <a:gd name="connsiteY0" fmla="*/ 1046026 h 1345680"/>
              <a:gd name="connsiteX1" fmla="*/ 348313 w 480600"/>
              <a:gd name="connsiteY1" fmla="*/ 1015268 h 1345680"/>
              <a:gd name="connsiteX2" fmla="*/ 329088 w 480600"/>
              <a:gd name="connsiteY2" fmla="*/ 334738 h 1345680"/>
              <a:gd name="connsiteX3" fmla="*/ 379071 w 480600"/>
              <a:gd name="connsiteY3" fmla="*/ 303980 h 1345680"/>
              <a:gd name="connsiteX4" fmla="*/ 440588 w 480600"/>
              <a:gd name="connsiteY4" fmla="*/ 167489 h 1345680"/>
              <a:gd name="connsiteX5" fmla="*/ 430976 w 480600"/>
              <a:gd name="connsiteY5" fmla="*/ 109817 h 1345680"/>
              <a:gd name="connsiteX6" fmla="*/ 334856 w 480600"/>
              <a:gd name="connsiteY6" fmla="*/ 29076 h 1345680"/>
              <a:gd name="connsiteX7" fmla="*/ 309864 w 480600"/>
              <a:gd name="connsiteY7" fmla="*/ 54068 h 1345680"/>
              <a:gd name="connsiteX8" fmla="*/ 309864 w 480600"/>
              <a:gd name="connsiteY8" fmla="*/ 173256 h 1345680"/>
              <a:gd name="connsiteX9" fmla="*/ 271416 w 480600"/>
              <a:gd name="connsiteY9" fmla="*/ 211704 h 1345680"/>
              <a:gd name="connsiteX10" fmla="*/ 219512 w 480600"/>
              <a:gd name="connsiteY10" fmla="*/ 211704 h 1345680"/>
              <a:gd name="connsiteX11" fmla="*/ 181064 w 480600"/>
              <a:gd name="connsiteY11" fmla="*/ 173256 h 1345680"/>
              <a:gd name="connsiteX12" fmla="*/ 181064 w 480600"/>
              <a:gd name="connsiteY12" fmla="*/ 55990 h 1345680"/>
              <a:gd name="connsiteX13" fmla="*/ 156072 w 480600"/>
              <a:gd name="connsiteY13" fmla="*/ 30999 h 1345680"/>
              <a:gd name="connsiteX14" fmla="*/ 59952 w 480600"/>
              <a:gd name="connsiteY14" fmla="*/ 111740 h 1345680"/>
              <a:gd name="connsiteX15" fmla="*/ 50340 w 480600"/>
              <a:gd name="connsiteY15" fmla="*/ 169412 h 1345680"/>
              <a:gd name="connsiteX16" fmla="*/ 111857 w 480600"/>
              <a:gd name="connsiteY16" fmla="*/ 305902 h 1345680"/>
              <a:gd name="connsiteX17" fmla="*/ 161840 w 480600"/>
              <a:gd name="connsiteY17" fmla="*/ 336660 h 1345680"/>
              <a:gd name="connsiteX18" fmla="*/ 142616 w 480600"/>
              <a:gd name="connsiteY18" fmla="*/ 1017190 h 1345680"/>
              <a:gd name="connsiteX19" fmla="*/ 92633 w 480600"/>
              <a:gd name="connsiteY19" fmla="*/ 1047949 h 1345680"/>
              <a:gd name="connsiteX20" fmla="*/ 31116 w 480600"/>
              <a:gd name="connsiteY20" fmla="*/ 1184439 h 1345680"/>
              <a:gd name="connsiteX21" fmla="*/ 40728 w 480600"/>
              <a:gd name="connsiteY21" fmla="*/ 1242111 h 1345680"/>
              <a:gd name="connsiteX22" fmla="*/ 136848 w 480600"/>
              <a:gd name="connsiteY22" fmla="*/ 1322852 h 1345680"/>
              <a:gd name="connsiteX23" fmla="*/ 161840 w 480600"/>
              <a:gd name="connsiteY23" fmla="*/ 1297861 h 1345680"/>
              <a:gd name="connsiteX24" fmla="*/ 161840 w 480600"/>
              <a:gd name="connsiteY24" fmla="*/ 1178672 h 1345680"/>
              <a:gd name="connsiteX25" fmla="*/ 200288 w 480600"/>
              <a:gd name="connsiteY25" fmla="*/ 1140224 h 1345680"/>
              <a:gd name="connsiteX26" fmla="*/ 290640 w 480600"/>
              <a:gd name="connsiteY26" fmla="*/ 1140224 h 1345680"/>
              <a:gd name="connsiteX27" fmla="*/ 329088 w 480600"/>
              <a:gd name="connsiteY27" fmla="*/ 1178672 h 1345680"/>
              <a:gd name="connsiteX28" fmla="*/ 329088 w 480600"/>
              <a:gd name="connsiteY28" fmla="*/ 1297861 h 1345680"/>
              <a:gd name="connsiteX29" fmla="*/ 354080 w 480600"/>
              <a:gd name="connsiteY29" fmla="*/ 1322852 h 1345680"/>
              <a:gd name="connsiteX30" fmla="*/ 450200 w 480600"/>
              <a:gd name="connsiteY30" fmla="*/ 1242111 h 1345680"/>
              <a:gd name="connsiteX31" fmla="*/ 459812 w 480600"/>
              <a:gd name="connsiteY31" fmla="*/ 1184439 h 1345680"/>
              <a:gd name="connsiteX32" fmla="*/ 398295 w 480600"/>
              <a:gd name="connsiteY32" fmla="*/ 1046026 h 134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0600" h="1345680">
                <a:moveTo>
                  <a:pt x="398295" y="1046026"/>
                </a:moveTo>
                <a:lnTo>
                  <a:pt x="348313" y="1015268"/>
                </a:lnTo>
                <a:lnTo>
                  <a:pt x="329088" y="334738"/>
                </a:lnTo>
                <a:lnTo>
                  <a:pt x="379071" y="303980"/>
                </a:lnTo>
                <a:cubicBezTo>
                  <a:pt x="425209" y="275144"/>
                  <a:pt x="450200" y="221316"/>
                  <a:pt x="440588" y="167489"/>
                </a:cubicBezTo>
                <a:lnTo>
                  <a:pt x="430976" y="109817"/>
                </a:lnTo>
                <a:cubicBezTo>
                  <a:pt x="423286" y="63680"/>
                  <a:pt x="382916" y="29076"/>
                  <a:pt x="334856" y="29076"/>
                </a:cubicBezTo>
                <a:cubicBezTo>
                  <a:pt x="321399" y="29076"/>
                  <a:pt x="309864" y="40611"/>
                  <a:pt x="309864" y="54068"/>
                </a:cubicBezTo>
                <a:lnTo>
                  <a:pt x="309864" y="173256"/>
                </a:lnTo>
                <a:cubicBezTo>
                  <a:pt x="309864" y="194403"/>
                  <a:pt x="292563" y="211704"/>
                  <a:pt x="271416" y="211704"/>
                </a:cubicBezTo>
                <a:lnTo>
                  <a:pt x="219512" y="211704"/>
                </a:lnTo>
                <a:cubicBezTo>
                  <a:pt x="198365" y="211704"/>
                  <a:pt x="181064" y="194403"/>
                  <a:pt x="181064" y="173256"/>
                </a:cubicBezTo>
                <a:lnTo>
                  <a:pt x="181064" y="55990"/>
                </a:lnTo>
                <a:cubicBezTo>
                  <a:pt x="181064" y="42533"/>
                  <a:pt x="169529" y="30999"/>
                  <a:pt x="156072" y="30999"/>
                </a:cubicBezTo>
                <a:cubicBezTo>
                  <a:pt x="108012" y="30999"/>
                  <a:pt x="67642" y="65602"/>
                  <a:pt x="59952" y="111740"/>
                </a:cubicBezTo>
                <a:lnTo>
                  <a:pt x="50340" y="169412"/>
                </a:lnTo>
                <a:cubicBezTo>
                  <a:pt x="40728" y="223239"/>
                  <a:pt x="65720" y="277066"/>
                  <a:pt x="111857" y="305902"/>
                </a:cubicBezTo>
                <a:lnTo>
                  <a:pt x="161840" y="336660"/>
                </a:lnTo>
                <a:lnTo>
                  <a:pt x="142616" y="1017190"/>
                </a:lnTo>
                <a:lnTo>
                  <a:pt x="92633" y="1047949"/>
                </a:lnTo>
                <a:cubicBezTo>
                  <a:pt x="46496" y="1076785"/>
                  <a:pt x="21504" y="1130612"/>
                  <a:pt x="31116" y="1184439"/>
                </a:cubicBezTo>
                <a:lnTo>
                  <a:pt x="40728" y="1242111"/>
                </a:lnTo>
                <a:cubicBezTo>
                  <a:pt x="48418" y="1288249"/>
                  <a:pt x="88788" y="1322852"/>
                  <a:pt x="136848" y="1322852"/>
                </a:cubicBezTo>
                <a:cubicBezTo>
                  <a:pt x="150305" y="1322852"/>
                  <a:pt x="161840" y="1311317"/>
                  <a:pt x="161840" y="1297861"/>
                </a:cubicBezTo>
                <a:lnTo>
                  <a:pt x="161840" y="1178672"/>
                </a:lnTo>
                <a:cubicBezTo>
                  <a:pt x="161840" y="1157525"/>
                  <a:pt x="179141" y="1140224"/>
                  <a:pt x="200288" y="1140224"/>
                </a:cubicBezTo>
                <a:lnTo>
                  <a:pt x="290640" y="1140224"/>
                </a:lnTo>
                <a:cubicBezTo>
                  <a:pt x="311787" y="1140224"/>
                  <a:pt x="329088" y="1157525"/>
                  <a:pt x="329088" y="1178672"/>
                </a:cubicBezTo>
                <a:lnTo>
                  <a:pt x="329088" y="1297861"/>
                </a:lnTo>
                <a:cubicBezTo>
                  <a:pt x="329088" y="1311317"/>
                  <a:pt x="340623" y="1322852"/>
                  <a:pt x="354080" y="1322852"/>
                </a:cubicBezTo>
                <a:cubicBezTo>
                  <a:pt x="402140" y="1322852"/>
                  <a:pt x="442510" y="1288249"/>
                  <a:pt x="450200" y="1242111"/>
                </a:cubicBezTo>
                <a:lnTo>
                  <a:pt x="459812" y="1184439"/>
                </a:lnTo>
                <a:cubicBezTo>
                  <a:pt x="469424" y="1128689"/>
                  <a:pt x="446355" y="1074862"/>
                  <a:pt x="398295" y="1046026"/>
                </a:cubicBezTo>
                <a:close/>
              </a:path>
            </a:pathLst>
          </a:custGeom>
          <a:solidFill>
            <a:schemeClr val="accent6"/>
          </a:solidFill>
          <a:ln w="192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F34A49AD-F8A6-4751-9EA1-FE9FBBAF91C9}"/>
              </a:ext>
            </a:extLst>
          </p:cNvPr>
          <p:cNvGrpSpPr/>
          <p:nvPr/>
        </p:nvGrpSpPr>
        <p:grpSpPr>
          <a:xfrm>
            <a:off x="4847249" y="1533553"/>
            <a:ext cx="460889" cy="1797467"/>
            <a:chOff x="4068687" y="1502547"/>
            <a:chExt cx="384480" cy="149947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4A4CBEC-4631-4532-877D-22C36FD2A834}"/>
                </a:ext>
              </a:extLst>
            </p:cNvPr>
            <p:cNvSpPr/>
            <p:nvPr/>
          </p:nvSpPr>
          <p:spPr>
            <a:xfrm>
              <a:off x="4068687" y="1502547"/>
              <a:ext cx="384480" cy="1499472"/>
            </a:xfrm>
            <a:custGeom>
              <a:avLst/>
              <a:gdLst>
                <a:gd name="connsiteX0" fmla="*/ 315514 w 384480"/>
                <a:gd name="connsiteY0" fmla="*/ 798037 h 1499472"/>
                <a:gd name="connsiteX1" fmla="*/ 230928 w 384480"/>
                <a:gd name="connsiteY1" fmla="*/ 798037 h 1499472"/>
                <a:gd name="connsiteX2" fmla="*/ 230928 w 384480"/>
                <a:gd name="connsiteY2" fmla="*/ 244385 h 1499472"/>
                <a:gd name="connsiteX3" fmla="*/ 261687 w 384480"/>
                <a:gd name="connsiteY3" fmla="*/ 200170 h 1499472"/>
                <a:gd name="connsiteX4" fmla="*/ 242463 w 384480"/>
                <a:gd name="connsiteY4" fmla="*/ 29076 h 1499472"/>
                <a:gd name="connsiteX5" fmla="*/ 140576 w 384480"/>
                <a:gd name="connsiteY5" fmla="*/ 29076 h 1499472"/>
                <a:gd name="connsiteX6" fmla="*/ 121352 w 384480"/>
                <a:gd name="connsiteY6" fmla="*/ 200170 h 1499472"/>
                <a:gd name="connsiteX7" fmla="*/ 152110 w 384480"/>
                <a:gd name="connsiteY7" fmla="*/ 244385 h 1499472"/>
                <a:gd name="connsiteX8" fmla="*/ 152110 w 384480"/>
                <a:gd name="connsiteY8" fmla="*/ 796114 h 1499472"/>
                <a:gd name="connsiteX9" fmla="*/ 67524 w 384480"/>
                <a:gd name="connsiteY9" fmla="*/ 796114 h 1499472"/>
                <a:gd name="connsiteX10" fmla="*/ 29076 w 384480"/>
                <a:gd name="connsiteY10" fmla="*/ 834562 h 1499472"/>
                <a:gd name="connsiteX11" fmla="*/ 67524 w 384480"/>
                <a:gd name="connsiteY11" fmla="*/ 873010 h 1499472"/>
                <a:gd name="connsiteX12" fmla="*/ 77136 w 384480"/>
                <a:gd name="connsiteY12" fmla="*/ 873010 h 1499472"/>
                <a:gd name="connsiteX13" fmla="*/ 77136 w 384480"/>
                <a:gd name="connsiteY13" fmla="*/ 1380524 h 1499472"/>
                <a:gd name="connsiteX14" fmla="*/ 167489 w 384480"/>
                <a:gd name="connsiteY14" fmla="*/ 1470877 h 1499472"/>
                <a:gd name="connsiteX15" fmla="*/ 227084 w 384480"/>
                <a:gd name="connsiteY15" fmla="*/ 1470877 h 1499472"/>
                <a:gd name="connsiteX16" fmla="*/ 317436 w 384480"/>
                <a:gd name="connsiteY16" fmla="*/ 1380524 h 1499472"/>
                <a:gd name="connsiteX17" fmla="*/ 317436 w 384480"/>
                <a:gd name="connsiteY17" fmla="*/ 876855 h 1499472"/>
                <a:gd name="connsiteX18" fmla="*/ 355884 w 384480"/>
                <a:gd name="connsiteY18" fmla="*/ 838407 h 1499472"/>
                <a:gd name="connsiteX19" fmla="*/ 315514 w 384480"/>
                <a:gd name="connsiteY19" fmla="*/ 798037 h 149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4480" h="1499472">
                  <a:moveTo>
                    <a:pt x="315514" y="798037"/>
                  </a:moveTo>
                  <a:lnTo>
                    <a:pt x="230928" y="798037"/>
                  </a:lnTo>
                  <a:lnTo>
                    <a:pt x="230928" y="244385"/>
                  </a:lnTo>
                  <a:cubicBezTo>
                    <a:pt x="248230" y="236696"/>
                    <a:pt x="261687" y="219394"/>
                    <a:pt x="261687" y="200170"/>
                  </a:cubicBezTo>
                  <a:lnTo>
                    <a:pt x="242463" y="29076"/>
                  </a:lnTo>
                  <a:lnTo>
                    <a:pt x="140576" y="29076"/>
                  </a:lnTo>
                  <a:lnTo>
                    <a:pt x="121352" y="200170"/>
                  </a:lnTo>
                  <a:cubicBezTo>
                    <a:pt x="121352" y="221316"/>
                    <a:pt x="134808" y="238618"/>
                    <a:pt x="152110" y="244385"/>
                  </a:cubicBezTo>
                  <a:lnTo>
                    <a:pt x="152110" y="796114"/>
                  </a:lnTo>
                  <a:lnTo>
                    <a:pt x="67524" y="796114"/>
                  </a:lnTo>
                  <a:cubicBezTo>
                    <a:pt x="46378" y="796114"/>
                    <a:pt x="29076" y="813416"/>
                    <a:pt x="29076" y="834562"/>
                  </a:cubicBezTo>
                  <a:cubicBezTo>
                    <a:pt x="29076" y="855709"/>
                    <a:pt x="46378" y="873010"/>
                    <a:pt x="67524" y="873010"/>
                  </a:cubicBezTo>
                  <a:lnTo>
                    <a:pt x="77136" y="873010"/>
                  </a:lnTo>
                  <a:lnTo>
                    <a:pt x="77136" y="1380524"/>
                  </a:lnTo>
                  <a:cubicBezTo>
                    <a:pt x="77136" y="1430506"/>
                    <a:pt x="117507" y="1470877"/>
                    <a:pt x="167489" y="1470877"/>
                  </a:cubicBezTo>
                  <a:lnTo>
                    <a:pt x="227084" y="1470877"/>
                  </a:lnTo>
                  <a:cubicBezTo>
                    <a:pt x="277066" y="1470877"/>
                    <a:pt x="317436" y="1430506"/>
                    <a:pt x="317436" y="1380524"/>
                  </a:cubicBezTo>
                  <a:lnTo>
                    <a:pt x="317436" y="876855"/>
                  </a:lnTo>
                  <a:cubicBezTo>
                    <a:pt x="338583" y="876855"/>
                    <a:pt x="355884" y="859553"/>
                    <a:pt x="355884" y="838407"/>
                  </a:cubicBezTo>
                  <a:cubicBezTo>
                    <a:pt x="355884" y="817261"/>
                    <a:pt x="336660" y="798037"/>
                    <a:pt x="315514" y="798037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467D86D-BE49-4F22-849F-8CE664FC6FF4}"/>
                </a:ext>
              </a:extLst>
            </p:cNvPr>
            <p:cNvSpPr/>
            <p:nvPr/>
          </p:nvSpPr>
          <p:spPr>
            <a:xfrm>
              <a:off x="4160962" y="1502547"/>
              <a:ext cx="192240" cy="807408"/>
            </a:xfrm>
            <a:custGeom>
              <a:avLst/>
              <a:gdLst>
                <a:gd name="connsiteX0" fmla="*/ 59835 w 192240"/>
                <a:gd name="connsiteY0" fmla="*/ 244385 h 807408"/>
                <a:gd name="connsiteX1" fmla="*/ 59835 w 192240"/>
                <a:gd name="connsiteY1" fmla="*/ 796114 h 807408"/>
                <a:gd name="connsiteX2" fmla="*/ 138653 w 192240"/>
                <a:gd name="connsiteY2" fmla="*/ 796114 h 807408"/>
                <a:gd name="connsiteX3" fmla="*/ 138653 w 192240"/>
                <a:gd name="connsiteY3" fmla="*/ 244385 h 807408"/>
                <a:gd name="connsiteX4" fmla="*/ 169412 w 192240"/>
                <a:gd name="connsiteY4" fmla="*/ 200170 h 807408"/>
                <a:gd name="connsiteX5" fmla="*/ 150188 w 192240"/>
                <a:gd name="connsiteY5" fmla="*/ 29076 h 807408"/>
                <a:gd name="connsiteX6" fmla="*/ 48300 w 192240"/>
                <a:gd name="connsiteY6" fmla="*/ 29076 h 807408"/>
                <a:gd name="connsiteX7" fmla="*/ 29076 w 192240"/>
                <a:gd name="connsiteY7" fmla="*/ 200170 h 807408"/>
                <a:gd name="connsiteX8" fmla="*/ 59835 w 192240"/>
                <a:gd name="connsiteY8" fmla="*/ 244385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240" h="807408">
                  <a:moveTo>
                    <a:pt x="59835" y="244385"/>
                  </a:moveTo>
                  <a:lnTo>
                    <a:pt x="59835" y="796114"/>
                  </a:lnTo>
                  <a:lnTo>
                    <a:pt x="138653" y="796114"/>
                  </a:lnTo>
                  <a:lnTo>
                    <a:pt x="138653" y="244385"/>
                  </a:lnTo>
                  <a:cubicBezTo>
                    <a:pt x="155955" y="236696"/>
                    <a:pt x="169412" y="219394"/>
                    <a:pt x="169412" y="200170"/>
                  </a:cubicBezTo>
                  <a:lnTo>
                    <a:pt x="150188" y="29076"/>
                  </a:lnTo>
                  <a:lnTo>
                    <a:pt x="48300" y="29076"/>
                  </a:lnTo>
                  <a:lnTo>
                    <a:pt x="29076" y="200170"/>
                  </a:lnTo>
                  <a:cubicBezTo>
                    <a:pt x="29076" y="221316"/>
                    <a:pt x="42533" y="238618"/>
                    <a:pt x="59835" y="244385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17D25509-AF5C-4292-8F86-11A8FDB61B5C}"/>
              </a:ext>
            </a:extLst>
          </p:cNvPr>
          <p:cNvGrpSpPr/>
          <p:nvPr/>
        </p:nvGrpSpPr>
        <p:grpSpPr>
          <a:xfrm>
            <a:off x="5941415" y="1612780"/>
            <a:ext cx="961069" cy="1639013"/>
            <a:chOff x="4877940" y="1698632"/>
            <a:chExt cx="711288" cy="121303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B969093-CBE9-4121-870B-C778B1613B8E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2D952DD-D1D2-4EA9-8417-0F3C0F68955A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915007E9-606D-4F04-80C9-4A9F40A80EFE}"/>
              </a:ext>
            </a:extLst>
          </p:cNvPr>
          <p:cNvGrpSpPr/>
          <p:nvPr/>
        </p:nvGrpSpPr>
        <p:grpSpPr>
          <a:xfrm>
            <a:off x="3005599" y="5467588"/>
            <a:ext cx="1587022" cy="481389"/>
            <a:chOff x="115511" y="1655618"/>
            <a:chExt cx="2541413" cy="770883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B0C230C5-348F-4E80-B8AC-7B4867BE0587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4809CCE-9076-4F32-BABA-7D61FC4BEBDD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B934239B-6689-4D17-BB63-215A4A9A5EF8}"/>
              </a:ext>
            </a:extLst>
          </p:cNvPr>
          <p:cNvSpPr/>
          <p:nvPr/>
        </p:nvSpPr>
        <p:spPr>
          <a:xfrm>
            <a:off x="9556925" y="4130053"/>
            <a:ext cx="572390" cy="1717171"/>
          </a:xfrm>
          <a:custGeom>
            <a:avLst/>
            <a:gdLst>
              <a:gd name="connsiteX0" fmla="*/ 332445 w 461376"/>
              <a:gd name="connsiteY0" fmla="*/ 1024880 h 1384128"/>
              <a:gd name="connsiteX1" fmla="*/ 332445 w 461376"/>
              <a:gd name="connsiteY1" fmla="*/ 352040 h 1384128"/>
              <a:gd name="connsiteX2" fmla="*/ 380505 w 461376"/>
              <a:gd name="connsiteY2" fmla="*/ 323204 h 1384128"/>
              <a:gd name="connsiteX3" fmla="*/ 438177 w 461376"/>
              <a:gd name="connsiteY3" fmla="*/ 196325 h 1384128"/>
              <a:gd name="connsiteX4" fmla="*/ 428565 w 461376"/>
              <a:gd name="connsiteY4" fmla="*/ 142498 h 1384128"/>
              <a:gd name="connsiteX5" fmla="*/ 338212 w 461376"/>
              <a:gd name="connsiteY5" fmla="*/ 29076 h 1384128"/>
              <a:gd name="connsiteX6" fmla="*/ 313221 w 461376"/>
              <a:gd name="connsiteY6" fmla="*/ 54068 h 1384128"/>
              <a:gd name="connsiteX7" fmla="*/ 313221 w 461376"/>
              <a:gd name="connsiteY7" fmla="*/ 204015 h 1384128"/>
              <a:gd name="connsiteX8" fmla="*/ 276696 w 461376"/>
              <a:gd name="connsiteY8" fmla="*/ 240540 h 1384128"/>
              <a:gd name="connsiteX9" fmla="*/ 192110 w 461376"/>
              <a:gd name="connsiteY9" fmla="*/ 240540 h 1384128"/>
              <a:gd name="connsiteX10" fmla="*/ 155584 w 461376"/>
              <a:gd name="connsiteY10" fmla="*/ 204015 h 1384128"/>
              <a:gd name="connsiteX11" fmla="*/ 155584 w 461376"/>
              <a:gd name="connsiteY11" fmla="*/ 54068 h 1384128"/>
              <a:gd name="connsiteX12" fmla="*/ 130593 w 461376"/>
              <a:gd name="connsiteY12" fmla="*/ 29076 h 1384128"/>
              <a:gd name="connsiteX13" fmla="*/ 40240 w 461376"/>
              <a:gd name="connsiteY13" fmla="*/ 142498 h 1384128"/>
              <a:gd name="connsiteX14" fmla="*/ 30628 w 461376"/>
              <a:gd name="connsiteY14" fmla="*/ 196325 h 1384128"/>
              <a:gd name="connsiteX15" fmla="*/ 88300 w 461376"/>
              <a:gd name="connsiteY15" fmla="*/ 323204 h 1384128"/>
              <a:gd name="connsiteX16" fmla="*/ 136360 w 461376"/>
              <a:gd name="connsiteY16" fmla="*/ 352040 h 1384128"/>
              <a:gd name="connsiteX17" fmla="*/ 136360 w 461376"/>
              <a:gd name="connsiteY17" fmla="*/ 1022957 h 1384128"/>
              <a:gd name="connsiteX18" fmla="*/ 51775 w 461376"/>
              <a:gd name="connsiteY18" fmla="*/ 1174827 h 1384128"/>
              <a:gd name="connsiteX19" fmla="*/ 232480 w 461376"/>
              <a:gd name="connsiteY19" fmla="*/ 1355533 h 1384128"/>
              <a:gd name="connsiteX20" fmla="*/ 413186 w 461376"/>
              <a:gd name="connsiteY20" fmla="*/ 1174827 h 1384128"/>
              <a:gd name="connsiteX21" fmla="*/ 332445 w 461376"/>
              <a:gd name="connsiteY21" fmla="*/ 1024880 h 1384128"/>
              <a:gd name="connsiteX22" fmla="*/ 288230 w 461376"/>
              <a:gd name="connsiteY22" fmla="*/ 1269025 h 1384128"/>
              <a:gd name="connsiteX23" fmla="*/ 182498 w 461376"/>
              <a:gd name="connsiteY23" fmla="*/ 1269025 h 1384128"/>
              <a:gd name="connsiteX24" fmla="*/ 128671 w 461376"/>
              <a:gd name="connsiteY24" fmla="*/ 1176749 h 1384128"/>
              <a:gd name="connsiteX25" fmla="*/ 182498 w 461376"/>
              <a:gd name="connsiteY25" fmla="*/ 1084474 h 1384128"/>
              <a:gd name="connsiteX26" fmla="*/ 288230 w 461376"/>
              <a:gd name="connsiteY26" fmla="*/ 1084474 h 1384128"/>
              <a:gd name="connsiteX27" fmla="*/ 342057 w 461376"/>
              <a:gd name="connsiteY27" fmla="*/ 1176749 h 1384128"/>
              <a:gd name="connsiteX28" fmla="*/ 288230 w 461376"/>
              <a:gd name="connsiteY28" fmla="*/ 1269025 h 138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1376" h="1384128">
                <a:moveTo>
                  <a:pt x="332445" y="1024880"/>
                </a:moveTo>
                <a:lnTo>
                  <a:pt x="332445" y="352040"/>
                </a:lnTo>
                <a:lnTo>
                  <a:pt x="380505" y="323204"/>
                </a:lnTo>
                <a:cubicBezTo>
                  <a:pt x="424720" y="296290"/>
                  <a:pt x="445867" y="246308"/>
                  <a:pt x="438177" y="196325"/>
                </a:cubicBezTo>
                <a:lnTo>
                  <a:pt x="428565" y="142498"/>
                </a:lnTo>
                <a:cubicBezTo>
                  <a:pt x="420876" y="98283"/>
                  <a:pt x="382428" y="29076"/>
                  <a:pt x="338212" y="29076"/>
                </a:cubicBezTo>
                <a:cubicBezTo>
                  <a:pt x="324756" y="29076"/>
                  <a:pt x="313221" y="40611"/>
                  <a:pt x="313221" y="54068"/>
                </a:cubicBezTo>
                <a:lnTo>
                  <a:pt x="313221" y="204015"/>
                </a:lnTo>
                <a:cubicBezTo>
                  <a:pt x="313221" y="223239"/>
                  <a:pt x="297842" y="240540"/>
                  <a:pt x="276696" y="240540"/>
                </a:cubicBezTo>
                <a:lnTo>
                  <a:pt x="192110" y="240540"/>
                </a:lnTo>
                <a:cubicBezTo>
                  <a:pt x="172886" y="240540"/>
                  <a:pt x="155584" y="225161"/>
                  <a:pt x="155584" y="204015"/>
                </a:cubicBezTo>
                <a:lnTo>
                  <a:pt x="155584" y="54068"/>
                </a:lnTo>
                <a:cubicBezTo>
                  <a:pt x="155584" y="40611"/>
                  <a:pt x="144050" y="29076"/>
                  <a:pt x="130593" y="29076"/>
                </a:cubicBezTo>
                <a:cubicBezTo>
                  <a:pt x="86378" y="29076"/>
                  <a:pt x="47930" y="100205"/>
                  <a:pt x="40240" y="142498"/>
                </a:cubicBezTo>
                <a:lnTo>
                  <a:pt x="30628" y="196325"/>
                </a:lnTo>
                <a:cubicBezTo>
                  <a:pt x="22939" y="246308"/>
                  <a:pt x="44085" y="296290"/>
                  <a:pt x="88300" y="323204"/>
                </a:cubicBezTo>
                <a:lnTo>
                  <a:pt x="136360" y="352040"/>
                </a:lnTo>
                <a:lnTo>
                  <a:pt x="136360" y="1022957"/>
                </a:lnTo>
                <a:cubicBezTo>
                  <a:pt x="86378" y="1055638"/>
                  <a:pt x="51775" y="1111388"/>
                  <a:pt x="51775" y="1174827"/>
                </a:cubicBezTo>
                <a:cubicBezTo>
                  <a:pt x="51775" y="1274792"/>
                  <a:pt x="132516" y="1355533"/>
                  <a:pt x="232480" y="1355533"/>
                </a:cubicBezTo>
                <a:cubicBezTo>
                  <a:pt x="332445" y="1355533"/>
                  <a:pt x="413186" y="1274792"/>
                  <a:pt x="413186" y="1174827"/>
                </a:cubicBezTo>
                <a:cubicBezTo>
                  <a:pt x="415108" y="1113310"/>
                  <a:pt x="382428" y="1055638"/>
                  <a:pt x="332445" y="1024880"/>
                </a:cubicBezTo>
                <a:close/>
                <a:moveTo>
                  <a:pt x="288230" y="1269025"/>
                </a:moveTo>
                <a:lnTo>
                  <a:pt x="182498" y="1269025"/>
                </a:lnTo>
                <a:lnTo>
                  <a:pt x="128671" y="1176749"/>
                </a:lnTo>
                <a:lnTo>
                  <a:pt x="182498" y="1084474"/>
                </a:lnTo>
                <a:lnTo>
                  <a:pt x="288230" y="1084474"/>
                </a:lnTo>
                <a:lnTo>
                  <a:pt x="342057" y="1176749"/>
                </a:lnTo>
                <a:lnTo>
                  <a:pt x="288230" y="1269025"/>
                </a:lnTo>
                <a:close/>
              </a:path>
            </a:pathLst>
          </a:custGeom>
          <a:solidFill>
            <a:srgbClr val="636363"/>
          </a:solidFill>
          <a:ln w="192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3545DA4F-6514-4096-8394-BC16C94C8F0A}"/>
              </a:ext>
            </a:extLst>
          </p:cNvPr>
          <p:cNvGrpSpPr/>
          <p:nvPr/>
        </p:nvGrpSpPr>
        <p:grpSpPr>
          <a:xfrm>
            <a:off x="10641036" y="1582273"/>
            <a:ext cx="1154938" cy="1700026"/>
            <a:chOff x="10251669" y="975991"/>
            <a:chExt cx="1428616" cy="210287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511E22D-6D3B-4074-808A-CB5A89A1820D}"/>
                </a:ext>
              </a:extLst>
            </p:cNvPr>
            <p:cNvSpPr/>
            <p:nvPr/>
          </p:nvSpPr>
          <p:spPr>
            <a:xfrm>
              <a:off x="10251669" y="1152987"/>
              <a:ext cx="1428616" cy="1688364"/>
            </a:xfrm>
            <a:custGeom>
              <a:avLst/>
              <a:gdLst>
                <a:gd name="connsiteX0" fmla="*/ 1014453 w 1057320"/>
                <a:gd name="connsiteY0" fmla="*/ 49409 h 1249560"/>
                <a:gd name="connsiteX1" fmla="*/ 151296 w 1057320"/>
                <a:gd name="connsiteY1" fmla="*/ 51331 h 1249560"/>
                <a:gd name="connsiteX2" fmla="*/ 49409 w 1057320"/>
                <a:gd name="connsiteY2" fmla="*/ 324312 h 1249560"/>
                <a:gd name="connsiteX3" fmla="*/ 418509 w 1057320"/>
                <a:gd name="connsiteY3" fmla="*/ 591526 h 1249560"/>
                <a:gd name="connsiteX4" fmla="*/ 418509 w 1057320"/>
                <a:gd name="connsiteY4" fmla="*/ 1218229 h 124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320" h="1249560">
                  <a:moveTo>
                    <a:pt x="1014453" y="49409"/>
                  </a:moveTo>
                  <a:lnTo>
                    <a:pt x="151296" y="51331"/>
                  </a:lnTo>
                  <a:lnTo>
                    <a:pt x="49409" y="324312"/>
                  </a:lnTo>
                  <a:lnTo>
                    <a:pt x="418509" y="591526"/>
                  </a:lnTo>
                  <a:lnTo>
                    <a:pt x="418509" y="1218229"/>
                  </a:lnTo>
                </a:path>
              </a:pathLst>
            </a:custGeom>
            <a:noFill/>
            <a:ln w="76200" cap="rnd">
              <a:solidFill>
                <a:schemeClr val="accent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44001855-2D51-4341-88B9-D24BD805B063}"/>
                </a:ext>
              </a:extLst>
            </p:cNvPr>
            <p:cNvSpPr/>
            <p:nvPr/>
          </p:nvSpPr>
          <p:spPr>
            <a:xfrm>
              <a:off x="10559569" y="975991"/>
              <a:ext cx="1038994" cy="467547"/>
            </a:xfrm>
            <a:custGeom>
              <a:avLst/>
              <a:gdLst>
                <a:gd name="connsiteX0" fmla="*/ 656499 w 768960"/>
                <a:gd name="connsiteY0" fmla="*/ 345071 h 346032"/>
                <a:gd name="connsiteX1" fmla="*/ 127839 w 768960"/>
                <a:gd name="connsiteY1" fmla="*/ 345071 h 346032"/>
                <a:gd name="connsiteX2" fmla="*/ 14418 w 768960"/>
                <a:gd name="connsiteY2" fmla="*/ 231649 h 346032"/>
                <a:gd name="connsiteX3" fmla="*/ 14418 w 768960"/>
                <a:gd name="connsiteY3" fmla="*/ 127840 h 346032"/>
                <a:gd name="connsiteX4" fmla="*/ 127839 w 768960"/>
                <a:gd name="connsiteY4" fmla="*/ 14418 h 346032"/>
                <a:gd name="connsiteX5" fmla="*/ 656499 w 768960"/>
                <a:gd name="connsiteY5" fmla="*/ 14418 h 346032"/>
                <a:gd name="connsiteX6" fmla="*/ 769921 w 768960"/>
                <a:gd name="connsiteY6" fmla="*/ 127840 h 346032"/>
                <a:gd name="connsiteX7" fmla="*/ 769921 w 768960"/>
                <a:gd name="connsiteY7" fmla="*/ 231649 h 346032"/>
                <a:gd name="connsiteX8" fmla="*/ 656499 w 768960"/>
                <a:gd name="connsiteY8" fmla="*/ 345071 h 3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8960" h="346032">
                  <a:moveTo>
                    <a:pt x="656499" y="345071"/>
                  </a:moveTo>
                  <a:lnTo>
                    <a:pt x="127839" y="345071"/>
                  </a:lnTo>
                  <a:cubicBezTo>
                    <a:pt x="66322" y="345071"/>
                    <a:pt x="14418" y="295088"/>
                    <a:pt x="14418" y="231649"/>
                  </a:cubicBezTo>
                  <a:lnTo>
                    <a:pt x="14418" y="127840"/>
                  </a:lnTo>
                  <a:cubicBezTo>
                    <a:pt x="14418" y="66323"/>
                    <a:pt x="64400" y="14418"/>
                    <a:pt x="127839" y="14418"/>
                  </a:cubicBezTo>
                  <a:lnTo>
                    <a:pt x="656499" y="14418"/>
                  </a:lnTo>
                  <a:cubicBezTo>
                    <a:pt x="718016" y="14418"/>
                    <a:pt x="769921" y="64400"/>
                    <a:pt x="769921" y="127840"/>
                  </a:cubicBezTo>
                  <a:lnTo>
                    <a:pt x="769921" y="231649"/>
                  </a:lnTo>
                  <a:cubicBezTo>
                    <a:pt x="769921" y="293166"/>
                    <a:pt x="719938" y="345071"/>
                    <a:pt x="656499" y="3450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4E706F45-A201-4608-958A-5280BF1C1042}"/>
                </a:ext>
              </a:extLst>
            </p:cNvPr>
            <p:cNvSpPr/>
            <p:nvPr/>
          </p:nvSpPr>
          <p:spPr>
            <a:xfrm>
              <a:off x="10650636" y="2195717"/>
              <a:ext cx="311698" cy="883144"/>
            </a:xfrm>
            <a:custGeom>
              <a:avLst/>
              <a:gdLst>
                <a:gd name="connsiteX0" fmla="*/ 118580 w 230688"/>
                <a:gd name="connsiteY0" fmla="*/ 118581 h 653616"/>
                <a:gd name="connsiteX1" fmla="*/ 118580 w 230688"/>
                <a:gd name="connsiteY1" fmla="*/ 543431 h 65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688" h="653616">
                  <a:moveTo>
                    <a:pt x="118580" y="118581"/>
                  </a:moveTo>
                  <a:lnTo>
                    <a:pt x="118580" y="543431"/>
                  </a:lnTo>
                </a:path>
              </a:pathLst>
            </a:custGeom>
            <a:ln w="222250" cap="rnd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0B9FA517-9A29-4766-8EE8-6A4FD77AC185}"/>
              </a:ext>
            </a:extLst>
          </p:cNvPr>
          <p:cNvGrpSpPr/>
          <p:nvPr/>
        </p:nvGrpSpPr>
        <p:grpSpPr>
          <a:xfrm>
            <a:off x="3005599" y="3934473"/>
            <a:ext cx="1587022" cy="927831"/>
            <a:chOff x="4263494" y="4311143"/>
            <a:chExt cx="1499472" cy="876646"/>
          </a:xfrm>
          <a:solidFill>
            <a:schemeClr val="accent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22F5A121-7D48-46D5-8D67-DDE18E80D170}"/>
                </a:ext>
              </a:extLst>
            </p:cNvPr>
            <p:cNvSpPr/>
            <p:nvPr/>
          </p:nvSpPr>
          <p:spPr>
            <a:xfrm>
              <a:off x="4566589" y="4311143"/>
              <a:ext cx="961200" cy="403704"/>
            </a:xfrm>
            <a:custGeom>
              <a:avLst/>
              <a:gdLst>
                <a:gd name="connsiteX0" fmla="*/ 947984 w 961200"/>
                <a:gd name="connsiteY0" fmla="*/ 236726 h 403704"/>
                <a:gd name="connsiteX1" fmla="*/ 938372 w 961200"/>
                <a:gd name="connsiteY1" fmla="*/ 198278 h 403704"/>
                <a:gd name="connsiteX2" fmla="*/ 730752 w 961200"/>
                <a:gd name="connsiteY2" fmla="*/ 67555 h 403704"/>
                <a:gd name="connsiteX3" fmla="*/ 327048 w 961200"/>
                <a:gd name="connsiteY3" fmla="*/ 52176 h 403704"/>
                <a:gd name="connsiteX4" fmla="*/ 92516 w 961200"/>
                <a:gd name="connsiteY4" fmla="*/ 148296 h 403704"/>
                <a:gd name="connsiteX5" fmla="*/ 29076 w 961200"/>
                <a:gd name="connsiteY5" fmla="*/ 382829 h 403704"/>
                <a:gd name="connsiteX6" fmla="*/ 947984 w 961200"/>
                <a:gd name="connsiteY6" fmla="*/ 236726 h 40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200" h="403704">
                  <a:moveTo>
                    <a:pt x="947984" y="236726"/>
                  </a:moveTo>
                  <a:cubicBezTo>
                    <a:pt x="947984" y="236726"/>
                    <a:pt x="944139" y="204046"/>
                    <a:pt x="938372" y="198278"/>
                  </a:cubicBezTo>
                  <a:cubicBezTo>
                    <a:pt x="932604" y="192511"/>
                    <a:pt x="848019" y="107926"/>
                    <a:pt x="730752" y="67555"/>
                  </a:cubicBezTo>
                  <a:cubicBezTo>
                    <a:pt x="621176" y="29107"/>
                    <a:pt x="475073" y="11806"/>
                    <a:pt x="327048" y="52176"/>
                  </a:cubicBezTo>
                  <a:cubicBezTo>
                    <a:pt x="180946" y="90624"/>
                    <a:pt x="102128" y="127150"/>
                    <a:pt x="92516" y="148296"/>
                  </a:cubicBezTo>
                  <a:cubicBezTo>
                    <a:pt x="88671" y="159830"/>
                    <a:pt x="29076" y="382829"/>
                    <a:pt x="29076" y="382829"/>
                  </a:cubicBezTo>
                  <a:lnTo>
                    <a:pt x="947984" y="23672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C4B8C23-2EE6-40CD-B1E1-AB988CB8B554}"/>
                </a:ext>
              </a:extLst>
            </p:cNvPr>
            <p:cNvSpPr/>
            <p:nvPr/>
          </p:nvSpPr>
          <p:spPr>
            <a:xfrm>
              <a:off x="4482003" y="4344471"/>
              <a:ext cx="1249560" cy="749736"/>
            </a:xfrm>
            <a:custGeom>
              <a:avLst/>
              <a:gdLst>
                <a:gd name="connsiteX0" fmla="*/ 29076 w 1249560"/>
                <a:gd name="connsiteY0" fmla="*/ 722447 h 749736"/>
                <a:gd name="connsiteX1" fmla="*/ 46378 w 1249560"/>
                <a:gd name="connsiteY1" fmla="*/ 585956 h 749736"/>
                <a:gd name="connsiteX2" fmla="*/ 146343 w 1249560"/>
                <a:gd name="connsiteY2" fmla="*/ 287984 h 749736"/>
                <a:gd name="connsiteX3" fmla="*/ 544280 w 1249560"/>
                <a:gd name="connsiteY3" fmla="*/ 34227 h 749736"/>
                <a:gd name="connsiteX4" fmla="*/ 1019113 w 1249560"/>
                <a:gd name="connsiteY4" fmla="*/ 191864 h 749736"/>
                <a:gd name="connsiteX5" fmla="*/ 1220965 w 1249560"/>
                <a:gd name="connsiteY5" fmla="*/ 733981 h 749736"/>
                <a:gd name="connsiteX6" fmla="*/ 29076 w 1249560"/>
                <a:gd name="connsiteY6" fmla="*/ 722447 h 74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560" h="749736">
                  <a:moveTo>
                    <a:pt x="29076" y="722447"/>
                  </a:moveTo>
                  <a:cubicBezTo>
                    <a:pt x="29076" y="722447"/>
                    <a:pt x="34844" y="662852"/>
                    <a:pt x="46378" y="585956"/>
                  </a:cubicBezTo>
                  <a:cubicBezTo>
                    <a:pt x="61757" y="487914"/>
                    <a:pt x="102128" y="359113"/>
                    <a:pt x="146343" y="287984"/>
                  </a:cubicBezTo>
                  <a:cubicBezTo>
                    <a:pt x="232851" y="149571"/>
                    <a:pt x="398177" y="53451"/>
                    <a:pt x="544280" y="34227"/>
                  </a:cubicBezTo>
                  <a:cubicBezTo>
                    <a:pt x="692305" y="15003"/>
                    <a:pt x="873010" y="45762"/>
                    <a:pt x="1019113" y="191864"/>
                  </a:cubicBezTo>
                  <a:cubicBezTo>
                    <a:pt x="1172905" y="345656"/>
                    <a:pt x="1220965" y="687844"/>
                    <a:pt x="1220965" y="733981"/>
                  </a:cubicBezTo>
                  <a:lnTo>
                    <a:pt x="29076" y="722447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85000"/>
                    <a:lumOff val="15000"/>
                  </a:schemeClr>
                </a:gs>
                <a:gs pos="0">
                  <a:schemeClr val="accent1">
                    <a:lumMod val="79000"/>
                    <a:lumOff val="21000"/>
                  </a:schemeClr>
                </a:gs>
              </a:gsLst>
              <a:path path="circle">
                <a:fillToRect l="100000" t="100000"/>
              </a:path>
            </a:gra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B850C3B-10D6-49DF-B321-75109B84E3CD}"/>
                </a:ext>
              </a:extLst>
            </p:cNvPr>
            <p:cNvSpPr/>
            <p:nvPr/>
          </p:nvSpPr>
          <p:spPr>
            <a:xfrm>
              <a:off x="4263494" y="4899429"/>
              <a:ext cx="1499472" cy="288360"/>
            </a:xfrm>
            <a:custGeom>
              <a:avLst/>
              <a:gdLst>
                <a:gd name="connsiteX0" fmla="*/ 264887 w 1499472"/>
                <a:gd name="connsiteY0" fmla="*/ 29076 h 288360"/>
                <a:gd name="connsiteX1" fmla="*/ 36121 w 1499472"/>
                <a:gd name="connsiteY1" fmla="*/ 217471 h 288360"/>
                <a:gd name="connsiteX2" fmla="*/ 80337 w 1499472"/>
                <a:gd name="connsiteY2" fmla="*/ 250152 h 288360"/>
                <a:gd name="connsiteX3" fmla="*/ 493653 w 1499472"/>
                <a:gd name="connsiteY3" fmla="*/ 230928 h 288360"/>
                <a:gd name="connsiteX4" fmla="*/ 1081907 w 1499472"/>
                <a:gd name="connsiteY4" fmla="*/ 246307 h 288360"/>
                <a:gd name="connsiteX5" fmla="*/ 1472155 w 1499472"/>
                <a:gd name="connsiteY5" fmla="*/ 200170 h 288360"/>
                <a:gd name="connsiteX6" fmla="*/ 1433707 w 1499472"/>
                <a:gd name="connsiteY6" fmla="*/ 125196 h 288360"/>
                <a:gd name="connsiteX7" fmla="*/ 1095364 w 1499472"/>
                <a:gd name="connsiteY7" fmla="*/ 154032 h 288360"/>
                <a:gd name="connsiteX8" fmla="*/ 382153 w 1499472"/>
                <a:gd name="connsiteY8" fmla="*/ 136731 h 288360"/>
                <a:gd name="connsiteX9" fmla="*/ 264887 w 1499472"/>
                <a:gd name="connsiteY9" fmla="*/ 29076 h 2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9472" h="288360">
                  <a:moveTo>
                    <a:pt x="264887" y="29076"/>
                  </a:moveTo>
                  <a:cubicBezTo>
                    <a:pt x="239896" y="104050"/>
                    <a:pt x="216827" y="111739"/>
                    <a:pt x="36121" y="217471"/>
                  </a:cubicBezTo>
                  <a:cubicBezTo>
                    <a:pt x="20742" y="225161"/>
                    <a:pt x="28432" y="244385"/>
                    <a:pt x="80337" y="250152"/>
                  </a:cubicBezTo>
                  <a:cubicBezTo>
                    <a:pt x="130319" y="255919"/>
                    <a:pt x="234129" y="282833"/>
                    <a:pt x="493653" y="230928"/>
                  </a:cubicBezTo>
                  <a:cubicBezTo>
                    <a:pt x="610919" y="242463"/>
                    <a:pt x="905047" y="250152"/>
                    <a:pt x="1081907" y="246307"/>
                  </a:cubicBezTo>
                  <a:cubicBezTo>
                    <a:pt x="1226087" y="242463"/>
                    <a:pt x="1458698" y="211704"/>
                    <a:pt x="1472155" y="200170"/>
                  </a:cubicBezTo>
                  <a:cubicBezTo>
                    <a:pt x="1472155" y="200170"/>
                    <a:pt x="1451008" y="165567"/>
                    <a:pt x="1433707" y="125196"/>
                  </a:cubicBezTo>
                  <a:cubicBezTo>
                    <a:pt x="1433707" y="125196"/>
                    <a:pt x="1285682" y="148265"/>
                    <a:pt x="1095364" y="154032"/>
                  </a:cubicBezTo>
                  <a:cubicBezTo>
                    <a:pt x="939650" y="159799"/>
                    <a:pt x="464817" y="142498"/>
                    <a:pt x="382153" y="136731"/>
                  </a:cubicBezTo>
                  <a:cubicBezTo>
                    <a:pt x="291801" y="130963"/>
                    <a:pt x="264887" y="29076"/>
                    <a:pt x="264887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10EABE3C-1C5A-4B3A-A3FA-EED72A30DB2D}"/>
                </a:ext>
              </a:extLst>
            </p:cNvPr>
            <p:cNvSpPr/>
            <p:nvPr/>
          </p:nvSpPr>
          <p:spPr>
            <a:xfrm>
              <a:off x="4970293" y="4895584"/>
              <a:ext cx="307584" cy="211464"/>
            </a:xfrm>
            <a:custGeom>
              <a:avLst/>
              <a:gdLst>
                <a:gd name="connsiteX0" fmla="*/ 278988 w 307584"/>
                <a:gd name="connsiteY0" fmla="*/ 94438 h 211464"/>
                <a:gd name="connsiteX1" fmla="*/ 213627 w 307584"/>
                <a:gd name="connsiteY1" fmla="*/ 29076 h 211464"/>
                <a:gd name="connsiteX2" fmla="*/ 94438 w 307584"/>
                <a:gd name="connsiteY2" fmla="*/ 29076 h 211464"/>
                <a:gd name="connsiteX3" fmla="*/ 29076 w 307584"/>
                <a:gd name="connsiteY3" fmla="*/ 94438 h 211464"/>
                <a:gd name="connsiteX4" fmla="*/ 29076 w 307584"/>
                <a:gd name="connsiteY4" fmla="*/ 144420 h 211464"/>
                <a:gd name="connsiteX5" fmla="*/ 69447 w 307584"/>
                <a:gd name="connsiteY5" fmla="*/ 184791 h 211464"/>
                <a:gd name="connsiteX6" fmla="*/ 236696 w 307584"/>
                <a:gd name="connsiteY6" fmla="*/ 184791 h 211464"/>
                <a:gd name="connsiteX7" fmla="*/ 277066 w 307584"/>
                <a:gd name="connsiteY7" fmla="*/ 144420 h 211464"/>
                <a:gd name="connsiteX8" fmla="*/ 277066 w 307584"/>
                <a:gd name="connsiteY8" fmla="*/ 94438 h 2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584" h="211464">
                  <a:moveTo>
                    <a:pt x="278988" y="94438"/>
                  </a:moveTo>
                  <a:cubicBezTo>
                    <a:pt x="278988" y="57912"/>
                    <a:pt x="250152" y="29076"/>
                    <a:pt x="213627" y="29076"/>
                  </a:cubicBezTo>
                  <a:lnTo>
                    <a:pt x="94438" y="29076"/>
                  </a:lnTo>
                  <a:cubicBezTo>
                    <a:pt x="57912" y="29076"/>
                    <a:pt x="29076" y="57912"/>
                    <a:pt x="29076" y="94438"/>
                  </a:cubicBezTo>
                  <a:lnTo>
                    <a:pt x="29076" y="144420"/>
                  </a:lnTo>
                  <a:cubicBezTo>
                    <a:pt x="29076" y="167489"/>
                    <a:pt x="48300" y="184791"/>
                    <a:pt x="69447" y="184791"/>
                  </a:cubicBezTo>
                  <a:lnTo>
                    <a:pt x="236696" y="184791"/>
                  </a:lnTo>
                  <a:cubicBezTo>
                    <a:pt x="259764" y="184791"/>
                    <a:pt x="277066" y="165567"/>
                    <a:pt x="277066" y="144420"/>
                  </a:cubicBezTo>
                  <a:lnTo>
                    <a:pt x="277066" y="94438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6973BE55-6E1A-4B60-9598-325FD8A0122D}"/>
              </a:ext>
            </a:extLst>
          </p:cNvPr>
          <p:cNvGrpSpPr/>
          <p:nvPr/>
        </p:nvGrpSpPr>
        <p:grpSpPr>
          <a:xfrm>
            <a:off x="10851843" y="4065232"/>
            <a:ext cx="690882" cy="1846813"/>
            <a:chOff x="9816693" y="1506392"/>
            <a:chExt cx="511322" cy="13668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99EBFA12-246C-4683-B054-5A32C2C85560}"/>
                </a:ext>
              </a:extLst>
            </p:cNvPr>
            <p:cNvSpPr/>
            <p:nvPr/>
          </p:nvSpPr>
          <p:spPr>
            <a:xfrm>
              <a:off x="9818615" y="1506392"/>
              <a:ext cx="269136" cy="1364904"/>
            </a:xfrm>
            <a:custGeom>
              <a:avLst/>
              <a:gdLst>
                <a:gd name="connsiteX0" fmla="*/ 240512 w 269136"/>
                <a:gd name="connsiteY0" fmla="*/ 625020 h 1364904"/>
                <a:gd name="connsiteX1" fmla="*/ 242434 w 269136"/>
                <a:gd name="connsiteY1" fmla="*/ 38688 h 1364904"/>
                <a:gd name="connsiteX2" fmla="*/ 232822 w 269136"/>
                <a:gd name="connsiteY2" fmla="*/ 29076 h 1364904"/>
                <a:gd name="connsiteX3" fmla="*/ 223210 w 269136"/>
                <a:gd name="connsiteY3" fmla="*/ 38688 h 1364904"/>
                <a:gd name="connsiteX4" fmla="*/ 155926 w 269136"/>
                <a:gd name="connsiteY4" fmla="*/ 655779 h 1364904"/>
                <a:gd name="connsiteX5" fmla="*/ 65574 w 269136"/>
                <a:gd name="connsiteY5" fmla="*/ 888389 h 1364904"/>
                <a:gd name="connsiteX6" fmla="*/ 113634 w 269136"/>
                <a:gd name="connsiteY6" fmla="*/ 1311318 h 1364904"/>
                <a:gd name="connsiteX7" fmla="*/ 202064 w 269136"/>
                <a:gd name="connsiteY7" fmla="*/ 1330542 h 1364904"/>
                <a:gd name="connsiteX8" fmla="*/ 192452 w 269136"/>
                <a:gd name="connsiteY8" fmla="*/ 1217120 h 1364904"/>
                <a:gd name="connsiteX9" fmla="*/ 188607 w 269136"/>
                <a:gd name="connsiteY9" fmla="*/ 849941 h 1364904"/>
                <a:gd name="connsiteX10" fmla="*/ 240512 w 269136"/>
                <a:gd name="connsiteY10" fmla="*/ 625020 h 136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136" h="1364904">
                  <a:moveTo>
                    <a:pt x="240512" y="625020"/>
                  </a:moveTo>
                  <a:lnTo>
                    <a:pt x="242434" y="38688"/>
                  </a:lnTo>
                  <a:cubicBezTo>
                    <a:pt x="242434" y="32921"/>
                    <a:pt x="238590" y="29076"/>
                    <a:pt x="232822" y="29076"/>
                  </a:cubicBezTo>
                  <a:cubicBezTo>
                    <a:pt x="227055" y="29076"/>
                    <a:pt x="223210" y="32921"/>
                    <a:pt x="223210" y="38688"/>
                  </a:cubicBezTo>
                  <a:lnTo>
                    <a:pt x="155926" y="655779"/>
                  </a:lnTo>
                  <a:cubicBezTo>
                    <a:pt x="155926" y="655779"/>
                    <a:pt x="157849" y="749976"/>
                    <a:pt x="65574" y="888389"/>
                  </a:cubicBezTo>
                  <a:cubicBezTo>
                    <a:pt x="-20934" y="1015268"/>
                    <a:pt x="67496" y="1267102"/>
                    <a:pt x="113634" y="1311318"/>
                  </a:cubicBezTo>
                  <a:cubicBezTo>
                    <a:pt x="163616" y="1361300"/>
                    <a:pt x="188607" y="1342076"/>
                    <a:pt x="202064" y="1330542"/>
                  </a:cubicBezTo>
                  <a:cubicBezTo>
                    <a:pt x="219366" y="1317085"/>
                    <a:pt x="221288" y="1269025"/>
                    <a:pt x="192452" y="1217120"/>
                  </a:cubicBezTo>
                  <a:cubicBezTo>
                    <a:pt x="127091" y="1097931"/>
                    <a:pt x="152082" y="915303"/>
                    <a:pt x="188607" y="849941"/>
                  </a:cubicBezTo>
                  <a:cubicBezTo>
                    <a:pt x="242434" y="755744"/>
                    <a:pt x="240512" y="625020"/>
                    <a:pt x="240512" y="625020"/>
                  </a:cubicBezTo>
                  <a:close/>
                </a:path>
              </a:pathLst>
            </a:custGeom>
            <a:solidFill>
              <a:srgbClr val="636363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8FE5837-AFF8-4645-B457-0CCDFA1A5862}"/>
                </a:ext>
              </a:extLst>
            </p:cNvPr>
            <p:cNvSpPr/>
            <p:nvPr/>
          </p:nvSpPr>
          <p:spPr>
            <a:xfrm>
              <a:off x="9816693" y="2219603"/>
              <a:ext cx="230688" cy="653616"/>
            </a:xfrm>
            <a:custGeom>
              <a:avLst/>
              <a:gdLst>
                <a:gd name="connsiteX0" fmla="*/ 190530 w 230688"/>
                <a:gd name="connsiteY0" fmla="*/ 134808 h 653616"/>
                <a:gd name="connsiteX1" fmla="*/ 211677 w 230688"/>
                <a:gd name="connsiteY1" fmla="*/ 84826 h 653616"/>
                <a:gd name="connsiteX2" fmla="*/ 138625 w 230688"/>
                <a:gd name="connsiteY2" fmla="*/ 29076 h 653616"/>
                <a:gd name="connsiteX3" fmla="*/ 96332 w 230688"/>
                <a:gd name="connsiteY3" fmla="*/ 115584 h 653616"/>
                <a:gd name="connsiteX4" fmla="*/ 65574 w 230688"/>
                <a:gd name="connsiteY4" fmla="*/ 173256 h 653616"/>
                <a:gd name="connsiteX5" fmla="*/ 113634 w 230688"/>
                <a:gd name="connsiteY5" fmla="*/ 596184 h 653616"/>
                <a:gd name="connsiteX6" fmla="*/ 202065 w 230688"/>
                <a:gd name="connsiteY6" fmla="*/ 615408 h 653616"/>
                <a:gd name="connsiteX7" fmla="*/ 192453 w 230688"/>
                <a:gd name="connsiteY7" fmla="*/ 501987 h 653616"/>
                <a:gd name="connsiteX8" fmla="*/ 190530 w 230688"/>
                <a:gd name="connsiteY8" fmla="*/ 134808 h 65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688" h="653616">
                  <a:moveTo>
                    <a:pt x="190530" y="134808"/>
                  </a:moveTo>
                  <a:cubicBezTo>
                    <a:pt x="200142" y="119429"/>
                    <a:pt x="205909" y="102128"/>
                    <a:pt x="211677" y="84826"/>
                  </a:cubicBezTo>
                  <a:cubicBezTo>
                    <a:pt x="186685" y="69447"/>
                    <a:pt x="161694" y="52145"/>
                    <a:pt x="138625" y="29076"/>
                  </a:cubicBezTo>
                  <a:cubicBezTo>
                    <a:pt x="119401" y="69447"/>
                    <a:pt x="111712" y="84826"/>
                    <a:pt x="96332" y="115584"/>
                  </a:cubicBezTo>
                  <a:cubicBezTo>
                    <a:pt x="84798" y="134808"/>
                    <a:pt x="65574" y="173256"/>
                    <a:pt x="65574" y="173256"/>
                  </a:cubicBezTo>
                  <a:cubicBezTo>
                    <a:pt x="-20934" y="300135"/>
                    <a:pt x="67496" y="551969"/>
                    <a:pt x="113634" y="596184"/>
                  </a:cubicBezTo>
                  <a:cubicBezTo>
                    <a:pt x="163617" y="646167"/>
                    <a:pt x="188608" y="626943"/>
                    <a:pt x="202065" y="615408"/>
                  </a:cubicBezTo>
                  <a:cubicBezTo>
                    <a:pt x="219366" y="601952"/>
                    <a:pt x="221289" y="553892"/>
                    <a:pt x="192453" y="501987"/>
                  </a:cubicBezTo>
                  <a:cubicBezTo>
                    <a:pt x="129013" y="382798"/>
                    <a:pt x="154004" y="202092"/>
                    <a:pt x="190530" y="13480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AA7E1D33-F631-47FC-B7EE-97B01050DD3C}"/>
                </a:ext>
              </a:extLst>
            </p:cNvPr>
            <p:cNvSpPr/>
            <p:nvPr/>
          </p:nvSpPr>
          <p:spPr>
            <a:xfrm>
              <a:off x="10058879" y="1506392"/>
              <a:ext cx="269136" cy="1364904"/>
            </a:xfrm>
            <a:custGeom>
              <a:avLst/>
              <a:gdLst>
                <a:gd name="connsiteX0" fmla="*/ 29085 w 269136"/>
                <a:gd name="connsiteY0" fmla="*/ 625020 h 1364904"/>
                <a:gd name="connsiteX1" fmla="*/ 46387 w 269136"/>
                <a:gd name="connsiteY1" fmla="*/ 38688 h 1364904"/>
                <a:gd name="connsiteX2" fmla="*/ 55999 w 269136"/>
                <a:gd name="connsiteY2" fmla="*/ 29076 h 1364904"/>
                <a:gd name="connsiteX3" fmla="*/ 65611 w 269136"/>
                <a:gd name="connsiteY3" fmla="*/ 38688 h 1364904"/>
                <a:gd name="connsiteX4" fmla="*/ 113671 w 269136"/>
                <a:gd name="connsiteY4" fmla="*/ 655779 h 1364904"/>
                <a:gd name="connsiteX5" fmla="*/ 204023 w 269136"/>
                <a:gd name="connsiteY5" fmla="*/ 888389 h 1364904"/>
                <a:gd name="connsiteX6" fmla="*/ 155963 w 269136"/>
                <a:gd name="connsiteY6" fmla="*/ 1311318 h 1364904"/>
                <a:gd name="connsiteX7" fmla="*/ 67533 w 269136"/>
                <a:gd name="connsiteY7" fmla="*/ 1330542 h 1364904"/>
                <a:gd name="connsiteX8" fmla="*/ 77145 w 269136"/>
                <a:gd name="connsiteY8" fmla="*/ 1217120 h 1364904"/>
                <a:gd name="connsiteX9" fmla="*/ 80990 w 269136"/>
                <a:gd name="connsiteY9" fmla="*/ 849941 h 1364904"/>
                <a:gd name="connsiteX10" fmla="*/ 29085 w 269136"/>
                <a:gd name="connsiteY10" fmla="*/ 625020 h 136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136" h="1364904">
                  <a:moveTo>
                    <a:pt x="29085" y="625020"/>
                  </a:moveTo>
                  <a:lnTo>
                    <a:pt x="46387" y="38688"/>
                  </a:lnTo>
                  <a:cubicBezTo>
                    <a:pt x="46387" y="32921"/>
                    <a:pt x="50231" y="29076"/>
                    <a:pt x="55999" y="29076"/>
                  </a:cubicBezTo>
                  <a:cubicBezTo>
                    <a:pt x="61766" y="29076"/>
                    <a:pt x="65611" y="32921"/>
                    <a:pt x="65611" y="38688"/>
                  </a:cubicBezTo>
                  <a:lnTo>
                    <a:pt x="113671" y="655779"/>
                  </a:lnTo>
                  <a:cubicBezTo>
                    <a:pt x="113671" y="655779"/>
                    <a:pt x="111748" y="749976"/>
                    <a:pt x="204023" y="888389"/>
                  </a:cubicBezTo>
                  <a:cubicBezTo>
                    <a:pt x="290531" y="1015268"/>
                    <a:pt x="205946" y="1259413"/>
                    <a:pt x="155963" y="1311318"/>
                  </a:cubicBezTo>
                  <a:cubicBezTo>
                    <a:pt x="107903" y="1361300"/>
                    <a:pt x="80990" y="1342076"/>
                    <a:pt x="67533" y="1330542"/>
                  </a:cubicBezTo>
                  <a:cubicBezTo>
                    <a:pt x="50231" y="1317085"/>
                    <a:pt x="48309" y="1269025"/>
                    <a:pt x="77145" y="1217120"/>
                  </a:cubicBezTo>
                  <a:cubicBezTo>
                    <a:pt x="142507" y="1097931"/>
                    <a:pt x="117515" y="915303"/>
                    <a:pt x="80990" y="849941"/>
                  </a:cubicBezTo>
                  <a:cubicBezTo>
                    <a:pt x="27163" y="755744"/>
                    <a:pt x="29085" y="625020"/>
                    <a:pt x="29085" y="625020"/>
                  </a:cubicBezTo>
                  <a:close/>
                </a:path>
              </a:pathLst>
            </a:custGeom>
            <a:solidFill>
              <a:srgbClr val="636363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0DC0192-9BB9-4819-8FC6-6CB0BC4CF816}"/>
                </a:ext>
              </a:extLst>
            </p:cNvPr>
            <p:cNvSpPr/>
            <p:nvPr/>
          </p:nvSpPr>
          <p:spPr>
            <a:xfrm>
              <a:off x="10084718" y="2219603"/>
              <a:ext cx="230688" cy="653616"/>
            </a:xfrm>
            <a:custGeom>
              <a:avLst/>
              <a:gdLst>
                <a:gd name="connsiteX0" fmla="*/ 53227 w 230688"/>
                <a:gd name="connsiteY0" fmla="*/ 134808 h 653616"/>
                <a:gd name="connsiteX1" fmla="*/ 32081 w 230688"/>
                <a:gd name="connsiteY1" fmla="*/ 84826 h 653616"/>
                <a:gd name="connsiteX2" fmla="*/ 105132 w 230688"/>
                <a:gd name="connsiteY2" fmla="*/ 29076 h 653616"/>
                <a:gd name="connsiteX3" fmla="*/ 141658 w 230688"/>
                <a:gd name="connsiteY3" fmla="*/ 102128 h 653616"/>
                <a:gd name="connsiteX4" fmla="*/ 170494 w 230688"/>
                <a:gd name="connsiteY4" fmla="*/ 155955 h 653616"/>
                <a:gd name="connsiteX5" fmla="*/ 130123 w 230688"/>
                <a:gd name="connsiteY5" fmla="*/ 594262 h 653616"/>
                <a:gd name="connsiteX6" fmla="*/ 41693 w 230688"/>
                <a:gd name="connsiteY6" fmla="*/ 613486 h 653616"/>
                <a:gd name="connsiteX7" fmla="*/ 51305 w 230688"/>
                <a:gd name="connsiteY7" fmla="*/ 500064 h 653616"/>
                <a:gd name="connsiteX8" fmla="*/ 53227 w 230688"/>
                <a:gd name="connsiteY8" fmla="*/ 134808 h 65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688" h="653616">
                  <a:moveTo>
                    <a:pt x="53227" y="134808"/>
                  </a:moveTo>
                  <a:cubicBezTo>
                    <a:pt x="43615" y="119429"/>
                    <a:pt x="37848" y="102128"/>
                    <a:pt x="32081" y="84826"/>
                  </a:cubicBezTo>
                  <a:cubicBezTo>
                    <a:pt x="57072" y="69447"/>
                    <a:pt x="82063" y="52145"/>
                    <a:pt x="105132" y="29076"/>
                  </a:cubicBezTo>
                  <a:cubicBezTo>
                    <a:pt x="118589" y="57912"/>
                    <a:pt x="126279" y="73292"/>
                    <a:pt x="141658" y="102128"/>
                  </a:cubicBezTo>
                  <a:cubicBezTo>
                    <a:pt x="153192" y="121352"/>
                    <a:pt x="170494" y="155955"/>
                    <a:pt x="170494" y="155955"/>
                  </a:cubicBezTo>
                  <a:cubicBezTo>
                    <a:pt x="272381" y="300135"/>
                    <a:pt x="174339" y="550047"/>
                    <a:pt x="130123" y="594262"/>
                  </a:cubicBezTo>
                  <a:cubicBezTo>
                    <a:pt x="80141" y="644244"/>
                    <a:pt x="55150" y="625020"/>
                    <a:pt x="41693" y="613486"/>
                  </a:cubicBezTo>
                  <a:cubicBezTo>
                    <a:pt x="24391" y="600029"/>
                    <a:pt x="22469" y="551969"/>
                    <a:pt x="51305" y="500064"/>
                  </a:cubicBezTo>
                  <a:cubicBezTo>
                    <a:pt x="116667" y="382798"/>
                    <a:pt x="91675" y="202092"/>
                    <a:pt x="53227" y="13480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BE439F4-92DF-4873-BFFE-00F7EFECA188}"/>
                </a:ext>
              </a:extLst>
            </p:cNvPr>
            <p:cNvSpPr/>
            <p:nvPr/>
          </p:nvSpPr>
          <p:spPr>
            <a:xfrm>
              <a:off x="9964689" y="2061966"/>
              <a:ext cx="211464" cy="230688"/>
            </a:xfrm>
            <a:custGeom>
              <a:avLst/>
              <a:gdLst>
                <a:gd name="connsiteX0" fmla="*/ 186713 w 211464"/>
                <a:gd name="connsiteY0" fmla="*/ 123274 h 230688"/>
                <a:gd name="connsiteX1" fmla="*/ 107895 w 211464"/>
                <a:gd name="connsiteY1" fmla="*/ 217472 h 230688"/>
                <a:gd name="connsiteX2" fmla="*/ 29076 w 211464"/>
                <a:gd name="connsiteY2" fmla="*/ 123274 h 230688"/>
                <a:gd name="connsiteX3" fmla="*/ 107895 w 211464"/>
                <a:gd name="connsiteY3" fmla="*/ 29076 h 230688"/>
                <a:gd name="connsiteX4" fmla="*/ 186713 w 211464"/>
                <a:gd name="connsiteY4" fmla="*/ 123274 h 23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464" h="230688">
                  <a:moveTo>
                    <a:pt x="186713" y="123274"/>
                  </a:moveTo>
                  <a:cubicBezTo>
                    <a:pt x="186713" y="175179"/>
                    <a:pt x="152110" y="217472"/>
                    <a:pt x="107895" y="217472"/>
                  </a:cubicBezTo>
                  <a:cubicBezTo>
                    <a:pt x="63680" y="217472"/>
                    <a:pt x="29076" y="175179"/>
                    <a:pt x="29076" y="123274"/>
                  </a:cubicBezTo>
                  <a:cubicBezTo>
                    <a:pt x="29076" y="71369"/>
                    <a:pt x="63680" y="29076"/>
                    <a:pt x="107895" y="29076"/>
                  </a:cubicBezTo>
                  <a:cubicBezTo>
                    <a:pt x="152110" y="29076"/>
                    <a:pt x="186713" y="71369"/>
                    <a:pt x="186713" y="123274"/>
                  </a:cubicBezTo>
                  <a:close/>
                </a:path>
              </a:pathLst>
            </a:custGeom>
            <a:solidFill>
              <a:srgbClr val="636363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9C431350-4CB6-406A-8C3F-D7CE5C76FE2C}"/>
                </a:ext>
              </a:extLst>
            </p:cNvPr>
            <p:cNvSpPr/>
            <p:nvPr/>
          </p:nvSpPr>
          <p:spPr>
            <a:xfrm>
              <a:off x="10008905" y="2129250"/>
              <a:ext cx="115344" cy="115344"/>
            </a:xfrm>
            <a:custGeom>
              <a:avLst/>
              <a:gdLst>
                <a:gd name="connsiteX0" fmla="*/ 98283 w 115344"/>
                <a:gd name="connsiteY0" fmla="*/ 63680 h 115344"/>
                <a:gd name="connsiteX1" fmla="*/ 63680 w 115344"/>
                <a:gd name="connsiteY1" fmla="*/ 98283 h 115344"/>
                <a:gd name="connsiteX2" fmla="*/ 29077 w 115344"/>
                <a:gd name="connsiteY2" fmla="*/ 63680 h 115344"/>
                <a:gd name="connsiteX3" fmla="*/ 63680 w 115344"/>
                <a:gd name="connsiteY3" fmla="*/ 29076 h 115344"/>
                <a:gd name="connsiteX4" fmla="*/ 98283 w 115344"/>
                <a:gd name="connsiteY4" fmla="*/ 63680 h 11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44" h="115344">
                  <a:moveTo>
                    <a:pt x="98283" y="63680"/>
                  </a:moveTo>
                  <a:cubicBezTo>
                    <a:pt x="98283" y="82790"/>
                    <a:pt x="82790" y="98283"/>
                    <a:pt x="63680" y="98283"/>
                  </a:cubicBezTo>
                  <a:cubicBezTo>
                    <a:pt x="44568" y="98283"/>
                    <a:pt x="29077" y="82790"/>
                    <a:pt x="29077" y="63680"/>
                  </a:cubicBezTo>
                  <a:cubicBezTo>
                    <a:pt x="29077" y="44569"/>
                    <a:pt x="44570" y="29076"/>
                    <a:pt x="63680" y="29076"/>
                  </a:cubicBezTo>
                  <a:cubicBezTo>
                    <a:pt x="82791" y="29076"/>
                    <a:pt x="98283" y="44569"/>
                    <a:pt x="98283" y="63680"/>
                  </a:cubicBezTo>
                  <a:close/>
                </a:path>
              </a:pathLst>
            </a:custGeom>
            <a:solidFill>
              <a:srgbClr val="FFFFFF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1F8659A5-8AB3-461E-9B26-DA0A20CDB7CC}"/>
              </a:ext>
            </a:extLst>
          </p:cNvPr>
          <p:cNvGrpSpPr/>
          <p:nvPr/>
        </p:nvGrpSpPr>
        <p:grpSpPr>
          <a:xfrm>
            <a:off x="9156082" y="1733742"/>
            <a:ext cx="851679" cy="1397089"/>
            <a:chOff x="7997054" y="1606357"/>
            <a:chExt cx="796901" cy="130723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F279D745-FDFF-4462-A369-899B99823528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EB9B8AAE-10ED-454A-8CCA-25959F886D56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C85C224-ABE1-4A95-85B6-84DBC753608C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solidFill>
              <a:srgbClr val="FFFFFF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9DDD2F8D-EB5A-4182-A462-2C6CAAD61B5A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6A2ADB1E-1D46-4B89-AACE-EB5F57B62107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039AC14-DD5F-4406-A2FF-F1B83F81D9EF}"/>
              </a:ext>
            </a:extLst>
          </p:cNvPr>
          <p:cNvGrpSpPr/>
          <p:nvPr/>
        </p:nvGrpSpPr>
        <p:grpSpPr>
          <a:xfrm>
            <a:off x="7459002" y="1533960"/>
            <a:ext cx="987044" cy="1820836"/>
            <a:chOff x="6951567" y="1614047"/>
            <a:chExt cx="730512" cy="1347602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7B2018B0-39D1-4013-BA5D-9220376954B9}"/>
                </a:ext>
              </a:extLst>
            </p:cNvPr>
            <p:cNvSpPr/>
            <p:nvPr/>
          </p:nvSpPr>
          <p:spPr>
            <a:xfrm>
              <a:off x="7188744" y="1614047"/>
              <a:ext cx="192240" cy="1345680"/>
            </a:xfrm>
            <a:custGeom>
              <a:avLst/>
              <a:gdLst>
                <a:gd name="connsiteX0" fmla="*/ 104050 w 192240"/>
                <a:gd name="connsiteY0" fmla="*/ 1330541 h 1345680"/>
                <a:gd name="connsiteX1" fmla="*/ 55990 w 192240"/>
                <a:gd name="connsiteY1" fmla="*/ 1301705 h 1345680"/>
                <a:gd name="connsiteX2" fmla="*/ 29076 w 192240"/>
                <a:gd name="connsiteY2" fmla="*/ 1234421 h 1345680"/>
                <a:gd name="connsiteX3" fmla="*/ 46378 w 192240"/>
                <a:gd name="connsiteY3" fmla="*/ 59835 h 1345680"/>
                <a:gd name="connsiteX4" fmla="*/ 77136 w 192240"/>
                <a:gd name="connsiteY4" fmla="*/ 29076 h 1345680"/>
                <a:gd name="connsiteX5" fmla="*/ 130963 w 192240"/>
                <a:gd name="connsiteY5" fmla="*/ 29076 h 1345680"/>
                <a:gd name="connsiteX6" fmla="*/ 161722 w 192240"/>
                <a:gd name="connsiteY6" fmla="*/ 59835 h 1345680"/>
                <a:gd name="connsiteX7" fmla="*/ 179023 w 192240"/>
                <a:gd name="connsiteY7" fmla="*/ 1234421 h 1345680"/>
                <a:gd name="connsiteX8" fmla="*/ 152110 w 192240"/>
                <a:gd name="connsiteY8" fmla="*/ 1301705 h 1345680"/>
                <a:gd name="connsiteX9" fmla="*/ 104050 w 192240"/>
                <a:gd name="connsiteY9" fmla="*/ 1330541 h 1345680"/>
                <a:gd name="connsiteX10" fmla="*/ 104050 w 192240"/>
                <a:gd name="connsiteY10" fmla="*/ 1330541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240" h="1345680">
                  <a:moveTo>
                    <a:pt x="104050" y="1330541"/>
                  </a:moveTo>
                  <a:cubicBezTo>
                    <a:pt x="79058" y="1330541"/>
                    <a:pt x="73291" y="1320929"/>
                    <a:pt x="55990" y="1301705"/>
                  </a:cubicBezTo>
                  <a:cubicBezTo>
                    <a:pt x="38688" y="1284404"/>
                    <a:pt x="29076" y="1259413"/>
                    <a:pt x="29076" y="1234421"/>
                  </a:cubicBezTo>
                  <a:lnTo>
                    <a:pt x="46378" y="59835"/>
                  </a:lnTo>
                  <a:cubicBezTo>
                    <a:pt x="46378" y="42533"/>
                    <a:pt x="59834" y="29076"/>
                    <a:pt x="77136" y="29076"/>
                  </a:cubicBezTo>
                  <a:lnTo>
                    <a:pt x="130963" y="29076"/>
                  </a:lnTo>
                  <a:cubicBezTo>
                    <a:pt x="148265" y="29076"/>
                    <a:pt x="161722" y="42533"/>
                    <a:pt x="161722" y="59835"/>
                  </a:cubicBezTo>
                  <a:lnTo>
                    <a:pt x="179023" y="1234421"/>
                  </a:lnTo>
                  <a:cubicBezTo>
                    <a:pt x="179023" y="1259413"/>
                    <a:pt x="171334" y="1284404"/>
                    <a:pt x="152110" y="1301705"/>
                  </a:cubicBezTo>
                  <a:cubicBezTo>
                    <a:pt x="134808" y="1319007"/>
                    <a:pt x="129041" y="1330541"/>
                    <a:pt x="104050" y="1330541"/>
                  </a:cubicBezTo>
                  <a:lnTo>
                    <a:pt x="104050" y="1330541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9DD84989-BE7A-41E6-A89C-44F60150F1A6}"/>
                </a:ext>
              </a:extLst>
            </p:cNvPr>
            <p:cNvSpPr/>
            <p:nvPr/>
          </p:nvSpPr>
          <p:spPr>
            <a:xfrm>
              <a:off x="7182976" y="2346481"/>
              <a:ext cx="211464" cy="615168"/>
            </a:xfrm>
            <a:custGeom>
              <a:avLst/>
              <a:gdLst>
                <a:gd name="connsiteX0" fmla="*/ 36766 w 211464"/>
                <a:gd name="connsiteY0" fmla="*/ 29076 h 615168"/>
                <a:gd name="connsiteX1" fmla="*/ 29076 w 211464"/>
                <a:gd name="connsiteY1" fmla="*/ 498142 h 615168"/>
                <a:gd name="connsiteX2" fmla="*/ 57912 w 211464"/>
                <a:gd name="connsiteY2" fmla="*/ 571193 h 615168"/>
                <a:gd name="connsiteX3" fmla="*/ 109817 w 211464"/>
                <a:gd name="connsiteY3" fmla="*/ 601952 h 615168"/>
                <a:gd name="connsiteX4" fmla="*/ 113662 w 211464"/>
                <a:gd name="connsiteY4" fmla="*/ 601952 h 615168"/>
                <a:gd name="connsiteX5" fmla="*/ 165567 w 211464"/>
                <a:gd name="connsiteY5" fmla="*/ 571193 h 615168"/>
                <a:gd name="connsiteX6" fmla="*/ 194403 w 211464"/>
                <a:gd name="connsiteY6" fmla="*/ 498142 h 615168"/>
                <a:gd name="connsiteX7" fmla="*/ 186713 w 211464"/>
                <a:gd name="connsiteY7" fmla="*/ 29076 h 615168"/>
                <a:gd name="connsiteX8" fmla="*/ 36766 w 211464"/>
                <a:gd name="connsiteY8" fmla="*/ 29076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464" h="615168">
                  <a:moveTo>
                    <a:pt x="36766" y="29076"/>
                  </a:moveTo>
                  <a:lnTo>
                    <a:pt x="29076" y="498142"/>
                  </a:lnTo>
                  <a:cubicBezTo>
                    <a:pt x="29076" y="525056"/>
                    <a:pt x="38688" y="551969"/>
                    <a:pt x="57912" y="571193"/>
                  </a:cubicBezTo>
                  <a:cubicBezTo>
                    <a:pt x="77136" y="590417"/>
                    <a:pt x="82904" y="601952"/>
                    <a:pt x="109817" y="601952"/>
                  </a:cubicBezTo>
                  <a:lnTo>
                    <a:pt x="113662" y="601952"/>
                  </a:lnTo>
                  <a:cubicBezTo>
                    <a:pt x="140576" y="601952"/>
                    <a:pt x="146343" y="590417"/>
                    <a:pt x="165567" y="571193"/>
                  </a:cubicBezTo>
                  <a:cubicBezTo>
                    <a:pt x="184791" y="551969"/>
                    <a:pt x="194403" y="525056"/>
                    <a:pt x="194403" y="498142"/>
                  </a:cubicBezTo>
                  <a:lnTo>
                    <a:pt x="186713" y="29076"/>
                  </a:lnTo>
                  <a:lnTo>
                    <a:pt x="36766" y="29076"/>
                  </a:ln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B6C3DE9D-27E9-4D23-9D0A-7D2F11723066}"/>
                </a:ext>
              </a:extLst>
            </p:cNvPr>
            <p:cNvSpPr/>
            <p:nvPr/>
          </p:nvSpPr>
          <p:spPr>
            <a:xfrm>
              <a:off x="6951567" y="1676765"/>
              <a:ext cx="730512" cy="269136"/>
            </a:xfrm>
            <a:custGeom>
              <a:avLst/>
              <a:gdLst>
                <a:gd name="connsiteX0" fmla="*/ 727629 w 730512"/>
                <a:gd name="connsiteY0" fmla="*/ 197046 h 269136"/>
                <a:gd name="connsiteX1" fmla="*/ 698793 w 730512"/>
                <a:gd name="connsiteY1" fmla="*/ 139374 h 269136"/>
                <a:gd name="connsiteX2" fmla="*/ 491173 w 730512"/>
                <a:gd name="connsiteY2" fmla="*/ 27875 h 269136"/>
                <a:gd name="connsiteX3" fmla="*/ 458493 w 730512"/>
                <a:gd name="connsiteY3" fmla="*/ 14418 h 269136"/>
                <a:gd name="connsiteX4" fmla="*/ 112461 w 730512"/>
                <a:gd name="connsiteY4" fmla="*/ 14418 h 269136"/>
                <a:gd name="connsiteX5" fmla="*/ 112461 w 730512"/>
                <a:gd name="connsiteY5" fmla="*/ 14418 h 269136"/>
                <a:gd name="connsiteX6" fmla="*/ 47098 w 730512"/>
                <a:gd name="connsiteY6" fmla="*/ 14418 h 269136"/>
                <a:gd name="connsiteX7" fmla="*/ 14418 w 730512"/>
                <a:gd name="connsiteY7" fmla="*/ 47099 h 269136"/>
                <a:gd name="connsiteX8" fmla="*/ 14418 w 730512"/>
                <a:gd name="connsiteY8" fmla="*/ 237416 h 269136"/>
                <a:gd name="connsiteX9" fmla="*/ 47098 w 730512"/>
                <a:gd name="connsiteY9" fmla="*/ 270097 h 269136"/>
                <a:gd name="connsiteX10" fmla="*/ 104770 w 730512"/>
                <a:gd name="connsiteY10" fmla="*/ 270097 h 269136"/>
                <a:gd name="connsiteX11" fmla="*/ 104770 w 730512"/>
                <a:gd name="connsiteY11" fmla="*/ 270097 h 269136"/>
                <a:gd name="connsiteX12" fmla="*/ 108616 w 730512"/>
                <a:gd name="connsiteY12" fmla="*/ 270097 h 269136"/>
                <a:gd name="connsiteX13" fmla="*/ 233572 w 730512"/>
                <a:gd name="connsiteY13" fmla="*/ 270097 h 269136"/>
                <a:gd name="connsiteX14" fmla="*/ 233572 w 730512"/>
                <a:gd name="connsiteY14" fmla="*/ 270097 h 269136"/>
                <a:gd name="connsiteX15" fmla="*/ 621897 w 730512"/>
                <a:gd name="connsiteY15" fmla="*/ 270097 h 269136"/>
                <a:gd name="connsiteX16" fmla="*/ 621897 w 730512"/>
                <a:gd name="connsiteY16" fmla="*/ 270097 h 269136"/>
                <a:gd name="connsiteX17" fmla="*/ 693025 w 730512"/>
                <a:gd name="connsiteY17" fmla="*/ 270097 h 269136"/>
                <a:gd name="connsiteX18" fmla="*/ 725706 w 730512"/>
                <a:gd name="connsiteY18" fmla="*/ 237416 h 269136"/>
                <a:gd name="connsiteX19" fmla="*/ 727629 w 730512"/>
                <a:gd name="connsiteY19" fmla="*/ 197046 h 26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0512" h="269136">
                  <a:moveTo>
                    <a:pt x="727629" y="197046"/>
                  </a:moveTo>
                  <a:cubicBezTo>
                    <a:pt x="727629" y="173977"/>
                    <a:pt x="716094" y="152831"/>
                    <a:pt x="698793" y="139374"/>
                  </a:cubicBezTo>
                  <a:lnTo>
                    <a:pt x="491173" y="27875"/>
                  </a:lnTo>
                  <a:cubicBezTo>
                    <a:pt x="481561" y="20185"/>
                    <a:pt x="470027" y="16340"/>
                    <a:pt x="458493" y="14418"/>
                  </a:cubicBezTo>
                  <a:lnTo>
                    <a:pt x="112461" y="14418"/>
                  </a:lnTo>
                  <a:lnTo>
                    <a:pt x="112461" y="14418"/>
                  </a:lnTo>
                  <a:lnTo>
                    <a:pt x="47098" y="14418"/>
                  </a:lnTo>
                  <a:cubicBezTo>
                    <a:pt x="27874" y="14418"/>
                    <a:pt x="14418" y="29797"/>
                    <a:pt x="14418" y="47099"/>
                  </a:cubicBezTo>
                  <a:lnTo>
                    <a:pt x="14418" y="237416"/>
                  </a:lnTo>
                  <a:cubicBezTo>
                    <a:pt x="14418" y="256640"/>
                    <a:pt x="29797" y="270097"/>
                    <a:pt x="47098" y="270097"/>
                  </a:cubicBezTo>
                  <a:lnTo>
                    <a:pt x="104770" y="270097"/>
                  </a:lnTo>
                  <a:lnTo>
                    <a:pt x="104770" y="270097"/>
                  </a:lnTo>
                  <a:lnTo>
                    <a:pt x="108616" y="270097"/>
                  </a:lnTo>
                  <a:lnTo>
                    <a:pt x="233572" y="270097"/>
                  </a:lnTo>
                  <a:lnTo>
                    <a:pt x="233572" y="270097"/>
                  </a:lnTo>
                  <a:lnTo>
                    <a:pt x="621897" y="270097"/>
                  </a:lnTo>
                  <a:lnTo>
                    <a:pt x="621897" y="270097"/>
                  </a:lnTo>
                  <a:lnTo>
                    <a:pt x="693025" y="270097"/>
                  </a:lnTo>
                  <a:cubicBezTo>
                    <a:pt x="712249" y="270097"/>
                    <a:pt x="725706" y="254718"/>
                    <a:pt x="725706" y="237416"/>
                  </a:cubicBezTo>
                  <a:lnTo>
                    <a:pt x="727629" y="197046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D9F25C23-4DCF-4A44-873F-6A5AF8D0BD31}"/>
              </a:ext>
            </a:extLst>
          </p:cNvPr>
          <p:cNvGrpSpPr/>
          <p:nvPr/>
        </p:nvGrpSpPr>
        <p:grpSpPr>
          <a:xfrm>
            <a:off x="8149347" y="4231515"/>
            <a:ext cx="685050" cy="1514246"/>
            <a:chOff x="9501391" y="4122779"/>
            <a:chExt cx="922752" cy="2039667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8F3D22CE-4ED8-4F78-B783-008857367DAC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9831435E-A3E1-4C36-B6CD-4961B4529D5E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DD0765F4-03F9-4877-BFF4-1FC9A165B1EB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091FF3BC-6003-4878-9A68-E01F2DE72658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solidFill>
              <a:srgbClr val="28292E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3DB7C2FB-319C-42D1-ADC5-9C2AB9CFDCFD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solidFill>
              <a:srgbClr val="28292E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97113769-2367-4B0B-8A73-ABB0566931C7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BAA65CFB-86E1-4E37-9054-FCEB4B85BFA7}"/>
              </a:ext>
            </a:extLst>
          </p:cNvPr>
          <p:cNvGrpSpPr/>
          <p:nvPr/>
        </p:nvGrpSpPr>
        <p:grpSpPr>
          <a:xfrm>
            <a:off x="6618795" y="4326347"/>
            <a:ext cx="808024" cy="1324582"/>
            <a:chOff x="8457528" y="4216977"/>
            <a:chExt cx="1076544" cy="1764763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C0365603-4B08-4DB2-B5AE-D8536612AD2C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81B704A-9990-4E9F-825D-0C6547A84A89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4286FF85-BE96-4055-B03F-DB684393ABEA}"/>
              </a:ext>
            </a:extLst>
          </p:cNvPr>
          <p:cNvGrpSpPr/>
          <p:nvPr/>
        </p:nvGrpSpPr>
        <p:grpSpPr>
          <a:xfrm>
            <a:off x="5161910" y="3871961"/>
            <a:ext cx="734357" cy="2233354"/>
            <a:chOff x="6719918" y="3648662"/>
            <a:chExt cx="734357" cy="2233354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ED6EFC9C-4A21-42CB-87D5-C448D8469891}"/>
                </a:ext>
              </a:extLst>
            </p:cNvPr>
            <p:cNvSpPr/>
            <p:nvPr/>
          </p:nvSpPr>
          <p:spPr>
            <a:xfrm>
              <a:off x="6791047" y="3648662"/>
              <a:ext cx="594022" cy="1480249"/>
            </a:xfrm>
            <a:custGeom>
              <a:avLst/>
              <a:gdLst>
                <a:gd name="connsiteX0" fmla="*/ 109577 w 594022"/>
                <a:gd name="connsiteY0" fmla="*/ 101887 h 1480249"/>
                <a:gd name="connsiteX1" fmla="*/ 159559 w 594022"/>
                <a:gd name="connsiteY1" fmla="*/ 226843 h 1480249"/>
                <a:gd name="connsiteX2" fmla="*/ 296050 w 594022"/>
                <a:gd name="connsiteY2" fmla="*/ 284515 h 1480249"/>
                <a:gd name="connsiteX3" fmla="*/ 432540 w 594022"/>
                <a:gd name="connsiteY3" fmla="*/ 226843 h 1480249"/>
                <a:gd name="connsiteX4" fmla="*/ 482523 w 594022"/>
                <a:gd name="connsiteY4" fmla="*/ 101887 h 1480249"/>
                <a:gd name="connsiteX5" fmla="*/ 51905 w 594022"/>
                <a:gd name="connsiteY5" fmla="*/ 0 h 1480249"/>
                <a:gd name="connsiteX6" fmla="*/ 542117 w 594022"/>
                <a:gd name="connsiteY6" fmla="*/ 0 h 1480249"/>
                <a:gd name="connsiteX7" fmla="*/ 578643 w 594022"/>
                <a:gd name="connsiteY7" fmla="*/ 15379 h 1480249"/>
                <a:gd name="connsiteX8" fmla="*/ 594022 w 594022"/>
                <a:gd name="connsiteY8" fmla="*/ 51905 h 1480249"/>
                <a:gd name="connsiteX9" fmla="*/ 507514 w 594022"/>
                <a:gd name="connsiteY9" fmla="*/ 299894 h 1480249"/>
                <a:gd name="connsiteX10" fmla="*/ 411154 w 594022"/>
                <a:gd name="connsiteY10" fmla="*/ 364054 h 1480249"/>
                <a:gd name="connsiteX11" fmla="*/ 369101 w 594022"/>
                <a:gd name="connsiteY11" fmla="*/ 372219 h 1480249"/>
                <a:gd name="connsiteX12" fmla="*/ 369101 w 594022"/>
                <a:gd name="connsiteY12" fmla="*/ 1480249 h 1480249"/>
                <a:gd name="connsiteX13" fmla="*/ 222998 w 594022"/>
                <a:gd name="connsiteY13" fmla="*/ 1480249 h 1480249"/>
                <a:gd name="connsiteX14" fmla="*/ 222998 w 594022"/>
                <a:gd name="connsiteY14" fmla="*/ 372009 h 1480249"/>
                <a:gd name="connsiteX15" fmla="*/ 182628 w 594022"/>
                <a:gd name="connsiteY15" fmla="*/ 364054 h 1480249"/>
                <a:gd name="connsiteX16" fmla="*/ 86508 w 594022"/>
                <a:gd name="connsiteY16" fmla="*/ 299894 h 1480249"/>
                <a:gd name="connsiteX17" fmla="*/ 0 w 594022"/>
                <a:gd name="connsiteY17" fmla="*/ 51905 h 1480249"/>
                <a:gd name="connsiteX18" fmla="*/ 51905 w 594022"/>
                <a:gd name="connsiteY18" fmla="*/ 0 h 14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4022" h="1480249">
                  <a:moveTo>
                    <a:pt x="109577" y="101887"/>
                  </a:moveTo>
                  <a:cubicBezTo>
                    <a:pt x="119189" y="134568"/>
                    <a:pt x="134568" y="201852"/>
                    <a:pt x="159559" y="226843"/>
                  </a:cubicBezTo>
                  <a:cubicBezTo>
                    <a:pt x="196085" y="263369"/>
                    <a:pt x="244145" y="284515"/>
                    <a:pt x="296050" y="284515"/>
                  </a:cubicBezTo>
                  <a:cubicBezTo>
                    <a:pt x="347955" y="284515"/>
                    <a:pt x="396015" y="265291"/>
                    <a:pt x="432540" y="226843"/>
                  </a:cubicBezTo>
                  <a:cubicBezTo>
                    <a:pt x="457531" y="201852"/>
                    <a:pt x="472911" y="134568"/>
                    <a:pt x="482523" y="101887"/>
                  </a:cubicBezTo>
                  <a:close/>
                  <a:moveTo>
                    <a:pt x="51905" y="0"/>
                  </a:moveTo>
                  <a:lnTo>
                    <a:pt x="542117" y="0"/>
                  </a:lnTo>
                  <a:cubicBezTo>
                    <a:pt x="555574" y="0"/>
                    <a:pt x="569031" y="5767"/>
                    <a:pt x="578643" y="15379"/>
                  </a:cubicBezTo>
                  <a:cubicBezTo>
                    <a:pt x="588255" y="24991"/>
                    <a:pt x="594022" y="38448"/>
                    <a:pt x="594022" y="51905"/>
                  </a:cubicBezTo>
                  <a:cubicBezTo>
                    <a:pt x="594022" y="130723"/>
                    <a:pt x="563263" y="244145"/>
                    <a:pt x="507514" y="299894"/>
                  </a:cubicBezTo>
                  <a:cubicBezTo>
                    <a:pt x="479639" y="327769"/>
                    <a:pt x="446959" y="349396"/>
                    <a:pt x="411154" y="364054"/>
                  </a:cubicBezTo>
                  <a:lnTo>
                    <a:pt x="369101" y="372219"/>
                  </a:lnTo>
                  <a:lnTo>
                    <a:pt x="369101" y="1480249"/>
                  </a:lnTo>
                  <a:lnTo>
                    <a:pt x="222998" y="1480249"/>
                  </a:lnTo>
                  <a:lnTo>
                    <a:pt x="222998" y="372009"/>
                  </a:lnTo>
                  <a:lnTo>
                    <a:pt x="182628" y="364054"/>
                  </a:lnTo>
                  <a:cubicBezTo>
                    <a:pt x="147064" y="349396"/>
                    <a:pt x="114383" y="327769"/>
                    <a:pt x="86508" y="299894"/>
                  </a:cubicBezTo>
                  <a:cubicBezTo>
                    <a:pt x="30759" y="244145"/>
                    <a:pt x="0" y="130723"/>
                    <a:pt x="0" y="51905"/>
                  </a:cubicBezTo>
                  <a:cubicBezTo>
                    <a:pt x="0" y="23069"/>
                    <a:pt x="23069" y="0"/>
                    <a:pt x="5190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7E101A66-AD50-4238-834F-E07128451AC7}"/>
                </a:ext>
              </a:extLst>
            </p:cNvPr>
            <p:cNvSpPr/>
            <p:nvPr/>
          </p:nvSpPr>
          <p:spPr>
            <a:xfrm>
              <a:off x="6719918" y="5047694"/>
              <a:ext cx="734357" cy="834322"/>
            </a:xfrm>
            <a:custGeom>
              <a:avLst/>
              <a:gdLst>
                <a:gd name="connsiteX0" fmla="*/ 271058 w 734357"/>
                <a:gd name="connsiteY0" fmla="*/ 0 h 834322"/>
                <a:gd name="connsiteX1" fmla="*/ 465221 w 734357"/>
                <a:gd name="connsiteY1" fmla="*/ 0 h 834322"/>
                <a:gd name="connsiteX2" fmla="*/ 464360 w 734357"/>
                <a:gd name="connsiteY2" fmla="*/ 57672 h 834322"/>
                <a:gd name="connsiteX3" fmla="*/ 680530 w 734357"/>
                <a:gd name="connsiteY3" fmla="*/ 57672 h 834322"/>
                <a:gd name="connsiteX4" fmla="*/ 718978 w 734357"/>
                <a:gd name="connsiteY4" fmla="*/ 73051 h 834322"/>
                <a:gd name="connsiteX5" fmla="*/ 734357 w 734357"/>
                <a:gd name="connsiteY5" fmla="*/ 111499 h 834322"/>
                <a:gd name="connsiteX6" fmla="*/ 734357 w 734357"/>
                <a:gd name="connsiteY6" fmla="*/ 382558 h 834322"/>
                <a:gd name="connsiteX7" fmla="*/ 426773 w 734357"/>
                <a:gd name="connsiteY7" fmla="*/ 813175 h 834322"/>
                <a:gd name="connsiteX8" fmla="*/ 367179 w 734357"/>
                <a:gd name="connsiteY8" fmla="*/ 834322 h 834322"/>
                <a:gd name="connsiteX9" fmla="*/ 307584 w 734357"/>
                <a:gd name="connsiteY9" fmla="*/ 813175 h 834322"/>
                <a:gd name="connsiteX10" fmla="*/ 0 w 734357"/>
                <a:gd name="connsiteY10" fmla="*/ 382558 h 834322"/>
                <a:gd name="connsiteX11" fmla="*/ 0 w 734357"/>
                <a:gd name="connsiteY11" fmla="*/ 111499 h 834322"/>
                <a:gd name="connsiteX12" fmla="*/ 15380 w 734357"/>
                <a:gd name="connsiteY12" fmla="*/ 73051 h 834322"/>
                <a:gd name="connsiteX13" fmla="*/ 53828 w 734357"/>
                <a:gd name="connsiteY13" fmla="*/ 57672 h 834322"/>
                <a:gd name="connsiteX14" fmla="*/ 271058 w 734357"/>
                <a:gd name="connsiteY14" fmla="*/ 57672 h 83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4357" h="834322">
                  <a:moveTo>
                    <a:pt x="271058" y="0"/>
                  </a:moveTo>
                  <a:lnTo>
                    <a:pt x="465221" y="0"/>
                  </a:lnTo>
                  <a:lnTo>
                    <a:pt x="464360" y="57672"/>
                  </a:lnTo>
                  <a:lnTo>
                    <a:pt x="680530" y="57672"/>
                  </a:lnTo>
                  <a:cubicBezTo>
                    <a:pt x="693987" y="57672"/>
                    <a:pt x="707444" y="63439"/>
                    <a:pt x="718978" y="73051"/>
                  </a:cubicBezTo>
                  <a:cubicBezTo>
                    <a:pt x="728590" y="82663"/>
                    <a:pt x="734357" y="96120"/>
                    <a:pt x="734357" y="111499"/>
                  </a:cubicBezTo>
                  <a:lnTo>
                    <a:pt x="734357" y="382558"/>
                  </a:lnTo>
                  <a:cubicBezTo>
                    <a:pt x="734357" y="576720"/>
                    <a:pt x="611324" y="749736"/>
                    <a:pt x="426773" y="813175"/>
                  </a:cubicBezTo>
                  <a:lnTo>
                    <a:pt x="367179" y="834322"/>
                  </a:lnTo>
                  <a:lnTo>
                    <a:pt x="307584" y="813175"/>
                  </a:lnTo>
                  <a:cubicBezTo>
                    <a:pt x="123034" y="749736"/>
                    <a:pt x="0" y="576720"/>
                    <a:pt x="0" y="382558"/>
                  </a:cubicBezTo>
                  <a:lnTo>
                    <a:pt x="0" y="111499"/>
                  </a:lnTo>
                  <a:cubicBezTo>
                    <a:pt x="0" y="98042"/>
                    <a:pt x="5768" y="84585"/>
                    <a:pt x="15380" y="73051"/>
                  </a:cubicBezTo>
                  <a:cubicBezTo>
                    <a:pt x="24992" y="63439"/>
                    <a:pt x="38448" y="57672"/>
                    <a:pt x="53828" y="57672"/>
                  </a:cubicBezTo>
                  <a:lnTo>
                    <a:pt x="271058" y="576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AF6F9582-5F50-4574-8949-2CD0437B0DC1}"/>
              </a:ext>
            </a:extLst>
          </p:cNvPr>
          <p:cNvGrpSpPr/>
          <p:nvPr/>
        </p:nvGrpSpPr>
        <p:grpSpPr>
          <a:xfrm>
            <a:off x="545295" y="1399349"/>
            <a:ext cx="2505075" cy="4618131"/>
            <a:chOff x="433001" y="1399349"/>
            <a:chExt cx="2505075" cy="4618131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BABC89EB-3F75-4117-9609-4B56C3814165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F28995D4-E552-4FDA-9368-7115F72FE9EE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92777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21E3A6A9-21FD-4BA5-9931-63135F0DB722}"/>
              </a:ext>
            </a:extLst>
          </p:cNvPr>
          <p:cNvGrpSpPr/>
          <p:nvPr/>
        </p:nvGrpSpPr>
        <p:grpSpPr>
          <a:xfrm>
            <a:off x="9160670" y="2351483"/>
            <a:ext cx="1260001" cy="1367367"/>
            <a:chOff x="6064791" y="2003286"/>
            <a:chExt cx="4244393" cy="4606061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EE2EB2DC-49DD-4847-A881-AB8AA249BFBA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2E53FCC6-7F63-4011-9DE3-5F152E253726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77AC9AED-52AE-4CD5-B298-F03EF21EA8FE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51F828D2-9769-4780-9754-29FDA2E9285F}"/>
                </a:ext>
              </a:extLst>
            </p:cNvPr>
            <p:cNvSpPr/>
            <p:nvPr/>
          </p:nvSpPr>
          <p:spPr>
            <a:xfrm>
              <a:off x="6709772" y="4870332"/>
              <a:ext cx="2954430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07406858-6356-440B-BC92-B71201E92D06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AC937ECF-8ABA-4002-A903-D1C6283FC65C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5C626648-97CC-4543-8540-F32E87E465EA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Freeform 5">
            <a:extLst>
              <a:ext uri="{FF2B5EF4-FFF2-40B4-BE49-F238E27FC236}">
                <a16:creationId xmlns:a16="http://schemas.microsoft.com/office/drawing/2014/main" xmlns="" id="{8EFC2AC0-B186-47F7-A604-4C52B5B2431F}"/>
              </a:ext>
            </a:extLst>
          </p:cNvPr>
          <p:cNvSpPr>
            <a:spLocks noEditPoints="1"/>
          </p:cNvSpPr>
          <p:nvPr/>
        </p:nvSpPr>
        <p:spPr bwMode="auto">
          <a:xfrm>
            <a:off x="0" y="4302154"/>
            <a:ext cx="7033974" cy="2565082"/>
          </a:xfrm>
          <a:custGeom>
            <a:avLst/>
            <a:gdLst>
              <a:gd name="T0" fmla="*/ 692 w 2980"/>
              <a:gd name="T1" fmla="*/ 625 h 1086"/>
              <a:gd name="T2" fmla="*/ 1350 w 2980"/>
              <a:gd name="T3" fmla="*/ 765 h 1086"/>
              <a:gd name="T4" fmla="*/ 1662 w 2980"/>
              <a:gd name="T5" fmla="*/ 831 h 1086"/>
              <a:gd name="T6" fmla="*/ 1686 w 2980"/>
              <a:gd name="T7" fmla="*/ 716 h 1086"/>
              <a:gd name="T8" fmla="*/ 1668 w 2980"/>
              <a:gd name="T9" fmla="*/ 547 h 1086"/>
              <a:gd name="T10" fmla="*/ 1693 w 2980"/>
              <a:gd name="T11" fmla="*/ 451 h 1086"/>
              <a:gd name="T12" fmla="*/ 1732 w 2980"/>
              <a:gd name="T13" fmla="*/ 173 h 1086"/>
              <a:gd name="T14" fmla="*/ 1836 w 2980"/>
              <a:gd name="T15" fmla="*/ 22 h 1086"/>
              <a:gd name="T16" fmla="*/ 1949 w 2980"/>
              <a:gd name="T17" fmla="*/ 123 h 1086"/>
              <a:gd name="T18" fmla="*/ 1876 w 2980"/>
              <a:gd name="T19" fmla="*/ 190 h 1086"/>
              <a:gd name="T20" fmla="*/ 1876 w 2980"/>
              <a:gd name="T21" fmla="*/ 315 h 1086"/>
              <a:gd name="T22" fmla="*/ 1959 w 2980"/>
              <a:gd name="T23" fmla="*/ 445 h 1086"/>
              <a:gd name="T24" fmla="*/ 1963 w 2980"/>
              <a:gd name="T25" fmla="*/ 549 h 1086"/>
              <a:gd name="T26" fmla="*/ 1947 w 2980"/>
              <a:gd name="T27" fmla="*/ 572 h 1086"/>
              <a:gd name="T28" fmla="*/ 1921 w 2980"/>
              <a:gd name="T29" fmla="*/ 587 h 1086"/>
              <a:gd name="T30" fmla="*/ 1880 w 2980"/>
              <a:gd name="T31" fmla="*/ 612 h 1086"/>
              <a:gd name="T32" fmla="*/ 2031 w 2980"/>
              <a:gd name="T33" fmla="*/ 662 h 1086"/>
              <a:gd name="T34" fmla="*/ 2195 w 2980"/>
              <a:gd name="T35" fmla="*/ 411 h 1086"/>
              <a:gd name="T36" fmla="*/ 2174 w 2980"/>
              <a:gd name="T37" fmla="*/ 364 h 1086"/>
              <a:gd name="T38" fmla="*/ 2163 w 2980"/>
              <a:gd name="T39" fmla="*/ 250 h 1086"/>
              <a:gd name="T40" fmla="*/ 2289 w 2980"/>
              <a:gd name="T41" fmla="*/ 309 h 1086"/>
              <a:gd name="T42" fmla="*/ 2341 w 2980"/>
              <a:gd name="T43" fmla="*/ 468 h 1086"/>
              <a:gd name="T44" fmla="*/ 2382 w 2980"/>
              <a:gd name="T45" fmla="*/ 504 h 1086"/>
              <a:gd name="T46" fmla="*/ 2451 w 2980"/>
              <a:gd name="T47" fmla="*/ 331 h 1086"/>
              <a:gd name="T48" fmla="*/ 2514 w 2980"/>
              <a:gd name="T49" fmla="*/ 246 h 1086"/>
              <a:gd name="T50" fmla="*/ 2622 w 2980"/>
              <a:gd name="T51" fmla="*/ 226 h 1086"/>
              <a:gd name="T52" fmla="*/ 2684 w 2980"/>
              <a:gd name="T53" fmla="*/ 335 h 1086"/>
              <a:gd name="T54" fmla="*/ 2710 w 2980"/>
              <a:gd name="T55" fmla="*/ 558 h 1086"/>
              <a:gd name="T56" fmla="*/ 2757 w 2980"/>
              <a:gd name="T57" fmla="*/ 626 h 1086"/>
              <a:gd name="T58" fmla="*/ 2773 w 2980"/>
              <a:gd name="T59" fmla="*/ 697 h 1086"/>
              <a:gd name="T60" fmla="*/ 2727 w 2980"/>
              <a:gd name="T61" fmla="*/ 770 h 1086"/>
              <a:gd name="T62" fmla="*/ 2664 w 2980"/>
              <a:gd name="T63" fmla="*/ 906 h 1086"/>
              <a:gd name="T64" fmla="*/ 2980 w 2980"/>
              <a:gd name="T65" fmla="*/ 998 h 1086"/>
              <a:gd name="T66" fmla="*/ 2343 w 2980"/>
              <a:gd name="T67" fmla="*/ 754 h 1086"/>
              <a:gd name="T68" fmla="*/ 2434 w 2980"/>
              <a:gd name="T69" fmla="*/ 842 h 1086"/>
              <a:gd name="T70" fmla="*/ 2466 w 2980"/>
              <a:gd name="T71" fmla="*/ 584 h 1086"/>
              <a:gd name="T72" fmla="*/ 2476 w 2980"/>
              <a:gd name="T73" fmla="*/ 480 h 1086"/>
              <a:gd name="T74" fmla="*/ 2385 w 2980"/>
              <a:gd name="T75" fmla="*/ 557 h 1086"/>
              <a:gd name="T76" fmla="*/ 2337 w 2980"/>
              <a:gd name="T77" fmla="*/ 621 h 1086"/>
              <a:gd name="T78" fmla="*/ 2338 w 2980"/>
              <a:gd name="T79" fmla="*/ 706 h 1086"/>
              <a:gd name="T80" fmla="*/ 2101 w 2980"/>
              <a:gd name="T81" fmla="*/ 618 h 1086"/>
              <a:gd name="T82" fmla="*/ 2156 w 2980"/>
              <a:gd name="T83" fmla="*/ 738 h 1086"/>
              <a:gd name="T84" fmla="*/ 2186 w 2980"/>
              <a:gd name="T85" fmla="*/ 671 h 1086"/>
              <a:gd name="T86" fmla="*/ 2185 w 2980"/>
              <a:gd name="T87" fmla="*/ 524 h 1086"/>
              <a:gd name="T88" fmla="*/ 1875 w 2980"/>
              <a:gd name="T89" fmla="*/ 494 h 1086"/>
              <a:gd name="T90" fmla="*/ 1898 w 2980"/>
              <a:gd name="T91" fmla="*/ 550 h 1086"/>
              <a:gd name="T92" fmla="*/ 1900 w 2980"/>
              <a:gd name="T93" fmla="*/ 515 h 1086"/>
              <a:gd name="T94" fmla="*/ 2712 w 2980"/>
              <a:gd name="T95" fmla="*/ 705 h 1086"/>
              <a:gd name="T96" fmla="*/ 2681 w 2980"/>
              <a:gd name="T97" fmla="*/ 766 h 1086"/>
              <a:gd name="T98" fmla="*/ 2717 w 2980"/>
              <a:gd name="T99" fmla="*/ 679 h 1086"/>
              <a:gd name="T100" fmla="*/ 1878 w 2980"/>
              <a:gd name="T101" fmla="*/ 592 h 1086"/>
              <a:gd name="T102" fmla="*/ 2768 w 2980"/>
              <a:gd name="T103" fmla="*/ 671 h 1086"/>
              <a:gd name="T104" fmla="*/ 2724 w 2980"/>
              <a:gd name="T105" fmla="*/ 758 h 1086"/>
              <a:gd name="T106" fmla="*/ 2714 w 2980"/>
              <a:gd name="T107" fmla="*/ 764 h 1086"/>
              <a:gd name="T108" fmla="*/ 2697 w 2980"/>
              <a:gd name="T109" fmla="*/ 805 h 1086"/>
              <a:gd name="T110" fmla="*/ 2360 w 2980"/>
              <a:gd name="T111" fmla="*/ 608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80" h="1086">
                <a:moveTo>
                  <a:pt x="0" y="806"/>
                </a:moveTo>
                <a:cubicBezTo>
                  <a:pt x="23" y="800"/>
                  <a:pt x="45" y="795"/>
                  <a:pt x="68" y="789"/>
                </a:cubicBezTo>
                <a:cubicBezTo>
                  <a:pt x="216" y="750"/>
                  <a:pt x="364" y="710"/>
                  <a:pt x="513" y="671"/>
                </a:cubicBezTo>
                <a:cubicBezTo>
                  <a:pt x="568" y="656"/>
                  <a:pt x="624" y="641"/>
                  <a:pt x="680" y="626"/>
                </a:cubicBezTo>
                <a:cubicBezTo>
                  <a:pt x="684" y="625"/>
                  <a:pt x="688" y="624"/>
                  <a:pt x="692" y="625"/>
                </a:cubicBezTo>
                <a:cubicBezTo>
                  <a:pt x="739" y="636"/>
                  <a:pt x="785" y="647"/>
                  <a:pt x="832" y="657"/>
                </a:cubicBezTo>
                <a:cubicBezTo>
                  <a:pt x="902" y="673"/>
                  <a:pt x="972" y="689"/>
                  <a:pt x="1041" y="705"/>
                </a:cubicBezTo>
                <a:cubicBezTo>
                  <a:pt x="1096" y="717"/>
                  <a:pt x="1151" y="729"/>
                  <a:pt x="1205" y="742"/>
                </a:cubicBezTo>
                <a:cubicBezTo>
                  <a:pt x="1243" y="750"/>
                  <a:pt x="1280" y="760"/>
                  <a:pt x="1318" y="767"/>
                </a:cubicBezTo>
                <a:cubicBezTo>
                  <a:pt x="1328" y="769"/>
                  <a:pt x="1340" y="766"/>
                  <a:pt x="1350" y="765"/>
                </a:cubicBezTo>
                <a:cubicBezTo>
                  <a:pt x="1396" y="759"/>
                  <a:pt x="1441" y="755"/>
                  <a:pt x="1486" y="770"/>
                </a:cubicBezTo>
                <a:cubicBezTo>
                  <a:pt x="1508" y="778"/>
                  <a:pt x="1528" y="788"/>
                  <a:pt x="1541" y="808"/>
                </a:cubicBezTo>
                <a:cubicBezTo>
                  <a:pt x="1549" y="821"/>
                  <a:pt x="1562" y="822"/>
                  <a:pt x="1574" y="825"/>
                </a:cubicBezTo>
                <a:cubicBezTo>
                  <a:pt x="1599" y="830"/>
                  <a:pt x="1623" y="835"/>
                  <a:pt x="1647" y="840"/>
                </a:cubicBezTo>
                <a:cubicBezTo>
                  <a:pt x="1655" y="842"/>
                  <a:pt x="1661" y="839"/>
                  <a:pt x="1662" y="831"/>
                </a:cubicBezTo>
                <a:cubicBezTo>
                  <a:pt x="1663" y="826"/>
                  <a:pt x="1662" y="821"/>
                  <a:pt x="1663" y="816"/>
                </a:cubicBezTo>
                <a:cubicBezTo>
                  <a:pt x="1665" y="808"/>
                  <a:pt x="1667" y="799"/>
                  <a:pt x="1672" y="792"/>
                </a:cubicBezTo>
                <a:cubicBezTo>
                  <a:pt x="1678" y="781"/>
                  <a:pt x="1686" y="770"/>
                  <a:pt x="1692" y="760"/>
                </a:cubicBezTo>
                <a:cubicBezTo>
                  <a:pt x="1694" y="757"/>
                  <a:pt x="1694" y="753"/>
                  <a:pt x="1694" y="750"/>
                </a:cubicBezTo>
                <a:cubicBezTo>
                  <a:pt x="1691" y="739"/>
                  <a:pt x="1687" y="727"/>
                  <a:pt x="1686" y="716"/>
                </a:cubicBezTo>
                <a:cubicBezTo>
                  <a:pt x="1685" y="707"/>
                  <a:pt x="1689" y="698"/>
                  <a:pt x="1690" y="690"/>
                </a:cubicBezTo>
                <a:cubicBezTo>
                  <a:pt x="1690" y="685"/>
                  <a:pt x="1691" y="679"/>
                  <a:pt x="1690" y="675"/>
                </a:cubicBezTo>
                <a:cubicBezTo>
                  <a:pt x="1683" y="649"/>
                  <a:pt x="1674" y="624"/>
                  <a:pt x="1675" y="597"/>
                </a:cubicBezTo>
                <a:cubicBezTo>
                  <a:pt x="1676" y="585"/>
                  <a:pt x="1675" y="572"/>
                  <a:pt x="1674" y="559"/>
                </a:cubicBezTo>
                <a:cubicBezTo>
                  <a:pt x="1674" y="555"/>
                  <a:pt x="1671" y="551"/>
                  <a:pt x="1668" y="547"/>
                </a:cubicBezTo>
                <a:cubicBezTo>
                  <a:pt x="1665" y="542"/>
                  <a:pt x="1658" y="536"/>
                  <a:pt x="1659" y="532"/>
                </a:cubicBezTo>
                <a:cubicBezTo>
                  <a:pt x="1661" y="523"/>
                  <a:pt x="1667" y="515"/>
                  <a:pt x="1671" y="506"/>
                </a:cubicBezTo>
                <a:cubicBezTo>
                  <a:pt x="1674" y="501"/>
                  <a:pt x="1679" y="496"/>
                  <a:pt x="1681" y="491"/>
                </a:cubicBezTo>
                <a:cubicBezTo>
                  <a:pt x="1687" y="480"/>
                  <a:pt x="1692" y="468"/>
                  <a:pt x="1698" y="454"/>
                </a:cubicBezTo>
                <a:cubicBezTo>
                  <a:pt x="1697" y="454"/>
                  <a:pt x="1695" y="452"/>
                  <a:pt x="1693" y="451"/>
                </a:cubicBezTo>
                <a:cubicBezTo>
                  <a:pt x="1689" y="447"/>
                  <a:pt x="1687" y="443"/>
                  <a:pt x="1692" y="438"/>
                </a:cubicBezTo>
                <a:cubicBezTo>
                  <a:pt x="1706" y="422"/>
                  <a:pt x="1708" y="404"/>
                  <a:pt x="1704" y="384"/>
                </a:cubicBezTo>
                <a:cubicBezTo>
                  <a:pt x="1699" y="365"/>
                  <a:pt x="1694" y="346"/>
                  <a:pt x="1692" y="327"/>
                </a:cubicBezTo>
                <a:cubicBezTo>
                  <a:pt x="1690" y="298"/>
                  <a:pt x="1695" y="269"/>
                  <a:pt x="1701" y="241"/>
                </a:cubicBezTo>
                <a:cubicBezTo>
                  <a:pt x="1707" y="216"/>
                  <a:pt x="1715" y="192"/>
                  <a:pt x="1732" y="173"/>
                </a:cubicBezTo>
                <a:cubicBezTo>
                  <a:pt x="1738" y="167"/>
                  <a:pt x="1744" y="161"/>
                  <a:pt x="1752" y="156"/>
                </a:cubicBezTo>
                <a:cubicBezTo>
                  <a:pt x="1761" y="149"/>
                  <a:pt x="1772" y="146"/>
                  <a:pt x="1780" y="138"/>
                </a:cubicBezTo>
                <a:cubicBezTo>
                  <a:pt x="1794" y="126"/>
                  <a:pt x="1803" y="111"/>
                  <a:pt x="1806" y="92"/>
                </a:cubicBezTo>
                <a:cubicBezTo>
                  <a:pt x="1808" y="76"/>
                  <a:pt x="1811" y="60"/>
                  <a:pt x="1822" y="47"/>
                </a:cubicBezTo>
                <a:cubicBezTo>
                  <a:pt x="1828" y="40"/>
                  <a:pt x="1832" y="31"/>
                  <a:pt x="1836" y="22"/>
                </a:cubicBezTo>
                <a:cubicBezTo>
                  <a:pt x="1845" y="5"/>
                  <a:pt x="1860" y="0"/>
                  <a:pt x="1876" y="10"/>
                </a:cubicBezTo>
                <a:cubicBezTo>
                  <a:pt x="1898" y="23"/>
                  <a:pt x="1919" y="38"/>
                  <a:pt x="1939" y="53"/>
                </a:cubicBezTo>
                <a:cubicBezTo>
                  <a:pt x="1950" y="61"/>
                  <a:pt x="1949" y="72"/>
                  <a:pt x="1942" y="84"/>
                </a:cubicBezTo>
                <a:cubicBezTo>
                  <a:pt x="1933" y="97"/>
                  <a:pt x="1933" y="101"/>
                  <a:pt x="1940" y="111"/>
                </a:cubicBezTo>
                <a:cubicBezTo>
                  <a:pt x="1943" y="115"/>
                  <a:pt x="1946" y="119"/>
                  <a:pt x="1949" y="123"/>
                </a:cubicBezTo>
                <a:cubicBezTo>
                  <a:pt x="1955" y="132"/>
                  <a:pt x="1952" y="138"/>
                  <a:pt x="1940" y="138"/>
                </a:cubicBezTo>
                <a:cubicBezTo>
                  <a:pt x="1935" y="138"/>
                  <a:pt x="1930" y="136"/>
                  <a:pt x="1924" y="135"/>
                </a:cubicBezTo>
                <a:cubicBezTo>
                  <a:pt x="1919" y="142"/>
                  <a:pt x="1908" y="145"/>
                  <a:pt x="1907" y="157"/>
                </a:cubicBezTo>
                <a:cubicBezTo>
                  <a:pt x="1907" y="161"/>
                  <a:pt x="1899" y="163"/>
                  <a:pt x="1895" y="167"/>
                </a:cubicBezTo>
                <a:cubicBezTo>
                  <a:pt x="1889" y="175"/>
                  <a:pt x="1883" y="183"/>
                  <a:pt x="1876" y="190"/>
                </a:cubicBezTo>
                <a:cubicBezTo>
                  <a:pt x="1869" y="198"/>
                  <a:pt x="1860" y="195"/>
                  <a:pt x="1851" y="194"/>
                </a:cubicBezTo>
                <a:cubicBezTo>
                  <a:pt x="1849" y="193"/>
                  <a:pt x="1847" y="194"/>
                  <a:pt x="1844" y="194"/>
                </a:cubicBezTo>
                <a:cubicBezTo>
                  <a:pt x="1844" y="196"/>
                  <a:pt x="1844" y="199"/>
                  <a:pt x="1845" y="201"/>
                </a:cubicBezTo>
                <a:cubicBezTo>
                  <a:pt x="1845" y="204"/>
                  <a:pt x="1847" y="206"/>
                  <a:pt x="1849" y="209"/>
                </a:cubicBezTo>
                <a:cubicBezTo>
                  <a:pt x="1873" y="240"/>
                  <a:pt x="1878" y="277"/>
                  <a:pt x="1876" y="315"/>
                </a:cubicBezTo>
                <a:cubicBezTo>
                  <a:pt x="1875" y="331"/>
                  <a:pt x="1878" y="347"/>
                  <a:pt x="1879" y="362"/>
                </a:cubicBezTo>
                <a:cubicBezTo>
                  <a:pt x="1879" y="384"/>
                  <a:pt x="1894" y="395"/>
                  <a:pt x="1909" y="407"/>
                </a:cubicBezTo>
                <a:cubicBezTo>
                  <a:pt x="1916" y="413"/>
                  <a:pt x="1925" y="418"/>
                  <a:pt x="1933" y="423"/>
                </a:cubicBezTo>
                <a:cubicBezTo>
                  <a:pt x="1935" y="425"/>
                  <a:pt x="1938" y="427"/>
                  <a:pt x="1938" y="429"/>
                </a:cubicBezTo>
                <a:cubicBezTo>
                  <a:pt x="1941" y="439"/>
                  <a:pt x="1950" y="442"/>
                  <a:pt x="1959" y="445"/>
                </a:cubicBezTo>
                <a:cubicBezTo>
                  <a:pt x="1962" y="447"/>
                  <a:pt x="1965" y="449"/>
                  <a:pt x="1969" y="449"/>
                </a:cubicBezTo>
                <a:cubicBezTo>
                  <a:pt x="1986" y="453"/>
                  <a:pt x="1992" y="465"/>
                  <a:pt x="1995" y="480"/>
                </a:cubicBezTo>
                <a:cubicBezTo>
                  <a:pt x="1998" y="493"/>
                  <a:pt x="1989" y="511"/>
                  <a:pt x="1977" y="517"/>
                </a:cubicBezTo>
                <a:cubicBezTo>
                  <a:pt x="1971" y="520"/>
                  <a:pt x="1967" y="521"/>
                  <a:pt x="1970" y="530"/>
                </a:cubicBezTo>
                <a:cubicBezTo>
                  <a:pt x="1971" y="535"/>
                  <a:pt x="1965" y="542"/>
                  <a:pt x="1963" y="549"/>
                </a:cubicBezTo>
                <a:cubicBezTo>
                  <a:pt x="1962" y="549"/>
                  <a:pt x="1961" y="549"/>
                  <a:pt x="1959" y="548"/>
                </a:cubicBezTo>
                <a:cubicBezTo>
                  <a:pt x="1961" y="551"/>
                  <a:pt x="1963" y="553"/>
                  <a:pt x="1965" y="555"/>
                </a:cubicBezTo>
                <a:cubicBezTo>
                  <a:pt x="1966" y="557"/>
                  <a:pt x="1967" y="560"/>
                  <a:pt x="1968" y="563"/>
                </a:cubicBezTo>
                <a:cubicBezTo>
                  <a:pt x="1965" y="564"/>
                  <a:pt x="1962" y="566"/>
                  <a:pt x="1959" y="565"/>
                </a:cubicBezTo>
                <a:cubicBezTo>
                  <a:pt x="1953" y="564"/>
                  <a:pt x="1949" y="566"/>
                  <a:pt x="1947" y="572"/>
                </a:cubicBezTo>
                <a:cubicBezTo>
                  <a:pt x="1942" y="586"/>
                  <a:pt x="1935" y="599"/>
                  <a:pt x="1928" y="612"/>
                </a:cubicBezTo>
                <a:cubicBezTo>
                  <a:pt x="1927" y="614"/>
                  <a:pt x="1927" y="617"/>
                  <a:pt x="1925" y="619"/>
                </a:cubicBezTo>
                <a:cubicBezTo>
                  <a:pt x="1922" y="621"/>
                  <a:pt x="1918" y="621"/>
                  <a:pt x="1914" y="622"/>
                </a:cubicBezTo>
                <a:cubicBezTo>
                  <a:pt x="1913" y="619"/>
                  <a:pt x="1911" y="616"/>
                  <a:pt x="1912" y="613"/>
                </a:cubicBezTo>
                <a:cubicBezTo>
                  <a:pt x="1914" y="604"/>
                  <a:pt x="1918" y="596"/>
                  <a:pt x="1921" y="587"/>
                </a:cubicBezTo>
                <a:cubicBezTo>
                  <a:pt x="1922" y="585"/>
                  <a:pt x="1922" y="583"/>
                  <a:pt x="1923" y="582"/>
                </a:cubicBezTo>
                <a:cubicBezTo>
                  <a:pt x="1922" y="581"/>
                  <a:pt x="1922" y="581"/>
                  <a:pt x="1921" y="580"/>
                </a:cubicBezTo>
                <a:cubicBezTo>
                  <a:pt x="1918" y="582"/>
                  <a:pt x="1915" y="585"/>
                  <a:pt x="1912" y="587"/>
                </a:cubicBezTo>
                <a:cubicBezTo>
                  <a:pt x="1903" y="593"/>
                  <a:pt x="1894" y="600"/>
                  <a:pt x="1885" y="606"/>
                </a:cubicBezTo>
                <a:cubicBezTo>
                  <a:pt x="1883" y="608"/>
                  <a:pt x="1880" y="611"/>
                  <a:pt x="1880" y="612"/>
                </a:cubicBezTo>
                <a:cubicBezTo>
                  <a:pt x="1881" y="617"/>
                  <a:pt x="1883" y="623"/>
                  <a:pt x="1887" y="624"/>
                </a:cubicBezTo>
                <a:cubicBezTo>
                  <a:pt x="1899" y="631"/>
                  <a:pt x="1913" y="636"/>
                  <a:pt x="1926" y="642"/>
                </a:cubicBezTo>
                <a:cubicBezTo>
                  <a:pt x="1957" y="654"/>
                  <a:pt x="1987" y="666"/>
                  <a:pt x="2017" y="679"/>
                </a:cubicBezTo>
                <a:cubicBezTo>
                  <a:pt x="2024" y="682"/>
                  <a:pt x="2027" y="681"/>
                  <a:pt x="2027" y="673"/>
                </a:cubicBezTo>
                <a:cubicBezTo>
                  <a:pt x="2027" y="669"/>
                  <a:pt x="2030" y="666"/>
                  <a:pt x="2031" y="662"/>
                </a:cubicBezTo>
                <a:cubicBezTo>
                  <a:pt x="2045" y="633"/>
                  <a:pt x="2059" y="604"/>
                  <a:pt x="2075" y="575"/>
                </a:cubicBezTo>
                <a:cubicBezTo>
                  <a:pt x="2085" y="557"/>
                  <a:pt x="2098" y="540"/>
                  <a:pt x="2112" y="523"/>
                </a:cubicBezTo>
                <a:cubicBezTo>
                  <a:pt x="2128" y="503"/>
                  <a:pt x="2146" y="485"/>
                  <a:pt x="2162" y="465"/>
                </a:cubicBezTo>
                <a:cubicBezTo>
                  <a:pt x="2167" y="459"/>
                  <a:pt x="2170" y="452"/>
                  <a:pt x="2174" y="446"/>
                </a:cubicBezTo>
                <a:cubicBezTo>
                  <a:pt x="2181" y="434"/>
                  <a:pt x="2187" y="422"/>
                  <a:pt x="2195" y="411"/>
                </a:cubicBezTo>
                <a:cubicBezTo>
                  <a:pt x="2200" y="406"/>
                  <a:pt x="2207" y="402"/>
                  <a:pt x="2212" y="397"/>
                </a:cubicBezTo>
                <a:cubicBezTo>
                  <a:pt x="2215" y="395"/>
                  <a:pt x="2216" y="391"/>
                  <a:pt x="2218" y="388"/>
                </a:cubicBezTo>
                <a:cubicBezTo>
                  <a:pt x="2214" y="386"/>
                  <a:pt x="2209" y="383"/>
                  <a:pt x="2205" y="381"/>
                </a:cubicBezTo>
                <a:cubicBezTo>
                  <a:pt x="2204" y="381"/>
                  <a:pt x="2203" y="382"/>
                  <a:pt x="2202" y="382"/>
                </a:cubicBezTo>
                <a:cubicBezTo>
                  <a:pt x="2188" y="385"/>
                  <a:pt x="2183" y="382"/>
                  <a:pt x="2174" y="364"/>
                </a:cubicBezTo>
                <a:cubicBezTo>
                  <a:pt x="2170" y="357"/>
                  <a:pt x="2167" y="348"/>
                  <a:pt x="2156" y="348"/>
                </a:cubicBezTo>
                <a:cubicBezTo>
                  <a:pt x="2159" y="339"/>
                  <a:pt x="2154" y="337"/>
                  <a:pt x="2147" y="335"/>
                </a:cubicBezTo>
                <a:cubicBezTo>
                  <a:pt x="2128" y="330"/>
                  <a:pt x="2126" y="327"/>
                  <a:pt x="2139" y="312"/>
                </a:cubicBezTo>
                <a:cubicBezTo>
                  <a:pt x="2151" y="298"/>
                  <a:pt x="2151" y="282"/>
                  <a:pt x="2154" y="266"/>
                </a:cubicBezTo>
                <a:cubicBezTo>
                  <a:pt x="2155" y="260"/>
                  <a:pt x="2159" y="253"/>
                  <a:pt x="2163" y="250"/>
                </a:cubicBezTo>
                <a:cubicBezTo>
                  <a:pt x="2182" y="239"/>
                  <a:pt x="2204" y="234"/>
                  <a:pt x="2225" y="233"/>
                </a:cubicBezTo>
                <a:cubicBezTo>
                  <a:pt x="2237" y="233"/>
                  <a:pt x="2249" y="238"/>
                  <a:pt x="2255" y="249"/>
                </a:cubicBezTo>
                <a:cubicBezTo>
                  <a:pt x="2259" y="256"/>
                  <a:pt x="2261" y="265"/>
                  <a:pt x="2261" y="273"/>
                </a:cubicBezTo>
                <a:cubicBezTo>
                  <a:pt x="2261" y="282"/>
                  <a:pt x="2265" y="285"/>
                  <a:pt x="2271" y="290"/>
                </a:cubicBezTo>
                <a:cubicBezTo>
                  <a:pt x="2277" y="294"/>
                  <a:pt x="2282" y="301"/>
                  <a:pt x="2289" y="309"/>
                </a:cubicBezTo>
                <a:cubicBezTo>
                  <a:pt x="2280" y="313"/>
                  <a:pt x="2274" y="316"/>
                  <a:pt x="2267" y="319"/>
                </a:cubicBezTo>
                <a:cubicBezTo>
                  <a:pt x="2261" y="322"/>
                  <a:pt x="2260" y="327"/>
                  <a:pt x="2262" y="333"/>
                </a:cubicBezTo>
                <a:cubicBezTo>
                  <a:pt x="2266" y="348"/>
                  <a:pt x="2271" y="362"/>
                  <a:pt x="2284" y="372"/>
                </a:cubicBezTo>
                <a:cubicBezTo>
                  <a:pt x="2292" y="379"/>
                  <a:pt x="2299" y="388"/>
                  <a:pt x="2306" y="395"/>
                </a:cubicBezTo>
                <a:cubicBezTo>
                  <a:pt x="2329" y="414"/>
                  <a:pt x="2337" y="441"/>
                  <a:pt x="2341" y="468"/>
                </a:cubicBezTo>
                <a:cubicBezTo>
                  <a:pt x="2343" y="487"/>
                  <a:pt x="2341" y="506"/>
                  <a:pt x="2340" y="525"/>
                </a:cubicBezTo>
                <a:cubicBezTo>
                  <a:pt x="2340" y="539"/>
                  <a:pt x="2338" y="553"/>
                  <a:pt x="2338" y="566"/>
                </a:cubicBezTo>
                <a:cubicBezTo>
                  <a:pt x="2338" y="567"/>
                  <a:pt x="2339" y="568"/>
                  <a:pt x="2341" y="571"/>
                </a:cubicBezTo>
                <a:cubicBezTo>
                  <a:pt x="2348" y="562"/>
                  <a:pt x="2355" y="553"/>
                  <a:pt x="2360" y="544"/>
                </a:cubicBezTo>
                <a:cubicBezTo>
                  <a:pt x="2368" y="531"/>
                  <a:pt x="2375" y="518"/>
                  <a:pt x="2382" y="504"/>
                </a:cubicBezTo>
                <a:cubicBezTo>
                  <a:pt x="2389" y="491"/>
                  <a:pt x="2396" y="478"/>
                  <a:pt x="2403" y="465"/>
                </a:cubicBezTo>
                <a:cubicBezTo>
                  <a:pt x="2416" y="441"/>
                  <a:pt x="2430" y="418"/>
                  <a:pt x="2443" y="395"/>
                </a:cubicBezTo>
                <a:cubicBezTo>
                  <a:pt x="2448" y="387"/>
                  <a:pt x="2451" y="378"/>
                  <a:pt x="2455" y="370"/>
                </a:cubicBezTo>
                <a:cubicBezTo>
                  <a:pt x="2456" y="368"/>
                  <a:pt x="2456" y="366"/>
                  <a:pt x="2456" y="363"/>
                </a:cubicBezTo>
                <a:cubicBezTo>
                  <a:pt x="2454" y="352"/>
                  <a:pt x="2452" y="342"/>
                  <a:pt x="2451" y="331"/>
                </a:cubicBezTo>
                <a:cubicBezTo>
                  <a:pt x="2450" y="328"/>
                  <a:pt x="2452" y="326"/>
                  <a:pt x="2453" y="323"/>
                </a:cubicBezTo>
                <a:cubicBezTo>
                  <a:pt x="2457" y="315"/>
                  <a:pt x="2462" y="307"/>
                  <a:pt x="2466" y="298"/>
                </a:cubicBezTo>
                <a:cubicBezTo>
                  <a:pt x="2474" y="280"/>
                  <a:pt x="2486" y="268"/>
                  <a:pt x="2508" y="271"/>
                </a:cubicBezTo>
                <a:cubicBezTo>
                  <a:pt x="2513" y="271"/>
                  <a:pt x="2518" y="271"/>
                  <a:pt x="2524" y="271"/>
                </a:cubicBezTo>
                <a:cubicBezTo>
                  <a:pt x="2520" y="261"/>
                  <a:pt x="2517" y="253"/>
                  <a:pt x="2514" y="246"/>
                </a:cubicBezTo>
                <a:cubicBezTo>
                  <a:pt x="2521" y="240"/>
                  <a:pt x="2523" y="224"/>
                  <a:pt x="2518" y="213"/>
                </a:cubicBezTo>
                <a:cubicBezTo>
                  <a:pt x="2513" y="200"/>
                  <a:pt x="2514" y="196"/>
                  <a:pt x="2524" y="187"/>
                </a:cubicBezTo>
                <a:cubicBezTo>
                  <a:pt x="2546" y="166"/>
                  <a:pt x="2571" y="161"/>
                  <a:pt x="2600" y="170"/>
                </a:cubicBezTo>
                <a:cubicBezTo>
                  <a:pt x="2612" y="173"/>
                  <a:pt x="2617" y="183"/>
                  <a:pt x="2619" y="193"/>
                </a:cubicBezTo>
                <a:cubicBezTo>
                  <a:pt x="2621" y="204"/>
                  <a:pt x="2620" y="215"/>
                  <a:pt x="2622" y="226"/>
                </a:cubicBezTo>
                <a:cubicBezTo>
                  <a:pt x="2623" y="233"/>
                  <a:pt x="2628" y="240"/>
                  <a:pt x="2631" y="247"/>
                </a:cubicBezTo>
                <a:cubicBezTo>
                  <a:pt x="2625" y="246"/>
                  <a:pt x="2621" y="245"/>
                  <a:pt x="2621" y="254"/>
                </a:cubicBezTo>
                <a:cubicBezTo>
                  <a:pt x="2621" y="261"/>
                  <a:pt x="2619" y="268"/>
                  <a:pt x="2617" y="274"/>
                </a:cubicBezTo>
                <a:cubicBezTo>
                  <a:pt x="2615" y="285"/>
                  <a:pt x="2623" y="291"/>
                  <a:pt x="2630" y="296"/>
                </a:cubicBezTo>
                <a:cubicBezTo>
                  <a:pt x="2648" y="309"/>
                  <a:pt x="2667" y="321"/>
                  <a:pt x="2684" y="335"/>
                </a:cubicBezTo>
                <a:cubicBezTo>
                  <a:pt x="2698" y="346"/>
                  <a:pt x="2710" y="359"/>
                  <a:pt x="2710" y="379"/>
                </a:cubicBezTo>
                <a:cubicBezTo>
                  <a:pt x="2710" y="382"/>
                  <a:pt x="2711" y="385"/>
                  <a:pt x="2712" y="388"/>
                </a:cubicBezTo>
                <a:cubicBezTo>
                  <a:pt x="2721" y="410"/>
                  <a:pt x="2717" y="431"/>
                  <a:pt x="2715" y="453"/>
                </a:cubicBezTo>
                <a:cubicBezTo>
                  <a:pt x="2712" y="481"/>
                  <a:pt x="2705" y="508"/>
                  <a:pt x="2708" y="537"/>
                </a:cubicBezTo>
                <a:cubicBezTo>
                  <a:pt x="2709" y="544"/>
                  <a:pt x="2710" y="551"/>
                  <a:pt x="2710" y="558"/>
                </a:cubicBezTo>
                <a:cubicBezTo>
                  <a:pt x="2709" y="592"/>
                  <a:pt x="2707" y="626"/>
                  <a:pt x="2706" y="660"/>
                </a:cubicBezTo>
                <a:cubicBezTo>
                  <a:pt x="2706" y="664"/>
                  <a:pt x="2705" y="668"/>
                  <a:pt x="2704" y="673"/>
                </a:cubicBezTo>
                <a:cubicBezTo>
                  <a:pt x="2706" y="673"/>
                  <a:pt x="2707" y="674"/>
                  <a:pt x="2708" y="674"/>
                </a:cubicBezTo>
                <a:cubicBezTo>
                  <a:pt x="2712" y="669"/>
                  <a:pt x="2716" y="664"/>
                  <a:pt x="2720" y="660"/>
                </a:cubicBezTo>
                <a:cubicBezTo>
                  <a:pt x="2732" y="648"/>
                  <a:pt x="2743" y="635"/>
                  <a:pt x="2757" y="626"/>
                </a:cubicBezTo>
                <a:cubicBezTo>
                  <a:pt x="2770" y="618"/>
                  <a:pt x="2777" y="607"/>
                  <a:pt x="2788" y="598"/>
                </a:cubicBezTo>
                <a:cubicBezTo>
                  <a:pt x="2797" y="590"/>
                  <a:pt x="2804" y="592"/>
                  <a:pt x="2811" y="602"/>
                </a:cubicBezTo>
                <a:cubicBezTo>
                  <a:pt x="2812" y="605"/>
                  <a:pt x="2814" y="609"/>
                  <a:pt x="2816" y="612"/>
                </a:cubicBezTo>
                <a:cubicBezTo>
                  <a:pt x="2821" y="619"/>
                  <a:pt x="2818" y="625"/>
                  <a:pt x="2814" y="631"/>
                </a:cubicBezTo>
                <a:cubicBezTo>
                  <a:pt x="2800" y="653"/>
                  <a:pt x="2787" y="675"/>
                  <a:pt x="2773" y="697"/>
                </a:cubicBezTo>
                <a:cubicBezTo>
                  <a:pt x="2771" y="702"/>
                  <a:pt x="2770" y="708"/>
                  <a:pt x="2770" y="711"/>
                </a:cubicBezTo>
                <a:cubicBezTo>
                  <a:pt x="2766" y="713"/>
                  <a:pt x="2761" y="715"/>
                  <a:pt x="2760" y="718"/>
                </a:cubicBezTo>
                <a:cubicBezTo>
                  <a:pt x="2757" y="722"/>
                  <a:pt x="2751" y="726"/>
                  <a:pt x="2759" y="734"/>
                </a:cubicBezTo>
                <a:cubicBezTo>
                  <a:pt x="2754" y="739"/>
                  <a:pt x="2747" y="743"/>
                  <a:pt x="2742" y="749"/>
                </a:cubicBezTo>
                <a:cubicBezTo>
                  <a:pt x="2736" y="755"/>
                  <a:pt x="2732" y="763"/>
                  <a:pt x="2727" y="770"/>
                </a:cubicBezTo>
                <a:cubicBezTo>
                  <a:pt x="2713" y="792"/>
                  <a:pt x="2700" y="814"/>
                  <a:pt x="2686" y="836"/>
                </a:cubicBezTo>
                <a:cubicBezTo>
                  <a:pt x="2681" y="844"/>
                  <a:pt x="2672" y="850"/>
                  <a:pt x="2664" y="857"/>
                </a:cubicBezTo>
                <a:cubicBezTo>
                  <a:pt x="2660" y="861"/>
                  <a:pt x="2659" y="864"/>
                  <a:pt x="2661" y="870"/>
                </a:cubicBezTo>
                <a:cubicBezTo>
                  <a:pt x="2665" y="878"/>
                  <a:pt x="2666" y="887"/>
                  <a:pt x="2663" y="896"/>
                </a:cubicBezTo>
                <a:cubicBezTo>
                  <a:pt x="2662" y="899"/>
                  <a:pt x="2663" y="903"/>
                  <a:pt x="2664" y="906"/>
                </a:cubicBezTo>
                <a:cubicBezTo>
                  <a:pt x="2668" y="918"/>
                  <a:pt x="2672" y="931"/>
                  <a:pt x="2677" y="943"/>
                </a:cubicBezTo>
                <a:cubicBezTo>
                  <a:pt x="2679" y="949"/>
                  <a:pt x="2683" y="955"/>
                  <a:pt x="2688" y="957"/>
                </a:cubicBezTo>
                <a:cubicBezTo>
                  <a:pt x="2720" y="971"/>
                  <a:pt x="2752" y="984"/>
                  <a:pt x="2784" y="997"/>
                </a:cubicBezTo>
                <a:cubicBezTo>
                  <a:pt x="2788" y="999"/>
                  <a:pt x="2793" y="998"/>
                  <a:pt x="2797" y="998"/>
                </a:cubicBezTo>
                <a:cubicBezTo>
                  <a:pt x="2858" y="998"/>
                  <a:pt x="2918" y="998"/>
                  <a:pt x="2980" y="998"/>
                </a:cubicBezTo>
                <a:cubicBezTo>
                  <a:pt x="2980" y="1027"/>
                  <a:pt x="2980" y="1056"/>
                  <a:pt x="2980" y="1086"/>
                </a:cubicBezTo>
                <a:cubicBezTo>
                  <a:pt x="1987" y="1086"/>
                  <a:pt x="994" y="1086"/>
                  <a:pt x="0" y="1086"/>
                </a:cubicBezTo>
                <a:cubicBezTo>
                  <a:pt x="0" y="992"/>
                  <a:pt x="0" y="899"/>
                  <a:pt x="0" y="806"/>
                </a:cubicBezTo>
                <a:close/>
                <a:moveTo>
                  <a:pt x="2347" y="754"/>
                </a:moveTo>
                <a:cubicBezTo>
                  <a:pt x="2345" y="754"/>
                  <a:pt x="2344" y="754"/>
                  <a:pt x="2343" y="754"/>
                </a:cubicBezTo>
                <a:cubicBezTo>
                  <a:pt x="2339" y="757"/>
                  <a:pt x="2333" y="761"/>
                  <a:pt x="2331" y="765"/>
                </a:cubicBezTo>
                <a:cubicBezTo>
                  <a:pt x="2326" y="774"/>
                  <a:pt x="2323" y="784"/>
                  <a:pt x="2318" y="793"/>
                </a:cubicBezTo>
                <a:cubicBezTo>
                  <a:pt x="2314" y="801"/>
                  <a:pt x="2317" y="804"/>
                  <a:pt x="2324" y="807"/>
                </a:cubicBezTo>
                <a:cubicBezTo>
                  <a:pt x="2357" y="821"/>
                  <a:pt x="2390" y="835"/>
                  <a:pt x="2423" y="848"/>
                </a:cubicBezTo>
                <a:cubicBezTo>
                  <a:pt x="2430" y="852"/>
                  <a:pt x="2433" y="850"/>
                  <a:pt x="2434" y="842"/>
                </a:cubicBezTo>
                <a:cubicBezTo>
                  <a:pt x="2435" y="825"/>
                  <a:pt x="2436" y="808"/>
                  <a:pt x="2438" y="791"/>
                </a:cubicBezTo>
                <a:cubicBezTo>
                  <a:pt x="2438" y="789"/>
                  <a:pt x="2437" y="786"/>
                  <a:pt x="2436" y="784"/>
                </a:cubicBezTo>
                <a:cubicBezTo>
                  <a:pt x="2429" y="769"/>
                  <a:pt x="2430" y="753"/>
                  <a:pt x="2433" y="737"/>
                </a:cubicBezTo>
                <a:cubicBezTo>
                  <a:pt x="2439" y="704"/>
                  <a:pt x="2445" y="671"/>
                  <a:pt x="2451" y="638"/>
                </a:cubicBezTo>
                <a:cubicBezTo>
                  <a:pt x="2455" y="620"/>
                  <a:pt x="2462" y="602"/>
                  <a:pt x="2466" y="584"/>
                </a:cubicBezTo>
                <a:cubicBezTo>
                  <a:pt x="2468" y="579"/>
                  <a:pt x="2469" y="572"/>
                  <a:pt x="2467" y="569"/>
                </a:cubicBezTo>
                <a:cubicBezTo>
                  <a:pt x="2460" y="560"/>
                  <a:pt x="2462" y="552"/>
                  <a:pt x="2468" y="544"/>
                </a:cubicBezTo>
                <a:cubicBezTo>
                  <a:pt x="2470" y="541"/>
                  <a:pt x="2472" y="538"/>
                  <a:pt x="2472" y="534"/>
                </a:cubicBezTo>
                <a:cubicBezTo>
                  <a:pt x="2473" y="526"/>
                  <a:pt x="2473" y="518"/>
                  <a:pt x="2473" y="510"/>
                </a:cubicBezTo>
                <a:cubicBezTo>
                  <a:pt x="2474" y="500"/>
                  <a:pt x="2476" y="490"/>
                  <a:pt x="2476" y="480"/>
                </a:cubicBezTo>
                <a:cubicBezTo>
                  <a:pt x="2477" y="478"/>
                  <a:pt x="2474" y="475"/>
                  <a:pt x="2473" y="472"/>
                </a:cubicBezTo>
                <a:cubicBezTo>
                  <a:pt x="2471" y="474"/>
                  <a:pt x="2469" y="475"/>
                  <a:pt x="2467" y="477"/>
                </a:cubicBezTo>
                <a:cubicBezTo>
                  <a:pt x="2456" y="487"/>
                  <a:pt x="2447" y="497"/>
                  <a:pt x="2436" y="506"/>
                </a:cubicBezTo>
                <a:cubicBezTo>
                  <a:pt x="2423" y="518"/>
                  <a:pt x="2408" y="528"/>
                  <a:pt x="2395" y="540"/>
                </a:cubicBezTo>
                <a:cubicBezTo>
                  <a:pt x="2390" y="544"/>
                  <a:pt x="2384" y="552"/>
                  <a:pt x="2385" y="557"/>
                </a:cubicBezTo>
                <a:cubicBezTo>
                  <a:pt x="2388" y="569"/>
                  <a:pt x="2383" y="578"/>
                  <a:pt x="2376" y="588"/>
                </a:cubicBezTo>
                <a:cubicBezTo>
                  <a:pt x="2374" y="590"/>
                  <a:pt x="2374" y="593"/>
                  <a:pt x="2373" y="596"/>
                </a:cubicBezTo>
                <a:cubicBezTo>
                  <a:pt x="2370" y="606"/>
                  <a:pt x="2367" y="616"/>
                  <a:pt x="2364" y="626"/>
                </a:cubicBezTo>
                <a:cubicBezTo>
                  <a:pt x="2363" y="628"/>
                  <a:pt x="2360" y="629"/>
                  <a:pt x="2357" y="630"/>
                </a:cubicBezTo>
                <a:cubicBezTo>
                  <a:pt x="2349" y="633"/>
                  <a:pt x="2345" y="627"/>
                  <a:pt x="2337" y="621"/>
                </a:cubicBezTo>
                <a:cubicBezTo>
                  <a:pt x="2338" y="630"/>
                  <a:pt x="2338" y="637"/>
                  <a:pt x="2339" y="643"/>
                </a:cubicBezTo>
                <a:cubicBezTo>
                  <a:pt x="2340" y="647"/>
                  <a:pt x="2340" y="652"/>
                  <a:pt x="2342" y="654"/>
                </a:cubicBezTo>
                <a:cubicBezTo>
                  <a:pt x="2351" y="664"/>
                  <a:pt x="2350" y="667"/>
                  <a:pt x="2338" y="671"/>
                </a:cubicBezTo>
                <a:cubicBezTo>
                  <a:pt x="2336" y="672"/>
                  <a:pt x="2333" y="676"/>
                  <a:pt x="2333" y="678"/>
                </a:cubicBezTo>
                <a:cubicBezTo>
                  <a:pt x="2334" y="687"/>
                  <a:pt x="2337" y="696"/>
                  <a:pt x="2338" y="706"/>
                </a:cubicBezTo>
                <a:cubicBezTo>
                  <a:pt x="2341" y="722"/>
                  <a:pt x="2344" y="738"/>
                  <a:pt x="2347" y="754"/>
                </a:cubicBezTo>
                <a:close/>
                <a:moveTo>
                  <a:pt x="2185" y="524"/>
                </a:moveTo>
                <a:cubicBezTo>
                  <a:pt x="2174" y="534"/>
                  <a:pt x="2160" y="543"/>
                  <a:pt x="2151" y="556"/>
                </a:cubicBezTo>
                <a:cubicBezTo>
                  <a:pt x="2137" y="576"/>
                  <a:pt x="2125" y="599"/>
                  <a:pt x="2104" y="614"/>
                </a:cubicBezTo>
                <a:cubicBezTo>
                  <a:pt x="2103" y="615"/>
                  <a:pt x="2102" y="616"/>
                  <a:pt x="2101" y="618"/>
                </a:cubicBezTo>
                <a:cubicBezTo>
                  <a:pt x="2094" y="628"/>
                  <a:pt x="2086" y="638"/>
                  <a:pt x="2079" y="649"/>
                </a:cubicBezTo>
                <a:cubicBezTo>
                  <a:pt x="2076" y="653"/>
                  <a:pt x="2075" y="659"/>
                  <a:pt x="2075" y="664"/>
                </a:cubicBezTo>
                <a:cubicBezTo>
                  <a:pt x="2073" y="673"/>
                  <a:pt x="2073" y="683"/>
                  <a:pt x="2071" y="692"/>
                </a:cubicBezTo>
                <a:cubicBezTo>
                  <a:pt x="2069" y="699"/>
                  <a:pt x="2070" y="702"/>
                  <a:pt x="2077" y="704"/>
                </a:cubicBezTo>
                <a:cubicBezTo>
                  <a:pt x="2103" y="715"/>
                  <a:pt x="2130" y="726"/>
                  <a:pt x="2156" y="738"/>
                </a:cubicBezTo>
                <a:cubicBezTo>
                  <a:pt x="2162" y="740"/>
                  <a:pt x="2165" y="739"/>
                  <a:pt x="2167" y="733"/>
                </a:cubicBezTo>
                <a:cubicBezTo>
                  <a:pt x="2169" y="729"/>
                  <a:pt x="2172" y="724"/>
                  <a:pt x="2174" y="719"/>
                </a:cubicBezTo>
                <a:cubicBezTo>
                  <a:pt x="2179" y="711"/>
                  <a:pt x="2189" y="705"/>
                  <a:pt x="2183" y="693"/>
                </a:cubicBezTo>
                <a:cubicBezTo>
                  <a:pt x="2182" y="692"/>
                  <a:pt x="2183" y="689"/>
                  <a:pt x="2184" y="688"/>
                </a:cubicBezTo>
                <a:cubicBezTo>
                  <a:pt x="2190" y="683"/>
                  <a:pt x="2201" y="679"/>
                  <a:pt x="2186" y="671"/>
                </a:cubicBezTo>
                <a:cubicBezTo>
                  <a:pt x="2186" y="671"/>
                  <a:pt x="2187" y="671"/>
                  <a:pt x="2186" y="670"/>
                </a:cubicBezTo>
                <a:cubicBezTo>
                  <a:pt x="2182" y="652"/>
                  <a:pt x="2178" y="635"/>
                  <a:pt x="2185" y="616"/>
                </a:cubicBezTo>
                <a:cubicBezTo>
                  <a:pt x="2186" y="613"/>
                  <a:pt x="2186" y="609"/>
                  <a:pt x="2186" y="605"/>
                </a:cubicBezTo>
                <a:cubicBezTo>
                  <a:pt x="2186" y="589"/>
                  <a:pt x="2186" y="573"/>
                  <a:pt x="2192" y="558"/>
                </a:cubicBezTo>
                <a:cubicBezTo>
                  <a:pt x="2197" y="547"/>
                  <a:pt x="2199" y="534"/>
                  <a:pt x="2185" y="524"/>
                </a:cubicBezTo>
                <a:close/>
                <a:moveTo>
                  <a:pt x="1366" y="777"/>
                </a:moveTo>
                <a:cubicBezTo>
                  <a:pt x="1379" y="785"/>
                  <a:pt x="1522" y="814"/>
                  <a:pt x="1529" y="811"/>
                </a:cubicBezTo>
                <a:cubicBezTo>
                  <a:pt x="1499" y="768"/>
                  <a:pt x="1404" y="762"/>
                  <a:pt x="1366" y="777"/>
                </a:cubicBezTo>
                <a:close/>
                <a:moveTo>
                  <a:pt x="1885" y="487"/>
                </a:moveTo>
                <a:cubicBezTo>
                  <a:pt x="1880" y="491"/>
                  <a:pt x="1878" y="493"/>
                  <a:pt x="1875" y="494"/>
                </a:cubicBezTo>
                <a:cubicBezTo>
                  <a:pt x="1867" y="498"/>
                  <a:pt x="1866" y="504"/>
                  <a:pt x="1870" y="512"/>
                </a:cubicBezTo>
                <a:cubicBezTo>
                  <a:pt x="1872" y="518"/>
                  <a:pt x="1872" y="524"/>
                  <a:pt x="1873" y="530"/>
                </a:cubicBezTo>
                <a:cubicBezTo>
                  <a:pt x="1874" y="536"/>
                  <a:pt x="1874" y="542"/>
                  <a:pt x="1875" y="548"/>
                </a:cubicBezTo>
                <a:cubicBezTo>
                  <a:pt x="1876" y="551"/>
                  <a:pt x="1879" y="555"/>
                  <a:pt x="1881" y="555"/>
                </a:cubicBezTo>
                <a:cubicBezTo>
                  <a:pt x="1887" y="554"/>
                  <a:pt x="1896" y="554"/>
                  <a:pt x="1898" y="550"/>
                </a:cubicBezTo>
                <a:cubicBezTo>
                  <a:pt x="1906" y="538"/>
                  <a:pt x="1910" y="523"/>
                  <a:pt x="1918" y="511"/>
                </a:cubicBezTo>
                <a:cubicBezTo>
                  <a:pt x="1923" y="501"/>
                  <a:pt x="1919" y="494"/>
                  <a:pt x="1913" y="487"/>
                </a:cubicBezTo>
                <a:cubicBezTo>
                  <a:pt x="1912" y="485"/>
                  <a:pt x="1908" y="484"/>
                  <a:pt x="1906" y="484"/>
                </a:cubicBezTo>
                <a:cubicBezTo>
                  <a:pt x="1905" y="485"/>
                  <a:pt x="1903" y="488"/>
                  <a:pt x="1903" y="491"/>
                </a:cubicBezTo>
                <a:cubicBezTo>
                  <a:pt x="1902" y="499"/>
                  <a:pt x="1902" y="507"/>
                  <a:pt x="1900" y="515"/>
                </a:cubicBezTo>
                <a:cubicBezTo>
                  <a:pt x="1900" y="518"/>
                  <a:pt x="1896" y="521"/>
                  <a:pt x="1894" y="523"/>
                </a:cubicBezTo>
                <a:cubicBezTo>
                  <a:pt x="1891" y="521"/>
                  <a:pt x="1887" y="518"/>
                  <a:pt x="1887" y="515"/>
                </a:cubicBezTo>
                <a:cubicBezTo>
                  <a:pt x="1886" y="510"/>
                  <a:pt x="1887" y="505"/>
                  <a:pt x="1887" y="499"/>
                </a:cubicBezTo>
                <a:cubicBezTo>
                  <a:pt x="1887" y="496"/>
                  <a:pt x="1886" y="492"/>
                  <a:pt x="1885" y="487"/>
                </a:cubicBezTo>
                <a:close/>
                <a:moveTo>
                  <a:pt x="2712" y="705"/>
                </a:moveTo>
                <a:cubicBezTo>
                  <a:pt x="2710" y="705"/>
                  <a:pt x="2709" y="704"/>
                  <a:pt x="2707" y="704"/>
                </a:cubicBezTo>
                <a:cubicBezTo>
                  <a:pt x="2705" y="708"/>
                  <a:pt x="2703" y="713"/>
                  <a:pt x="2700" y="717"/>
                </a:cubicBezTo>
                <a:cubicBezTo>
                  <a:pt x="2695" y="725"/>
                  <a:pt x="2690" y="735"/>
                  <a:pt x="2683" y="741"/>
                </a:cubicBezTo>
                <a:cubicBezTo>
                  <a:pt x="2675" y="749"/>
                  <a:pt x="2672" y="761"/>
                  <a:pt x="2679" y="767"/>
                </a:cubicBezTo>
                <a:cubicBezTo>
                  <a:pt x="2680" y="766"/>
                  <a:pt x="2681" y="766"/>
                  <a:pt x="2681" y="766"/>
                </a:cubicBezTo>
                <a:cubicBezTo>
                  <a:pt x="2691" y="749"/>
                  <a:pt x="2702" y="733"/>
                  <a:pt x="2711" y="716"/>
                </a:cubicBezTo>
                <a:cubicBezTo>
                  <a:pt x="2713" y="713"/>
                  <a:pt x="2712" y="709"/>
                  <a:pt x="2712" y="705"/>
                </a:cubicBezTo>
                <a:close/>
                <a:moveTo>
                  <a:pt x="2759" y="641"/>
                </a:moveTo>
                <a:cubicBezTo>
                  <a:pt x="2758" y="640"/>
                  <a:pt x="2756" y="639"/>
                  <a:pt x="2755" y="638"/>
                </a:cubicBezTo>
                <a:cubicBezTo>
                  <a:pt x="2743" y="652"/>
                  <a:pt x="2730" y="665"/>
                  <a:pt x="2717" y="679"/>
                </a:cubicBezTo>
                <a:cubicBezTo>
                  <a:pt x="2721" y="683"/>
                  <a:pt x="2724" y="687"/>
                  <a:pt x="2728" y="692"/>
                </a:cubicBezTo>
                <a:cubicBezTo>
                  <a:pt x="2739" y="674"/>
                  <a:pt x="2749" y="657"/>
                  <a:pt x="2759" y="641"/>
                </a:cubicBezTo>
                <a:close/>
                <a:moveTo>
                  <a:pt x="1911" y="568"/>
                </a:moveTo>
                <a:cubicBezTo>
                  <a:pt x="1902" y="564"/>
                  <a:pt x="1879" y="565"/>
                  <a:pt x="1879" y="570"/>
                </a:cubicBezTo>
                <a:cubicBezTo>
                  <a:pt x="1877" y="577"/>
                  <a:pt x="1878" y="585"/>
                  <a:pt x="1878" y="592"/>
                </a:cubicBezTo>
                <a:cubicBezTo>
                  <a:pt x="1879" y="593"/>
                  <a:pt x="1880" y="593"/>
                  <a:pt x="1881" y="593"/>
                </a:cubicBezTo>
                <a:cubicBezTo>
                  <a:pt x="1891" y="585"/>
                  <a:pt x="1900" y="577"/>
                  <a:pt x="1911" y="568"/>
                </a:cubicBezTo>
                <a:close/>
                <a:moveTo>
                  <a:pt x="2789" y="650"/>
                </a:moveTo>
                <a:cubicBezTo>
                  <a:pt x="2787" y="649"/>
                  <a:pt x="2785" y="649"/>
                  <a:pt x="2784" y="648"/>
                </a:cubicBezTo>
                <a:cubicBezTo>
                  <a:pt x="2778" y="656"/>
                  <a:pt x="2772" y="663"/>
                  <a:pt x="2768" y="671"/>
                </a:cubicBezTo>
                <a:cubicBezTo>
                  <a:pt x="2766" y="674"/>
                  <a:pt x="2769" y="680"/>
                  <a:pt x="2770" y="684"/>
                </a:cubicBezTo>
                <a:cubicBezTo>
                  <a:pt x="2773" y="682"/>
                  <a:pt x="2776" y="680"/>
                  <a:pt x="2779" y="678"/>
                </a:cubicBezTo>
                <a:cubicBezTo>
                  <a:pt x="2781" y="674"/>
                  <a:pt x="2784" y="670"/>
                  <a:pt x="2785" y="666"/>
                </a:cubicBezTo>
                <a:cubicBezTo>
                  <a:pt x="2787" y="661"/>
                  <a:pt x="2788" y="655"/>
                  <a:pt x="2789" y="650"/>
                </a:cubicBezTo>
                <a:close/>
                <a:moveTo>
                  <a:pt x="2724" y="758"/>
                </a:moveTo>
                <a:cubicBezTo>
                  <a:pt x="2738" y="748"/>
                  <a:pt x="2743" y="734"/>
                  <a:pt x="2736" y="726"/>
                </a:cubicBezTo>
                <a:cubicBezTo>
                  <a:pt x="2721" y="740"/>
                  <a:pt x="2718" y="749"/>
                  <a:pt x="2724" y="758"/>
                </a:cubicBezTo>
                <a:close/>
                <a:moveTo>
                  <a:pt x="2714" y="764"/>
                </a:moveTo>
                <a:cubicBezTo>
                  <a:pt x="2699" y="777"/>
                  <a:pt x="2696" y="788"/>
                  <a:pt x="2704" y="793"/>
                </a:cubicBezTo>
                <a:cubicBezTo>
                  <a:pt x="2718" y="778"/>
                  <a:pt x="2720" y="773"/>
                  <a:pt x="2714" y="764"/>
                </a:cubicBezTo>
                <a:close/>
                <a:moveTo>
                  <a:pt x="2747" y="723"/>
                </a:moveTo>
                <a:cubicBezTo>
                  <a:pt x="2761" y="711"/>
                  <a:pt x="2763" y="703"/>
                  <a:pt x="2756" y="696"/>
                </a:cubicBezTo>
                <a:cubicBezTo>
                  <a:pt x="2742" y="708"/>
                  <a:pt x="2740" y="712"/>
                  <a:pt x="2747" y="723"/>
                </a:cubicBezTo>
                <a:close/>
                <a:moveTo>
                  <a:pt x="2687" y="826"/>
                </a:moveTo>
                <a:cubicBezTo>
                  <a:pt x="2690" y="818"/>
                  <a:pt x="2694" y="811"/>
                  <a:pt x="2697" y="805"/>
                </a:cubicBezTo>
                <a:cubicBezTo>
                  <a:pt x="2683" y="811"/>
                  <a:pt x="2680" y="819"/>
                  <a:pt x="2687" y="826"/>
                </a:cubicBezTo>
                <a:close/>
                <a:moveTo>
                  <a:pt x="2360" y="608"/>
                </a:moveTo>
                <a:cubicBezTo>
                  <a:pt x="2361" y="600"/>
                  <a:pt x="2361" y="595"/>
                  <a:pt x="2362" y="590"/>
                </a:cubicBezTo>
                <a:cubicBezTo>
                  <a:pt x="2360" y="590"/>
                  <a:pt x="2356" y="590"/>
                  <a:pt x="2355" y="591"/>
                </a:cubicBezTo>
                <a:cubicBezTo>
                  <a:pt x="2351" y="596"/>
                  <a:pt x="2352" y="601"/>
                  <a:pt x="2360" y="6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4EADC0AF-0B90-43F7-9628-1A9C52C72E18}"/>
              </a:ext>
            </a:extLst>
          </p:cNvPr>
          <p:cNvSpPr>
            <a:spLocks/>
          </p:cNvSpPr>
          <p:nvPr/>
        </p:nvSpPr>
        <p:spPr bwMode="auto">
          <a:xfrm>
            <a:off x="7145991" y="6054351"/>
            <a:ext cx="5046009" cy="803649"/>
          </a:xfrm>
          <a:custGeom>
            <a:avLst/>
            <a:gdLst>
              <a:gd name="connsiteX0" fmla="*/ 5307865 w 12192148"/>
              <a:gd name="connsiteY0" fmla="*/ 0 h 1941773"/>
              <a:gd name="connsiteX1" fmla="*/ 5817217 w 12192148"/>
              <a:gd name="connsiteY1" fmla="*/ 0 h 1941773"/>
              <a:gd name="connsiteX2" fmla="*/ 5817217 w 12192148"/>
              <a:gd name="connsiteY2" fmla="*/ 697113 h 1941773"/>
              <a:gd name="connsiteX3" fmla="*/ 6190042 w 12192148"/>
              <a:gd name="connsiteY3" fmla="*/ 697113 h 1941773"/>
              <a:gd name="connsiteX4" fmla="*/ 6190042 w 12192148"/>
              <a:gd name="connsiteY4" fmla="*/ 1325570 h 1941773"/>
              <a:gd name="connsiteX5" fmla="*/ 6489353 w 12192148"/>
              <a:gd name="connsiteY5" fmla="*/ 1325570 h 1941773"/>
              <a:gd name="connsiteX6" fmla="*/ 6489353 w 12192148"/>
              <a:gd name="connsiteY6" fmla="*/ 1114324 h 1941773"/>
              <a:gd name="connsiteX7" fmla="*/ 6898935 w 12192148"/>
              <a:gd name="connsiteY7" fmla="*/ 1114324 h 1941773"/>
              <a:gd name="connsiteX8" fmla="*/ 6898935 w 12192148"/>
              <a:gd name="connsiteY8" fmla="*/ 348556 h 1941773"/>
              <a:gd name="connsiteX9" fmla="*/ 7219249 w 12192148"/>
              <a:gd name="connsiteY9" fmla="*/ 348556 h 1941773"/>
              <a:gd name="connsiteX10" fmla="*/ 7219249 w 12192148"/>
              <a:gd name="connsiteY10" fmla="*/ 1093199 h 1941773"/>
              <a:gd name="connsiteX11" fmla="*/ 7413539 w 12192148"/>
              <a:gd name="connsiteY11" fmla="*/ 1093199 h 1941773"/>
              <a:gd name="connsiteX12" fmla="*/ 7413539 w 12192148"/>
              <a:gd name="connsiteY12" fmla="*/ 517553 h 1941773"/>
              <a:gd name="connsiteX13" fmla="*/ 7875631 w 12192148"/>
              <a:gd name="connsiteY13" fmla="*/ 517553 h 1941773"/>
              <a:gd name="connsiteX14" fmla="*/ 7875631 w 12192148"/>
              <a:gd name="connsiteY14" fmla="*/ 1103761 h 1941773"/>
              <a:gd name="connsiteX15" fmla="*/ 8342975 w 12192148"/>
              <a:gd name="connsiteY15" fmla="*/ 1103761 h 1941773"/>
              <a:gd name="connsiteX16" fmla="*/ 8342975 w 12192148"/>
              <a:gd name="connsiteY16" fmla="*/ 739362 h 1941773"/>
              <a:gd name="connsiteX17" fmla="*/ 8852328 w 12192148"/>
              <a:gd name="connsiteY17" fmla="*/ 739362 h 1941773"/>
              <a:gd name="connsiteX18" fmla="*/ 8852328 w 12192148"/>
              <a:gd name="connsiteY18" fmla="*/ 1093199 h 1941773"/>
              <a:gd name="connsiteX19" fmla="*/ 9240906 w 12192148"/>
              <a:gd name="connsiteY19" fmla="*/ 1093199 h 1941773"/>
              <a:gd name="connsiteX20" fmla="*/ 9240906 w 12192148"/>
              <a:gd name="connsiteY20" fmla="*/ 924202 h 1941773"/>
              <a:gd name="connsiteX21" fmla="*/ 9503459 w 12192148"/>
              <a:gd name="connsiteY21" fmla="*/ 929483 h 1941773"/>
              <a:gd name="connsiteX22" fmla="*/ 9503459 w 12192148"/>
              <a:gd name="connsiteY22" fmla="*/ 781611 h 1941773"/>
              <a:gd name="connsiteX23" fmla="*/ 9771263 w 12192148"/>
              <a:gd name="connsiteY23" fmla="*/ 781611 h 1941773"/>
              <a:gd name="connsiteX24" fmla="*/ 9771263 w 12192148"/>
              <a:gd name="connsiteY24" fmla="*/ 918921 h 1941773"/>
              <a:gd name="connsiteX25" fmla="*/ 10028565 w 12192148"/>
              <a:gd name="connsiteY25" fmla="*/ 918921 h 1941773"/>
              <a:gd name="connsiteX26" fmla="*/ 10028565 w 12192148"/>
              <a:gd name="connsiteY26" fmla="*/ 765768 h 1941773"/>
              <a:gd name="connsiteX27" fmla="*/ 10280615 w 12192148"/>
              <a:gd name="connsiteY27" fmla="*/ 771049 h 1941773"/>
              <a:gd name="connsiteX28" fmla="*/ 10280615 w 12192148"/>
              <a:gd name="connsiteY28" fmla="*/ 190122 h 1941773"/>
              <a:gd name="connsiteX29" fmla="*/ 10789968 w 12192148"/>
              <a:gd name="connsiteY29" fmla="*/ 190122 h 1941773"/>
              <a:gd name="connsiteX30" fmla="*/ 10789968 w 12192148"/>
              <a:gd name="connsiteY30" fmla="*/ 697113 h 1941773"/>
              <a:gd name="connsiteX31" fmla="*/ 11168044 w 12192148"/>
              <a:gd name="connsiteY31" fmla="*/ 697113 h 1941773"/>
              <a:gd name="connsiteX32" fmla="*/ 11168044 w 12192148"/>
              <a:gd name="connsiteY32" fmla="*/ 1621315 h 1941773"/>
              <a:gd name="connsiteX33" fmla="*/ 11467354 w 12192148"/>
              <a:gd name="connsiteY33" fmla="*/ 1621315 h 1941773"/>
              <a:gd name="connsiteX34" fmla="*/ 11467354 w 12192148"/>
              <a:gd name="connsiteY34" fmla="*/ 1114324 h 1941773"/>
              <a:gd name="connsiteX35" fmla="*/ 11871686 w 12192148"/>
              <a:gd name="connsiteY35" fmla="*/ 1114324 h 1941773"/>
              <a:gd name="connsiteX36" fmla="*/ 11871686 w 12192148"/>
              <a:gd name="connsiteY36" fmla="*/ 348556 h 1941773"/>
              <a:gd name="connsiteX37" fmla="*/ 12192000 w 12192148"/>
              <a:gd name="connsiteY37" fmla="*/ 348556 h 1941773"/>
              <a:gd name="connsiteX38" fmla="*/ 12192000 w 12192148"/>
              <a:gd name="connsiteY38" fmla="*/ 1754103 h 1941773"/>
              <a:gd name="connsiteX39" fmla="*/ 12192000 w 12192148"/>
              <a:gd name="connsiteY39" fmla="*/ 1896676 h 1941773"/>
              <a:gd name="connsiteX40" fmla="*/ 12192148 w 12192148"/>
              <a:gd name="connsiteY40" fmla="*/ 1896676 h 1941773"/>
              <a:gd name="connsiteX41" fmla="*/ 12192148 w 12192148"/>
              <a:gd name="connsiteY41" fmla="*/ 1941773 h 1941773"/>
              <a:gd name="connsiteX42" fmla="*/ 0 w 12192148"/>
              <a:gd name="connsiteY42" fmla="*/ 1941773 h 1941773"/>
              <a:gd name="connsiteX43" fmla="*/ 0 w 12192148"/>
              <a:gd name="connsiteY43" fmla="*/ 1896676 h 1941773"/>
              <a:gd name="connsiteX44" fmla="*/ 0 w 12192148"/>
              <a:gd name="connsiteY44" fmla="*/ 1573784 h 1941773"/>
              <a:gd name="connsiteX45" fmla="*/ 112847 w 12192148"/>
              <a:gd name="connsiteY45" fmla="*/ 1573784 h 1941773"/>
              <a:gd name="connsiteX46" fmla="*/ 293106 w 12192148"/>
              <a:gd name="connsiteY46" fmla="*/ 1573784 h 1941773"/>
              <a:gd name="connsiteX47" fmla="*/ 293106 w 12192148"/>
              <a:gd name="connsiteY47" fmla="*/ 411930 h 1941773"/>
              <a:gd name="connsiteX48" fmla="*/ 655428 w 12192148"/>
              <a:gd name="connsiteY48" fmla="*/ 411930 h 1941773"/>
              <a:gd name="connsiteX49" fmla="*/ 655428 w 12192148"/>
              <a:gd name="connsiteY49" fmla="*/ 1373100 h 1941773"/>
              <a:gd name="connsiteX50" fmla="*/ 791956 w 12192148"/>
              <a:gd name="connsiteY50" fmla="*/ 1188260 h 1941773"/>
              <a:gd name="connsiteX51" fmla="*/ 954739 w 12192148"/>
              <a:gd name="connsiteY51" fmla="*/ 1399506 h 1941773"/>
              <a:gd name="connsiteX52" fmla="*/ 1101768 w 12192148"/>
              <a:gd name="connsiteY52" fmla="*/ 1188260 h 1941773"/>
              <a:gd name="connsiteX53" fmla="*/ 1264551 w 12192148"/>
              <a:gd name="connsiteY53" fmla="*/ 1399506 h 1941773"/>
              <a:gd name="connsiteX54" fmla="*/ 1411580 w 12192148"/>
              <a:gd name="connsiteY54" fmla="*/ 1188260 h 1941773"/>
              <a:gd name="connsiteX55" fmla="*/ 1574363 w 12192148"/>
              <a:gd name="connsiteY55" fmla="*/ 1399506 h 1941773"/>
              <a:gd name="connsiteX56" fmla="*/ 1574363 w 12192148"/>
              <a:gd name="connsiteY56" fmla="*/ 1447036 h 1941773"/>
              <a:gd name="connsiteX57" fmla="*/ 1721393 w 12192148"/>
              <a:gd name="connsiteY57" fmla="*/ 1447036 h 1941773"/>
              <a:gd name="connsiteX58" fmla="*/ 1721393 w 12192148"/>
              <a:gd name="connsiteY58" fmla="*/ 1299164 h 1941773"/>
              <a:gd name="connsiteX59" fmla="*/ 1537606 w 12192148"/>
              <a:gd name="connsiteY59" fmla="*/ 1072074 h 1941773"/>
              <a:gd name="connsiteX60" fmla="*/ 1721393 w 12192148"/>
              <a:gd name="connsiteY60" fmla="*/ 844985 h 1941773"/>
              <a:gd name="connsiteX61" fmla="*/ 1721393 w 12192148"/>
              <a:gd name="connsiteY61" fmla="*/ 586208 h 1941773"/>
              <a:gd name="connsiteX62" fmla="*/ 1815912 w 12192148"/>
              <a:gd name="connsiteY62" fmla="*/ 586208 h 1941773"/>
              <a:gd name="connsiteX63" fmla="*/ 1815912 w 12192148"/>
              <a:gd name="connsiteY63" fmla="*/ 844985 h 1941773"/>
              <a:gd name="connsiteX64" fmla="*/ 1999699 w 12192148"/>
              <a:gd name="connsiteY64" fmla="*/ 1072074 h 1941773"/>
              <a:gd name="connsiteX65" fmla="*/ 1815912 w 12192148"/>
              <a:gd name="connsiteY65" fmla="*/ 1299164 h 1941773"/>
              <a:gd name="connsiteX66" fmla="*/ 1815912 w 12192148"/>
              <a:gd name="connsiteY66" fmla="*/ 1447036 h 1941773"/>
              <a:gd name="connsiteX67" fmla="*/ 1941937 w 12192148"/>
              <a:gd name="connsiteY67" fmla="*/ 1447036 h 1941773"/>
              <a:gd name="connsiteX68" fmla="*/ 1941937 w 12192148"/>
              <a:gd name="connsiteY68" fmla="*/ 1293883 h 1941773"/>
              <a:gd name="connsiteX69" fmla="*/ 2099469 w 12192148"/>
              <a:gd name="connsiteY69" fmla="*/ 1293883 h 1941773"/>
              <a:gd name="connsiteX70" fmla="*/ 2099469 w 12192148"/>
              <a:gd name="connsiteY70" fmla="*/ 1093199 h 1941773"/>
              <a:gd name="connsiteX71" fmla="*/ 2440788 w 12192148"/>
              <a:gd name="connsiteY71" fmla="*/ 1093199 h 1941773"/>
              <a:gd name="connsiteX72" fmla="*/ 2440788 w 12192148"/>
              <a:gd name="connsiteY72" fmla="*/ 517553 h 1941773"/>
              <a:gd name="connsiteX73" fmla="*/ 2897630 w 12192148"/>
              <a:gd name="connsiteY73" fmla="*/ 517553 h 1941773"/>
              <a:gd name="connsiteX74" fmla="*/ 2897630 w 12192148"/>
              <a:gd name="connsiteY74" fmla="*/ 1103761 h 1941773"/>
              <a:gd name="connsiteX75" fmla="*/ 3364974 w 12192148"/>
              <a:gd name="connsiteY75" fmla="*/ 1103761 h 1941773"/>
              <a:gd name="connsiteX76" fmla="*/ 3364974 w 12192148"/>
              <a:gd name="connsiteY76" fmla="*/ 739362 h 1941773"/>
              <a:gd name="connsiteX77" fmla="*/ 3879577 w 12192148"/>
              <a:gd name="connsiteY77" fmla="*/ 739362 h 1941773"/>
              <a:gd name="connsiteX78" fmla="*/ 3879577 w 12192148"/>
              <a:gd name="connsiteY78" fmla="*/ 1093199 h 1941773"/>
              <a:gd name="connsiteX79" fmla="*/ 4268157 w 12192148"/>
              <a:gd name="connsiteY79" fmla="*/ 1093199 h 1941773"/>
              <a:gd name="connsiteX80" fmla="*/ 4268157 w 12192148"/>
              <a:gd name="connsiteY80" fmla="*/ 924202 h 1941773"/>
              <a:gd name="connsiteX81" fmla="*/ 4530710 w 12192148"/>
              <a:gd name="connsiteY81" fmla="*/ 929483 h 1941773"/>
              <a:gd name="connsiteX82" fmla="*/ 4530710 w 12192148"/>
              <a:gd name="connsiteY82" fmla="*/ 781611 h 1941773"/>
              <a:gd name="connsiteX83" fmla="*/ 4798513 w 12192148"/>
              <a:gd name="connsiteY83" fmla="*/ 781611 h 1941773"/>
              <a:gd name="connsiteX84" fmla="*/ 4798513 w 12192148"/>
              <a:gd name="connsiteY84" fmla="*/ 918921 h 1941773"/>
              <a:gd name="connsiteX85" fmla="*/ 5055815 w 12192148"/>
              <a:gd name="connsiteY85" fmla="*/ 918921 h 1941773"/>
              <a:gd name="connsiteX86" fmla="*/ 5055815 w 12192148"/>
              <a:gd name="connsiteY86" fmla="*/ 765768 h 1941773"/>
              <a:gd name="connsiteX87" fmla="*/ 5307865 w 12192148"/>
              <a:gd name="connsiteY87" fmla="*/ 771049 h 1941773"/>
              <a:gd name="connsiteX88" fmla="*/ 5307865 w 12192148"/>
              <a:gd name="connsiteY88" fmla="*/ 0 h 194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5E282280-9AB5-44CF-8078-918AD416F61E}"/>
              </a:ext>
            </a:extLst>
          </p:cNvPr>
          <p:cNvGrpSpPr/>
          <p:nvPr/>
        </p:nvGrpSpPr>
        <p:grpSpPr>
          <a:xfrm>
            <a:off x="220343" y="917603"/>
            <a:ext cx="4789486" cy="4637087"/>
            <a:chOff x="-100011" y="1588"/>
            <a:chExt cx="4789486" cy="4637087"/>
          </a:xfrm>
          <a:solidFill>
            <a:schemeClr val="accent6"/>
          </a:solidFill>
        </p:grpSpPr>
        <p:sp>
          <p:nvSpPr>
            <p:cNvPr id="75" name="Rectangle 5">
              <a:extLst>
                <a:ext uri="{FF2B5EF4-FFF2-40B4-BE49-F238E27FC236}">
                  <a16:creationId xmlns:a16="http://schemas.microsoft.com/office/drawing/2014/main" xmlns="" id="{846B5AA5-ABC5-45ED-AF2F-A7CF93CC5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">
              <a:extLst>
                <a:ext uri="{FF2B5EF4-FFF2-40B4-BE49-F238E27FC236}">
                  <a16:creationId xmlns:a16="http://schemas.microsoft.com/office/drawing/2014/main" xmlns="" id="{F230CED5-4D27-4C73-A479-982E40294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">
              <a:extLst>
                <a:ext uri="{FF2B5EF4-FFF2-40B4-BE49-F238E27FC236}">
                  <a16:creationId xmlns:a16="http://schemas.microsoft.com/office/drawing/2014/main" xmlns="" id="{766B16CD-BCEF-49F0-B5F1-5D93AAC6B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xmlns="" id="{005BC433-EE50-4DED-9139-2E368543A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xmlns="" id="{462D168A-15AD-46C3-8083-EE2624194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10">
              <a:extLst>
                <a:ext uri="{FF2B5EF4-FFF2-40B4-BE49-F238E27FC236}">
                  <a16:creationId xmlns:a16="http://schemas.microsoft.com/office/drawing/2014/main" xmlns="" id="{74C563D5-7E55-45DC-AAC7-43049385E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xmlns="" id="{EC633EF5-B41D-4860-A084-5536F3BD2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xmlns="" id="{8B0FFC88-8D6B-4F30-9494-E0608275A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13">
              <a:extLst>
                <a:ext uri="{FF2B5EF4-FFF2-40B4-BE49-F238E27FC236}">
                  <a16:creationId xmlns:a16="http://schemas.microsoft.com/office/drawing/2014/main" xmlns="" id="{F1D7C5C1-2FF8-46A5-AD72-3E5AD07A8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xmlns="" id="{BB195723-BEC3-48EE-8693-74652D7B7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xmlns="" id="{E4D94923-504B-416E-B49A-51D4AED30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16">
              <a:extLst>
                <a:ext uri="{FF2B5EF4-FFF2-40B4-BE49-F238E27FC236}">
                  <a16:creationId xmlns:a16="http://schemas.microsoft.com/office/drawing/2014/main" xmlns="" id="{3AF65C7A-536E-4CFB-B674-34F315D44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xmlns="" id="{ECF9CA44-5E96-4619-9D69-E95839EEA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xmlns="" id="{3BC68F78-C4D0-45AF-989A-F0823AC1A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19">
              <a:extLst>
                <a:ext uri="{FF2B5EF4-FFF2-40B4-BE49-F238E27FC236}">
                  <a16:creationId xmlns:a16="http://schemas.microsoft.com/office/drawing/2014/main" xmlns="" id="{52990658-2756-47D3-B807-175DECF75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0">
              <a:extLst>
                <a:ext uri="{FF2B5EF4-FFF2-40B4-BE49-F238E27FC236}">
                  <a16:creationId xmlns:a16="http://schemas.microsoft.com/office/drawing/2014/main" xmlns="" id="{2CDBB8A5-F953-4BB0-8AC0-EA5484F59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1">
              <a:extLst>
                <a:ext uri="{FF2B5EF4-FFF2-40B4-BE49-F238E27FC236}">
                  <a16:creationId xmlns:a16="http://schemas.microsoft.com/office/drawing/2014/main" xmlns="" id="{F5DC8C5B-5BBD-4236-A45C-D194793F3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xmlns="" id="{3CB75B83-05F3-468C-A508-E06BB429F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xmlns="" id="{F62B1432-729A-4952-BD68-21EB7D681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24">
              <a:extLst>
                <a:ext uri="{FF2B5EF4-FFF2-40B4-BE49-F238E27FC236}">
                  <a16:creationId xmlns:a16="http://schemas.microsoft.com/office/drawing/2014/main" xmlns="" id="{230E92F6-C759-4C0A-BB9B-F770BB811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xmlns="" id="{A035F4A3-C134-4BD9-B0D5-95BD1A3CC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6">
              <a:extLst>
                <a:ext uri="{FF2B5EF4-FFF2-40B4-BE49-F238E27FC236}">
                  <a16:creationId xmlns:a16="http://schemas.microsoft.com/office/drawing/2014/main" xmlns="" id="{BE7B30E1-4008-4A94-85ED-A4E6096B0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27">
              <a:extLst>
                <a:ext uri="{FF2B5EF4-FFF2-40B4-BE49-F238E27FC236}">
                  <a16:creationId xmlns:a16="http://schemas.microsoft.com/office/drawing/2014/main" xmlns="" id="{19C6B3E3-3200-4E3A-8065-793976586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8">
              <a:extLst>
                <a:ext uri="{FF2B5EF4-FFF2-40B4-BE49-F238E27FC236}">
                  <a16:creationId xmlns:a16="http://schemas.microsoft.com/office/drawing/2014/main" xmlns="" id="{7DDEF87A-F6A3-43CD-8190-8AC664C38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9">
              <a:extLst>
                <a:ext uri="{FF2B5EF4-FFF2-40B4-BE49-F238E27FC236}">
                  <a16:creationId xmlns:a16="http://schemas.microsoft.com/office/drawing/2014/main" xmlns="" id="{7E5AF73C-980C-49EE-9717-B6B738DDB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30">
              <a:extLst>
                <a:ext uri="{FF2B5EF4-FFF2-40B4-BE49-F238E27FC236}">
                  <a16:creationId xmlns:a16="http://schemas.microsoft.com/office/drawing/2014/main" xmlns="" id="{2626C8AC-BD77-4EB3-9F41-DEA3C3E0C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1">
              <a:extLst>
                <a:ext uri="{FF2B5EF4-FFF2-40B4-BE49-F238E27FC236}">
                  <a16:creationId xmlns:a16="http://schemas.microsoft.com/office/drawing/2014/main" xmlns="" id="{15718E02-4B9D-429D-97B5-7EE271E73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2">
              <a:extLst>
                <a:ext uri="{FF2B5EF4-FFF2-40B4-BE49-F238E27FC236}">
                  <a16:creationId xmlns:a16="http://schemas.microsoft.com/office/drawing/2014/main" xmlns="" id="{9DE490BA-FCF0-464D-B343-DBEA19235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33">
              <a:extLst>
                <a:ext uri="{FF2B5EF4-FFF2-40B4-BE49-F238E27FC236}">
                  <a16:creationId xmlns:a16="http://schemas.microsoft.com/office/drawing/2014/main" xmlns="" id="{B5EC5000-8A94-4A68-B9C5-DBA722C75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34">
              <a:extLst>
                <a:ext uri="{FF2B5EF4-FFF2-40B4-BE49-F238E27FC236}">
                  <a16:creationId xmlns:a16="http://schemas.microsoft.com/office/drawing/2014/main" xmlns="" id="{12C73253-1D4B-45A3-8C2D-ABE9EB28D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35">
              <a:extLst>
                <a:ext uri="{FF2B5EF4-FFF2-40B4-BE49-F238E27FC236}">
                  <a16:creationId xmlns:a16="http://schemas.microsoft.com/office/drawing/2014/main" xmlns="" id="{78A938E9-69D4-4942-B8BD-AC5575329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6">
              <a:extLst>
                <a:ext uri="{FF2B5EF4-FFF2-40B4-BE49-F238E27FC236}">
                  <a16:creationId xmlns:a16="http://schemas.microsoft.com/office/drawing/2014/main" xmlns="" id="{4CCA4954-0C68-41BC-A075-04F524F52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7">
              <a:extLst>
                <a:ext uri="{FF2B5EF4-FFF2-40B4-BE49-F238E27FC236}">
                  <a16:creationId xmlns:a16="http://schemas.microsoft.com/office/drawing/2014/main" xmlns="" id="{F203A561-C20A-403B-A8ED-105609BB5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38">
              <a:extLst>
                <a:ext uri="{FF2B5EF4-FFF2-40B4-BE49-F238E27FC236}">
                  <a16:creationId xmlns:a16="http://schemas.microsoft.com/office/drawing/2014/main" xmlns="" id="{B73430C2-57BA-4FC5-B1DF-04C098C99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9">
              <a:extLst>
                <a:ext uri="{FF2B5EF4-FFF2-40B4-BE49-F238E27FC236}">
                  <a16:creationId xmlns:a16="http://schemas.microsoft.com/office/drawing/2014/main" xmlns="" id="{3FE6D26C-34A4-45E3-B4DE-FA1D2FBF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0">
              <a:extLst>
                <a:ext uri="{FF2B5EF4-FFF2-40B4-BE49-F238E27FC236}">
                  <a16:creationId xmlns:a16="http://schemas.microsoft.com/office/drawing/2014/main" xmlns="" id="{0FC0BCC3-89D7-426A-9CD7-EF88B2A3C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41">
              <a:extLst>
                <a:ext uri="{FF2B5EF4-FFF2-40B4-BE49-F238E27FC236}">
                  <a16:creationId xmlns:a16="http://schemas.microsoft.com/office/drawing/2014/main" xmlns="" id="{352E329B-F4FD-497F-B767-5145F4FD4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2">
              <a:extLst>
                <a:ext uri="{FF2B5EF4-FFF2-40B4-BE49-F238E27FC236}">
                  <a16:creationId xmlns:a16="http://schemas.microsoft.com/office/drawing/2014/main" xmlns="" id="{B8CC6AB6-AFA2-4BB5-8AA0-A9C372183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3">
              <a:extLst>
                <a:ext uri="{FF2B5EF4-FFF2-40B4-BE49-F238E27FC236}">
                  <a16:creationId xmlns:a16="http://schemas.microsoft.com/office/drawing/2014/main" xmlns="" id="{F539949A-EFC9-4D53-9B88-511918E0B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44">
              <a:extLst>
                <a:ext uri="{FF2B5EF4-FFF2-40B4-BE49-F238E27FC236}">
                  <a16:creationId xmlns:a16="http://schemas.microsoft.com/office/drawing/2014/main" xmlns="" id="{8285050C-993E-474F-874F-C90E29BCD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5">
              <a:extLst>
                <a:ext uri="{FF2B5EF4-FFF2-40B4-BE49-F238E27FC236}">
                  <a16:creationId xmlns:a16="http://schemas.microsoft.com/office/drawing/2014/main" xmlns="" id="{B556D26A-5700-4B22-B263-47EE1F4A9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6">
              <a:extLst>
                <a:ext uri="{FF2B5EF4-FFF2-40B4-BE49-F238E27FC236}">
                  <a16:creationId xmlns:a16="http://schemas.microsoft.com/office/drawing/2014/main" xmlns="" id="{01B516E9-23DA-4F51-A11A-96158690C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47">
              <a:extLst>
                <a:ext uri="{FF2B5EF4-FFF2-40B4-BE49-F238E27FC236}">
                  <a16:creationId xmlns:a16="http://schemas.microsoft.com/office/drawing/2014/main" xmlns="" id="{CA227CA5-4116-4FC1-94BE-49315EB8B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48">
              <a:extLst>
                <a:ext uri="{FF2B5EF4-FFF2-40B4-BE49-F238E27FC236}">
                  <a16:creationId xmlns:a16="http://schemas.microsoft.com/office/drawing/2014/main" xmlns="" id="{133E126E-5EAB-4B43-B395-2729F13D7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49">
              <a:extLst>
                <a:ext uri="{FF2B5EF4-FFF2-40B4-BE49-F238E27FC236}">
                  <a16:creationId xmlns:a16="http://schemas.microsoft.com/office/drawing/2014/main" xmlns="" id="{A0ACB58A-4CE0-4DF9-AC71-5C31C61F8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50">
              <a:extLst>
                <a:ext uri="{FF2B5EF4-FFF2-40B4-BE49-F238E27FC236}">
                  <a16:creationId xmlns:a16="http://schemas.microsoft.com/office/drawing/2014/main" xmlns="" id="{D1B0C0CB-2484-42F7-BB9C-75BFD9A87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51">
              <a:extLst>
                <a:ext uri="{FF2B5EF4-FFF2-40B4-BE49-F238E27FC236}">
                  <a16:creationId xmlns:a16="http://schemas.microsoft.com/office/drawing/2014/main" xmlns="" id="{AD8DC227-23EB-46C0-9CB5-77F9D083E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52">
              <a:extLst>
                <a:ext uri="{FF2B5EF4-FFF2-40B4-BE49-F238E27FC236}">
                  <a16:creationId xmlns:a16="http://schemas.microsoft.com/office/drawing/2014/main" xmlns="" id="{B977FCA5-5A6A-40CF-BBBC-D04474DDD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53">
              <a:extLst>
                <a:ext uri="{FF2B5EF4-FFF2-40B4-BE49-F238E27FC236}">
                  <a16:creationId xmlns:a16="http://schemas.microsoft.com/office/drawing/2014/main" xmlns="" id="{AD047B6E-D36C-4E10-BF39-3291D754A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54">
              <a:extLst>
                <a:ext uri="{FF2B5EF4-FFF2-40B4-BE49-F238E27FC236}">
                  <a16:creationId xmlns:a16="http://schemas.microsoft.com/office/drawing/2014/main" xmlns="" id="{3B572ABF-94E6-4706-90EC-5CE5E9AC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55">
              <a:extLst>
                <a:ext uri="{FF2B5EF4-FFF2-40B4-BE49-F238E27FC236}">
                  <a16:creationId xmlns:a16="http://schemas.microsoft.com/office/drawing/2014/main" xmlns="" id="{8D7059E5-4E84-4595-93C2-B09610056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56">
              <a:extLst>
                <a:ext uri="{FF2B5EF4-FFF2-40B4-BE49-F238E27FC236}">
                  <a16:creationId xmlns:a16="http://schemas.microsoft.com/office/drawing/2014/main" xmlns="" id="{0FAB0512-9F21-4CD2-B233-BDAE3281F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57">
              <a:extLst>
                <a:ext uri="{FF2B5EF4-FFF2-40B4-BE49-F238E27FC236}">
                  <a16:creationId xmlns:a16="http://schemas.microsoft.com/office/drawing/2014/main" xmlns="" id="{E33BF5A1-D933-4BAF-8BB7-F4ADD7BF7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58">
              <a:extLst>
                <a:ext uri="{FF2B5EF4-FFF2-40B4-BE49-F238E27FC236}">
                  <a16:creationId xmlns:a16="http://schemas.microsoft.com/office/drawing/2014/main" xmlns="" id="{47AC81E3-E335-4D57-82B8-9DCE5ABC7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59">
              <a:extLst>
                <a:ext uri="{FF2B5EF4-FFF2-40B4-BE49-F238E27FC236}">
                  <a16:creationId xmlns:a16="http://schemas.microsoft.com/office/drawing/2014/main" xmlns="" id="{379245C2-856C-409D-8C92-807E0E36B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60">
              <a:extLst>
                <a:ext uri="{FF2B5EF4-FFF2-40B4-BE49-F238E27FC236}">
                  <a16:creationId xmlns:a16="http://schemas.microsoft.com/office/drawing/2014/main" xmlns="" id="{6C512118-7EDD-4151-8927-EB05DDF1A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61">
              <a:extLst>
                <a:ext uri="{FF2B5EF4-FFF2-40B4-BE49-F238E27FC236}">
                  <a16:creationId xmlns:a16="http://schemas.microsoft.com/office/drawing/2014/main" xmlns="" id="{B201196F-E41C-467F-957D-8F3F2D43E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62">
              <a:extLst>
                <a:ext uri="{FF2B5EF4-FFF2-40B4-BE49-F238E27FC236}">
                  <a16:creationId xmlns:a16="http://schemas.microsoft.com/office/drawing/2014/main" xmlns="" id="{44EEBF17-DE35-4691-AE4C-A7F00DC0E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63">
              <a:extLst>
                <a:ext uri="{FF2B5EF4-FFF2-40B4-BE49-F238E27FC236}">
                  <a16:creationId xmlns:a16="http://schemas.microsoft.com/office/drawing/2014/main" xmlns="" id="{2BBC247B-3589-4385-A57B-DB85B07F5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64">
              <a:extLst>
                <a:ext uri="{FF2B5EF4-FFF2-40B4-BE49-F238E27FC236}">
                  <a16:creationId xmlns:a16="http://schemas.microsoft.com/office/drawing/2014/main" xmlns="" id="{2D0B6F08-E960-4CC0-B8A4-559751319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65">
              <a:extLst>
                <a:ext uri="{FF2B5EF4-FFF2-40B4-BE49-F238E27FC236}">
                  <a16:creationId xmlns:a16="http://schemas.microsoft.com/office/drawing/2014/main" xmlns="" id="{B62E1437-E272-4664-8937-C1052B03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66">
              <a:extLst>
                <a:ext uri="{FF2B5EF4-FFF2-40B4-BE49-F238E27FC236}">
                  <a16:creationId xmlns:a16="http://schemas.microsoft.com/office/drawing/2014/main" xmlns="" id="{E50A49CB-E4CF-430B-B486-5C9E368CB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67">
              <a:extLst>
                <a:ext uri="{FF2B5EF4-FFF2-40B4-BE49-F238E27FC236}">
                  <a16:creationId xmlns:a16="http://schemas.microsoft.com/office/drawing/2014/main" xmlns="" id="{8FC0CA2E-ACBD-4626-8F80-4B273E828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68">
              <a:extLst>
                <a:ext uri="{FF2B5EF4-FFF2-40B4-BE49-F238E27FC236}">
                  <a16:creationId xmlns:a16="http://schemas.microsoft.com/office/drawing/2014/main" xmlns="" id="{B2FB65C2-45C8-4BFA-A9DA-ED6296EBA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69">
              <a:extLst>
                <a:ext uri="{FF2B5EF4-FFF2-40B4-BE49-F238E27FC236}">
                  <a16:creationId xmlns:a16="http://schemas.microsoft.com/office/drawing/2014/main" xmlns="" id="{6D7BD031-972D-49C0-AC25-18C6595D9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70">
              <a:extLst>
                <a:ext uri="{FF2B5EF4-FFF2-40B4-BE49-F238E27FC236}">
                  <a16:creationId xmlns:a16="http://schemas.microsoft.com/office/drawing/2014/main" xmlns="" id="{330E6029-C1E1-4B8C-9812-A7C6FD376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71">
              <a:extLst>
                <a:ext uri="{FF2B5EF4-FFF2-40B4-BE49-F238E27FC236}">
                  <a16:creationId xmlns:a16="http://schemas.microsoft.com/office/drawing/2014/main" xmlns="" id="{3C848EF8-C7B9-4105-BF15-28E7593FF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72">
              <a:extLst>
                <a:ext uri="{FF2B5EF4-FFF2-40B4-BE49-F238E27FC236}">
                  <a16:creationId xmlns:a16="http://schemas.microsoft.com/office/drawing/2014/main" xmlns="" id="{C8FB2063-1916-45A3-B2F5-E8F1B6085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73">
              <a:extLst>
                <a:ext uri="{FF2B5EF4-FFF2-40B4-BE49-F238E27FC236}">
                  <a16:creationId xmlns:a16="http://schemas.microsoft.com/office/drawing/2014/main" xmlns="" id="{D89AB495-378D-46EB-B1D2-FE760D016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74">
              <a:extLst>
                <a:ext uri="{FF2B5EF4-FFF2-40B4-BE49-F238E27FC236}">
                  <a16:creationId xmlns:a16="http://schemas.microsoft.com/office/drawing/2014/main" xmlns="" id="{643202BA-6C78-4E26-83D3-55FDE7112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75">
              <a:extLst>
                <a:ext uri="{FF2B5EF4-FFF2-40B4-BE49-F238E27FC236}">
                  <a16:creationId xmlns:a16="http://schemas.microsoft.com/office/drawing/2014/main" xmlns="" id="{BAEA12EA-4ACF-4706-A49C-13678E0DE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76">
              <a:extLst>
                <a:ext uri="{FF2B5EF4-FFF2-40B4-BE49-F238E27FC236}">
                  <a16:creationId xmlns:a16="http://schemas.microsoft.com/office/drawing/2014/main" xmlns="" id="{C03D3DC8-B834-4B63-A0A4-712C9C79F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77">
              <a:extLst>
                <a:ext uri="{FF2B5EF4-FFF2-40B4-BE49-F238E27FC236}">
                  <a16:creationId xmlns:a16="http://schemas.microsoft.com/office/drawing/2014/main" xmlns="" id="{183C839C-60E0-4F27-AC14-73ADCF1B9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78">
              <a:extLst>
                <a:ext uri="{FF2B5EF4-FFF2-40B4-BE49-F238E27FC236}">
                  <a16:creationId xmlns:a16="http://schemas.microsoft.com/office/drawing/2014/main" xmlns="" id="{31E3C4FB-2FD0-45C6-AE1E-770BDDF26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79">
              <a:extLst>
                <a:ext uri="{FF2B5EF4-FFF2-40B4-BE49-F238E27FC236}">
                  <a16:creationId xmlns:a16="http://schemas.microsoft.com/office/drawing/2014/main" xmlns="" id="{01EB5229-C38E-434B-8EAA-A56E64EED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80">
              <a:extLst>
                <a:ext uri="{FF2B5EF4-FFF2-40B4-BE49-F238E27FC236}">
                  <a16:creationId xmlns:a16="http://schemas.microsoft.com/office/drawing/2014/main" xmlns="" id="{727B8CAF-7C3D-457E-851D-B07B44B6F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81">
              <a:extLst>
                <a:ext uri="{FF2B5EF4-FFF2-40B4-BE49-F238E27FC236}">
                  <a16:creationId xmlns:a16="http://schemas.microsoft.com/office/drawing/2014/main" xmlns="" id="{F4F2E4C6-559B-457E-8FEA-3836925A0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2">
              <a:extLst>
                <a:ext uri="{FF2B5EF4-FFF2-40B4-BE49-F238E27FC236}">
                  <a16:creationId xmlns:a16="http://schemas.microsoft.com/office/drawing/2014/main" xmlns="" id="{8F700599-5A39-4219-B4BE-A1A94DDC6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83">
              <a:extLst>
                <a:ext uri="{FF2B5EF4-FFF2-40B4-BE49-F238E27FC236}">
                  <a16:creationId xmlns:a16="http://schemas.microsoft.com/office/drawing/2014/main" xmlns="" id="{8583445F-A8F5-45CB-87F9-27C57D06D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84">
              <a:extLst>
                <a:ext uri="{FF2B5EF4-FFF2-40B4-BE49-F238E27FC236}">
                  <a16:creationId xmlns:a16="http://schemas.microsoft.com/office/drawing/2014/main" xmlns="" id="{9319D039-D195-4EA9-9596-ED47B70F1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85">
              <a:extLst>
                <a:ext uri="{FF2B5EF4-FFF2-40B4-BE49-F238E27FC236}">
                  <a16:creationId xmlns:a16="http://schemas.microsoft.com/office/drawing/2014/main" xmlns="" id="{36C70D0A-BC4B-4119-927F-424DA9718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86">
              <a:extLst>
                <a:ext uri="{FF2B5EF4-FFF2-40B4-BE49-F238E27FC236}">
                  <a16:creationId xmlns:a16="http://schemas.microsoft.com/office/drawing/2014/main" xmlns="" id="{9E30C4E4-E2D4-4A02-8A31-32880479B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87">
              <a:extLst>
                <a:ext uri="{FF2B5EF4-FFF2-40B4-BE49-F238E27FC236}">
                  <a16:creationId xmlns:a16="http://schemas.microsoft.com/office/drawing/2014/main" xmlns="" id="{875B02DE-F047-43CB-8148-4684A5CCE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88">
              <a:extLst>
                <a:ext uri="{FF2B5EF4-FFF2-40B4-BE49-F238E27FC236}">
                  <a16:creationId xmlns:a16="http://schemas.microsoft.com/office/drawing/2014/main" xmlns="" id="{67DBDAC1-B825-4E3A-8829-44E6C7D20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89">
              <a:extLst>
                <a:ext uri="{FF2B5EF4-FFF2-40B4-BE49-F238E27FC236}">
                  <a16:creationId xmlns:a16="http://schemas.microsoft.com/office/drawing/2014/main" xmlns="" id="{56772CB1-39D0-4819-BE0F-F058C81A4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90">
              <a:extLst>
                <a:ext uri="{FF2B5EF4-FFF2-40B4-BE49-F238E27FC236}">
                  <a16:creationId xmlns:a16="http://schemas.microsoft.com/office/drawing/2014/main" xmlns="" id="{938A7AC5-476E-4152-A94E-BB88EA77B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91">
              <a:extLst>
                <a:ext uri="{FF2B5EF4-FFF2-40B4-BE49-F238E27FC236}">
                  <a16:creationId xmlns:a16="http://schemas.microsoft.com/office/drawing/2014/main" xmlns="" id="{366B8041-874F-4E97-81D0-F240FE567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92">
              <a:extLst>
                <a:ext uri="{FF2B5EF4-FFF2-40B4-BE49-F238E27FC236}">
                  <a16:creationId xmlns:a16="http://schemas.microsoft.com/office/drawing/2014/main" xmlns="" id="{68A145F1-56D2-40B1-A77A-20117CE09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93">
              <a:extLst>
                <a:ext uri="{FF2B5EF4-FFF2-40B4-BE49-F238E27FC236}">
                  <a16:creationId xmlns:a16="http://schemas.microsoft.com/office/drawing/2014/main" xmlns="" id="{30416B8C-7864-4469-AC00-858FA426E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94">
              <a:extLst>
                <a:ext uri="{FF2B5EF4-FFF2-40B4-BE49-F238E27FC236}">
                  <a16:creationId xmlns:a16="http://schemas.microsoft.com/office/drawing/2014/main" xmlns="" id="{271125D7-778B-4A59-BD8A-BBAB9C430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95">
              <a:extLst>
                <a:ext uri="{FF2B5EF4-FFF2-40B4-BE49-F238E27FC236}">
                  <a16:creationId xmlns:a16="http://schemas.microsoft.com/office/drawing/2014/main" xmlns="" id="{7DD6486F-3561-437C-9AA6-39F76D555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96">
              <a:extLst>
                <a:ext uri="{FF2B5EF4-FFF2-40B4-BE49-F238E27FC236}">
                  <a16:creationId xmlns:a16="http://schemas.microsoft.com/office/drawing/2014/main" xmlns="" id="{3D73BD34-732A-47E2-A2D6-9C68722A6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97">
              <a:extLst>
                <a:ext uri="{FF2B5EF4-FFF2-40B4-BE49-F238E27FC236}">
                  <a16:creationId xmlns:a16="http://schemas.microsoft.com/office/drawing/2014/main" xmlns="" id="{F3EB92D7-0949-4FBF-9F9E-EF94C9E1A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98">
              <a:extLst>
                <a:ext uri="{FF2B5EF4-FFF2-40B4-BE49-F238E27FC236}">
                  <a16:creationId xmlns:a16="http://schemas.microsoft.com/office/drawing/2014/main" xmlns="" id="{852F2A0E-E75A-4BC4-924A-3AE0D3117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99">
              <a:extLst>
                <a:ext uri="{FF2B5EF4-FFF2-40B4-BE49-F238E27FC236}">
                  <a16:creationId xmlns:a16="http://schemas.microsoft.com/office/drawing/2014/main" xmlns="" id="{8505C03D-E338-412F-B942-412811808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00">
              <a:extLst>
                <a:ext uri="{FF2B5EF4-FFF2-40B4-BE49-F238E27FC236}">
                  <a16:creationId xmlns:a16="http://schemas.microsoft.com/office/drawing/2014/main" xmlns="" id="{4E0DBCBB-2DB0-4C0F-BCC7-D6CF2C580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01">
              <a:extLst>
                <a:ext uri="{FF2B5EF4-FFF2-40B4-BE49-F238E27FC236}">
                  <a16:creationId xmlns:a16="http://schemas.microsoft.com/office/drawing/2014/main" xmlns="" id="{E670E614-455E-426D-9188-8FE8A78E2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02">
              <a:extLst>
                <a:ext uri="{FF2B5EF4-FFF2-40B4-BE49-F238E27FC236}">
                  <a16:creationId xmlns:a16="http://schemas.microsoft.com/office/drawing/2014/main" xmlns="" id="{00A85C54-8F69-4E0E-AE66-026E1E064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03">
              <a:extLst>
                <a:ext uri="{FF2B5EF4-FFF2-40B4-BE49-F238E27FC236}">
                  <a16:creationId xmlns:a16="http://schemas.microsoft.com/office/drawing/2014/main" xmlns="" id="{04388912-02A5-4983-BA51-0C2E09C31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04">
              <a:extLst>
                <a:ext uri="{FF2B5EF4-FFF2-40B4-BE49-F238E27FC236}">
                  <a16:creationId xmlns:a16="http://schemas.microsoft.com/office/drawing/2014/main" xmlns="" id="{4E495514-8955-48B3-A7DC-7C22D6268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05">
              <a:extLst>
                <a:ext uri="{FF2B5EF4-FFF2-40B4-BE49-F238E27FC236}">
                  <a16:creationId xmlns:a16="http://schemas.microsoft.com/office/drawing/2014/main" xmlns="" id="{4F544B26-888D-4BD0-A033-292C46FC7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06">
              <a:extLst>
                <a:ext uri="{FF2B5EF4-FFF2-40B4-BE49-F238E27FC236}">
                  <a16:creationId xmlns:a16="http://schemas.microsoft.com/office/drawing/2014/main" xmlns="" id="{1684592F-4F5C-4DAD-BD61-E086584EA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07">
              <a:extLst>
                <a:ext uri="{FF2B5EF4-FFF2-40B4-BE49-F238E27FC236}">
                  <a16:creationId xmlns:a16="http://schemas.microsoft.com/office/drawing/2014/main" xmlns="" id="{DACC1F1E-1581-489C-8E82-37020D31A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08">
              <a:extLst>
                <a:ext uri="{FF2B5EF4-FFF2-40B4-BE49-F238E27FC236}">
                  <a16:creationId xmlns:a16="http://schemas.microsoft.com/office/drawing/2014/main" xmlns="" id="{4F1EEFBC-11C0-4D7C-8144-76879A1C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09">
              <a:extLst>
                <a:ext uri="{FF2B5EF4-FFF2-40B4-BE49-F238E27FC236}">
                  <a16:creationId xmlns:a16="http://schemas.microsoft.com/office/drawing/2014/main" xmlns="" id="{3DB59268-76B8-454C-9DE6-38579DE05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10">
              <a:extLst>
                <a:ext uri="{FF2B5EF4-FFF2-40B4-BE49-F238E27FC236}">
                  <a16:creationId xmlns:a16="http://schemas.microsoft.com/office/drawing/2014/main" xmlns="" id="{CF269C21-27EE-48D2-AD3C-B19E1277C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11">
              <a:extLst>
                <a:ext uri="{FF2B5EF4-FFF2-40B4-BE49-F238E27FC236}">
                  <a16:creationId xmlns:a16="http://schemas.microsoft.com/office/drawing/2014/main" xmlns="" id="{DFA21876-9031-4C10-8422-213859FCE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12">
              <a:extLst>
                <a:ext uri="{FF2B5EF4-FFF2-40B4-BE49-F238E27FC236}">
                  <a16:creationId xmlns:a16="http://schemas.microsoft.com/office/drawing/2014/main" xmlns="" id="{CB96B9A0-E223-4E6A-BFA4-AAA1819C9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13">
              <a:extLst>
                <a:ext uri="{FF2B5EF4-FFF2-40B4-BE49-F238E27FC236}">
                  <a16:creationId xmlns:a16="http://schemas.microsoft.com/office/drawing/2014/main" xmlns="" id="{B2456FCC-FD7A-417A-9F1C-83DCBCCD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14">
              <a:extLst>
                <a:ext uri="{FF2B5EF4-FFF2-40B4-BE49-F238E27FC236}">
                  <a16:creationId xmlns:a16="http://schemas.microsoft.com/office/drawing/2014/main" xmlns="" id="{847BF3E3-0C3B-47DB-B97E-6E6CB3C49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15">
              <a:extLst>
                <a:ext uri="{FF2B5EF4-FFF2-40B4-BE49-F238E27FC236}">
                  <a16:creationId xmlns:a16="http://schemas.microsoft.com/office/drawing/2014/main" xmlns="" id="{8EB4C1CD-930E-44CB-862E-23D54EDDA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16">
              <a:extLst>
                <a:ext uri="{FF2B5EF4-FFF2-40B4-BE49-F238E27FC236}">
                  <a16:creationId xmlns:a16="http://schemas.microsoft.com/office/drawing/2014/main" xmlns="" id="{BDE037CB-6C79-400E-A2B1-2CE55843E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17">
              <a:extLst>
                <a:ext uri="{FF2B5EF4-FFF2-40B4-BE49-F238E27FC236}">
                  <a16:creationId xmlns:a16="http://schemas.microsoft.com/office/drawing/2014/main" xmlns="" id="{6D450C09-5F51-4270-B324-F4657DDAF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18">
              <a:extLst>
                <a:ext uri="{FF2B5EF4-FFF2-40B4-BE49-F238E27FC236}">
                  <a16:creationId xmlns:a16="http://schemas.microsoft.com/office/drawing/2014/main" xmlns="" id="{1C4B6DC2-37FC-4AC9-AE19-38227B884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19">
              <a:extLst>
                <a:ext uri="{FF2B5EF4-FFF2-40B4-BE49-F238E27FC236}">
                  <a16:creationId xmlns:a16="http://schemas.microsoft.com/office/drawing/2014/main" xmlns="" id="{CF2129B9-634D-4BD5-A19B-8CB941C2F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20">
              <a:extLst>
                <a:ext uri="{FF2B5EF4-FFF2-40B4-BE49-F238E27FC236}">
                  <a16:creationId xmlns:a16="http://schemas.microsoft.com/office/drawing/2014/main" xmlns="" id="{1F7FA278-E881-4DC5-87EE-17C1D06CF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21">
              <a:extLst>
                <a:ext uri="{FF2B5EF4-FFF2-40B4-BE49-F238E27FC236}">
                  <a16:creationId xmlns:a16="http://schemas.microsoft.com/office/drawing/2014/main" xmlns="" id="{3C5D7176-7415-42B0-B488-D33E23A18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22">
              <a:extLst>
                <a:ext uri="{FF2B5EF4-FFF2-40B4-BE49-F238E27FC236}">
                  <a16:creationId xmlns:a16="http://schemas.microsoft.com/office/drawing/2014/main" xmlns="" id="{C6A9E9BE-0B27-4E9F-A898-88F4A29A6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23">
              <a:extLst>
                <a:ext uri="{FF2B5EF4-FFF2-40B4-BE49-F238E27FC236}">
                  <a16:creationId xmlns:a16="http://schemas.microsoft.com/office/drawing/2014/main" xmlns="" id="{D631815E-0E5E-4F07-A842-CE93F0DA2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24">
              <a:extLst>
                <a:ext uri="{FF2B5EF4-FFF2-40B4-BE49-F238E27FC236}">
                  <a16:creationId xmlns:a16="http://schemas.microsoft.com/office/drawing/2014/main" xmlns="" id="{E7946EB5-B3DB-49F9-8655-4FEF639F6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0011" y="695325"/>
              <a:ext cx="309562" cy="895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25">
              <a:extLst>
                <a:ext uri="{FF2B5EF4-FFF2-40B4-BE49-F238E27FC236}">
                  <a16:creationId xmlns:a16="http://schemas.microsoft.com/office/drawing/2014/main" xmlns="" id="{EA1AE27D-FEF7-4980-AE61-5542DFD29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xmlns="" id="{D770DED6-FB96-4157-A266-B8792770C973}"/>
              </a:ext>
            </a:extLst>
          </p:cNvPr>
          <p:cNvGrpSpPr/>
          <p:nvPr/>
        </p:nvGrpSpPr>
        <p:grpSpPr>
          <a:xfrm>
            <a:off x="10623426" y="697569"/>
            <a:ext cx="1176713" cy="4339108"/>
            <a:chOff x="9604638" y="-3280047"/>
            <a:chExt cx="1600255" cy="5900911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xmlns="" id="{983E79BB-9F7F-48E0-BED7-0F59D06914BA}"/>
                </a:ext>
              </a:extLst>
            </p:cNvPr>
            <p:cNvGrpSpPr/>
            <p:nvPr/>
          </p:nvGrpSpPr>
          <p:grpSpPr>
            <a:xfrm>
              <a:off x="10090815" y="-3280047"/>
              <a:ext cx="455613" cy="4540251"/>
              <a:chOff x="2149974" y="-3713177"/>
              <a:chExt cx="455613" cy="4540251"/>
            </a:xfrm>
          </p:grpSpPr>
          <p:sp>
            <p:nvSpPr>
              <p:cNvPr id="205" name="Freeform 6">
                <a:extLst>
                  <a:ext uri="{FF2B5EF4-FFF2-40B4-BE49-F238E27FC236}">
                    <a16:creationId xmlns:a16="http://schemas.microsoft.com/office/drawing/2014/main" xmlns="" id="{D5BCACB5-F9C3-4EF8-B523-BEDFBE257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974" y="-3713177"/>
                <a:ext cx="377825" cy="3998913"/>
              </a:xfrm>
              <a:custGeom>
                <a:avLst/>
                <a:gdLst>
                  <a:gd name="T0" fmla="*/ 203 w 238"/>
                  <a:gd name="T1" fmla="*/ 38 h 2519"/>
                  <a:gd name="T2" fmla="*/ 193 w 238"/>
                  <a:gd name="T3" fmla="*/ 2487 h 2519"/>
                  <a:gd name="T4" fmla="*/ 111 w 238"/>
                  <a:gd name="T5" fmla="*/ 2487 h 2519"/>
                  <a:gd name="T6" fmla="*/ 35 w 238"/>
                  <a:gd name="T7" fmla="*/ 6 h 2519"/>
                  <a:gd name="T8" fmla="*/ 0 w 238"/>
                  <a:gd name="T9" fmla="*/ 0 h 2519"/>
                  <a:gd name="T10" fmla="*/ 76 w 238"/>
                  <a:gd name="T11" fmla="*/ 2503 h 2519"/>
                  <a:gd name="T12" fmla="*/ 76 w 238"/>
                  <a:gd name="T13" fmla="*/ 2519 h 2519"/>
                  <a:gd name="T14" fmla="*/ 225 w 238"/>
                  <a:gd name="T15" fmla="*/ 2519 h 2519"/>
                  <a:gd name="T16" fmla="*/ 238 w 238"/>
                  <a:gd name="T17" fmla="*/ 38 h 2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8" h="2519">
                    <a:moveTo>
                      <a:pt x="203" y="38"/>
                    </a:moveTo>
                    <a:lnTo>
                      <a:pt x="193" y="2487"/>
                    </a:lnTo>
                    <a:lnTo>
                      <a:pt x="111" y="2487"/>
                    </a:lnTo>
                    <a:lnTo>
                      <a:pt x="35" y="6"/>
                    </a:lnTo>
                    <a:lnTo>
                      <a:pt x="0" y="0"/>
                    </a:lnTo>
                    <a:lnTo>
                      <a:pt x="76" y="2503"/>
                    </a:lnTo>
                    <a:lnTo>
                      <a:pt x="76" y="2519"/>
                    </a:lnTo>
                    <a:lnTo>
                      <a:pt x="225" y="2519"/>
                    </a:lnTo>
                    <a:lnTo>
                      <a:pt x="238" y="38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7">
                <a:extLst>
                  <a:ext uri="{FF2B5EF4-FFF2-40B4-BE49-F238E27FC236}">
                    <a16:creationId xmlns:a16="http://schemas.microsoft.com/office/drawing/2014/main" xmlns="" id="{9D4A5C79-CE0D-419B-AE34-CBB353D5A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199" y="488936"/>
                <a:ext cx="303213" cy="338138"/>
              </a:xfrm>
              <a:custGeom>
                <a:avLst/>
                <a:gdLst>
                  <a:gd name="T0" fmla="*/ 29 w 93"/>
                  <a:gd name="T1" fmla="*/ 2 h 106"/>
                  <a:gd name="T2" fmla="*/ 24 w 93"/>
                  <a:gd name="T3" fmla="*/ 2 h 106"/>
                  <a:gd name="T4" fmla="*/ 2 w 93"/>
                  <a:gd name="T5" fmla="*/ 51 h 106"/>
                  <a:gd name="T6" fmla="*/ 32 w 93"/>
                  <a:gd name="T7" fmla="*/ 100 h 106"/>
                  <a:gd name="T8" fmla="*/ 84 w 93"/>
                  <a:gd name="T9" fmla="*/ 86 h 106"/>
                  <a:gd name="T10" fmla="*/ 86 w 93"/>
                  <a:gd name="T11" fmla="*/ 46 h 106"/>
                  <a:gd name="T12" fmla="*/ 86 w 93"/>
                  <a:gd name="T13" fmla="*/ 43 h 106"/>
                  <a:gd name="T14" fmla="*/ 86 w 93"/>
                  <a:gd name="T15" fmla="*/ 40 h 106"/>
                  <a:gd name="T16" fmla="*/ 84 w 93"/>
                  <a:gd name="T17" fmla="*/ 31 h 106"/>
                  <a:gd name="T18" fmla="*/ 77 w 93"/>
                  <a:gd name="T19" fmla="*/ 32 h 106"/>
                  <a:gd name="T20" fmla="*/ 77 w 93"/>
                  <a:gd name="T21" fmla="*/ 39 h 106"/>
                  <a:gd name="T22" fmla="*/ 77 w 93"/>
                  <a:gd name="T23" fmla="*/ 42 h 106"/>
                  <a:gd name="T24" fmla="*/ 71 w 93"/>
                  <a:gd name="T25" fmla="*/ 65 h 106"/>
                  <a:gd name="T26" fmla="*/ 40 w 93"/>
                  <a:gd name="T27" fmla="*/ 63 h 106"/>
                  <a:gd name="T28" fmla="*/ 49 w 93"/>
                  <a:gd name="T29" fmla="*/ 27 h 106"/>
                  <a:gd name="T30" fmla="*/ 49 w 93"/>
                  <a:gd name="T31" fmla="*/ 23 h 106"/>
                  <a:gd name="T32" fmla="*/ 29 w 93"/>
                  <a:gd name="T33" fmla="*/ 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106">
                    <a:moveTo>
                      <a:pt x="29" y="2"/>
                    </a:moveTo>
                    <a:cubicBezTo>
                      <a:pt x="28" y="0"/>
                      <a:pt x="25" y="0"/>
                      <a:pt x="24" y="2"/>
                    </a:cubicBezTo>
                    <a:cubicBezTo>
                      <a:pt x="18" y="10"/>
                      <a:pt x="4" y="30"/>
                      <a:pt x="2" y="51"/>
                    </a:cubicBezTo>
                    <a:cubicBezTo>
                      <a:pt x="0" y="71"/>
                      <a:pt x="10" y="93"/>
                      <a:pt x="32" y="100"/>
                    </a:cubicBezTo>
                    <a:cubicBezTo>
                      <a:pt x="51" y="106"/>
                      <a:pt x="76" y="101"/>
                      <a:pt x="84" y="86"/>
                    </a:cubicBezTo>
                    <a:cubicBezTo>
                      <a:pt x="93" y="69"/>
                      <a:pt x="87" y="52"/>
                      <a:pt x="86" y="46"/>
                    </a:cubicBezTo>
                    <a:cubicBezTo>
                      <a:pt x="86" y="45"/>
                      <a:pt x="86" y="44"/>
                      <a:pt x="86" y="43"/>
                    </a:cubicBezTo>
                    <a:cubicBezTo>
                      <a:pt x="86" y="42"/>
                      <a:pt x="86" y="41"/>
                      <a:pt x="86" y="40"/>
                    </a:cubicBezTo>
                    <a:cubicBezTo>
                      <a:pt x="85" y="38"/>
                      <a:pt x="85" y="34"/>
                      <a:pt x="84" y="31"/>
                    </a:cubicBezTo>
                    <a:cubicBezTo>
                      <a:pt x="83" y="27"/>
                      <a:pt x="77" y="28"/>
                      <a:pt x="77" y="32"/>
                    </a:cubicBezTo>
                    <a:cubicBezTo>
                      <a:pt x="77" y="35"/>
                      <a:pt x="77" y="38"/>
                      <a:pt x="77" y="39"/>
                    </a:cubicBezTo>
                    <a:cubicBezTo>
                      <a:pt x="77" y="40"/>
                      <a:pt x="77" y="41"/>
                      <a:pt x="77" y="42"/>
                    </a:cubicBezTo>
                    <a:cubicBezTo>
                      <a:pt x="76" y="50"/>
                      <a:pt x="74" y="60"/>
                      <a:pt x="71" y="65"/>
                    </a:cubicBezTo>
                    <a:cubicBezTo>
                      <a:pt x="65" y="75"/>
                      <a:pt x="44" y="74"/>
                      <a:pt x="40" y="63"/>
                    </a:cubicBezTo>
                    <a:cubicBezTo>
                      <a:pt x="36" y="52"/>
                      <a:pt x="45" y="34"/>
                      <a:pt x="49" y="27"/>
                    </a:cubicBezTo>
                    <a:cubicBezTo>
                      <a:pt x="50" y="26"/>
                      <a:pt x="50" y="24"/>
                      <a:pt x="49" y="23"/>
                    </a:cubicBezTo>
                    <a:lnTo>
                      <a:pt x="29" y="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8">
                <a:extLst>
                  <a:ext uri="{FF2B5EF4-FFF2-40B4-BE49-F238E27FC236}">
                    <a16:creationId xmlns:a16="http://schemas.microsoft.com/office/drawing/2014/main" xmlns="" id="{38DAC29A-C99B-4D71-BBAE-37EC58F50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724" y="101586"/>
                <a:ext cx="423863" cy="490538"/>
              </a:xfrm>
              <a:custGeom>
                <a:avLst/>
                <a:gdLst>
                  <a:gd name="T0" fmla="*/ 114 w 130"/>
                  <a:gd name="T1" fmla="*/ 11 h 154"/>
                  <a:gd name="T2" fmla="*/ 91 w 130"/>
                  <a:gd name="T3" fmla="*/ 0 h 154"/>
                  <a:gd name="T4" fmla="*/ 65 w 130"/>
                  <a:gd name="T5" fmla="*/ 0 h 154"/>
                  <a:gd name="T6" fmla="*/ 39 w 130"/>
                  <a:gd name="T7" fmla="*/ 0 h 154"/>
                  <a:gd name="T8" fmla="*/ 16 w 130"/>
                  <a:gd name="T9" fmla="*/ 11 h 154"/>
                  <a:gd name="T10" fmla="*/ 8 w 130"/>
                  <a:gd name="T11" fmla="*/ 20 h 154"/>
                  <a:gd name="T12" fmla="*/ 0 w 130"/>
                  <a:gd name="T13" fmla="*/ 40 h 154"/>
                  <a:gd name="T14" fmla="*/ 0 w 130"/>
                  <a:gd name="T15" fmla="*/ 79 h 154"/>
                  <a:gd name="T16" fmla="*/ 6 w 130"/>
                  <a:gd name="T17" fmla="*/ 97 h 154"/>
                  <a:gd name="T18" fmla="*/ 37 w 130"/>
                  <a:gd name="T19" fmla="*/ 141 h 154"/>
                  <a:gd name="T20" fmla="*/ 62 w 130"/>
                  <a:gd name="T21" fmla="*/ 154 h 154"/>
                  <a:gd name="T22" fmla="*/ 65 w 130"/>
                  <a:gd name="T23" fmla="*/ 154 h 154"/>
                  <a:gd name="T24" fmla="*/ 68 w 130"/>
                  <a:gd name="T25" fmla="*/ 154 h 154"/>
                  <a:gd name="T26" fmla="*/ 93 w 130"/>
                  <a:gd name="T27" fmla="*/ 141 h 154"/>
                  <a:gd name="T28" fmla="*/ 124 w 130"/>
                  <a:gd name="T29" fmla="*/ 97 h 154"/>
                  <a:gd name="T30" fmla="*/ 130 w 130"/>
                  <a:gd name="T31" fmla="*/ 79 h 154"/>
                  <a:gd name="T32" fmla="*/ 130 w 130"/>
                  <a:gd name="T33" fmla="*/ 40 h 154"/>
                  <a:gd name="T34" fmla="*/ 122 w 130"/>
                  <a:gd name="T35" fmla="*/ 20 h 154"/>
                  <a:gd name="T36" fmla="*/ 114 w 130"/>
                  <a:gd name="T37" fmla="*/ 1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0" h="154">
                    <a:moveTo>
                      <a:pt x="114" y="11"/>
                    </a:moveTo>
                    <a:cubicBezTo>
                      <a:pt x="108" y="4"/>
                      <a:pt x="100" y="0"/>
                      <a:pt x="91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0" y="0"/>
                      <a:pt x="22" y="4"/>
                      <a:pt x="16" y="1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3" y="25"/>
                      <a:pt x="0" y="33"/>
                      <a:pt x="0" y="4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5"/>
                      <a:pt x="2" y="91"/>
                      <a:pt x="6" y="97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43" y="149"/>
                      <a:pt x="52" y="154"/>
                      <a:pt x="62" y="154"/>
                    </a:cubicBezTo>
                    <a:cubicBezTo>
                      <a:pt x="65" y="154"/>
                      <a:pt x="65" y="154"/>
                      <a:pt x="65" y="154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78" y="154"/>
                      <a:pt x="87" y="149"/>
                      <a:pt x="93" y="141"/>
                    </a:cubicBezTo>
                    <a:cubicBezTo>
                      <a:pt x="124" y="97"/>
                      <a:pt x="124" y="97"/>
                      <a:pt x="124" y="97"/>
                    </a:cubicBezTo>
                    <a:cubicBezTo>
                      <a:pt x="128" y="91"/>
                      <a:pt x="130" y="85"/>
                      <a:pt x="130" y="79"/>
                    </a:cubicBezTo>
                    <a:cubicBezTo>
                      <a:pt x="130" y="40"/>
                      <a:pt x="130" y="40"/>
                      <a:pt x="130" y="40"/>
                    </a:cubicBezTo>
                    <a:cubicBezTo>
                      <a:pt x="130" y="33"/>
                      <a:pt x="127" y="25"/>
                      <a:pt x="122" y="20"/>
                    </a:cubicBezTo>
                    <a:lnTo>
                      <a:pt x="114" y="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xmlns="" id="{BD1694DA-CAF9-428F-AED9-2092E62FC243}"/>
                </a:ext>
              </a:extLst>
            </p:cNvPr>
            <p:cNvGrpSpPr/>
            <p:nvPr/>
          </p:nvGrpSpPr>
          <p:grpSpPr>
            <a:xfrm>
              <a:off x="9610110" y="1366348"/>
              <a:ext cx="1594783" cy="1254516"/>
              <a:chOff x="4501217" y="2328648"/>
              <a:chExt cx="736600" cy="579437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02" name="Rectangle 105">
                <a:extLst>
                  <a:ext uri="{FF2B5EF4-FFF2-40B4-BE49-F238E27FC236}">
                    <a16:creationId xmlns:a16="http://schemas.microsoft.com/office/drawing/2014/main" xmlns="" id="{89B05C87-3B91-42D8-9E38-4672BF63D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1217" y="2411198"/>
                <a:ext cx="736600" cy="2413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Rectangle 106">
                <a:extLst>
                  <a:ext uri="{FF2B5EF4-FFF2-40B4-BE49-F238E27FC236}">
                    <a16:creationId xmlns:a16="http://schemas.microsoft.com/office/drawing/2014/main" xmlns="" id="{174F32D2-A13B-4661-B294-7C910B4EF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2680" y="2328648"/>
                <a:ext cx="187325" cy="12382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Rectangle 123">
                <a:extLst>
                  <a:ext uri="{FF2B5EF4-FFF2-40B4-BE49-F238E27FC236}">
                    <a16:creationId xmlns:a16="http://schemas.microsoft.com/office/drawing/2014/main" xmlns="" id="{1903085B-888D-45CB-AF45-98AF35DD5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1217" y="2665198"/>
                <a:ext cx="736600" cy="24288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xmlns="" id="{A16DE835-B60E-435A-BAF5-B00985B8C028}"/>
                </a:ext>
              </a:extLst>
            </p:cNvPr>
            <p:cNvGrpSpPr/>
            <p:nvPr/>
          </p:nvGrpSpPr>
          <p:grpSpPr>
            <a:xfrm>
              <a:off x="9604638" y="1187749"/>
              <a:ext cx="1584213" cy="352460"/>
              <a:chOff x="9590893" y="872582"/>
              <a:chExt cx="1584213" cy="352460"/>
            </a:xfrm>
          </p:grpSpPr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xmlns="" id="{885C7C73-1146-4DB3-8380-E2A031CAA414}"/>
                  </a:ext>
                </a:extLst>
              </p:cNvPr>
              <p:cNvCxnSpPr>
                <a:cxnSpLocks/>
                <a:stCxn id="206" idx="3"/>
              </p:cNvCxnSpPr>
              <p:nvPr/>
            </p:nvCxnSpPr>
            <p:spPr>
              <a:xfrm flipH="1">
                <a:off x="9590893" y="872582"/>
                <a:ext cx="767126" cy="352460"/>
              </a:xfrm>
              <a:prstGeom prst="line">
                <a:avLst/>
              </a:prstGeom>
              <a:ln w="222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xmlns="" id="{29F8BC2C-FDBA-43BC-9D9A-3544D9D27F53}"/>
                  </a:ext>
                </a:extLst>
              </p:cNvPr>
              <p:cNvCxnSpPr>
                <a:cxnSpLocks/>
                <a:stCxn id="206" idx="3"/>
              </p:cNvCxnSpPr>
              <p:nvPr/>
            </p:nvCxnSpPr>
            <p:spPr>
              <a:xfrm>
                <a:off x="10358019" y="872582"/>
                <a:ext cx="817087" cy="352460"/>
              </a:xfrm>
              <a:prstGeom prst="line">
                <a:avLst/>
              </a:prstGeom>
              <a:ln w="222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xmlns="" id="{82ED0347-9416-4989-921E-8C98DF575E8C}"/>
              </a:ext>
            </a:extLst>
          </p:cNvPr>
          <p:cNvGrpSpPr/>
          <p:nvPr/>
        </p:nvGrpSpPr>
        <p:grpSpPr>
          <a:xfrm>
            <a:off x="6753864" y="3246862"/>
            <a:ext cx="3552214" cy="2157130"/>
            <a:chOff x="3172436" y="1508641"/>
            <a:chExt cx="6382903" cy="3876105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xmlns="" id="{ED3F7852-2AB8-4579-BAF1-0D5E162999B3}"/>
                </a:ext>
              </a:extLst>
            </p:cNvPr>
            <p:cNvSpPr/>
            <p:nvPr/>
          </p:nvSpPr>
          <p:spPr>
            <a:xfrm>
              <a:off x="3776568" y="1677320"/>
              <a:ext cx="1038032" cy="330283"/>
            </a:xfrm>
            <a:custGeom>
              <a:avLst/>
              <a:gdLst>
                <a:gd name="connsiteX0" fmla="*/ 418624 w 419100"/>
                <a:gd name="connsiteY0" fmla="*/ 112871 h 133350"/>
                <a:gd name="connsiteX1" fmla="*/ 412909 w 419100"/>
                <a:gd name="connsiteY1" fmla="*/ 132874 h 133350"/>
                <a:gd name="connsiteX2" fmla="*/ 7144 w 419100"/>
                <a:gd name="connsiteY2" fmla="*/ 26194 h 133350"/>
                <a:gd name="connsiteX3" fmla="*/ 11906 w 419100"/>
                <a:gd name="connsiteY3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133350">
                  <a:moveTo>
                    <a:pt x="418624" y="112871"/>
                  </a:moveTo>
                  <a:lnTo>
                    <a:pt x="412909" y="132874"/>
                  </a:lnTo>
                  <a:lnTo>
                    <a:pt x="7144" y="26194"/>
                  </a:lnTo>
                  <a:lnTo>
                    <a:pt x="11906" y="71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xmlns="" id="{1945A6D3-BB37-4501-B521-A8891D208617}"/>
                </a:ext>
              </a:extLst>
            </p:cNvPr>
            <p:cNvSpPr/>
            <p:nvPr/>
          </p:nvSpPr>
          <p:spPr>
            <a:xfrm>
              <a:off x="4702640" y="1879641"/>
              <a:ext cx="589791" cy="283100"/>
            </a:xfrm>
            <a:custGeom>
              <a:avLst/>
              <a:gdLst>
                <a:gd name="connsiteX0" fmla="*/ 8735 w 238125"/>
                <a:gd name="connsiteY0" fmla="*/ 58457 h 114300"/>
                <a:gd name="connsiteX1" fmla="*/ 21902 w 238125"/>
                <a:gd name="connsiteY1" fmla="*/ 8735 h 114300"/>
                <a:gd name="connsiteX2" fmla="*/ 233682 w 238125"/>
                <a:gd name="connsiteY2" fmla="*/ 64818 h 114300"/>
                <a:gd name="connsiteX3" fmla="*/ 220514 w 238125"/>
                <a:gd name="connsiteY3" fmla="*/ 1145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14300">
                  <a:moveTo>
                    <a:pt x="8735" y="58457"/>
                  </a:moveTo>
                  <a:lnTo>
                    <a:pt x="21902" y="8735"/>
                  </a:lnTo>
                  <a:lnTo>
                    <a:pt x="233682" y="64818"/>
                  </a:lnTo>
                  <a:lnTo>
                    <a:pt x="220514" y="114540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xmlns="" id="{C1CF219A-6C60-4FE3-995D-87EA169FE32F}"/>
                </a:ext>
              </a:extLst>
            </p:cNvPr>
            <p:cNvSpPr/>
            <p:nvPr/>
          </p:nvSpPr>
          <p:spPr>
            <a:xfrm>
              <a:off x="3557164" y="3463208"/>
              <a:ext cx="212325" cy="1061624"/>
            </a:xfrm>
            <a:custGeom>
              <a:avLst/>
              <a:gdLst>
                <a:gd name="connsiteX0" fmla="*/ 7144 w 85725"/>
                <a:gd name="connsiteY0" fmla="*/ 9049 h 428625"/>
                <a:gd name="connsiteX1" fmla="*/ 27146 w 85725"/>
                <a:gd name="connsiteY1" fmla="*/ 7144 h 428625"/>
                <a:gd name="connsiteX2" fmla="*/ 79534 w 85725"/>
                <a:gd name="connsiteY2" fmla="*/ 423386 h 428625"/>
                <a:gd name="connsiteX3" fmla="*/ 59531 w 85725"/>
                <a:gd name="connsiteY3" fmla="*/ 4262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28625">
                  <a:moveTo>
                    <a:pt x="7144" y="9049"/>
                  </a:moveTo>
                  <a:lnTo>
                    <a:pt x="27146" y="7144"/>
                  </a:lnTo>
                  <a:lnTo>
                    <a:pt x="79534" y="423386"/>
                  </a:lnTo>
                  <a:lnTo>
                    <a:pt x="59531" y="4262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xmlns="" id="{D3F2B139-9F8D-4D93-BDA3-51D4BF439172}"/>
                </a:ext>
              </a:extLst>
            </p:cNvPr>
            <p:cNvSpPr/>
            <p:nvPr/>
          </p:nvSpPr>
          <p:spPr>
            <a:xfrm>
              <a:off x="3459365" y="2983799"/>
              <a:ext cx="212325" cy="589791"/>
            </a:xfrm>
            <a:custGeom>
              <a:avLst/>
              <a:gdLst>
                <a:gd name="connsiteX0" fmla="*/ 7950 w 85725"/>
                <a:gd name="connsiteY0" fmla="*/ 14122 h 238125"/>
                <a:gd name="connsiteX1" fmla="*/ 59014 w 85725"/>
                <a:gd name="connsiteY1" fmla="*/ 7950 h 238125"/>
                <a:gd name="connsiteX2" fmla="*/ 85303 w 85725"/>
                <a:gd name="connsiteY2" fmla="*/ 225447 h 238125"/>
                <a:gd name="connsiteX3" fmla="*/ 34239 w 85725"/>
                <a:gd name="connsiteY3" fmla="*/ 231619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38125">
                  <a:moveTo>
                    <a:pt x="7950" y="14122"/>
                  </a:moveTo>
                  <a:lnTo>
                    <a:pt x="59014" y="7950"/>
                  </a:lnTo>
                  <a:lnTo>
                    <a:pt x="85303" y="225447"/>
                  </a:lnTo>
                  <a:lnTo>
                    <a:pt x="34239" y="231619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xmlns="" id="{7580210E-39FA-402D-82CF-42112C780A27}"/>
                </a:ext>
              </a:extLst>
            </p:cNvPr>
            <p:cNvSpPr/>
            <p:nvPr/>
          </p:nvSpPr>
          <p:spPr>
            <a:xfrm>
              <a:off x="3817854" y="1947446"/>
              <a:ext cx="2838073" cy="1903844"/>
            </a:xfrm>
            <a:custGeom>
              <a:avLst/>
              <a:gdLst>
                <a:gd name="connsiteX0" fmla="*/ 2098335 w 2838073"/>
                <a:gd name="connsiteY0" fmla="*/ 397944 h 1903844"/>
                <a:gd name="connsiteX1" fmla="*/ 1982738 w 2838073"/>
                <a:gd name="connsiteY1" fmla="*/ 513542 h 1903844"/>
                <a:gd name="connsiteX2" fmla="*/ 2098335 w 2838073"/>
                <a:gd name="connsiteY2" fmla="*/ 629143 h 1903844"/>
                <a:gd name="connsiteX3" fmla="*/ 2213936 w 2838073"/>
                <a:gd name="connsiteY3" fmla="*/ 513542 h 1903844"/>
                <a:gd name="connsiteX4" fmla="*/ 2098335 w 2838073"/>
                <a:gd name="connsiteY4" fmla="*/ 397944 h 1903844"/>
                <a:gd name="connsiteX5" fmla="*/ 0 w 2838073"/>
                <a:gd name="connsiteY5" fmla="*/ 0 h 1903844"/>
                <a:gd name="connsiteX6" fmla="*/ 2087859 w 2838073"/>
                <a:gd name="connsiteY6" fmla="*/ 143908 h 1903844"/>
                <a:gd name="connsiteX7" fmla="*/ 2448812 w 2838073"/>
                <a:gd name="connsiteY7" fmla="*/ 398698 h 1903844"/>
                <a:gd name="connsiteX8" fmla="*/ 2838073 w 2838073"/>
                <a:gd name="connsiteY8" fmla="*/ 1285743 h 1903844"/>
                <a:gd name="connsiteX9" fmla="*/ 2566771 w 2838073"/>
                <a:gd name="connsiteY9" fmla="*/ 1903844 h 1903844"/>
                <a:gd name="connsiteX10" fmla="*/ 2005290 w 2838073"/>
                <a:gd name="connsiteY10" fmla="*/ 884686 h 1903844"/>
                <a:gd name="connsiteX11" fmla="*/ 1745782 w 2838073"/>
                <a:gd name="connsiteY11" fmla="*/ 677079 h 1903844"/>
                <a:gd name="connsiteX12" fmla="*/ 0 w 2838073"/>
                <a:gd name="connsiteY12" fmla="*/ 174579 h 190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8073" h="1903844">
                  <a:moveTo>
                    <a:pt x="2098335" y="397944"/>
                  </a:moveTo>
                  <a:cubicBezTo>
                    <a:pt x="2034639" y="397944"/>
                    <a:pt x="1982738" y="449846"/>
                    <a:pt x="1982738" y="513542"/>
                  </a:cubicBezTo>
                  <a:cubicBezTo>
                    <a:pt x="1982738" y="577241"/>
                    <a:pt x="2034639" y="629143"/>
                    <a:pt x="2098335" y="629143"/>
                  </a:cubicBezTo>
                  <a:cubicBezTo>
                    <a:pt x="2162034" y="629143"/>
                    <a:pt x="2213936" y="577241"/>
                    <a:pt x="2213936" y="513542"/>
                  </a:cubicBezTo>
                  <a:cubicBezTo>
                    <a:pt x="2213936" y="449846"/>
                    <a:pt x="2162034" y="400302"/>
                    <a:pt x="2098335" y="397944"/>
                  </a:cubicBezTo>
                  <a:close/>
                  <a:moveTo>
                    <a:pt x="0" y="0"/>
                  </a:moveTo>
                  <a:lnTo>
                    <a:pt x="2087859" y="143908"/>
                  </a:lnTo>
                  <a:cubicBezTo>
                    <a:pt x="2229409" y="153345"/>
                    <a:pt x="2392192" y="268945"/>
                    <a:pt x="2448812" y="398698"/>
                  </a:cubicBezTo>
                  <a:lnTo>
                    <a:pt x="2838073" y="1285743"/>
                  </a:lnTo>
                  <a:lnTo>
                    <a:pt x="2566771" y="1903844"/>
                  </a:lnTo>
                  <a:lnTo>
                    <a:pt x="2005290" y="884686"/>
                  </a:lnTo>
                  <a:cubicBezTo>
                    <a:pt x="1958106" y="797398"/>
                    <a:pt x="1840148" y="705389"/>
                    <a:pt x="1745782" y="677079"/>
                  </a:cubicBezTo>
                  <a:lnTo>
                    <a:pt x="0" y="174579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xmlns="" id="{AE135B8F-1A7C-49CB-9E2B-76AA0B89858E}"/>
                </a:ext>
              </a:extLst>
            </p:cNvPr>
            <p:cNvSpPr/>
            <p:nvPr/>
          </p:nvSpPr>
          <p:spPr>
            <a:xfrm>
              <a:off x="6324465" y="2859263"/>
              <a:ext cx="3066913" cy="1439090"/>
            </a:xfrm>
            <a:custGeom>
              <a:avLst/>
              <a:gdLst>
                <a:gd name="connsiteX0" fmla="*/ 134779 w 1238250"/>
                <a:gd name="connsiteY0" fmla="*/ 7144 h 581025"/>
                <a:gd name="connsiteX1" fmla="*/ 89059 w 1238250"/>
                <a:gd name="connsiteY1" fmla="*/ 41434 h 581025"/>
                <a:gd name="connsiteX2" fmla="*/ 7144 w 1238250"/>
                <a:gd name="connsiteY2" fmla="*/ 305276 h 581025"/>
                <a:gd name="connsiteX3" fmla="*/ 7144 w 1238250"/>
                <a:gd name="connsiteY3" fmla="*/ 568166 h 581025"/>
                <a:gd name="connsiteX4" fmla="*/ 7144 w 1238250"/>
                <a:gd name="connsiteY4" fmla="*/ 571976 h 581025"/>
                <a:gd name="connsiteX5" fmla="*/ 42386 w 1238250"/>
                <a:gd name="connsiteY5" fmla="*/ 575786 h 581025"/>
                <a:gd name="connsiteX6" fmla="*/ 1202531 w 1238250"/>
                <a:gd name="connsiteY6" fmla="*/ 575786 h 581025"/>
                <a:gd name="connsiteX7" fmla="*/ 1237774 w 1238250"/>
                <a:gd name="connsiteY7" fmla="*/ 540544 h 581025"/>
                <a:gd name="connsiteX8" fmla="*/ 1237774 w 1238250"/>
                <a:gd name="connsiteY8" fmla="*/ 340519 h 581025"/>
                <a:gd name="connsiteX9" fmla="*/ 1202531 w 1238250"/>
                <a:gd name="connsiteY9" fmla="*/ 305276 h 581025"/>
                <a:gd name="connsiteX10" fmla="*/ 585311 w 1238250"/>
                <a:gd name="connsiteY10" fmla="*/ 305276 h 581025"/>
                <a:gd name="connsiteX11" fmla="*/ 464344 w 1238250"/>
                <a:gd name="connsiteY11" fmla="*/ 39529 h 581025"/>
                <a:gd name="connsiteX12" fmla="*/ 413861 w 1238250"/>
                <a:gd name="connsiteY12" fmla="*/ 7144 h 581025"/>
                <a:gd name="connsiteX13" fmla="*/ 134779 w 1238250"/>
                <a:gd name="connsiteY13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0" h="581025">
                  <a:moveTo>
                    <a:pt x="134779" y="7144"/>
                  </a:moveTo>
                  <a:cubicBezTo>
                    <a:pt x="114776" y="7144"/>
                    <a:pt x="94774" y="22384"/>
                    <a:pt x="89059" y="41434"/>
                  </a:cubicBezTo>
                  <a:lnTo>
                    <a:pt x="7144" y="305276"/>
                  </a:lnTo>
                  <a:lnTo>
                    <a:pt x="7144" y="568166"/>
                  </a:lnTo>
                  <a:cubicBezTo>
                    <a:pt x="7144" y="568166"/>
                    <a:pt x="7144" y="570071"/>
                    <a:pt x="7144" y="571976"/>
                  </a:cubicBezTo>
                  <a:cubicBezTo>
                    <a:pt x="7144" y="573881"/>
                    <a:pt x="23336" y="575786"/>
                    <a:pt x="42386" y="575786"/>
                  </a:cubicBezTo>
                  <a:lnTo>
                    <a:pt x="1202531" y="575786"/>
                  </a:lnTo>
                  <a:cubicBezTo>
                    <a:pt x="1222534" y="575786"/>
                    <a:pt x="1237774" y="559594"/>
                    <a:pt x="1237774" y="540544"/>
                  </a:cubicBezTo>
                  <a:lnTo>
                    <a:pt x="1237774" y="340519"/>
                  </a:lnTo>
                  <a:cubicBezTo>
                    <a:pt x="1237774" y="320516"/>
                    <a:pt x="1221581" y="305276"/>
                    <a:pt x="1202531" y="305276"/>
                  </a:cubicBezTo>
                  <a:lnTo>
                    <a:pt x="585311" y="305276"/>
                  </a:lnTo>
                  <a:lnTo>
                    <a:pt x="464344" y="39529"/>
                  </a:lnTo>
                  <a:cubicBezTo>
                    <a:pt x="455771" y="21431"/>
                    <a:pt x="433864" y="7144"/>
                    <a:pt x="413861" y="7144"/>
                  </a:cubicBezTo>
                  <a:lnTo>
                    <a:pt x="134779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xmlns="" id="{D0459640-6D4B-4229-8903-A80CCA13336E}"/>
                </a:ext>
              </a:extLst>
            </p:cNvPr>
            <p:cNvSpPr/>
            <p:nvPr/>
          </p:nvSpPr>
          <p:spPr>
            <a:xfrm>
              <a:off x="3172436" y="1508641"/>
              <a:ext cx="803481" cy="3258005"/>
            </a:xfrm>
            <a:custGeom>
              <a:avLst/>
              <a:gdLst>
                <a:gd name="connsiteX0" fmla="*/ 470301 w 803481"/>
                <a:gd name="connsiteY0" fmla="*/ 472174 h 3258005"/>
                <a:gd name="connsiteX1" fmla="*/ 392449 w 803481"/>
                <a:gd name="connsiteY1" fmla="*/ 550026 h 3258005"/>
                <a:gd name="connsiteX2" fmla="*/ 470301 w 803481"/>
                <a:gd name="connsiteY2" fmla="*/ 627879 h 3258005"/>
                <a:gd name="connsiteX3" fmla="*/ 548154 w 803481"/>
                <a:gd name="connsiteY3" fmla="*/ 550026 h 3258005"/>
                <a:gd name="connsiteX4" fmla="*/ 470301 w 803481"/>
                <a:gd name="connsiteY4" fmla="*/ 472174 h 3258005"/>
                <a:gd name="connsiteX5" fmla="*/ 628902 w 803481"/>
                <a:gd name="connsiteY5" fmla="*/ 0 h 3258005"/>
                <a:gd name="connsiteX6" fmla="*/ 716192 w 803481"/>
                <a:gd name="connsiteY6" fmla="*/ 894123 h 3258005"/>
                <a:gd name="connsiteX7" fmla="*/ 230204 w 803481"/>
                <a:gd name="connsiteY7" fmla="*/ 2507791 h 3258005"/>
                <a:gd name="connsiteX8" fmla="*/ 211186 w 803481"/>
                <a:gd name="connsiteY8" fmla="*/ 2523639 h 3258005"/>
                <a:gd name="connsiteX9" fmla="*/ 619466 w 803481"/>
                <a:gd name="connsiteY9" fmla="*/ 2446452 h 3258005"/>
                <a:gd name="connsiteX10" fmla="*/ 803481 w 803481"/>
                <a:gd name="connsiteY10" fmla="*/ 3258005 h 3258005"/>
                <a:gd name="connsiteX11" fmla="*/ 225484 w 803481"/>
                <a:gd name="connsiteY11" fmla="*/ 3203743 h 3258005"/>
                <a:gd name="connsiteX12" fmla="*/ 36751 w 803481"/>
                <a:gd name="connsiteY12" fmla="*/ 3019728 h 3258005"/>
                <a:gd name="connsiteX13" fmla="*/ 1365 w 803481"/>
                <a:gd name="connsiteY13" fmla="*/ 2734270 h 3258005"/>
                <a:gd name="connsiteX14" fmla="*/ 145273 w 803481"/>
                <a:gd name="connsiteY14" fmla="*/ 2536101 h 3258005"/>
                <a:gd name="connsiteX15" fmla="*/ 173584 w 803481"/>
                <a:gd name="connsiteY15" fmla="*/ 2530748 h 3258005"/>
                <a:gd name="connsiteX16" fmla="*/ 173584 w 803481"/>
                <a:gd name="connsiteY16" fmla="*/ 587431 h 3258005"/>
                <a:gd name="connsiteX17" fmla="*/ 308055 w 803481"/>
                <a:gd name="connsiteY17" fmla="*/ 502501 h 3258005"/>
                <a:gd name="connsiteX18" fmla="*/ 284464 w 803481"/>
                <a:gd name="connsiteY18" fmla="*/ 240635 h 325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481" h="3258005">
                  <a:moveTo>
                    <a:pt x="470301" y="472174"/>
                  </a:moveTo>
                  <a:cubicBezTo>
                    <a:pt x="427836" y="472174"/>
                    <a:pt x="392449" y="505203"/>
                    <a:pt x="392449" y="550026"/>
                  </a:cubicBezTo>
                  <a:cubicBezTo>
                    <a:pt x="392449" y="592491"/>
                    <a:pt x="427836" y="627879"/>
                    <a:pt x="470301" y="627879"/>
                  </a:cubicBezTo>
                  <a:cubicBezTo>
                    <a:pt x="512766" y="627879"/>
                    <a:pt x="548154" y="592491"/>
                    <a:pt x="548154" y="550026"/>
                  </a:cubicBezTo>
                  <a:cubicBezTo>
                    <a:pt x="548154" y="507561"/>
                    <a:pt x="512766" y="472174"/>
                    <a:pt x="470301" y="472174"/>
                  </a:cubicBezTo>
                  <a:close/>
                  <a:moveTo>
                    <a:pt x="628902" y="0"/>
                  </a:moveTo>
                  <a:lnTo>
                    <a:pt x="716192" y="894123"/>
                  </a:lnTo>
                  <a:lnTo>
                    <a:pt x="230204" y="2507791"/>
                  </a:lnTo>
                  <a:lnTo>
                    <a:pt x="211186" y="2523639"/>
                  </a:lnTo>
                  <a:lnTo>
                    <a:pt x="619466" y="2446452"/>
                  </a:lnTo>
                  <a:lnTo>
                    <a:pt x="803481" y="3258005"/>
                  </a:lnTo>
                  <a:lnTo>
                    <a:pt x="225484" y="3203743"/>
                  </a:lnTo>
                  <a:cubicBezTo>
                    <a:pt x="133478" y="3194306"/>
                    <a:pt x="48548" y="3111736"/>
                    <a:pt x="36751" y="3019728"/>
                  </a:cubicBezTo>
                  <a:lnTo>
                    <a:pt x="1365" y="2734270"/>
                  </a:lnTo>
                  <a:cubicBezTo>
                    <a:pt x="-10432" y="2642262"/>
                    <a:pt x="55624" y="2554974"/>
                    <a:pt x="145273" y="2536101"/>
                  </a:cubicBezTo>
                  <a:lnTo>
                    <a:pt x="173584" y="2530748"/>
                  </a:lnTo>
                  <a:lnTo>
                    <a:pt x="173584" y="587431"/>
                  </a:lnTo>
                  <a:lnTo>
                    <a:pt x="308055" y="502501"/>
                  </a:lnTo>
                  <a:lnTo>
                    <a:pt x="284464" y="240635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xmlns="" id="{6E061FF1-0678-41CC-B31D-90D63117193F}"/>
                </a:ext>
              </a:extLst>
            </p:cNvPr>
            <p:cNvSpPr/>
            <p:nvPr/>
          </p:nvSpPr>
          <p:spPr>
            <a:xfrm>
              <a:off x="3288219" y="3904259"/>
              <a:ext cx="188733" cy="188733"/>
            </a:xfrm>
            <a:custGeom>
              <a:avLst/>
              <a:gdLst>
                <a:gd name="connsiteX0" fmla="*/ 70009 w 76200"/>
                <a:gd name="connsiteY0" fmla="*/ 38621 h 76200"/>
                <a:gd name="connsiteX1" fmla="*/ 38576 w 76200"/>
                <a:gd name="connsiteY1" fmla="*/ 70054 h 76200"/>
                <a:gd name="connsiteX2" fmla="*/ 7144 w 76200"/>
                <a:gd name="connsiteY2" fmla="*/ 38621 h 76200"/>
                <a:gd name="connsiteX3" fmla="*/ 38576 w 76200"/>
                <a:gd name="connsiteY3" fmla="*/ 7189 h 76200"/>
                <a:gd name="connsiteX4" fmla="*/ 70009 w 76200"/>
                <a:gd name="connsiteY4" fmla="*/ 3862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0009" y="38621"/>
                  </a:moveTo>
                  <a:cubicBezTo>
                    <a:pt x="70009" y="55766"/>
                    <a:pt x="55721" y="70054"/>
                    <a:pt x="38576" y="70054"/>
                  </a:cubicBezTo>
                  <a:cubicBezTo>
                    <a:pt x="21431" y="70054"/>
                    <a:pt x="7144" y="55766"/>
                    <a:pt x="7144" y="38621"/>
                  </a:cubicBezTo>
                  <a:cubicBezTo>
                    <a:pt x="7144" y="21476"/>
                    <a:pt x="21431" y="7189"/>
                    <a:pt x="38576" y="7189"/>
                  </a:cubicBezTo>
                  <a:cubicBezTo>
                    <a:pt x="55721" y="6236"/>
                    <a:pt x="70009" y="20524"/>
                    <a:pt x="70009" y="3862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xmlns="" id="{89734FA2-66BD-46F3-A8D0-B5E211CC6C62}"/>
                </a:ext>
              </a:extLst>
            </p:cNvPr>
            <p:cNvSpPr/>
            <p:nvPr/>
          </p:nvSpPr>
          <p:spPr>
            <a:xfrm>
              <a:off x="5842015" y="4386820"/>
              <a:ext cx="3713324" cy="997926"/>
            </a:xfrm>
            <a:custGeom>
              <a:avLst/>
              <a:gdLst>
                <a:gd name="connsiteX0" fmla="*/ 1856661 w 3713324"/>
                <a:gd name="connsiteY0" fmla="*/ 0 h 997926"/>
                <a:gd name="connsiteX1" fmla="*/ 3253286 w 3713324"/>
                <a:gd name="connsiteY1" fmla="*/ 73133 h 997926"/>
                <a:gd name="connsiteX2" fmla="*/ 3713324 w 3713324"/>
                <a:gd name="connsiteY2" fmla="*/ 535530 h 997926"/>
                <a:gd name="connsiteX3" fmla="*/ 3250928 w 3713324"/>
                <a:gd name="connsiteY3" fmla="*/ 997926 h 997926"/>
                <a:gd name="connsiteX4" fmla="*/ 462397 w 3713324"/>
                <a:gd name="connsiteY4" fmla="*/ 997926 h 997926"/>
                <a:gd name="connsiteX5" fmla="*/ 0 w 3713324"/>
                <a:gd name="connsiteY5" fmla="*/ 535530 h 997926"/>
                <a:gd name="connsiteX6" fmla="*/ 462397 w 3713324"/>
                <a:gd name="connsiteY6" fmla="*/ 73133 h 997926"/>
                <a:gd name="connsiteX7" fmla="*/ 1856661 w 3713324"/>
                <a:gd name="connsiteY7" fmla="*/ 0 h 99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3324" h="997926">
                  <a:moveTo>
                    <a:pt x="1856661" y="0"/>
                  </a:moveTo>
                  <a:cubicBezTo>
                    <a:pt x="2203460" y="0"/>
                    <a:pt x="3243850" y="73133"/>
                    <a:pt x="3253286" y="73133"/>
                  </a:cubicBezTo>
                  <a:cubicBezTo>
                    <a:pt x="3505718" y="73133"/>
                    <a:pt x="3713324" y="280740"/>
                    <a:pt x="3713324" y="535530"/>
                  </a:cubicBezTo>
                  <a:cubicBezTo>
                    <a:pt x="3713324" y="790320"/>
                    <a:pt x="3505718" y="997926"/>
                    <a:pt x="3250928" y="997926"/>
                  </a:cubicBezTo>
                  <a:lnTo>
                    <a:pt x="462397" y="997926"/>
                  </a:lnTo>
                  <a:cubicBezTo>
                    <a:pt x="207607" y="997926"/>
                    <a:pt x="0" y="790320"/>
                    <a:pt x="0" y="535530"/>
                  </a:cubicBezTo>
                  <a:cubicBezTo>
                    <a:pt x="0" y="280740"/>
                    <a:pt x="207607" y="73133"/>
                    <a:pt x="462397" y="73133"/>
                  </a:cubicBezTo>
                  <a:cubicBezTo>
                    <a:pt x="469473" y="73133"/>
                    <a:pt x="1509865" y="0"/>
                    <a:pt x="185666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xmlns="" id="{F1461A72-43C8-42AA-BB83-4C2D2F6EE973}"/>
                </a:ext>
              </a:extLst>
            </p:cNvPr>
            <p:cNvSpPr/>
            <p:nvPr/>
          </p:nvSpPr>
          <p:spPr>
            <a:xfrm>
              <a:off x="6060238" y="4680537"/>
              <a:ext cx="471833" cy="471833"/>
            </a:xfrm>
            <a:custGeom>
              <a:avLst/>
              <a:gdLst>
                <a:gd name="connsiteX0" fmla="*/ 98584 w 190500"/>
                <a:gd name="connsiteY0" fmla="*/ 190024 h 190500"/>
                <a:gd name="connsiteX1" fmla="*/ 7144 w 190500"/>
                <a:gd name="connsiteY1" fmla="*/ 98584 h 190500"/>
                <a:gd name="connsiteX2" fmla="*/ 98584 w 190500"/>
                <a:gd name="connsiteY2" fmla="*/ 7144 h 190500"/>
                <a:gd name="connsiteX3" fmla="*/ 190024 w 190500"/>
                <a:gd name="connsiteY3" fmla="*/ 98584 h 190500"/>
                <a:gd name="connsiteX4" fmla="*/ 98584 w 190500"/>
                <a:gd name="connsiteY4" fmla="*/ 19002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98584" y="190024"/>
                  </a:moveTo>
                  <a:cubicBezTo>
                    <a:pt x="48101" y="190024"/>
                    <a:pt x="7144" y="149066"/>
                    <a:pt x="7144" y="98584"/>
                  </a:cubicBezTo>
                  <a:cubicBezTo>
                    <a:pt x="7144" y="48101"/>
                    <a:pt x="48101" y="7144"/>
                    <a:pt x="98584" y="7144"/>
                  </a:cubicBezTo>
                  <a:cubicBezTo>
                    <a:pt x="149066" y="7144"/>
                    <a:pt x="190024" y="48101"/>
                    <a:pt x="190024" y="98584"/>
                  </a:cubicBezTo>
                  <a:cubicBezTo>
                    <a:pt x="190024" y="148114"/>
                    <a:pt x="149066" y="190024"/>
                    <a:pt x="98584" y="19002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xmlns="" id="{73128452-E8A3-49B6-98D9-C6209961E114}"/>
                </a:ext>
              </a:extLst>
            </p:cNvPr>
            <p:cNvSpPr/>
            <p:nvPr/>
          </p:nvSpPr>
          <p:spPr>
            <a:xfrm>
              <a:off x="8812770" y="4643063"/>
              <a:ext cx="542608" cy="542608"/>
            </a:xfrm>
            <a:custGeom>
              <a:avLst/>
              <a:gdLst>
                <a:gd name="connsiteX0" fmla="*/ 127593 w 219075"/>
                <a:gd name="connsiteY0" fmla="*/ 22757 h 219075"/>
                <a:gd name="connsiteX1" fmla="*/ 203296 w 219075"/>
                <a:gd name="connsiteY1" fmla="*/ 127593 h 219075"/>
                <a:gd name="connsiteX2" fmla="*/ 98460 w 219075"/>
                <a:gd name="connsiteY2" fmla="*/ 203296 h 219075"/>
                <a:gd name="connsiteX3" fmla="*/ 22757 w 219075"/>
                <a:gd name="connsiteY3" fmla="*/ 98460 h 219075"/>
                <a:gd name="connsiteX4" fmla="*/ 127593 w 219075"/>
                <a:gd name="connsiteY4" fmla="*/ 227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219075">
                  <a:moveTo>
                    <a:pt x="127593" y="22757"/>
                  </a:moveTo>
                  <a:cubicBezTo>
                    <a:pt x="177447" y="30802"/>
                    <a:pt x="211341" y="77738"/>
                    <a:pt x="203296" y="127593"/>
                  </a:cubicBezTo>
                  <a:cubicBezTo>
                    <a:pt x="195251" y="177447"/>
                    <a:pt x="148314" y="211341"/>
                    <a:pt x="98460" y="203296"/>
                  </a:cubicBezTo>
                  <a:cubicBezTo>
                    <a:pt x="48605" y="195251"/>
                    <a:pt x="14712" y="148315"/>
                    <a:pt x="22757" y="98460"/>
                  </a:cubicBezTo>
                  <a:cubicBezTo>
                    <a:pt x="30801" y="48605"/>
                    <a:pt x="77738" y="14712"/>
                    <a:pt x="127593" y="227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xmlns="" id="{A6C427CD-57D6-418F-A037-29E44FF78737}"/>
                </a:ext>
              </a:extLst>
            </p:cNvPr>
            <p:cNvSpPr/>
            <p:nvPr/>
          </p:nvSpPr>
          <p:spPr>
            <a:xfrm>
              <a:off x="6465106" y="3021096"/>
              <a:ext cx="1171361" cy="607456"/>
            </a:xfrm>
            <a:custGeom>
              <a:avLst/>
              <a:gdLst>
                <a:gd name="connsiteX0" fmla="*/ 180233 w 1171361"/>
                <a:gd name="connsiteY0" fmla="*/ 0 h 607456"/>
                <a:gd name="connsiteX1" fmla="*/ 903051 w 1171361"/>
                <a:gd name="connsiteY1" fmla="*/ 0 h 607456"/>
                <a:gd name="connsiteX2" fmla="*/ 1171361 w 1171361"/>
                <a:gd name="connsiteY2" fmla="*/ 607456 h 607456"/>
                <a:gd name="connsiteX3" fmla="*/ 0 w 1171361"/>
                <a:gd name="connsiteY3" fmla="*/ 607456 h 60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361" h="607456">
                  <a:moveTo>
                    <a:pt x="180233" y="0"/>
                  </a:moveTo>
                  <a:lnTo>
                    <a:pt x="903051" y="0"/>
                  </a:lnTo>
                  <a:lnTo>
                    <a:pt x="1171361" y="607456"/>
                  </a:lnTo>
                  <a:lnTo>
                    <a:pt x="0" y="60745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Rectangle: Rounded Corners 220">
              <a:extLst>
                <a:ext uri="{FF2B5EF4-FFF2-40B4-BE49-F238E27FC236}">
                  <a16:creationId xmlns:a16="http://schemas.microsoft.com/office/drawing/2014/main" xmlns="" id="{76E37BD2-B6F8-4067-87AF-D9B5A92546D0}"/>
                </a:ext>
              </a:extLst>
            </p:cNvPr>
            <p:cNvSpPr/>
            <p:nvPr/>
          </p:nvSpPr>
          <p:spPr>
            <a:xfrm>
              <a:off x="8103056" y="3422743"/>
              <a:ext cx="1103442" cy="411617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xmlns="" id="{5A6A2939-3974-4C2F-8025-3456120C859E}"/>
                </a:ext>
              </a:extLst>
            </p:cNvPr>
            <p:cNvSpPr/>
            <p:nvPr/>
          </p:nvSpPr>
          <p:spPr>
            <a:xfrm>
              <a:off x="7050786" y="4254347"/>
              <a:ext cx="1544908" cy="23108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55520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984375" y="227013"/>
            <a:ext cx="883602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27900"/>
                </a:solidFill>
                <a:latin typeface="Arial Rounded MT Bold" panose="020F0704030504030204" pitchFamily="34" charset="0"/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21339"/>
            <a:ext cx="2145587" cy="20374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16" y="3329262"/>
            <a:ext cx="1507500" cy="2925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070" y="4655044"/>
            <a:ext cx="1882413" cy="15992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5523" y="1816956"/>
            <a:ext cx="2555350" cy="26837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0105" y="3528142"/>
            <a:ext cx="2958750" cy="30487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1541" y="1339229"/>
            <a:ext cx="2907314" cy="199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048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714211" y="330922"/>
            <a:ext cx="883602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FULLY EDITABLE SHAPES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67" y="1909165"/>
            <a:ext cx="6232501" cy="37462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150" y="1975631"/>
            <a:ext cx="2637704" cy="37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94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>
            <a:extLst>
              <a:ext uri="{FF2B5EF4-FFF2-40B4-BE49-F238E27FC236}">
                <a16:creationId xmlns:a16="http://schemas.microsoft.com/office/drawing/2014/main" xmlns="" id="{320479E9-D56A-4FF6-B22D-1E14726899E9}"/>
              </a:ext>
            </a:extLst>
          </p:cNvPr>
          <p:cNvSpPr/>
          <p:nvPr/>
        </p:nvSpPr>
        <p:spPr>
          <a:xfrm>
            <a:off x="960497" y="4200380"/>
            <a:ext cx="718200" cy="8379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xmlns="" id="{86603496-DE52-4CB0-B9E5-AD9536E101A5}"/>
              </a:ext>
            </a:extLst>
          </p:cNvPr>
          <p:cNvSpPr/>
          <p:nvPr/>
        </p:nvSpPr>
        <p:spPr>
          <a:xfrm>
            <a:off x="1782442" y="4340030"/>
            <a:ext cx="478800" cy="5586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xmlns="" id="{FECE6228-3A37-497B-A04D-A4C0878BC7C6}"/>
              </a:ext>
            </a:extLst>
          </p:cNvPr>
          <p:cNvSpPr/>
          <p:nvPr/>
        </p:nvSpPr>
        <p:spPr>
          <a:xfrm>
            <a:off x="2364987" y="4340030"/>
            <a:ext cx="478800" cy="5586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xmlns="" id="{CAEA5ECD-8E1F-4F5B-A392-AB616199A2E9}"/>
              </a:ext>
            </a:extLst>
          </p:cNvPr>
          <p:cNvSpPr/>
          <p:nvPr/>
        </p:nvSpPr>
        <p:spPr>
          <a:xfrm>
            <a:off x="2947532" y="4340030"/>
            <a:ext cx="478800" cy="5586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xmlns="" id="{FDB9614F-1A12-4590-9A07-EE5AF4BFC3A7}"/>
              </a:ext>
            </a:extLst>
          </p:cNvPr>
          <p:cNvSpPr/>
          <p:nvPr/>
        </p:nvSpPr>
        <p:spPr>
          <a:xfrm>
            <a:off x="4112622" y="4200380"/>
            <a:ext cx="718200" cy="8379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xmlns="" id="{E7D3346E-895A-45F0-9CF3-4BDF27558DCC}"/>
              </a:ext>
            </a:extLst>
          </p:cNvPr>
          <p:cNvSpPr/>
          <p:nvPr/>
        </p:nvSpPr>
        <p:spPr>
          <a:xfrm>
            <a:off x="4934567" y="4340030"/>
            <a:ext cx="478800" cy="5586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xmlns="" id="{AFDFCD0B-6E4A-4AF6-AE3D-89A903C5C55A}"/>
              </a:ext>
            </a:extLst>
          </p:cNvPr>
          <p:cNvSpPr/>
          <p:nvPr/>
        </p:nvSpPr>
        <p:spPr>
          <a:xfrm>
            <a:off x="5517112" y="4340030"/>
            <a:ext cx="478800" cy="5586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xmlns="" id="{921CE994-B759-41C7-A828-32C452F4FB4B}"/>
              </a:ext>
            </a:extLst>
          </p:cNvPr>
          <p:cNvSpPr/>
          <p:nvPr/>
        </p:nvSpPr>
        <p:spPr>
          <a:xfrm>
            <a:off x="6099657" y="4340030"/>
            <a:ext cx="478800" cy="5586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xmlns="" id="{DF494137-ADBA-4CEC-8656-AE802CE4F532}"/>
              </a:ext>
            </a:extLst>
          </p:cNvPr>
          <p:cNvSpPr/>
          <p:nvPr/>
        </p:nvSpPr>
        <p:spPr>
          <a:xfrm>
            <a:off x="7264747" y="4200380"/>
            <a:ext cx="718200" cy="8379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xmlns="" id="{E3B85F83-9C50-4BF3-8F55-4B93BBD4956E}"/>
              </a:ext>
            </a:extLst>
          </p:cNvPr>
          <p:cNvSpPr/>
          <p:nvPr/>
        </p:nvSpPr>
        <p:spPr>
          <a:xfrm>
            <a:off x="8086692" y="4340030"/>
            <a:ext cx="478800" cy="5586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xmlns="" id="{3C9AF287-0915-4C05-8298-21FFE5C1F5C7}"/>
              </a:ext>
            </a:extLst>
          </p:cNvPr>
          <p:cNvSpPr/>
          <p:nvPr/>
        </p:nvSpPr>
        <p:spPr>
          <a:xfrm>
            <a:off x="8669237" y="4340030"/>
            <a:ext cx="478800" cy="5586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xmlns="" id="{BAA0E6A4-B6A7-4AEF-B6D3-00800963CDFA}"/>
              </a:ext>
            </a:extLst>
          </p:cNvPr>
          <p:cNvSpPr/>
          <p:nvPr/>
        </p:nvSpPr>
        <p:spPr>
          <a:xfrm>
            <a:off x="9251782" y="4340030"/>
            <a:ext cx="478800" cy="5586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xmlns="" id="{04883EC3-3077-46BD-BB31-945D0498EABF}"/>
              </a:ext>
            </a:extLst>
          </p:cNvPr>
          <p:cNvSpPr/>
          <p:nvPr/>
        </p:nvSpPr>
        <p:spPr>
          <a:xfrm>
            <a:off x="10416870" y="4200380"/>
            <a:ext cx="718200" cy="8379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3A14DC-1B67-4123-8FC1-A2D7DD5CF83A}"/>
              </a:ext>
            </a:extLst>
          </p:cNvPr>
          <p:cNvSpPr txBox="1"/>
          <p:nvPr/>
        </p:nvSpPr>
        <p:spPr>
          <a:xfrm>
            <a:off x="887550" y="2878145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2016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CBF61EB-9C29-4E9B-9D65-DABF3EBC9D39}"/>
              </a:ext>
            </a:extLst>
          </p:cNvPr>
          <p:cNvSpPr txBox="1"/>
          <p:nvPr/>
        </p:nvSpPr>
        <p:spPr>
          <a:xfrm>
            <a:off x="887550" y="3408836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5C20FBB-545D-48A6-BE17-90786B637724}"/>
              </a:ext>
            </a:extLst>
          </p:cNvPr>
          <p:cNvSpPr txBox="1"/>
          <p:nvPr/>
        </p:nvSpPr>
        <p:spPr>
          <a:xfrm>
            <a:off x="3926320" y="5109959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2017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156379D-F17D-44D6-B431-B7E3BC5ACB5C}"/>
              </a:ext>
            </a:extLst>
          </p:cNvPr>
          <p:cNvSpPr txBox="1"/>
          <p:nvPr/>
        </p:nvSpPr>
        <p:spPr>
          <a:xfrm>
            <a:off x="3926320" y="5640650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802A2C5-B4F7-446D-B31B-B81B798DD836}"/>
              </a:ext>
            </a:extLst>
          </p:cNvPr>
          <p:cNvSpPr txBox="1"/>
          <p:nvPr/>
        </p:nvSpPr>
        <p:spPr>
          <a:xfrm>
            <a:off x="9498016" y="5109959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1"/>
                </a:solidFill>
              </a:rPr>
              <a:t>2019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8544E8F-87BB-4831-9353-13B6C3E7AC4C}"/>
              </a:ext>
            </a:extLst>
          </p:cNvPr>
          <p:cNvSpPr txBox="1"/>
          <p:nvPr/>
        </p:nvSpPr>
        <p:spPr>
          <a:xfrm>
            <a:off x="9498017" y="5640650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9357A2A-02B6-442B-A4DB-1C5F53EE17BA}"/>
              </a:ext>
            </a:extLst>
          </p:cNvPr>
          <p:cNvSpPr txBox="1"/>
          <p:nvPr/>
        </p:nvSpPr>
        <p:spPr>
          <a:xfrm>
            <a:off x="7149911" y="2878145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2018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EE9C9A2-976F-4D63-9CB2-F02FF92D2DB2}"/>
              </a:ext>
            </a:extLst>
          </p:cNvPr>
          <p:cNvSpPr txBox="1"/>
          <p:nvPr/>
        </p:nvSpPr>
        <p:spPr>
          <a:xfrm>
            <a:off x="7149911" y="3408836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</a:t>
            </a:r>
          </a:p>
        </p:txBody>
      </p:sp>
      <p:sp>
        <p:nvSpPr>
          <p:cNvPr id="24" name="Chevron 5">
            <a:extLst>
              <a:ext uri="{FF2B5EF4-FFF2-40B4-BE49-F238E27FC236}">
                <a16:creationId xmlns:a16="http://schemas.microsoft.com/office/drawing/2014/main" xmlns="" id="{883ECDDE-E557-45A6-BD74-B3DA546D4F4E}"/>
              </a:ext>
            </a:extLst>
          </p:cNvPr>
          <p:cNvSpPr/>
          <p:nvPr/>
        </p:nvSpPr>
        <p:spPr>
          <a:xfrm>
            <a:off x="3530077" y="4340030"/>
            <a:ext cx="478800" cy="5586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5" name="Chevron 9">
            <a:extLst>
              <a:ext uri="{FF2B5EF4-FFF2-40B4-BE49-F238E27FC236}">
                <a16:creationId xmlns:a16="http://schemas.microsoft.com/office/drawing/2014/main" xmlns="" id="{C69A95DA-72BA-48B9-99EA-A41B11501210}"/>
              </a:ext>
            </a:extLst>
          </p:cNvPr>
          <p:cNvSpPr/>
          <p:nvPr/>
        </p:nvSpPr>
        <p:spPr>
          <a:xfrm>
            <a:off x="6682202" y="4340030"/>
            <a:ext cx="478800" cy="5586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6" name="Chevron 12">
            <a:extLst>
              <a:ext uri="{FF2B5EF4-FFF2-40B4-BE49-F238E27FC236}">
                <a16:creationId xmlns:a16="http://schemas.microsoft.com/office/drawing/2014/main" xmlns="" id="{80FD7DC5-A009-4B86-957E-490D1E8DD0BD}"/>
              </a:ext>
            </a:extLst>
          </p:cNvPr>
          <p:cNvSpPr/>
          <p:nvPr/>
        </p:nvSpPr>
        <p:spPr>
          <a:xfrm>
            <a:off x="9834327" y="4340030"/>
            <a:ext cx="478800" cy="5586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94CBBE7-AA58-4178-AF3E-E7E445BE3DFF}"/>
              </a:ext>
            </a:extLst>
          </p:cNvPr>
          <p:cNvSpPr txBox="1"/>
          <p:nvPr/>
        </p:nvSpPr>
        <p:spPr>
          <a:xfrm>
            <a:off x="664039" y="829742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Timeline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8EF81F5-031B-4906-BA08-078204E81164}"/>
              </a:ext>
            </a:extLst>
          </p:cNvPr>
          <p:cNvSpPr txBox="1"/>
          <p:nvPr/>
        </p:nvSpPr>
        <p:spPr>
          <a:xfrm>
            <a:off x="658243" y="1709786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0151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874304" y="227734"/>
            <a:ext cx="8836602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FULLY EDITABLE SHAPES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61" y="1146314"/>
            <a:ext cx="2238750" cy="2362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84" y="4392532"/>
            <a:ext cx="1954727" cy="19459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543" y="1011892"/>
            <a:ext cx="5129967" cy="29747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543" y="4317912"/>
            <a:ext cx="2342784" cy="20205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902" y="1561482"/>
            <a:ext cx="2691613" cy="21465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8526" y="4046886"/>
            <a:ext cx="3256965" cy="24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87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4014394A-7978-48C0-A4A6-4CC5B5BDEC28}"/>
              </a:ext>
            </a:extLst>
          </p:cNvPr>
          <p:cNvSpPr txBox="1">
            <a:spLocks/>
          </p:cNvSpPr>
          <p:nvPr/>
        </p:nvSpPr>
        <p:spPr>
          <a:xfrm>
            <a:off x="972443" y="287255"/>
            <a:ext cx="11219558" cy="724247"/>
          </a:xfrm>
          <a:prstGeom prst="rect">
            <a:avLst/>
          </a:prstGeom>
        </p:spPr>
        <p:txBody>
          <a:bodyPr anchor="ctr"/>
          <a:lstStyle>
            <a:lvl1pPr marL="0" indent="0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Infographic 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xmlns="" id="{ABE40FA0-9627-40BA-8966-1F8EC65DA5DE}"/>
              </a:ext>
            </a:extLst>
          </p:cNvPr>
          <p:cNvGrpSpPr/>
          <p:nvPr/>
        </p:nvGrpSpPr>
        <p:grpSpPr>
          <a:xfrm>
            <a:off x="1267475" y="5082744"/>
            <a:ext cx="1546075" cy="480475"/>
            <a:chOff x="2574826" y="1258433"/>
            <a:chExt cx="1546075" cy="480475"/>
          </a:xfrm>
        </p:grpSpPr>
        <p:sp>
          <p:nvSpPr>
            <p:cNvPr id="10" name="Text Placeholder 17">
              <a:extLst>
                <a:ext uri="{FF2B5EF4-FFF2-40B4-BE49-F238E27FC236}">
                  <a16:creationId xmlns:a16="http://schemas.microsoft.com/office/drawing/2014/main" xmlns="" id="{56D6C473-C164-4E02-AF3B-3ACBC83F4CD9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1" name="Text Placeholder 18">
              <a:extLst>
                <a:ext uri="{FF2B5EF4-FFF2-40B4-BE49-F238E27FC236}">
                  <a16:creationId xmlns:a16="http://schemas.microsoft.com/office/drawing/2014/main" xmlns="" id="{DB65FEF5-0A83-492D-BC61-560AA5AE64E4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Director</a:t>
              </a:r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xmlns="" id="{C2ABD6E4-B128-498B-9D5E-3A0F97F9836F}"/>
              </a:ext>
            </a:extLst>
          </p:cNvPr>
          <p:cNvGrpSpPr/>
          <p:nvPr/>
        </p:nvGrpSpPr>
        <p:grpSpPr>
          <a:xfrm>
            <a:off x="3976940" y="5082744"/>
            <a:ext cx="1546075" cy="480475"/>
            <a:chOff x="2574826" y="1258433"/>
            <a:chExt cx="1546075" cy="480475"/>
          </a:xfrm>
        </p:grpSpPr>
        <p:sp>
          <p:nvSpPr>
            <p:cNvPr id="13" name="Text Placeholder 17">
              <a:extLst>
                <a:ext uri="{FF2B5EF4-FFF2-40B4-BE49-F238E27FC236}">
                  <a16:creationId xmlns:a16="http://schemas.microsoft.com/office/drawing/2014/main" xmlns="" id="{141F9686-BA68-4D80-AF92-6E8C7F408880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4" name="Text Placeholder 18">
              <a:extLst>
                <a:ext uri="{FF2B5EF4-FFF2-40B4-BE49-F238E27FC236}">
                  <a16:creationId xmlns:a16="http://schemas.microsoft.com/office/drawing/2014/main" xmlns="" id="{1CE8C673-A790-433C-B05D-2B4A86A1B97A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Developer</a:t>
              </a:r>
            </a:p>
          </p:txBody>
        </p:sp>
      </p:grpSp>
      <p:grpSp>
        <p:nvGrpSpPr>
          <p:cNvPr id="15" name="Group 19">
            <a:extLst>
              <a:ext uri="{FF2B5EF4-FFF2-40B4-BE49-F238E27FC236}">
                <a16:creationId xmlns:a16="http://schemas.microsoft.com/office/drawing/2014/main" xmlns="" id="{517BD94E-F2BF-4B6F-B2AD-3BA4473DA712}"/>
              </a:ext>
            </a:extLst>
          </p:cNvPr>
          <p:cNvGrpSpPr/>
          <p:nvPr/>
        </p:nvGrpSpPr>
        <p:grpSpPr>
          <a:xfrm>
            <a:off x="6686405" y="5082744"/>
            <a:ext cx="1546075" cy="480475"/>
            <a:chOff x="2574826" y="1258433"/>
            <a:chExt cx="1546075" cy="480475"/>
          </a:xfrm>
        </p:grpSpPr>
        <p:sp>
          <p:nvSpPr>
            <p:cNvPr id="16" name="Text Placeholder 17">
              <a:extLst>
                <a:ext uri="{FF2B5EF4-FFF2-40B4-BE49-F238E27FC236}">
                  <a16:creationId xmlns:a16="http://schemas.microsoft.com/office/drawing/2014/main" xmlns="" id="{3D317F31-24B9-4C80-AFC7-E1C2681419E8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7" name="Text Placeholder 18">
              <a:extLst>
                <a:ext uri="{FF2B5EF4-FFF2-40B4-BE49-F238E27FC236}">
                  <a16:creationId xmlns:a16="http://schemas.microsoft.com/office/drawing/2014/main" xmlns="" id="{CFEB0DF7-EF30-4833-B766-F43AA91C9DFC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18" name="Group 22">
            <a:extLst>
              <a:ext uri="{FF2B5EF4-FFF2-40B4-BE49-F238E27FC236}">
                <a16:creationId xmlns:a16="http://schemas.microsoft.com/office/drawing/2014/main" xmlns="" id="{AE6D7B6C-3EC6-47A7-A0CB-8015FE3DCE9C}"/>
              </a:ext>
            </a:extLst>
          </p:cNvPr>
          <p:cNvGrpSpPr/>
          <p:nvPr/>
        </p:nvGrpSpPr>
        <p:grpSpPr>
          <a:xfrm>
            <a:off x="9396142" y="5082744"/>
            <a:ext cx="1546075" cy="480475"/>
            <a:chOff x="2574826" y="1258433"/>
            <a:chExt cx="1546075" cy="480475"/>
          </a:xfrm>
        </p:grpSpPr>
        <p:sp>
          <p:nvSpPr>
            <p:cNvPr id="19" name="Text Placeholder 17">
              <a:extLst>
                <a:ext uri="{FF2B5EF4-FFF2-40B4-BE49-F238E27FC236}">
                  <a16:creationId xmlns:a16="http://schemas.microsoft.com/office/drawing/2014/main" xmlns="" id="{6C83DC98-FEE6-4FE8-B37F-B721ED9D0911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0" name="Text Placeholder 18">
              <a:extLst>
                <a:ext uri="{FF2B5EF4-FFF2-40B4-BE49-F238E27FC236}">
                  <a16:creationId xmlns:a16="http://schemas.microsoft.com/office/drawing/2014/main" xmlns="" id="{D4D9D77A-720D-46EC-8E23-146F217537F7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Designer</a:t>
              </a:r>
            </a:p>
          </p:txBody>
        </p:sp>
      </p:grpSp>
      <p:sp>
        <p:nvSpPr>
          <p:cNvPr id="21" name="Oval 33">
            <a:extLst>
              <a:ext uri="{FF2B5EF4-FFF2-40B4-BE49-F238E27FC236}">
                <a16:creationId xmlns:a16="http://schemas.microsoft.com/office/drawing/2014/main" xmlns="" id="{F99CDA28-4FBB-4B7A-B78C-EC2D9A8F1CB6}"/>
              </a:ext>
            </a:extLst>
          </p:cNvPr>
          <p:cNvSpPr/>
          <p:nvPr/>
        </p:nvSpPr>
        <p:spPr>
          <a:xfrm>
            <a:off x="1643419" y="4205325"/>
            <a:ext cx="794184" cy="794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40">
            <a:extLst>
              <a:ext uri="{FF2B5EF4-FFF2-40B4-BE49-F238E27FC236}">
                <a16:creationId xmlns:a16="http://schemas.microsoft.com/office/drawing/2014/main" xmlns="" id="{4ECBED28-AE13-4C8E-A4BC-1D0C3C954516}"/>
              </a:ext>
            </a:extLst>
          </p:cNvPr>
          <p:cNvSpPr/>
          <p:nvPr/>
        </p:nvSpPr>
        <p:spPr>
          <a:xfrm>
            <a:off x="4352884" y="4205325"/>
            <a:ext cx="794184" cy="794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41">
            <a:extLst>
              <a:ext uri="{FF2B5EF4-FFF2-40B4-BE49-F238E27FC236}">
                <a16:creationId xmlns:a16="http://schemas.microsoft.com/office/drawing/2014/main" xmlns="" id="{02F79A12-9A3C-4525-BCCA-5C2F3F534677}"/>
              </a:ext>
            </a:extLst>
          </p:cNvPr>
          <p:cNvSpPr/>
          <p:nvPr/>
        </p:nvSpPr>
        <p:spPr>
          <a:xfrm>
            <a:off x="7062349" y="4205325"/>
            <a:ext cx="794184" cy="794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42">
            <a:extLst>
              <a:ext uri="{FF2B5EF4-FFF2-40B4-BE49-F238E27FC236}">
                <a16:creationId xmlns:a16="http://schemas.microsoft.com/office/drawing/2014/main" xmlns="" id="{756EA5C4-8494-4A96-BF4C-21E1B938F7F6}"/>
              </a:ext>
            </a:extLst>
          </p:cNvPr>
          <p:cNvSpPr/>
          <p:nvPr/>
        </p:nvSpPr>
        <p:spPr>
          <a:xfrm>
            <a:off x="9772086" y="4205325"/>
            <a:ext cx="794184" cy="794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5" name="Group 29">
            <a:extLst>
              <a:ext uri="{FF2B5EF4-FFF2-40B4-BE49-F238E27FC236}">
                <a16:creationId xmlns:a16="http://schemas.microsoft.com/office/drawing/2014/main" xmlns="" id="{A32D0A8E-F9B4-4465-9CD2-B6D11E7F93CE}"/>
              </a:ext>
            </a:extLst>
          </p:cNvPr>
          <p:cNvGrpSpPr/>
          <p:nvPr/>
        </p:nvGrpSpPr>
        <p:grpSpPr>
          <a:xfrm>
            <a:off x="1503361" y="5685608"/>
            <a:ext cx="1074300" cy="309125"/>
            <a:chOff x="3130166" y="5667342"/>
            <a:chExt cx="1254837" cy="361074"/>
          </a:xfrm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xmlns="" id="{E30DC860-6149-47DE-B0ED-60DA5875E69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39">
              <a:extLst>
                <a:ext uri="{FF2B5EF4-FFF2-40B4-BE49-F238E27FC236}">
                  <a16:creationId xmlns:a16="http://schemas.microsoft.com/office/drawing/2014/main" xmlns="" id="{052B8A6C-79F3-4CC0-A6C2-5BA428D69D0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xmlns="" id="{678D4F95-35DF-459A-90C5-8688D7F1BAD0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38">
            <a:extLst>
              <a:ext uri="{FF2B5EF4-FFF2-40B4-BE49-F238E27FC236}">
                <a16:creationId xmlns:a16="http://schemas.microsoft.com/office/drawing/2014/main" xmlns="" id="{EE68C581-6491-4D02-8769-486945439160}"/>
              </a:ext>
            </a:extLst>
          </p:cNvPr>
          <p:cNvGrpSpPr/>
          <p:nvPr/>
        </p:nvGrpSpPr>
        <p:grpSpPr>
          <a:xfrm>
            <a:off x="4212826" y="5685608"/>
            <a:ext cx="1074300" cy="309125"/>
            <a:chOff x="3130166" y="5667342"/>
            <a:chExt cx="1254837" cy="361074"/>
          </a:xfrm>
        </p:grpSpPr>
        <p:sp>
          <p:nvSpPr>
            <p:cNvPr id="30" name="Rounded Rectangle 3">
              <a:extLst>
                <a:ext uri="{FF2B5EF4-FFF2-40B4-BE49-F238E27FC236}">
                  <a16:creationId xmlns:a16="http://schemas.microsoft.com/office/drawing/2014/main" xmlns="" id="{3DE31989-38F1-459E-8C99-E8E431D4EC4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9">
              <a:extLst>
                <a:ext uri="{FF2B5EF4-FFF2-40B4-BE49-F238E27FC236}">
                  <a16:creationId xmlns:a16="http://schemas.microsoft.com/office/drawing/2014/main" xmlns="" id="{A8357D4E-BBE0-4BD5-BF1D-CA037CCDB62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xmlns="" id="{7736C927-0292-4092-9FCE-FE1F3DD69BA0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46">
            <a:extLst>
              <a:ext uri="{FF2B5EF4-FFF2-40B4-BE49-F238E27FC236}">
                <a16:creationId xmlns:a16="http://schemas.microsoft.com/office/drawing/2014/main" xmlns="" id="{753BE2CE-BE4D-46F4-98F9-6F33AC90CBD6}"/>
              </a:ext>
            </a:extLst>
          </p:cNvPr>
          <p:cNvGrpSpPr/>
          <p:nvPr/>
        </p:nvGrpSpPr>
        <p:grpSpPr>
          <a:xfrm>
            <a:off x="6922291" y="5685608"/>
            <a:ext cx="1074300" cy="309125"/>
            <a:chOff x="3130166" y="5667342"/>
            <a:chExt cx="1254837" cy="361074"/>
          </a:xfrm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xmlns="" id="{F86209A5-382F-4F8C-B519-FC8B994D4AB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9">
              <a:extLst>
                <a:ext uri="{FF2B5EF4-FFF2-40B4-BE49-F238E27FC236}">
                  <a16:creationId xmlns:a16="http://schemas.microsoft.com/office/drawing/2014/main" xmlns="" id="{D5A46C85-822A-4CAA-B2A1-5F5140122A6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xmlns="" id="{E5353812-3F4E-42C4-8ACF-452E8618667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50">
            <a:extLst>
              <a:ext uri="{FF2B5EF4-FFF2-40B4-BE49-F238E27FC236}">
                <a16:creationId xmlns:a16="http://schemas.microsoft.com/office/drawing/2014/main" xmlns="" id="{E6A1DA77-FF25-4BCB-89FE-4A7F8B99B494}"/>
              </a:ext>
            </a:extLst>
          </p:cNvPr>
          <p:cNvGrpSpPr/>
          <p:nvPr/>
        </p:nvGrpSpPr>
        <p:grpSpPr>
          <a:xfrm>
            <a:off x="9632028" y="5685608"/>
            <a:ext cx="1074300" cy="309125"/>
            <a:chOff x="3130166" y="5667342"/>
            <a:chExt cx="1254837" cy="361074"/>
          </a:xfrm>
        </p:grpSpPr>
        <p:sp>
          <p:nvSpPr>
            <p:cNvPr id="38" name="Rounded Rectangle 3">
              <a:extLst>
                <a:ext uri="{FF2B5EF4-FFF2-40B4-BE49-F238E27FC236}">
                  <a16:creationId xmlns:a16="http://schemas.microsoft.com/office/drawing/2014/main" xmlns="" id="{08ECD91B-A936-4151-918F-9254ECC9550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9">
              <a:extLst>
                <a:ext uri="{FF2B5EF4-FFF2-40B4-BE49-F238E27FC236}">
                  <a16:creationId xmlns:a16="http://schemas.microsoft.com/office/drawing/2014/main" xmlns="" id="{9F7DE5FF-07D1-4204-9D67-9ADCDBE0B6D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xmlns="" id="{9A5A4B4D-BE31-45BE-B112-371AD232256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1" name="Rectangle 16">
            <a:extLst>
              <a:ext uri="{FF2B5EF4-FFF2-40B4-BE49-F238E27FC236}">
                <a16:creationId xmlns:a16="http://schemas.microsoft.com/office/drawing/2014/main" xmlns="" id="{3F507B8D-83FA-4479-8033-01946463C75C}"/>
              </a:ext>
            </a:extLst>
          </p:cNvPr>
          <p:cNvSpPr/>
          <p:nvPr/>
        </p:nvSpPr>
        <p:spPr>
          <a:xfrm rot="2700000">
            <a:off x="4636353" y="4391329"/>
            <a:ext cx="245088" cy="439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xmlns="" id="{091E6750-EE48-40F8-B458-E94AE65DE957}"/>
              </a:ext>
            </a:extLst>
          </p:cNvPr>
          <p:cNvSpPr/>
          <p:nvPr/>
        </p:nvSpPr>
        <p:spPr>
          <a:xfrm>
            <a:off x="1885949" y="4445818"/>
            <a:ext cx="331913" cy="3107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xmlns="" id="{9FFEAE31-9848-493C-8ABA-29BCE8D70772}"/>
              </a:ext>
            </a:extLst>
          </p:cNvPr>
          <p:cNvSpPr/>
          <p:nvPr/>
        </p:nvSpPr>
        <p:spPr>
          <a:xfrm flipH="1">
            <a:off x="10016488" y="4481020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Teardrop 1">
            <a:extLst>
              <a:ext uri="{FF2B5EF4-FFF2-40B4-BE49-F238E27FC236}">
                <a16:creationId xmlns:a16="http://schemas.microsoft.com/office/drawing/2014/main" xmlns="" id="{34099A7A-F5D5-48EA-83DF-DD1B547355F3}"/>
              </a:ext>
            </a:extLst>
          </p:cNvPr>
          <p:cNvSpPr/>
          <p:nvPr/>
        </p:nvSpPr>
        <p:spPr>
          <a:xfrm rot="18805991">
            <a:off x="7272278" y="441911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9681BE1-687B-4A5E-90C2-3A1AEBA13093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79759F0-4322-4D54-AE57-63EBE05C6F6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xmlns="" id="{B5A834C4-03F5-4031-BE3F-69AC63B66D6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xmlns="" id="{DB5F8DA5-96BD-40D9-90B6-A07F5A5A424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18661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F750052-CFB7-409B-AC12-F6952F537B6C}"/>
              </a:ext>
            </a:extLst>
          </p:cNvPr>
          <p:cNvGrpSpPr/>
          <p:nvPr/>
        </p:nvGrpSpPr>
        <p:grpSpPr>
          <a:xfrm>
            <a:off x="5647896" y="3652482"/>
            <a:ext cx="896209" cy="236561"/>
            <a:chOff x="6096000" y="4187585"/>
            <a:chExt cx="896209" cy="23656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48B60DD4-FC61-48A2-81E2-2FD24041E962}"/>
                </a:ext>
              </a:extLst>
            </p:cNvPr>
            <p:cNvSpPr/>
            <p:nvPr/>
          </p:nvSpPr>
          <p:spPr>
            <a:xfrm>
              <a:off x="6096000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50667247-8868-4DBC-8E41-9D792771474E}"/>
                </a:ext>
              </a:extLst>
            </p:cNvPr>
            <p:cNvSpPr/>
            <p:nvPr/>
          </p:nvSpPr>
          <p:spPr>
            <a:xfrm>
              <a:off x="6425824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7D1068AC-F9AD-4305-84F7-C5197502B9A5}"/>
                </a:ext>
              </a:extLst>
            </p:cNvPr>
            <p:cNvSpPr/>
            <p:nvPr/>
          </p:nvSpPr>
          <p:spPr>
            <a:xfrm>
              <a:off x="6755648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L-Shape 24">
            <a:extLst>
              <a:ext uri="{FF2B5EF4-FFF2-40B4-BE49-F238E27FC236}">
                <a16:creationId xmlns:a16="http://schemas.microsoft.com/office/drawing/2014/main" xmlns="" id="{EBF5ADCC-311E-4BB9-B1A5-6F402E983606}"/>
              </a:ext>
            </a:extLst>
          </p:cNvPr>
          <p:cNvSpPr/>
          <p:nvPr/>
        </p:nvSpPr>
        <p:spPr>
          <a:xfrm rot="5400000">
            <a:off x="2075877" y="1025896"/>
            <a:ext cx="914400" cy="914400"/>
          </a:xfrm>
          <a:prstGeom prst="corner">
            <a:avLst>
              <a:gd name="adj1" fmla="val 20031"/>
              <a:gd name="adj2" fmla="val 199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-Shape 28">
            <a:extLst>
              <a:ext uri="{FF2B5EF4-FFF2-40B4-BE49-F238E27FC236}">
                <a16:creationId xmlns:a16="http://schemas.microsoft.com/office/drawing/2014/main" xmlns="" id="{2BBECA50-232B-4327-A0DB-356F5633E50C}"/>
              </a:ext>
            </a:extLst>
          </p:cNvPr>
          <p:cNvSpPr/>
          <p:nvPr/>
        </p:nvSpPr>
        <p:spPr>
          <a:xfrm>
            <a:off x="2075877" y="4917704"/>
            <a:ext cx="914400" cy="914400"/>
          </a:xfrm>
          <a:prstGeom prst="corner">
            <a:avLst>
              <a:gd name="adj1" fmla="val 20031"/>
              <a:gd name="adj2" fmla="val 199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-Shape 29">
            <a:extLst>
              <a:ext uri="{FF2B5EF4-FFF2-40B4-BE49-F238E27FC236}">
                <a16:creationId xmlns:a16="http://schemas.microsoft.com/office/drawing/2014/main" xmlns="" id="{1E20798B-F1C9-4E49-9FEE-3FD68F93D9E1}"/>
              </a:ext>
            </a:extLst>
          </p:cNvPr>
          <p:cNvSpPr/>
          <p:nvPr/>
        </p:nvSpPr>
        <p:spPr>
          <a:xfrm rot="16200000">
            <a:off x="9201724" y="4917703"/>
            <a:ext cx="914400" cy="914400"/>
          </a:xfrm>
          <a:prstGeom prst="corner">
            <a:avLst>
              <a:gd name="adj1" fmla="val 20031"/>
              <a:gd name="adj2" fmla="val 199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-Shape 30">
            <a:extLst>
              <a:ext uri="{FF2B5EF4-FFF2-40B4-BE49-F238E27FC236}">
                <a16:creationId xmlns:a16="http://schemas.microsoft.com/office/drawing/2014/main" xmlns="" id="{D9588F88-58D0-4CBB-A197-B3E8A482E6CD}"/>
              </a:ext>
            </a:extLst>
          </p:cNvPr>
          <p:cNvSpPr/>
          <p:nvPr/>
        </p:nvSpPr>
        <p:spPr>
          <a:xfrm rot="10800000">
            <a:off x="9201724" y="1025896"/>
            <a:ext cx="914400" cy="914400"/>
          </a:xfrm>
          <a:prstGeom prst="corner">
            <a:avLst>
              <a:gd name="adj1" fmla="val 20031"/>
              <a:gd name="adj2" fmla="val 199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C31C82F-4491-4B64-B66F-36A4CEAF5898}"/>
              </a:ext>
            </a:extLst>
          </p:cNvPr>
          <p:cNvSpPr txBox="1"/>
          <p:nvPr/>
        </p:nvSpPr>
        <p:spPr>
          <a:xfrm>
            <a:off x="2544417" y="2770688"/>
            <a:ext cx="7103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xmlns="" id="{39898598-2E88-4DF1-B78F-A9474BAC1E13}"/>
              </a:ext>
            </a:extLst>
          </p:cNvPr>
          <p:cNvSpPr txBox="1">
            <a:spLocks/>
          </p:cNvSpPr>
          <p:nvPr/>
        </p:nvSpPr>
        <p:spPr>
          <a:xfrm>
            <a:off x="4797286" y="5094292"/>
            <a:ext cx="2597428" cy="432048"/>
          </a:xfrm>
          <a:prstGeom prst="rect">
            <a:avLst/>
          </a:prstGeom>
          <a:solidFill>
            <a:schemeClr val="bg1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>
                <a:solidFill>
                  <a:schemeClr val="accent1"/>
                </a:solidFill>
              </a:rPr>
              <a:t>INFOGRAPHIC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463BE0B-C33F-422D-8F26-932CC3B4EF7C}"/>
              </a:ext>
            </a:extLst>
          </p:cNvPr>
          <p:cNvSpPr txBox="1"/>
          <p:nvPr/>
        </p:nvSpPr>
        <p:spPr>
          <a:xfrm>
            <a:off x="3448879" y="4001396"/>
            <a:ext cx="5294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13258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BED1CBC-D5AB-42E6-AD1F-F6DA25319C1D}"/>
              </a:ext>
            </a:extLst>
          </p:cNvPr>
          <p:cNvSpPr txBox="1"/>
          <p:nvPr/>
        </p:nvSpPr>
        <p:spPr>
          <a:xfrm>
            <a:off x="806476" y="578199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407B084-62CD-4284-8945-7DE843A7195E}"/>
              </a:ext>
            </a:extLst>
          </p:cNvPr>
          <p:cNvSpPr txBox="1"/>
          <p:nvPr/>
        </p:nvSpPr>
        <p:spPr>
          <a:xfrm rot="16200000">
            <a:off x="3940418" y="3465573"/>
            <a:ext cx="495006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b="1" dirty="0">
                <a:cs typeface="Arial" pitchFamily="34" charset="0"/>
              </a:rPr>
              <a:t>ALLPPT Layout Clean Text Slide for your Presentation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F3518C9-B5D4-424B-9BAC-08342FD96EE9}"/>
              </a:ext>
            </a:extLst>
          </p:cNvPr>
          <p:cNvSpPr/>
          <p:nvPr/>
        </p:nvSpPr>
        <p:spPr>
          <a:xfrm>
            <a:off x="1864907" y="2596587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B2E8462-EDDB-4001-A911-D31398E7CF70}"/>
              </a:ext>
            </a:extLst>
          </p:cNvPr>
          <p:cNvSpPr txBox="1"/>
          <p:nvPr/>
        </p:nvSpPr>
        <p:spPr>
          <a:xfrm>
            <a:off x="806476" y="4154665"/>
            <a:ext cx="4557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xmlns="" id="{94ADF709-6B0B-4516-82AB-BD0EFB825A2F}"/>
              </a:ext>
            </a:extLst>
          </p:cNvPr>
          <p:cNvSpPr txBox="1">
            <a:spLocks/>
          </p:cNvSpPr>
          <p:nvPr/>
        </p:nvSpPr>
        <p:spPr>
          <a:xfrm>
            <a:off x="927051" y="5722567"/>
            <a:ext cx="2597428" cy="4320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498390D-FFFC-40CF-B67B-E9748966FB5E}"/>
              </a:ext>
            </a:extLst>
          </p:cNvPr>
          <p:cNvSpPr txBox="1"/>
          <p:nvPr/>
        </p:nvSpPr>
        <p:spPr>
          <a:xfrm>
            <a:off x="2371822" y="2607762"/>
            <a:ext cx="121543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B2C1F6C-CC22-499B-B589-2D0929AA11D4}"/>
              </a:ext>
            </a:extLst>
          </p:cNvPr>
          <p:cNvSpPr txBox="1"/>
          <p:nvPr/>
        </p:nvSpPr>
        <p:spPr>
          <a:xfrm>
            <a:off x="2371823" y="3196547"/>
            <a:ext cx="1585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E677100-A71F-4AE9-9C5F-02DC037296A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0" name="Marco 4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51397 w 12192000"/>
              <a:gd name="connsiteY9" fmla="*/ 13535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857250 w 12192000"/>
              <a:gd name="connsiteY6" fmla="*/ 6000750 h 6858000"/>
              <a:gd name="connsiteX7" fmla="*/ 12056645 w 12192000"/>
              <a:gd name="connsiteY7" fmla="*/ 6738687 h 6858000"/>
              <a:gd name="connsiteX8" fmla="*/ 11334750 w 12192000"/>
              <a:gd name="connsiteY8" fmla="*/ 857250 h 6858000"/>
              <a:gd name="connsiteX9" fmla="*/ 151397 w 12192000"/>
              <a:gd name="connsiteY9" fmla="*/ 13535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408072 w 12192000"/>
              <a:gd name="connsiteY6" fmla="*/ 6562224 h 6858000"/>
              <a:gd name="connsiteX7" fmla="*/ 12056645 w 12192000"/>
              <a:gd name="connsiteY7" fmla="*/ 6738687 h 6858000"/>
              <a:gd name="connsiteX8" fmla="*/ 11334750 w 12192000"/>
              <a:gd name="connsiteY8" fmla="*/ 857250 h 6858000"/>
              <a:gd name="connsiteX9" fmla="*/ 151397 w 12192000"/>
              <a:gd name="connsiteY9" fmla="*/ 13535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408072 w 12192000"/>
              <a:gd name="connsiteY6" fmla="*/ 6562224 h 6858000"/>
              <a:gd name="connsiteX7" fmla="*/ 12056645 w 12192000"/>
              <a:gd name="connsiteY7" fmla="*/ 6738687 h 6858000"/>
              <a:gd name="connsiteX8" fmla="*/ 11783929 w 12192000"/>
              <a:gd name="connsiteY8" fmla="*/ 408071 h 6858000"/>
              <a:gd name="connsiteX9" fmla="*/ 151397 w 12192000"/>
              <a:gd name="connsiteY9" fmla="*/ 1353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51397" y="135355"/>
                </a:moveTo>
                <a:lnTo>
                  <a:pt x="408072" y="6562224"/>
                </a:lnTo>
                <a:lnTo>
                  <a:pt x="12056645" y="6738687"/>
                </a:lnTo>
                <a:lnTo>
                  <a:pt x="11783929" y="408071"/>
                </a:lnTo>
                <a:lnTo>
                  <a:pt x="151397" y="1353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82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D1AE3FB-4EB9-4FE6-8E65-B5FAA422F1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3138" y="287338"/>
            <a:ext cx="11218862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69616" y="1655331"/>
            <a:ext cx="9322530" cy="4040940"/>
            <a:chOff x="769121" y="1738457"/>
            <a:chExt cx="10069869" cy="436488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xmlns="" id="{5FF6C8F4-FF87-4A49-9F5B-8FA3241135FE}"/>
                </a:ext>
              </a:extLst>
            </p:cNvPr>
            <p:cNvGrpSpPr/>
            <p:nvPr/>
          </p:nvGrpSpPr>
          <p:grpSpPr>
            <a:xfrm>
              <a:off x="7057783" y="2008864"/>
              <a:ext cx="3781207" cy="3891698"/>
              <a:chOff x="2881974" y="2106409"/>
              <a:chExt cx="3382255" cy="3481091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394A97ED-3435-4DF0-A0A1-0D4C72C9B870}"/>
                  </a:ext>
                </a:extLst>
              </p:cNvPr>
              <p:cNvSpPr/>
              <p:nvPr/>
            </p:nvSpPr>
            <p:spPr>
              <a:xfrm rot="2700000">
                <a:off x="3911376" y="2156564"/>
                <a:ext cx="1323450" cy="1323450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accen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A2AF8FF8-3463-4108-A4F4-CE1EDDE24AA0}"/>
                  </a:ext>
                </a:extLst>
              </p:cNvPr>
              <p:cNvSpPr/>
              <p:nvPr/>
            </p:nvSpPr>
            <p:spPr>
              <a:xfrm rot="2700000">
                <a:off x="4940779" y="3185967"/>
                <a:ext cx="1323450" cy="1323450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C4D1764-2646-49D4-A83F-CEC04879E78C}"/>
                  </a:ext>
                </a:extLst>
              </p:cNvPr>
              <p:cNvSpPr/>
              <p:nvPr/>
            </p:nvSpPr>
            <p:spPr>
              <a:xfrm rot="2700000">
                <a:off x="3911376" y="4215369"/>
                <a:ext cx="1323450" cy="1323450"/>
              </a:xfrm>
              <a:prstGeom prst="rect">
                <a:avLst/>
              </a:prstGeom>
              <a:noFill/>
              <a:ln w="50800">
                <a:solidFill>
                  <a:schemeClr val="accent3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3929A939-02DD-477D-A100-3B0B2306558B}"/>
                  </a:ext>
                </a:extLst>
              </p:cNvPr>
              <p:cNvSpPr/>
              <p:nvPr/>
            </p:nvSpPr>
            <p:spPr>
              <a:xfrm rot="2700000">
                <a:off x="2881974" y="3185967"/>
                <a:ext cx="1323450" cy="1323450"/>
              </a:xfrm>
              <a:prstGeom prst="rect">
                <a:avLst/>
              </a:prstGeom>
              <a:noFill/>
              <a:ln w="50800">
                <a:solidFill>
                  <a:schemeClr val="accent2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51DC6BA3-0653-426B-A7A6-4A7C5B02C036}"/>
                  </a:ext>
                </a:extLst>
              </p:cNvPr>
              <p:cNvSpPr/>
              <p:nvPr/>
            </p:nvSpPr>
            <p:spPr>
              <a:xfrm rot="2700000">
                <a:off x="4242276" y="4017049"/>
                <a:ext cx="661651" cy="66165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DC8EF97E-BCC4-416F-830B-F58EEB9081ED}"/>
                  </a:ext>
                </a:extLst>
              </p:cNvPr>
              <p:cNvSpPr/>
              <p:nvPr/>
            </p:nvSpPr>
            <p:spPr>
              <a:xfrm rot="2700000">
                <a:off x="4742459" y="3516866"/>
                <a:ext cx="661651" cy="66165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8E716511-0365-4814-B4F1-1C5CE19B6694}"/>
                  </a:ext>
                </a:extLst>
              </p:cNvPr>
              <p:cNvSpPr/>
              <p:nvPr/>
            </p:nvSpPr>
            <p:spPr>
              <a:xfrm rot="2700000">
                <a:off x="4242276" y="3016683"/>
                <a:ext cx="661651" cy="66165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7DCD35E3-4B4D-4AA8-BAE3-C1055AA14EA9}"/>
                  </a:ext>
                </a:extLst>
              </p:cNvPr>
              <p:cNvSpPr/>
              <p:nvPr/>
            </p:nvSpPr>
            <p:spPr>
              <a:xfrm rot="2700000">
                <a:off x="3742092" y="3516866"/>
                <a:ext cx="661651" cy="66165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F4733641-D581-441A-A5AF-B4450F1BE9FE}"/>
                  </a:ext>
                </a:extLst>
              </p:cNvPr>
              <p:cNvSpPr/>
              <p:nvPr/>
            </p:nvSpPr>
            <p:spPr>
              <a:xfrm>
                <a:off x="4309281" y="2106409"/>
                <a:ext cx="529380" cy="7433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ko-KR" sz="4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</a:t>
                </a:r>
                <a:endParaRPr lang="ko-KR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A7172225-7F8A-4278-9A1A-101DEE86DC61}"/>
                  </a:ext>
                </a:extLst>
              </p:cNvPr>
              <p:cNvSpPr/>
              <p:nvPr/>
            </p:nvSpPr>
            <p:spPr>
              <a:xfrm>
                <a:off x="2943252" y="3482037"/>
                <a:ext cx="529380" cy="7433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ko-KR" sz="4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W</a:t>
                </a:r>
                <a:endParaRPr lang="ko-KR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C03ED909-19DE-41F3-B0DF-8F26751034B5}"/>
                  </a:ext>
                </a:extLst>
              </p:cNvPr>
              <p:cNvSpPr/>
              <p:nvPr/>
            </p:nvSpPr>
            <p:spPr>
              <a:xfrm>
                <a:off x="5680729" y="3476028"/>
                <a:ext cx="529380" cy="7433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ko-KR" sz="4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</a:t>
                </a:r>
                <a:endParaRPr lang="ko-KR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C3B7C66E-52FE-42BE-94BD-C5822E81EDD3}"/>
                  </a:ext>
                </a:extLst>
              </p:cNvPr>
              <p:cNvSpPr/>
              <p:nvPr/>
            </p:nvSpPr>
            <p:spPr>
              <a:xfrm>
                <a:off x="4319627" y="4844180"/>
                <a:ext cx="529380" cy="7433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ko-KR" sz="4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O</a:t>
                </a:r>
                <a:endParaRPr lang="ko-KR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xmlns="" id="{B061D21F-9629-4ADA-80D5-2BBC6BC6F730}"/>
                </a:ext>
              </a:extLst>
            </p:cNvPr>
            <p:cNvGrpSpPr/>
            <p:nvPr/>
          </p:nvGrpSpPr>
          <p:grpSpPr>
            <a:xfrm>
              <a:off x="1926211" y="1738457"/>
              <a:ext cx="5244471" cy="765912"/>
              <a:chOff x="572117" y="2297666"/>
              <a:chExt cx="2436534" cy="765912"/>
            </a:xfrm>
          </p:grpSpPr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xmlns="" id="{17401DE0-40BD-4614-A263-9ADE9DEC6795}"/>
                  </a:ext>
                </a:extLst>
              </p:cNvPr>
              <p:cNvSpPr txBox="1"/>
              <p:nvPr/>
            </p:nvSpPr>
            <p:spPr>
              <a:xfrm>
                <a:off x="572117" y="2297666"/>
                <a:ext cx="2436533" cy="398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STRENGTHS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xmlns="" id="{13CBDF3A-B41F-495E-BAF8-C21A5D328D71}"/>
                  </a:ext>
                </a:extLst>
              </p:cNvPr>
              <p:cNvSpPr txBox="1"/>
              <p:nvPr/>
            </p:nvSpPr>
            <p:spPr>
              <a:xfrm>
                <a:off x="572118" y="2564904"/>
                <a:ext cx="2436533" cy="498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094FA005-F659-4439-86D7-AD4254AADB2B}"/>
                </a:ext>
              </a:extLst>
            </p:cNvPr>
            <p:cNvGrpSpPr/>
            <p:nvPr/>
          </p:nvGrpSpPr>
          <p:grpSpPr>
            <a:xfrm>
              <a:off x="769121" y="2942600"/>
              <a:ext cx="5244472" cy="760529"/>
              <a:chOff x="-867415" y="3168851"/>
              <a:chExt cx="3739457" cy="760529"/>
            </a:xfrm>
          </p:grpSpPr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xmlns="" id="{567B23CF-2502-4A74-96C0-3D8BF41C3D1F}"/>
                  </a:ext>
                </a:extLst>
              </p:cNvPr>
              <p:cNvSpPr txBox="1"/>
              <p:nvPr/>
            </p:nvSpPr>
            <p:spPr>
              <a:xfrm>
                <a:off x="-867415" y="3168851"/>
                <a:ext cx="3739457" cy="398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WEAKNESS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xmlns="" id="{37D502DF-101D-4A39-B2B9-074B6C5EC81C}"/>
                  </a:ext>
                </a:extLst>
              </p:cNvPr>
              <p:cNvSpPr txBox="1"/>
              <p:nvPr/>
            </p:nvSpPr>
            <p:spPr>
              <a:xfrm>
                <a:off x="-867415" y="3430706"/>
                <a:ext cx="3739457" cy="498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xmlns="" id="{BC93D34A-3FB6-4DB6-924A-DB306AE4B7F5}"/>
                </a:ext>
              </a:extLst>
            </p:cNvPr>
            <p:cNvGrpSpPr/>
            <p:nvPr/>
          </p:nvGrpSpPr>
          <p:grpSpPr>
            <a:xfrm>
              <a:off x="769124" y="4141361"/>
              <a:ext cx="5244468" cy="761425"/>
              <a:chOff x="-264176" y="4096598"/>
              <a:chExt cx="3739454" cy="761425"/>
            </a:xfrm>
          </p:grpSpPr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xmlns="" id="{398F979A-BD2C-4D77-B27A-055A55F67CF6}"/>
                  </a:ext>
                </a:extLst>
              </p:cNvPr>
              <p:cNvSpPr txBox="1"/>
              <p:nvPr/>
            </p:nvSpPr>
            <p:spPr>
              <a:xfrm>
                <a:off x="-264176" y="4096598"/>
                <a:ext cx="3739454" cy="398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OPPORTUNITIES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xmlns="" id="{93C19381-D1A3-4D01-AF15-63AC329B0837}"/>
                  </a:ext>
                </a:extLst>
              </p:cNvPr>
              <p:cNvSpPr txBox="1"/>
              <p:nvPr/>
            </p:nvSpPr>
            <p:spPr>
              <a:xfrm>
                <a:off x="-264176" y="4359349"/>
                <a:ext cx="3739454" cy="498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xmlns="" id="{06ADE379-35B4-4288-A8C5-A33A5AF41B60}"/>
                </a:ext>
              </a:extLst>
            </p:cNvPr>
            <p:cNvGrpSpPr/>
            <p:nvPr/>
          </p:nvGrpSpPr>
          <p:grpSpPr>
            <a:xfrm>
              <a:off x="1884716" y="5341018"/>
              <a:ext cx="5285965" cy="762321"/>
              <a:chOff x="-264176" y="5080906"/>
              <a:chExt cx="3769043" cy="762321"/>
            </a:xfrm>
          </p:grpSpPr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xmlns="" id="{53A11FA9-F7C4-4DAB-BE81-0D455F6C89C5}"/>
                  </a:ext>
                </a:extLst>
              </p:cNvPr>
              <p:cNvSpPr txBox="1"/>
              <p:nvPr/>
            </p:nvSpPr>
            <p:spPr>
              <a:xfrm>
                <a:off x="-264176" y="5080906"/>
                <a:ext cx="3769043" cy="398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THREATS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xmlns="" id="{C90C71E6-8E7D-45B8-BA71-2ECC65696E50}"/>
                  </a:ext>
                </a:extLst>
              </p:cNvPr>
              <p:cNvSpPr txBox="1"/>
              <p:nvPr/>
            </p:nvSpPr>
            <p:spPr>
              <a:xfrm>
                <a:off x="-264176" y="5344553"/>
                <a:ext cx="3769043" cy="498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  <p:sp>
          <p:nvSpPr>
            <p:cNvPr id="146" name="Parallelogram 30">
              <a:extLst>
                <a:ext uri="{FF2B5EF4-FFF2-40B4-BE49-F238E27FC236}">
                  <a16:creationId xmlns:a16="http://schemas.microsoft.com/office/drawing/2014/main" xmlns="" id="{1610F3D4-E951-412F-8172-1E4DC44945DF}"/>
                </a:ext>
              </a:extLst>
            </p:cNvPr>
            <p:cNvSpPr/>
            <p:nvPr/>
          </p:nvSpPr>
          <p:spPr>
            <a:xfrm flipH="1">
              <a:off x="9328986" y="3774975"/>
              <a:ext cx="351685" cy="352555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7" name="Rectangle 130">
              <a:extLst>
                <a:ext uri="{FF2B5EF4-FFF2-40B4-BE49-F238E27FC236}">
                  <a16:creationId xmlns:a16="http://schemas.microsoft.com/office/drawing/2014/main" xmlns="" id="{A8369F2E-D029-4AE2-BABA-036B9F9D6BEA}"/>
                </a:ext>
              </a:extLst>
            </p:cNvPr>
            <p:cNvSpPr/>
            <p:nvPr/>
          </p:nvSpPr>
          <p:spPr>
            <a:xfrm>
              <a:off x="8225718" y="3776056"/>
              <a:ext cx="351990" cy="353588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8" name="Rectangle 9">
              <a:extLst>
                <a:ext uri="{FF2B5EF4-FFF2-40B4-BE49-F238E27FC236}">
                  <a16:creationId xmlns:a16="http://schemas.microsoft.com/office/drawing/2014/main" xmlns="" id="{50A4A9F1-9E4E-4CF6-9CD7-E796D0F2BDA6}"/>
                </a:ext>
              </a:extLst>
            </p:cNvPr>
            <p:cNvSpPr/>
            <p:nvPr/>
          </p:nvSpPr>
          <p:spPr>
            <a:xfrm>
              <a:off x="8774218" y="3175576"/>
              <a:ext cx="371782" cy="371178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9" name="Freeform 18">
              <a:extLst>
                <a:ext uri="{FF2B5EF4-FFF2-40B4-BE49-F238E27FC236}">
                  <a16:creationId xmlns:a16="http://schemas.microsoft.com/office/drawing/2014/main" xmlns="" id="{05B9CF57-5C81-440C-9D47-335F5858156A}"/>
                </a:ext>
              </a:extLst>
            </p:cNvPr>
            <p:cNvSpPr/>
            <p:nvPr/>
          </p:nvSpPr>
          <p:spPr>
            <a:xfrm>
              <a:off x="8746390" y="4289982"/>
              <a:ext cx="427438" cy="344974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237766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nstruc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7900"/>
      </a:accent1>
      <a:accent2>
        <a:srgbClr val="E7E5E6"/>
      </a:accent2>
      <a:accent3>
        <a:srgbClr val="BBC0C3"/>
      </a:accent3>
      <a:accent4>
        <a:srgbClr val="A0A5AA"/>
      </a:accent4>
      <a:accent5>
        <a:srgbClr val="7D7D7D"/>
      </a:accent5>
      <a:accent6>
        <a:srgbClr val="5E5E5E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nstruc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7900"/>
      </a:accent1>
      <a:accent2>
        <a:srgbClr val="E7E5E6"/>
      </a:accent2>
      <a:accent3>
        <a:srgbClr val="BBC0C3"/>
      </a:accent3>
      <a:accent4>
        <a:srgbClr val="A0A5AA"/>
      </a:accent4>
      <a:accent5>
        <a:srgbClr val="7D7D7D"/>
      </a:accent5>
      <a:accent6>
        <a:srgbClr val="5E5E5E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nstruc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7900"/>
      </a:accent1>
      <a:accent2>
        <a:srgbClr val="E7E5E6"/>
      </a:accent2>
      <a:accent3>
        <a:srgbClr val="BBC0C3"/>
      </a:accent3>
      <a:accent4>
        <a:srgbClr val="A0A5AA"/>
      </a:accent4>
      <a:accent5>
        <a:srgbClr val="7D7D7D"/>
      </a:accent5>
      <a:accent6>
        <a:srgbClr val="5E5E5E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4444</TotalTime>
  <Words>3951</Words>
  <Application>Microsoft Office PowerPoint</Application>
  <PresentationFormat>Panorámica</PresentationFormat>
  <Paragraphs>423</Paragraphs>
  <Slides>53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53</vt:i4>
      </vt:variant>
    </vt:vector>
  </HeadingPairs>
  <TitlesOfParts>
    <vt:vector size="60" baseType="lpstr">
      <vt:lpstr>Arial Unicode MS</vt:lpstr>
      <vt:lpstr>Arial</vt:lpstr>
      <vt:lpstr>Arial Rounded MT Bold</vt:lpstr>
      <vt:lpstr>FZShuTi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</cp:lastModifiedBy>
  <cp:revision>166</cp:revision>
  <dcterms:created xsi:type="dcterms:W3CDTF">2018-04-24T17:14:44Z</dcterms:created>
  <dcterms:modified xsi:type="dcterms:W3CDTF">2021-07-22T16:59:51Z</dcterms:modified>
</cp:coreProperties>
</file>