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8"/>
  </p:notesMasterIdLst>
  <p:sldIdLst>
    <p:sldId id="338" r:id="rId4"/>
    <p:sldId id="306" r:id="rId5"/>
    <p:sldId id="337" r:id="rId6"/>
    <p:sldId id="287" r:id="rId7"/>
    <p:sldId id="316" r:id="rId8"/>
    <p:sldId id="344" r:id="rId9"/>
    <p:sldId id="307" r:id="rId10"/>
    <p:sldId id="308" r:id="rId11"/>
    <p:sldId id="297" r:id="rId12"/>
    <p:sldId id="311" r:id="rId13"/>
    <p:sldId id="273" r:id="rId14"/>
    <p:sldId id="292" r:id="rId15"/>
    <p:sldId id="345" r:id="rId16"/>
    <p:sldId id="339" r:id="rId17"/>
    <p:sldId id="288" r:id="rId18"/>
    <p:sldId id="310" r:id="rId19"/>
    <p:sldId id="309" r:id="rId20"/>
    <p:sldId id="312" r:id="rId21"/>
    <p:sldId id="294" r:id="rId22"/>
    <p:sldId id="300" r:id="rId23"/>
    <p:sldId id="313" r:id="rId24"/>
    <p:sldId id="319" r:id="rId25"/>
    <p:sldId id="299" r:id="rId26"/>
    <p:sldId id="302" r:id="rId27"/>
    <p:sldId id="285" r:id="rId28"/>
    <p:sldId id="290" r:id="rId29"/>
    <p:sldId id="293" r:id="rId30"/>
    <p:sldId id="314" r:id="rId31"/>
    <p:sldId id="289" r:id="rId32"/>
    <p:sldId id="340" r:id="rId33"/>
    <p:sldId id="318" r:id="rId34"/>
    <p:sldId id="329" r:id="rId35"/>
    <p:sldId id="303" r:id="rId36"/>
    <p:sldId id="305" r:id="rId37"/>
    <p:sldId id="263" r:id="rId38"/>
    <p:sldId id="304" r:id="rId39"/>
    <p:sldId id="298" r:id="rId40"/>
    <p:sldId id="327" r:id="rId41"/>
    <p:sldId id="317" r:id="rId42"/>
    <p:sldId id="325" r:id="rId43"/>
    <p:sldId id="328" r:id="rId44"/>
    <p:sldId id="323" r:id="rId45"/>
    <p:sldId id="315" r:id="rId46"/>
    <p:sldId id="321" r:id="rId47"/>
    <p:sldId id="320" r:id="rId48"/>
    <p:sldId id="301" r:id="rId49"/>
    <p:sldId id="343" r:id="rId50"/>
    <p:sldId id="342" r:id="rId51"/>
    <p:sldId id="346" r:id="rId52"/>
    <p:sldId id="257" r:id="rId53"/>
    <p:sldId id="258" r:id="rId54"/>
    <p:sldId id="259" r:id="rId55"/>
    <p:sldId id="267" r:id="rId56"/>
    <p:sldId id="29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662483"/>
    <a:srgbClr val="BFBFBF"/>
    <a:srgbClr val="FBA200"/>
    <a:srgbClr val="E9E7E8"/>
    <a:srgbClr val="FFDE00"/>
    <a:srgbClr val="7030A0"/>
    <a:srgbClr val="F9B559"/>
    <a:srgbClr val="F5A15A"/>
    <a:srgbClr val="769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95565" autoAdjust="0"/>
  </p:normalViewPr>
  <p:slideViewPr>
    <p:cSldViewPr snapToGrid="0" showGuides="1">
      <p:cViewPr>
        <p:scale>
          <a:sx n="80" d="100"/>
          <a:sy n="80" d="100"/>
        </p:scale>
        <p:origin x="588" y="24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D6-4E29-81D4-5D0EA555C848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D6-4E29-81D4-5D0EA555C848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D6-4E29-81D4-5D0EA555C848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D6-4E29-81D4-5D0EA555C84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2D6-4E29-81D4-5D0EA555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62483"/>
            </a:solidFill>
          </c:spPr>
          <c:dPt>
            <c:idx val="0"/>
            <c:bubble3D val="0"/>
            <c:spPr>
              <a:solidFill>
                <a:srgbClr val="66248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rgbClr val="FFE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E000"/>
            </a:solidFill>
          </c:spPr>
          <c:dPt>
            <c:idx val="0"/>
            <c:bubble3D val="0"/>
            <c:spPr>
              <a:solidFill>
                <a:srgbClr val="66248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F0-4244-A256-C4EBAC677DBB}"/>
              </c:ext>
            </c:extLst>
          </c:dPt>
          <c:dPt>
            <c:idx val="1"/>
            <c:bubble3D val="0"/>
            <c:spPr>
              <a:solidFill>
                <a:srgbClr val="FFE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F0-4244-A256-C4EBAC677D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F0-4244-A256-C4EBAC67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FBFBF"/>
            </a:solidFill>
          </c:spPr>
          <c:dPt>
            <c:idx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rgbClr val="FFE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F4-4166-88D4-1B173F49C08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F4-4166-88D4-1B173F49C08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F4-4166-88D4-1B173F49C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A2-41D6-AB64-44E7FE6AA528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2-41D6-AB64-44E7FE6AA52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A2-41D6-AB64-44E7FE6A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B3-4EA6-8402-7A8F9B26B7A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B3-4EA6-8402-7A8F9B26B7A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B3-4EA6-8402-7A8F9B26B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B4-41D9-8659-637EFDA2BD1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B4-41D9-8659-637EFDA2BD1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B4-41D9-8659-637EFDA2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=""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=""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=""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=""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=""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=""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=""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=""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=""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=""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=""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=""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 rot="5400000">
            <a:off x="5726112" y="392113"/>
            <a:ext cx="739775" cy="12192002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463" y="0"/>
            <a:ext cx="71553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1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64"/>
            <a:ext cx="12192000" cy="6862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206" y="1554612"/>
            <a:ext cx="1881811" cy="51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6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64"/>
            <a:ext cx="12192000" cy="68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840" r="-136" b="14111"/>
          <a:stretch/>
        </p:blipFill>
        <p:spPr>
          <a:xfrm>
            <a:off x="0" y="-1"/>
            <a:ext cx="12194770" cy="68330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164"/>
            <a:ext cx="12192000" cy="68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3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3855"/>
            <a:ext cx="1218460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8515" y="1605314"/>
            <a:ext cx="1881811" cy="51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4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 b="15768"/>
          <a:stretch/>
        </p:blipFill>
        <p:spPr>
          <a:xfrm>
            <a:off x="172994" y="0"/>
            <a:ext cx="12011607" cy="66726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0"/>
            <a:ext cx="12184602" cy="6858000"/>
          </a:xfrm>
          <a:prstGeom prst="rect">
            <a:avLst/>
          </a:prstGeom>
        </p:spPr>
      </p:pic>
      <p:grpSp>
        <p:nvGrpSpPr>
          <p:cNvPr id="6" name="Grupo 5"/>
          <p:cNvGrpSpPr/>
          <p:nvPr userDrawn="1"/>
        </p:nvGrpSpPr>
        <p:grpSpPr>
          <a:xfrm>
            <a:off x="11195321" y="222422"/>
            <a:ext cx="716272" cy="939113"/>
            <a:chOff x="9687795" y="3007402"/>
            <a:chExt cx="2387139" cy="3129807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0069930" y="5192555"/>
              <a:ext cx="1622863" cy="944654"/>
            </a:xfrm>
            <a:custGeom>
              <a:avLst/>
              <a:gdLst>
                <a:gd name="T0" fmla="*/ 59 w 254"/>
                <a:gd name="T1" fmla="*/ 105 h 148"/>
                <a:gd name="T2" fmla="*/ 59 w 254"/>
                <a:gd name="T3" fmla="*/ 60 h 148"/>
                <a:gd name="T4" fmla="*/ 50 w 254"/>
                <a:gd name="T5" fmla="*/ 48 h 148"/>
                <a:gd name="T6" fmla="*/ 7 w 254"/>
                <a:gd name="T7" fmla="*/ 22 h 148"/>
                <a:gd name="T8" fmla="*/ 5 w 254"/>
                <a:gd name="T9" fmla="*/ 12 h 148"/>
                <a:gd name="T10" fmla="*/ 14 w 254"/>
                <a:gd name="T11" fmla="*/ 15 h 148"/>
                <a:gd name="T12" fmla="*/ 55 w 254"/>
                <a:gd name="T13" fmla="*/ 41 h 148"/>
                <a:gd name="T14" fmla="*/ 71 w 254"/>
                <a:gd name="T15" fmla="*/ 38 h 148"/>
                <a:gd name="T16" fmla="*/ 182 w 254"/>
                <a:gd name="T17" fmla="*/ 38 h 148"/>
                <a:gd name="T18" fmla="*/ 198 w 254"/>
                <a:gd name="T19" fmla="*/ 41 h 148"/>
                <a:gd name="T20" fmla="*/ 239 w 254"/>
                <a:gd name="T21" fmla="*/ 15 h 148"/>
                <a:gd name="T22" fmla="*/ 249 w 254"/>
                <a:gd name="T23" fmla="*/ 13 h 148"/>
                <a:gd name="T24" fmla="*/ 246 w 254"/>
                <a:gd name="T25" fmla="*/ 22 h 148"/>
                <a:gd name="T26" fmla="*/ 204 w 254"/>
                <a:gd name="T27" fmla="*/ 48 h 148"/>
                <a:gd name="T28" fmla="*/ 194 w 254"/>
                <a:gd name="T29" fmla="*/ 65 h 148"/>
                <a:gd name="T30" fmla="*/ 194 w 254"/>
                <a:gd name="T31" fmla="*/ 104 h 148"/>
                <a:gd name="T32" fmla="*/ 238 w 254"/>
                <a:gd name="T33" fmla="*/ 80 h 148"/>
                <a:gd name="T34" fmla="*/ 248 w 254"/>
                <a:gd name="T35" fmla="*/ 75 h 148"/>
                <a:gd name="T36" fmla="*/ 243 w 254"/>
                <a:gd name="T37" fmla="*/ 87 h 148"/>
                <a:gd name="T38" fmla="*/ 221 w 254"/>
                <a:gd name="T39" fmla="*/ 102 h 148"/>
                <a:gd name="T40" fmla="*/ 176 w 254"/>
                <a:gd name="T41" fmla="*/ 132 h 148"/>
                <a:gd name="T42" fmla="*/ 138 w 254"/>
                <a:gd name="T43" fmla="*/ 145 h 148"/>
                <a:gd name="T44" fmla="*/ 65 w 254"/>
                <a:gd name="T45" fmla="*/ 119 h 148"/>
                <a:gd name="T46" fmla="*/ 45 w 254"/>
                <a:gd name="T47" fmla="*/ 109 h 148"/>
                <a:gd name="T48" fmla="*/ 7 w 254"/>
                <a:gd name="T49" fmla="*/ 84 h 148"/>
                <a:gd name="T50" fmla="*/ 5 w 254"/>
                <a:gd name="T51" fmla="*/ 75 h 148"/>
                <a:gd name="T52" fmla="*/ 13 w 254"/>
                <a:gd name="T53" fmla="*/ 77 h 148"/>
                <a:gd name="T54" fmla="*/ 59 w 254"/>
                <a:gd name="T55" fmla="*/ 10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148">
                  <a:moveTo>
                    <a:pt x="59" y="105"/>
                  </a:moveTo>
                  <a:cubicBezTo>
                    <a:pt x="59" y="88"/>
                    <a:pt x="59" y="74"/>
                    <a:pt x="59" y="60"/>
                  </a:cubicBezTo>
                  <a:cubicBezTo>
                    <a:pt x="60" y="52"/>
                    <a:pt x="55" y="51"/>
                    <a:pt x="50" y="48"/>
                  </a:cubicBezTo>
                  <a:cubicBezTo>
                    <a:pt x="35" y="42"/>
                    <a:pt x="19" y="34"/>
                    <a:pt x="7" y="22"/>
                  </a:cubicBezTo>
                  <a:cubicBezTo>
                    <a:pt x="5" y="19"/>
                    <a:pt x="0" y="16"/>
                    <a:pt x="5" y="12"/>
                  </a:cubicBezTo>
                  <a:cubicBezTo>
                    <a:pt x="9" y="9"/>
                    <a:pt x="11" y="13"/>
                    <a:pt x="14" y="15"/>
                  </a:cubicBezTo>
                  <a:cubicBezTo>
                    <a:pt x="25" y="27"/>
                    <a:pt x="40" y="34"/>
                    <a:pt x="55" y="41"/>
                  </a:cubicBezTo>
                  <a:cubicBezTo>
                    <a:pt x="61" y="44"/>
                    <a:pt x="65" y="43"/>
                    <a:pt x="71" y="38"/>
                  </a:cubicBezTo>
                  <a:cubicBezTo>
                    <a:pt x="110" y="0"/>
                    <a:pt x="144" y="0"/>
                    <a:pt x="182" y="38"/>
                  </a:cubicBezTo>
                  <a:cubicBezTo>
                    <a:pt x="187" y="43"/>
                    <a:pt x="191" y="44"/>
                    <a:pt x="198" y="41"/>
                  </a:cubicBezTo>
                  <a:cubicBezTo>
                    <a:pt x="212" y="34"/>
                    <a:pt x="227" y="27"/>
                    <a:pt x="239" y="15"/>
                  </a:cubicBezTo>
                  <a:cubicBezTo>
                    <a:pt x="242" y="13"/>
                    <a:pt x="245" y="8"/>
                    <a:pt x="249" y="13"/>
                  </a:cubicBezTo>
                  <a:cubicBezTo>
                    <a:pt x="252" y="16"/>
                    <a:pt x="248" y="19"/>
                    <a:pt x="246" y="22"/>
                  </a:cubicBezTo>
                  <a:cubicBezTo>
                    <a:pt x="234" y="34"/>
                    <a:pt x="220" y="42"/>
                    <a:pt x="204" y="48"/>
                  </a:cubicBezTo>
                  <a:cubicBezTo>
                    <a:pt x="195" y="51"/>
                    <a:pt x="193" y="56"/>
                    <a:pt x="194" y="65"/>
                  </a:cubicBezTo>
                  <a:cubicBezTo>
                    <a:pt x="195" y="78"/>
                    <a:pt x="194" y="90"/>
                    <a:pt x="194" y="104"/>
                  </a:cubicBezTo>
                  <a:cubicBezTo>
                    <a:pt x="211" y="99"/>
                    <a:pt x="225" y="90"/>
                    <a:pt x="238" y="80"/>
                  </a:cubicBezTo>
                  <a:cubicBezTo>
                    <a:pt x="241" y="77"/>
                    <a:pt x="243" y="70"/>
                    <a:pt x="248" y="75"/>
                  </a:cubicBezTo>
                  <a:cubicBezTo>
                    <a:pt x="254" y="81"/>
                    <a:pt x="246" y="84"/>
                    <a:pt x="243" y="87"/>
                  </a:cubicBezTo>
                  <a:cubicBezTo>
                    <a:pt x="236" y="93"/>
                    <a:pt x="229" y="98"/>
                    <a:pt x="221" y="102"/>
                  </a:cubicBezTo>
                  <a:cubicBezTo>
                    <a:pt x="206" y="111"/>
                    <a:pt x="188" y="117"/>
                    <a:pt x="176" y="132"/>
                  </a:cubicBezTo>
                  <a:cubicBezTo>
                    <a:pt x="168" y="144"/>
                    <a:pt x="152" y="145"/>
                    <a:pt x="138" y="145"/>
                  </a:cubicBezTo>
                  <a:cubicBezTo>
                    <a:pt x="110" y="146"/>
                    <a:pt x="82" y="148"/>
                    <a:pt x="65" y="119"/>
                  </a:cubicBezTo>
                  <a:cubicBezTo>
                    <a:pt x="61" y="113"/>
                    <a:pt x="52" y="113"/>
                    <a:pt x="45" y="109"/>
                  </a:cubicBezTo>
                  <a:cubicBezTo>
                    <a:pt x="31" y="102"/>
                    <a:pt x="17" y="96"/>
                    <a:pt x="7" y="84"/>
                  </a:cubicBezTo>
                  <a:cubicBezTo>
                    <a:pt x="5" y="82"/>
                    <a:pt x="1" y="79"/>
                    <a:pt x="5" y="75"/>
                  </a:cubicBezTo>
                  <a:cubicBezTo>
                    <a:pt x="8" y="71"/>
                    <a:pt x="11" y="75"/>
                    <a:pt x="13" y="77"/>
                  </a:cubicBezTo>
                  <a:cubicBezTo>
                    <a:pt x="26" y="90"/>
                    <a:pt x="41" y="97"/>
                    <a:pt x="5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843871" y="4582927"/>
              <a:ext cx="2074984" cy="695004"/>
            </a:xfrm>
            <a:custGeom>
              <a:avLst/>
              <a:gdLst>
                <a:gd name="T0" fmla="*/ 180 w 262"/>
                <a:gd name="T1" fmla="*/ 87 h 88"/>
                <a:gd name="T2" fmla="*/ 154 w 262"/>
                <a:gd name="T3" fmla="*/ 71 h 88"/>
                <a:gd name="T4" fmla="*/ 143 w 262"/>
                <a:gd name="T5" fmla="*/ 47 h 88"/>
                <a:gd name="T6" fmla="*/ 124 w 262"/>
                <a:gd name="T7" fmla="*/ 47 h 88"/>
                <a:gd name="T8" fmla="*/ 112 w 262"/>
                <a:gd name="T9" fmla="*/ 72 h 88"/>
                <a:gd name="T10" fmla="*/ 90 w 262"/>
                <a:gd name="T11" fmla="*/ 87 h 88"/>
                <a:gd name="T12" fmla="*/ 37 w 262"/>
                <a:gd name="T13" fmla="*/ 80 h 88"/>
                <a:gd name="T14" fmla="*/ 24 w 262"/>
                <a:gd name="T15" fmla="*/ 71 h 88"/>
                <a:gd name="T16" fmla="*/ 8 w 262"/>
                <a:gd name="T17" fmla="*/ 34 h 88"/>
                <a:gd name="T18" fmla="*/ 19 w 262"/>
                <a:gd name="T19" fmla="*/ 13 h 88"/>
                <a:gd name="T20" fmla="*/ 169 w 262"/>
                <a:gd name="T21" fmla="*/ 2 h 88"/>
                <a:gd name="T22" fmla="*/ 246 w 262"/>
                <a:gd name="T23" fmla="*/ 13 h 88"/>
                <a:gd name="T24" fmla="*/ 260 w 262"/>
                <a:gd name="T25" fmla="*/ 23 h 88"/>
                <a:gd name="T26" fmla="*/ 253 w 262"/>
                <a:gd name="T27" fmla="*/ 41 h 88"/>
                <a:gd name="T28" fmla="*/ 248 w 262"/>
                <a:gd name="T29" fmla="*/ 54 h 88"/>
                <a:gd name="T30" fmla="*/ 220 w 262"/>
                <a:gd name="T31" fmla="*/ 82 h 88"/>
                <a:gd name="T32" fmla="*/ 180 w 262"/>
                <a:gd name="T33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88">
                  <a:moveTo>
                    <a:pt x="180" y="87"/>
                  </a:moveTo>
                  <a:cubicBezTo>
                    <a:pt x="167" y="88"/>
                    <a:pt x="159" y="82"/>
                    <a:pt x="154" y="71"/>
                  </a:cubicBezTo>
                  <a:cubicBezTo>
                    <a:pt x="150" y="63"/>
                    <a:pt x="147" y="54"/>
                    <a:pt x="143" y="47"/>
                  </a:cubicBezTo>
                  <a:cubicBezTo>
                    <a:pt x="138" y="37"/>
                    <a:pt x="129" y="37"/>
                    <a:pt x="124" y="47"/>
                  </a:cubicBezTo>
                  <a:cubicBezTo>
                    <a:pt x="119" y="55"/>
                    <a:pt x="116" y="64"/>
                    <a:pt x="112" y="72"/>
                  </a:cubicBezTo>
                  <a:cubicBezTo>
                    <a:pt x="108" y="82"/>
                    <a:pt x="100" y="87"/>
                    <a:pt x="90" y="87"/>
                  </a:cubicBezTo>
                  <a:cubicBezTo>
                    <a:pt x="72" y="86"/>
                    <a:pt x="54" y="85"/>
                    <a:pt x="37" y="80"/>
                  </a:cubicBezTo>
                  <a:cubicBezTo>
                    <a:pt x="31" y="79"/>
                    <a:pt x="26" y="77"/>
                    <a:pt x="24" y="71"/>
                  </a:cubicBezTo>
                  <a:cubicBezTo>
                    <a:pt x="19" y="59"/>
                    <a:pt x="18" y="45"/>
                    <a:pt x="8" y="34"/>
                  </a:cubicBezTo>
                  <a:cubicBezTo>
                    <a:pt x="0" y="25"/>
                    <a:pt x="6" y="16"/>
                    <a:pt x="19" y="13"/>
                  </a:cubicBezTo>
                  <a:cubicBezTo>
                    <a:pt x="69" y="1"/>
                    <a:pt x="119" y="0"/>
                    <a:pt x="169" y="2"/>
                  </a:cubicBezTo>
                  <a:cubicBezTo>
                    <a:pt x="195" y="4"/>
                    <a:pt x="221" y="6"/>
                    <a:pt x="246" y="13"/>
                  </a:cubicBezTo>
                  <a:cubicBezTo>
                    <a:pt x="252" y="14"/>
                    <a:pt x="260" y="14"/>
                    <a:pt x="260" y="23"/>
                  </a:cubicBezTo>
                  <a:cubicBezTo>
                    <a:pt x="261" y="30"/>
                    <a:pt x="262" y="38"/>
                    <a:pt x="253" y="41"/>
                  </a:cubicBezTo>
                  <a:cubicBezTo>
                    <a:pt x="246" y="44"/>
                    <a:pt x="249" y="50"/>
                    <a:pt x="248" y="54"/>
                  </a:cubicBezTo>
                  <a:cubicBezTo>
                    <a:pt x="244" y="76"/>
                    <a:pt x="242" y="78"/>
                    <a:pt x="220" y="82"/>
                  </a:cubicBezTo>
                  <a:cubicBezTo>
                    <a:pt x="206" y="84"/>
                    <a:pt x="193" y="86"/>
                    <a:pt x="180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8"/>
            <p:cNvSpPr>
              <a:spLocks/>
            </p:cNvSpPr>
            <p:nvPr userDrawn="1"/>
          </p:nvSpPr>
          <p:spPr bwMode="auto">
            <a:xfrm>
              <a:off x="9687795" y="3007402"/>
              <a:ext cx="2387139" cy="1556830"/>
            </a:xfrm>
            <a:custGeom>
              <a:avLst/>
              <a:gdLst>
                <a:gd name="T0" fmla="*/ 139 w 252"/>
                <a:gd name="T1" fmla="*/ 22 h 165"/>
                <a:gd name="T2" fmla="*/ 142 w 252"/>
                <a:gd name="T3" fmla="*/ 20 h 165"/>
                <a:gd name="T4" fmla="*/ 147 w 252"/>
                <a:gd name="T5" fmla="*/ 6 h 165"/>
                <a:gd name="T6" fmla="*/ 169 w 252"/>
                <a:gd name="T7" fmla="*/ 8 h 165"/>
                <a:gd name="T8" fmla="*/ 171 w 252"/>
                <a:gd name="T9" fmla="*/ 22 h 165"/>
                <a:gd name="T10" fmla="*/ 157 w 252"/>
                <a:gd name="T11" fmla="*/ 127 h 165"/>
                <a:gd name="T12" fmla="*/ 165 w 252"/>
                <a:gd name="T13" fmla="*/ 116 h 165"/>
                <a:gd name="T14" fmla="*/ 169 w 252"/>
                <a:gd name="T15" fmla="*/ 49 h 165"/>
                <a:gd name="T16" fmla="*/ 182 w 252"/>
                <a:gd name="T17" fmla="*/ 22 h 165"/>
                <a:gd name="T18" fmla="*/ 205 w 252"/>
                <a:gd name="T19" fmla="*/ 39 h 165"/>
                <a:gd name="T20" fmla="*/ 236 w 252"/>
                <a:gd name="T21" fmla="*/ 120 h 165"/>
                <a:gd name="T22" fmla="*/ 243 w 252"/>
                <a:gd name="T23" fmla="*/ 135 h 165"/>
                <a:gd name="T24" fmla="*/ 238 w 252"/>
                <a:gd name="T25" fmla="*/ 157 h 165"/>
                <a:gd name="T26" fmla="*/ 199 w 252"/>
                <a:gd name="T27" fmla="*/ 162 h 165"/>
                <a:gd name="T28" fmla="*/ 26 w 252"/>
                <a:gd name="T29" fmla="*/ 159 h 165"/>
                <a:gd name="T30" fmla="*/ 6 w 252"/>
                <a:gd name="T31" fmla="*/ 145 h 165"/>
                <a:gd name="T32" fmla="*/ 53 w 252"/>
                <a:gd name="T33" fmla="*/ 33 h 165"/>
                <a:gd name="T34" fmla="*/ 80 w 252"/>
                <a:gd name="T35" fmla="*/ 39 h 165"/>
                <a:gd name="T36" fmla="*/ 87 w 252"/>
                <a:gd name="T37" fmla="*/ 109 h 165"/>
                <a:gd name="T38" fmla="*/ 91 w 252"/>
                <a:gd name="T39" fmla="*/ 126 h 165"/>
                <a:gd name="T40" fmla="*/ 95 w 252"/>
                <a:gd name="T41" fmla="*/ 110 h 165"/>
                <a:gd name="T42" fmla="*/ 79 w 252"/>
                <a:gd name="T43" fmla="*/ 17 h 165"/>
                <a:gd name="T44" fmla="*/ 79 w 252"/>
                <a:gd name="T45" fmla="*/ 10 h 165"/>
                <a:gd name="T46" fmla="*/ 104 w 252"/>
                <a:gd name="T47" fmla="*/ 6 h 165"/>
                <a:gd name="T48" fmla="*/ 108 w 252"/>
                <a:gd name="T49" fmla="*/ 17 h 165"/>
                <a:gd name="T50" fmla="*/ 112 w 252"/>
                <a:gd name="T51" fmla="*/ 22 h 165"/>
                <a:gd name="T52" fmla="*/ 116 w 252"/>
                <a:gd name="T53" fmla="*/ 15 h 165"/>
                <a:gd name="T54" fmla="*/ 124 w 252"/>
                <a:gd name="T55" fmla="*/ 1 h 165"/>
                <a:gd name="T56" fmla="*/ 136 w 252"/>
                <a:gd name="T57" fmla="*/ 12 h 165"/>
                <a:gd name="T58" fmla="*/ 139 w 252"/>
                <a:gd name="T59" fmla="*/ 2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165">
                  <a:moveTo>
                    <a:pt x="139" y="22"/>
                  </a:moveTo>
                  <a:cubicBezTo>
                    <a:pt x="141" y="21"/>
                    <a:pt x="142" y="21"/>
                    <a:pt x="142" y="20"/>
                  </a:cubicBezTo>
                  <a:cubicBezTo>
                    <a:pt x="146" y="16"/>
                    <a:pt x="140" y="8"/>
                    <a:pt x="147" y="6"/>
                  </a:cubicBezTo>
                  <a:cubicBezTo>
                    <a:pt x="154" y="5"/>
                    <a:pt x="162" y="6"/>
                    <a:pt x="169" y="8"/>
                  </a:cubicBezTo>
                  <a:cubicBezTo>
                    <a:pt x="179" y="11"/>
                    <a:pt x="174" y="16"/>
                    <a:pt x="171" y="22"/>
                  </a:cubicBezTo>
                  <a:cubicBezTo>
                    <a:pt x="153" y="55"/>
                    <a:pt x="160" y="91"/>
                    <a:pt x="157" y="127"/>
                  </a:cubicBezTo>
                  <a:cubicBezTo>
                    <a:pt x="167" y="125"/>
                    <a:pt x="164" y="120"/>
                    <a:pt x="165" y="116"/>
                  </a:cubicBezTo>
                  <a:cubicBezTo>
                    <a:pt x="167" y="94"/>
                    <a:pt x="165" y="71"/>
                    <a:pt x="169" y="49"/>
                  </a:cubicBezTo>
                  <a:cubicBezTo>
                    <a:pt x="171" y="38"/>
                    <a:pt x="174" y="25"/>
                    <a:pt x="182" y="22"/>
                  </a:cubicBezTo>
                  <a:cubicBezTo>
                    <a:pt x="191" y="19"/>
                    <a:pt x="198" y="32"/>
                    <a:pt x="205" y="39"/>
                  </a:cubicBezTo>
                  <a:cubicBezTo>
                    <a:pt x="224" y="62"/>
                    <a:pt x="233" y="90"/>
                    <a:pt x="236" y="120"/>
                  </a:cubicBezTo>
                  <a:cubicBezTo>
                    <a:pt x="236" y="125"/>
                    <a:pt x="236" y="130"/>
                    <a:pt x="243" y="135"/>
                  </a:cubicBezTo>
                  <a:cubicBezTo>
                    <a:pt x="252" y="140"/>
                    <a:pt x="248" y="155"/>
                    <a:pt x="238" y="157"/>
                  </a:cubicBezTo>
                  <a:cubicBezTo>
                    <a:pt x="225" y="160"/>
                    <a:pt x="212" y="162"/>
                    <a:pt x="199" y="162"/>
                  </a:cubicBezTo>
                  <a:cubicBezTo>
                    <a:pt x="142" y="163"/>
                    <a:pt x="84" y="165"/>
                    <a:pt x="26" y="159"/>
                  </a:cubicBezTo>
                  <a:cubicBezTo>
                    <a:pt x="17" y="159"/>
                    <a:pt x="0" y="158"/>
                    <a:pt x="6" y="145"/>
                  </a:cubicBezTo>
                  <a:cubicBezTo>
                    <a:pt x="23" y="108"/>
                    <a:pt x="19" y="63"/>
                    <a:pt x="53" y="33"/>
                  </a:cubicBezTo>
                  <a:cubicBezTo>
                    <a:pt x="73" y="15"/>
                    <a:pt x="71" y="16"/>
                    <a:pt x="80" y="39"/>
                  </a:cubicBezTo>
                  <a:cubicBezTo>
                    <a:pt x="89" y="61"/>
                    <a:pt x="85" y="85"/>
                    <a:pt x="87" y="109"/>
                  </a:cubicBezTo>
                  <a:cubicBezTo>
                    <a:pt x="87" y="115"/>
                    <a:pt x="84" y="126"/>
                    <a:pt x="91" y="126"/>
                  </a:cubicBezTo>
                  <a:cubicBezTo>
                    <a:pt x="100" y="125"/>
                    <a:pt x="95" y="115"/>
                    <a:pt x="95" y="110"/>
                  </a:cubicBezTo>
                  <a:cubicBezTo>
                    <a:pt x="94" y="78"/>
                    <a:pt x="97" y="45"/>
                    <a:pt x="79" y="17"/>
                  </a:cubicBezTo>
                  <a:cubicBezTo>
                    <a:pt x="77" y="15"/>
                    <a:pt x="77" y="12"/>
                    <a:pt x="79" y="10"/>
                  </a:cubicBezTo>
                  <a:cubicBezTo>
                    <a:pt x="87" y="5"/>
                    <a:pt x="96" y="7"/>
                    <a:pt x="104" y="6"/>
                  </a:cubicBezTo>
                  <a:cubicBezTo>
                    <a:pt x="110" y="5"/>
                    <a:pt x="107" y="13"/>
                    <a:pt x="108" y="17"/>
                  </a:cubicBezTo>
                  <a:cubicBezTo>
                    <a:pt x="108" y="19"/>
                    <a:pt x="110" y="22"/>
                    <a:pt x="112" y="22"/>
                  </a:cubicBezTo>
                  <a:cubicBezTo>
                    <a:pt x="117" y="21"/>
                    <a:pt x="116" y="17"/>
                    <a:pt x="116" y="15"/>
                  </a:cubicBezTo>
                  <a:cubicBezTo>
                    <a:pt x="117" y="9"/>
                    <a:pt x="112" y="1"/>
                    <a:pt x="124" y="1"/>
                  </a:cubicBezTo>
                  <a:cubicBezTo>
                    <a:pt x="132" y="0"/>
                    <a:pt x="138" y="1"/>
                    <a:pt x="136" y="12"/>
                  </a:cubicBezTo>
                  <a:cubicBezTo>
                    <a:pt x="136" y="15"/>
                    <a:pt x="136" y="19"/>
                    <a:pt x="13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3032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229"/>
            <a:ext cx="12195669" cy="68642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8515" y="1651594"/>
            <a:ext cx="1881811" cy="51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229"/>
            <a:ext cx="12195669" cy="6864229"/>
          </a:xfrm>
          <a:prstGeom prst="rect">
            <a:avLst/>
          </a:prstGeom>
        </p:spPr>
      </p:pic>
      <p:grpSp>
        <p:nvGrpSpPr>
          <p:cNvPr id="6" name="Grupo 5"/>
          <p:cNvGrpSpPr/>
          <p:nvPr userDrawn="1"/>
        </p:nvGrpSpPr>
        <p:grpSpPr>
          <a:xfrm>
            <a:off x="9687795" y="3007402"/>
            <a:ext cx="2387139" cy="3129807"/>
            <a:chOff x="9687795" y="3007402"/>
            <a:chExt cx="2387139" cy="312980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0069930" y="5192555"/>
              <a:ext cx="1622863" cy="944654"/>
            </a:xfrm>
            <a:custGeom>
              <a:avLst/>
              <a:gdLst>
                <a:gd name="T0" fmla="*/ 59 w 254"/>
                <a:gd name="T1" fmla="*/ 105 h 148"/>
                <a:gd name="T2" fmla="*/ 59 w 254"/>
                <a:gd name="T3" fmla="*/ 60 h 148"/>
                <a:gd name="T4" fmla="*/ 50 w 254"/>
                <a:gd name="T5" fmla="*/ 48 h 148"/>
                <a:gd name="T6" fmla="*/ 7 w 254"/>
                <a:gd name="T7" fmla="*/ 22 h 148"/>
                <a:gd name="T8" fmla="*/ 5 w 254"/>
                <a:gd name="T9" fmla="*/ 12 h 148"/>
                <a:gd name="T10" fmla="*/ 14 w 254"/>
                <a:gd name="T11" fmla="*/ 15 h 148"/>
                <a:gd name="T12" fmla="*/ 55 w 254"/>
                <a:gd name="T13" fmla="*/ 41 h 148"/>
                <a:gd name="T14" fmla="*/ 71 w 254"/>
                <a:gd name="T15" fmla="*/ 38 h 148"/>
                <a:gd name="T16" fmla="*/ 182 w 254"/>
                <a:gd name="T17" fmla="*/ 38 h 148"/>
                <a:gd name="T18" fmla="*/ 198 w 254"/>
                <a:gd name="T19" fmla="*/ 41 h 148"/>
                <a:gd name="T20" fmla="*/ 239 w 254"/>
                <a:gd name="T21" fmla="*/ 15 h 148"/>
                <a:gd name="T22" fmla="*/ 249 w 254"/>
                <a:gd name="T23" fmla="*/ 13 h 148"/>
                <a:gd name="T24" fmla="*/ 246 w 254"/>
                <a:gd name="T25" fmla="*/ 22 h 148"/>
                <a:gd name="T26" fmla="*/ 204 w 254"/>
                <a:gd name="T27" fmla="*/ 48 h 148"/>
                <a:gd name="T28" fmla="*/ 194 w 254"/>
                <a:gd name="T29" fmla="*/ 65 h 148"/>
                <a:gd name="T30" fmla="*/ 194 w 254"/>
                <a:gd name="T31" fmla="*/ 104 h 148"/>
                <a:gd name="T32" fmla="*/ 238 w 254"/>
                <a:gd name="T33" fmla="*/ 80 h 148"/>
                <a:gd name="T34" fmla="*/ 248 w 254"/>
                <a:gd name="T35" fmla="*/ 75 h 148"/>
                <a:gd name="T36" fmla="*/ 243 w 254"/>
                <a:gd name="T37" fmla="*/ 87 h 148"/>
                <a:gd name="T38" fmla="*/ 221 w 254"/>
                <a:gd name="T39" fmla="*/ 102 h 148"/>
                <a:gd name="T40" fmla="*/ 176 w 254"/>
                <a:gd name="T41" fmla="*/ 132 h 148"/>
                <a:gd name="T42" fmla="*/ 138 w 254"/>
                <a:gd name="T43" fmla="*/ 145 h 148"/>
                <a:gd name="T44" fmla="*/ 65 w 254"/>
                <a:gd name="T45" fmla="*/ 119 h 148"/>
                <a:gd name="T46" fmla="*/ 45 w 254"/>
                <a:gd name="T47" fmla="*/ 109 h 148"/>
                <a:gd name="T48" fmla="*/ 7 w 254"/>
                <a:gd name="T49" fmla="*/ 84 h 148"/>
                <a:gd name="T50" fmla="*/ 5 w 254"/>
                <a:gd name="T51" fmla="*/ 75 h 148"/>
                <a:gd name="T52" fmla="*/ 13 w 254"/>
                <a:gd name="T53" fmla="*/ 77 h 148"/>
                <a:gd name="T54" fmla="*/ 59 w 254"/>
                <a:gd name="T55" fmla="*/ 10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148">
                  <a:moveTo>
                    <a:pt x="59" y="105"/>
                  </a:moveTo>
                  <a:cubicBezTo>
                    <a:pt x="59" y="88"/>
                    <a:pt x="59" y="74"/>
                    <a:pt x="59" y="60"/>
                  </a:cubicBezTo>
                  <a:cubicBezTo>
                    <a:pt x="60" y="52"/>
                    <a:pt x="55" y="51"/>
                    <a:pt x="50" y="48"/>
                  </a:cubicBezTo>
                  <a:cubicBezTo>
                    <a:pt x="35" y="42"/>
                    <a:pt x="19" y="34"/>
                    <a:pt x="7" y="22"/>
                  </a:cubicBezTo>
                  <a:cubicBezTo>
                    <a:pt x="5" y="19"/>
                    <a:pt x="0" y="16"/>
                    <a:pt x="5" y="12"/>
                  </a:cubicBezTo>
                  <a:cubicBezTo>
                    <a:pt x="9" y="9"/>
                    <a:pt x="11" y="13"/>
                    <a:pt x="14" y="15"/>
                  </a:cubicBezTo>
                  <a:cubicBezTo>
                    <a:pt x="25" y="27"/>
                    <a:pt x="40" y="34"/>
                    <a:pt x="55" y="41"/>
                  </a:cubicBezTo>
                  <a:cubicBezTo>
                    <a:pt x="61" y="44"/>
                    <a:pt x="65" y="43"/>
                    <a:pt x="71" y="38"/>
                  </a:cubicBezTo>
                  <a:cubicBezTo>
                    <a:pt x="110" y="0"/>
                    <a:pt x="144" y="0"/>
                    <a:pt x="182" y="38"/>
                  </a:cubicBezTo>
                  <a:cubicBezTo>
                    <a:pt x="187" y="43"/>
                    <a:pt x="191" y="44"/>
                    <a:pt x="198" y="41"/>
                  </a:cubicBezTo>
                  <a:cubicBezTo>
                    <a:pt x="212" y="34"/>
                    <a:pt x="227" y="27"/>
                    <a:pt x="239" y="15"/>
                  </a:cubicBezTo>
                  <a:cubicBezTo>
                    <a:pt x="242" y="13"/>
                    <a:pt x="245" y="8"/>
                    <a:pt x="249" y="13"/>
                  </a:cubicBezTo>
                  <a:cubicBezTo>
                    <a:pt x="252" y="16"/>
                    <a:pt x="248" y="19"/>
                    <a:pt x="246" y="22"/>
                  </a:cubicBezTo>
                  <a:cubicBezTo>
                    <a:pt x="234" y="34"/>
                    <a:pt x="220" y="42"/>
                    <a:pt x="204" y="48"/>
                  </a:cubicBezTo>
                  <a:cubicBezTo>
                    <a:pt x="195" y="51"/>
                    <a:pt x="193" y="56"/>
                    <a:pt x="194" y="65"/>
                  </a:cubicBezTo>
                  <a:cubicBezTo>
                    <a:pt x="195" y="78"/>
                    <a:pt x="194" y="90"/>
                    <a:pt x="194" y="104"/>
                  </a:cubicBezTo>
                  <a:cubicBezTo>
                    <a:pt x="211" y="99"/>
                    <a:pt x="225" y="90"/>
                    <a:pt x="238" y="80"/>
                  </a:cubicBezTo>
                  <a:cubicBezTo>
                    <a:pt x="241" y="77"/>
                    <a:pt x="243" y="70"/>
                    <a:pt x="248" y="75"/>
                  </a:cubicBezTo>
                  <a:cubicBezTo>
                    <a:pt x="254" y="81"/>
                    <a:pt x="246" y="84"/>
                    <a:pt x="243" y="87"/>
                  </a:cubicBezTo>
                  <a:cubicBezTo>
                    <a:pt x="236" y="93"/>
                    <a:pt x="229" y="98"/>
                    <a:pt x="221" y="102"/>
                  </a:cubicBezTo>
                  <a:cubicBezTo>
                    <a:pt x="206" y="111"/>
                    <a:pt x="188" y="117"/>
                    <a:pt x="176" y="132"/>
                  </a:cubicBezTo>
                  <a:cubicBezTo>
                    <a:pt x="168" y="144"/>
                    <a:pt x="152" y="145"/>
                    <a:pt x="138" y="145"/>
                  </a:cubicBezTo>
                  <a:cubicBezTo>
                    <a:pt x="110" y="146"/>
                    <a:pt x="82" y="148"/>
                    <a:pt x="65" y="119"/>
                  </a:cubicBezTo>
                  <a:cubicBezTo>
                    <a:pt x="61" y="113"/>
                    <a:pt x="52" y="113"/>
                    <a:pt x="45" y="109"/>
                  </a:cubicBezTo>
                  <a:cubicBezTo>
                    <a:pt x="31" y="102"/>
                    <a:pt x="17" y="96"/>
                    <a:pt x="7" y="84"/>
                  </a:cubicBezTo>
                  <a:cubicBezTo>
                    <a:pt x="5" y="82"/>
                    <a:pt x="1" y="79"/>
                    <a:pt x="5" y="75"/>
                  </a:cubicBezTo>
                  <a:cubicBezTo>
                    <a:pt x="8" y="71"/>
                    <a:pt x="11" y="75"/>
                    <a:pt x="13" y="77"/>
                  </a:cubicBezTo>
                  <a:cubicBezTo>
                    <a:pt x="26" y="90"/>
                    <a:pt x="41" y="97"/>
                    <a:pt x="59" y="105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9843871" y="4582927"/>
              <a:ext cx="2074984" cy="695004"/>
            </a:xfrm>
            <a:custGeom>
              <a:avLst/>
              <a:gdLst>
                <a:gd name="T0" fmla="*/ 180 w 262"/>
                <a:gd name="T1" fmla="*/ 87 h 88"/>
                <a:gd name="T2" fmla="*/ 154 w 262"/>
                <a:gd name="T3" fmla="*/ 71 h 88"/>
                <a:gd name="T4" fmla="*/ 143 w 262"/>
                <a:gd name="T5" fmla="*/ 47 h 88"/>
                <a:gd name="T6" fmla="*/ 124 w 262"/>
                <a:gd name="T7" fmla="*/ 47 h 88"/>
                <a:gd name="T8" fmla="*/ 112 w 262"/>
                <a:gd name="T9" fmla="*/ 72 h 88"/>
                <a:gd name="T10" fmla="*/ 90 w 262"/>
                <a:gd name="T11" fmla="*/ 87 h 88"/>
                <a:gd name="T12" fmla="*/ 37 w 262"/>
                <a:gd name="T13" fmla="*/ 80 h 88"/>
                <a:gd name="T14" fmla="*/ 24 w 262"/>
                <a:gd name="T15" fmla="*/ 71 h 88"/>
                <a:gd name="T16" fmla="*/ 8 w 262"/>
                <a:gd name="T17" fmla="*/ 34 h 88"/>
                <a:gd name="T18" fmla="*/ 19 w 262"/>
                <a:gd name="T19" fmla="*/ 13 h 88"/>
                <a:gd name="T20" fmla="*/ 169 w 262"/>
                <a:gd name="T21" fmla="*/ 2 h 88"/>
                <a:gd name="T22" fmla="*/ 246 w 262"/>
                <a:gd name="T23" fmla="*/ 13 h 88"/>
                <a:gd name="T24" fmla="*/ 260 w 262"/>
                <a:gd name="T25" fmla="*/ 23 h 88"/>
                <a:gd name="T26" fmla="*/ 253 w 262"/>
                <a:gd name="T27" fmla="*/ 41 h 88"/>
                <a:gd name="T28" fmla="*/ 248 w 262"/>
                <a:gd name="T29" fmla="*/ 54 h 88"/>
                <a:gd name="T30" fmla="*/ 220 w 262"/>
                <a:gd name="T31" fmla="*/ 82 h 88"/>
                <a:gd name="T32" fmla="*/ 180 w 262"/>
                <a:gd name="T33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88">
                  <a:moveTo>
                    <a:pt x="180" y="87"/>
                  </a:moveTo>
                  <a:cubicBezTo>
                    <a:pt x="167" y="88"/>
                    <a:pt x="159" y="82"/>
                    <a:pt x="154" y="71"/>
                  </a:cubicBezTo>
                  <a:cubicBezTo>
                    <a:pt x="150" y="63"/>
                    <a:pt x="147" y="54"/>
                    <a:pt x="143" y="47"/>
                  </a:cubicBezTo>
                  <a:cubicBezTo>
                    <a:pt x="138" y="37"/>
                    <a:pt x="129" y="37"/>
                    <a:pt x="124" y="47"/>
                  </a:cubicBezTo>
                  <a:cubicBezTo>
                    <a:pt x="119" y="55"/>
                    <a:pt x="116" y="64"/>
                    <a:pt x="112" y="72"/>
                  </a:cubicBezTo>
                  <a:cubicBezTo>
                    <a:pt x="108" y="82"/>
                    <a:pt x="100" y="87"/>
                    <a:pt x="90" y="87"/>
                  </a:cubicBezTo>
                  <a:cubicBezTo>
                    <a:pt x="72" y="86"/>
                    <a:pt x="54" y="85"/>
                    <a:pt x="37" y="80"/>
                  </a:cubicBezTo>
                  <a:cubicBezTo>
                    <a:pt x="31" y="79"/>
                    <a:pt x="26" y="77"/>
                    <a:pt x="24" y="71"/>
                  </a:cubicBezTo>
                  <a:cubicBezTo>
                    <a:pt x="19" y="59"/>
                    <a:pt x="18" y="45"/>
                    <a:pt x="8" y="34"/>
                  </a:cubicBezTo>
                  <a:cubicBezTo>
                    <a:pt x="0" y="25"/>
                    <a:pt x="6" y="16"/>
                    <a:pt x="19" y="13"/>
                  </a:cubicBezTo>
                  <a:cubicBezTo>
                    <a:pt x="69" y="1"/>
                    <a:pt x="119" y="0"/>
                    <a:pt x="169" y="2"/>
                  </a:cubicBezTo>
                  <a:cubicBezTo>
                    <a:pt x="195" y="4"/>
                    <a:pt x="221" y="6"/>
                    <a:pt x="246" y="13"/>
                  </a:cubicBezTo>
                  <a:cubicBezTo>
                    <a:pt x="252" y="14"/>
                    <a:pt x="260" y="14"/>
                    <a:pt x="260" y="23"/>
                  </a:cubicBezTo>
                  <a:cubicBezTo>
                    <a:pt x="261" y="30"/>
                    <a:pt x="262" y="38"/>
                    <a:pt x="253" y="41"/>
                  </a:cubicBezTo>
                  <a:cubicBezTo>
                    <a:pt x="246" y="44"/>
                    <a:pt x="249" y="50"/>
                    <a:pt x="248" y="54"/>
                  </a:cubicBezTo>
                  <a:cubicBezTo>
                    <a:pt x="244" y="76"/>
                    <a:pt x="242" y="78"/>
                    <a:pt x="220" y="82"/>
                  </a:cubicBezTo>
                  <a:cubicBezTo>
                    <a:pt x="206" y="84"/>
                    <a:pt x="193" y="86"/>
                    <a:pt x="180" y="87"/>
                  </a:cubicBezTo>
                  <a:close/>
                </a:path>
              </a:pathLst>
            </a:custGeom>
            <a:solidFill>
              <a:srgbClr val="EDC2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9687795" y="3007402"/>
              <a:ext cx="2387139" cy="1556830"/>
            </a:xfrm>
            <a:custGeom>
              <a:avLst/>
              <a:gdLst>
                <a:gd name="T0" fmla="*/ 139 w 252"/>
                <a:gd name="T1" fmla="*/ 22 h 165"/>
                <a:gd name="T2" fmla="*/ 142 w 252"/>
                <a:gd name="T3" fmla="*/ 20 h 165"/>
                <a:gd name="T4" fmla="*/ 147 w 252"/>
                <a:gd name="T5" fmla="*/ 6 h 165"/>
                <a:gd name="T6" fmla="*/ 169 w 252"/>
                <a:gd name="T7" fmla="*/ 8 h 165"/>
                <a:gd name="T8" fmla="*/ 171 w 252"/>
                <a:gd name="T9" fmla="*/ 22 h 165"/>
                <a:gd name="T10" fmla="*/ 157 w 252"/>
                <a:gd name="T11" fmla="*/ 127 h 165"/>
                <a:gd name="T12" fmla="*/ 165 w 252"/>
                <a:gd name="T13" fmla="*/ 116 h 165"/>
                <a:gd name="T14" fmla="*/ 169 w 252"/>
                <a:gd name="T15" fmla="*/ 49 h 165"/>
                <a:gd name="T16" fmla="*/ 182 w 252"/>
                <a:gd name="T17" fmla="*/ 22 h 165"/>
                <a:gd name="T18" fmla="*/ 205 w 252"/>
                <a:gd name="T19" fmla="*/ 39 h 165"/>
                <a:gd name="T20" fmla="*/ 236 w 252"/>
                <a:gd name="T21" fmla="*/ 120 h 165"/>
                <a:gd name="T22" fmla="*/ 243 w 252"/>
                <a:gd name="T23" fmla="*/ 135 h 165"/>
                <a:gd name="T24" fmla="*/ 238 w 252"/>
                <a:gd name="T25" fmla="*/ 157 h 165"/>
                <a:gd name="T26" fmla="*/ 199 w 252"/>
                <a:gd name="T27" fmla="*/ 162 h 165"/>
                <a:gd name="T28" fmla="*/ 26 w 252"/>
                <a:gd name="T29" fmla="*/ 159 h 165"/>
                <a:gd name="T30" fmla="*/ 6 w 252"/>
                <a:gd name="T31" fmla="*/ 145 h 165"/>
                <a:gd name="T32" fmla="*/ 53 w 252"/>
                <a:gd name="T33" fmla="*/ 33 h 165"/>
                <a:gd name="T34" fmla="*/ 80 w 252"/>
                <a:gd name="T35" fmla="*/ 39 h 165"/>
                <a:gd name="T36" fmla="*/ 87 w 252"/>
                <a:gd name="T37" fmla="*/ 109 h 165"/>
                <a:gd name="T38" fmla="*/ 91 w 252"/>
                <a:gd name="T39" fmla="*/ 126 h 165"/>
                <a:gd name="T40" fmla="*/ 95 w 252"/>
                <a:gd name="T41" fmla="*/ 110 h 165"/>
                <a:gd name="T42" fmla="*/ 79 w 252"/>
                <a:gd name="T43" fmla="*/ 17 h 165"/>
                <a:gd name="T44" fmla="*/ 79 w 252"/>
                <a:gd name="T45" fmla="*/ 10 h 165"/>
                <a:gd name="T46" fmla="*/ 104 w 252"/>
                <a:gd name="T47" fmla="*/ 6 h 165"/>
                <a:gd name="T48" fmla="*/ 108 w 252"/>
                <a:gd name="T49" fmla="*/ 17 h 165"/>
                <a:gd name="T50" fmla="*/ 112 w 252"/>
                <a:gd name="T51" fmla="*/ 22 h 165"/>
                <a:gd name="T52" fmla="*/ 116 w 252"/>
                <a:gd name="T53" fmla="*/ 15 h 165"/>
                <a:gd name="T54" fmla="*/ 124 w 252"/>
                <a:gd name="T55" fmla="*/ 1 h 165"/>
                <a:gd name="T56" fmla="*/ 136 w 252"/>
                <a:gd name="T57" fmla="*/ 12 h 165"/>
                <a:gd name="T58" fmla="*/ 139 w 252"/>
                <a:gd name="T59" fmla="*/ 2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165">
                  <a:moveTo>
                    <a:pt x="139" y="22"/>
                  </a:moveTo>
                  <a:cubicBezTo>
                    <a:pt x="141" y="21"/>
                    <a:pt x="142" y="21"/>
                    <a:pt x="142" y="20"/>
                  </a:cubicBezTo>
                  <a:cubicBezTo>
                    <a:pt x="146" y="16"/>
                    <a:pt x="140" y="8"/>
                    <a:pt x="147" y="6"/>
                  </a:cubicBezTo>
                  <a:cubicBezTo>
                    <a:pt x="154" y="5"/>
                    <a:pt x="162" y="6"/>
                    <a:pt x="169" y="8"/>
                  </a:cubicBezTo>
                  <a:cubicBezTo>
                    <a:pt x="179" y="11"/>
                    <a:pt x="174" y="16"/>
                    <a:pt x="171" y="22"/>
                  </a:cubicBezTo>
                  <a:cubicBezTo>
                    <a:pt x="153" y="55"/>
                    <a:pt x="160" y="91"/>
                    <a:pt x="157" y="127"/>
                  </a:cubicBezTo>
                  <a:cubicBezTo>
                    <a:pt x="167" y="125"/>
                    <a:pt x="164" y="120"/>
                    <a:pt x="165" y="116"/>
                  </a:cubicBezTo>
                  <a:cubicBezTo>
                    <a:pt x="167" y="94"/>
                    <a:pt x="165" y="71"/>
                    <a:pt x="169" y="49"/>
                  </a:cubicBezTo>
                  <a:cubicBezTo>
                    <a:pt x="171" y="38"/>
                    <a:pt x="174" y="25"/>
                    <a:pt x="182" y="22"/>
                  </a:cubicBezTo>
                  <a:cubicBezTo>
                    <a:pt x="191" y="19"/>
                    <a:pt x="198" y="32"/>
                    <a:pt x="205" y="39"/>
                  </a:cubicBezTo>
                  <a:cubicBezTo>
                    <a:pt x="224" y="62"/>
                    <a:pt x="233" y="90"/>
                    <a:pt x="236" y="120"/>
                  </a:cubicBezTo>
                  <a:cubicBezTo>
                    <a:pt x="236" y="125"/>
                    <a:pt x="236" y="130"/>
                    <a:pt x="243" y="135"/>
                  </a:cubicBezTo>
                  <a:cubicBezTo>
                    <a:pt x="252" y="140"/>
                    <a:pt x="248" y="155"/>
                    <a:pt x="238" y="157"/>
                  </a:cubicBezTo>
                  <a:cubicBezTo>
                    <a:pt x="225" y="160"/>
                    <a:pt x="212" y="162"/>
                    <a:pt x="199" y="162"/>
                  </a:cubicBezTo>
                  <a:cubicBezTo>
                    <a:pt x="142" y="163"/>
                    <a:pt x="84" y="165"/>
                    <a:pt x="26" y="159"/>
                  </a:cubicBezTo>
                  <a:cubicBezTo>
                    <a:pt x="17" y="159"/>
                    <a:pt x="0" y="158"/>
                    <a:pt x="6" y="145"/>
                  </a:cubicBezTo>
                  <a:cubicBezTo>
                    <a:pt x="23" y="108"/>
                    <a:pt x="19" y="63"/>
                    <a:pt x="53" y="33"/>
                  </a:cubicBezTo>
                  <a:cubicBezTo>
                    <a:pt x="73" y="15"/>
                    <a:pt x="71" y="16"/>
                    <a:pt x="80" y="39"/>
                  </a:cubicBezTo>
                  <a:cubicBezTo>
                    <a:pt x="89" y="61"/>
                    <a:pt x="85" y="85"/>
                    <a:pt x="87" y="109"/>
                  </a:cubicBezTo>
                  <a:cubicBezTo>
                    <a:pt x="87" y="115"/>
                    <a:pt x="84" y="126"/>
                    <a:pt x="91" y="126"/>
                  </a:cubicBezTo>
                  <a:cubicBezTo>
                    <a:pt x="100" y="125"/>
                    <a:pt x="95" y="115"/>
                    <a:pt x="95" y="110"/>
                  </a:cubicBezTo>
                  <a:cubicBezTo>
                    <a:pt x="94" y="78"/>
                    <a:pt x="97" y="45"/>
                    <a:pt x="79" y="17"/>
                  </a:cubicBezTo>
                  <a:cubicBezTo>
                    <a:pt x="77" y="15"/>
                    <a:pt x="77" y="12"/>
                    <a:pt x="79" y="10"/>
                  </a:cubicBezTo>
                  <a:cubicBezTo>
                    <a:pt x="87" y="5"/>
                    <a:pt x="96" y="7"/>
                    <a:pt x="104" y="6"/>
                  </a:cubicBezTo>
                  <a:cubicBezTo>
                    <a:pt x="110" y="5"/>
                    <a:pt x="107" y="13"/>
                    <a:pt x="108" y="17"/>
                  </a:cubicBezTo>
                  <a:cubicBezTo>
                    <a:pt x="108" y="19"/>
                    <a:pt x="110" y="22"/>
                    <a:pt x="112" y="22"/>
                  </a:cubicBezTo>
                  <a:cubicBezTo>
                    <a:pt x="117" y="21"/>
                    <a:pt x="116" y="17"/>
                    <a:pt x="116" y="15"/>
                  </a:cubicBezTo>
                  <a:cubicBezTo>
                    <a:pt x="117" y="9"/>
                    <a:pt x="112" y="1"/>
                    <a:pt x="124" y="1"/>
                  </a:cubicBezTo>
                  <a:cubicBezTo>
                    <a:pt x="132" y="0"/>
                    <a:pt x="138" y="1"/>
                    <a:pt x="136" y="12"/>
                  </a:cubicBezTo>
                  <a:cubicBezTo>
                    <a:pt x="136" y="15"/>
                    <a:pt x="136" y="19"/>
                    <a:pt x="139" y="22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4585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1" name="Freeform 18"/>
          <p:cNvSpPr>
            <a:spLocks/>
          </p:cNvSpPr>
          <p:nvPr userDrawn="1"/>
        </p:nvSpPr>
        <p:spPr bwMode="auto">
          <a:xfrm>
            <a:off x="11122600" y="6185385"/>
            <a:ext cx="900582" cy="587336"/>
          </a:xfrm>
          <a:custGeom>
            <a:avLst/>
            <a:gdLst>
              <a:gd name="T0" fmla="*/ 139 w 252"/>
              <a:gd name="T1" fmla="*/ 22 h 165"/>
              <a:gd name="T2" fmla="*/ 142 w 252"/>
              <a:gd name="T3" fmla="*/ 20 h 165"/>
              <a:gd name="T4" fmla="*/ 147 w 252"/>
              <a:gd name="T5" fmla="*/ 6 h 165"/>
              <a:gd name="T6" fmla="*/ 169 w 252"/>
              <a:gd name="T7" fmla="*/ 8 h 165"/>
              <a:gd name="T8" fmla="*/ 171 w 252"/>
              <a:gd name="T9" fmla="*/ 22 h 165"/>
              <a:gd name="T10" fmla="*/ 157 w 252"/>
              <a:gd name="T11" fmla="*/ 127 h 165"/>
              <a:gd name="T12" fmla="*/ 165 w 252"/>
              <a:gd name="T13" fmla="*/ 116 h 165"/>
              <a:gd name="T14" fmla="*/ 169 w 252"/>
              <a:gd name="T15" fmla="*/ 49 h 165"/>
              <a:gd name="T16" fmla="*/ 182 w 252"/>
              <a:gd name="T17" fmla="*/ 22 h 165"/>
              <a:gd name="T18" fmla="*/ 205 w 252"/>
              <a:gd name="T19" fmla="*/ 39 h 165"/>
              <a:gd name="T20" fmla="*/ 236 w 252"/>
              <a:gd name="T21" fmla="*/ 120 h 165"/>
              <a:gd name="T22" fmla="*/ 243 w 252"/>
              <a:gd name="T23" fmla="*/ 135 h 165"/>
              <a:gd name="T24" fmla="*/ 238 w 252"/>
              <a:gd name="T25" fmla="*/ 157 h 165"/>
              <a:gd name="T26" fmla="*/ 199 w 252"/>
              <a:gd name="T27" fmla="*/ 162 h 165"/>
              <a:gd name="T28" fmla="*/ 26 w 252"/>
              <a:gd name="T29" fmla="*/ 159 h 165"/>
              <a:gd name="T30" fmla="*/ 6 w 252"/>
              <a:gd name="T31" fmla="*/ 145 h 165"/>
              <a:gd name="T32" fmla="*/ 53 w 252"/>
              <a:gd name="T33" fmla="*/ 33 h 165"/>
              <a:gd name="T34" fmla="*/ 80 w 252"/>
              <a:gd name="T35" fmla="*/ 39 h 165"/>
              <a:gd name="T36" fmla="*/ 87 w 252"/>
              <a:gd name="T37" fmla="*/ 109 h 165"/>
              <a:gd name="T38" fmla="*/ 91 w 252"/>
              <a:gd name="T39" fmla="*/ 126 h 165"/>
              <a:gd name="T40" fmla="*/ 95 w 252"/>
              <a:gd name="T41" fmla="*/ 110 h 165"/>
              <a:gd name="T42" fmla="*/ 79 w 252"/>
              <a:gd name="T43" fmla="*/ 17 h 165"/>
              <a:gd name="T44" fmla="*/ 79 w 252"/>
              <a:gd name="T45" fmla="*/ 10 h 165"/>
              <a:gd name="T46" fmla="*/ 104 w 252"/>
              <a:gd name="T47" fmla="*/ 6 h 165"/>
              <a:gd name="T48" fmla="*/ 108 w 252"/>
              <a:gd name="T49" fmla="*/ 17 h 165"/>
              <a:gd name="T50" fmla="*/ 112 w 252"/>
              <a:gd name="T51" fmla="*/ 22 h 165"/>
              <a:gd name="T52" fmla="*/ 116 w 252"/>
              <a:gd name="T53" fmla="*/ 15 h 165"/>
              <a:gd name="T54" fmla="*/ 124 w 252"/>
              <a:gd name="T55" fmla="*/ 1 h 165"/>
              <a:gd name="T56" fmla="*/ 136 w 252"/>
              <a:gd name="T57" fmla="*/ 12 h 165"/>
              <a:gd name="T58" fmla="*/ 139 w 252"/>
              <a:gd name="T59" fmla="*/ 2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2" h="165">
                <a:moveTo>
                  <a:pt x="139" y="22"/>
                </a:moveTo>
                <a:cubicBezTo>
                  <a:pt x="141" y="21"/>
                  <a:pt x="142" y="21"/>
                  <a:pt x="142" y="20"/>
                </a:cubicBezTo>
                <a:cubicBezTo>
                  <a:pt x="146" y="16"/>
                  <a:pt x="140" y="8"/>
                  <a:pt x="147" y="6"/>
                </a:cubicBezTo>
                <a:cubicBezTo>
                  <a:pt x="154" y="5"/>
                  <a:pt x="162" y="6"/>
                  <a:pt x="169" y="8"/>
                </a:cubicBezTo>
                <a:cubicBezTo>
                  <a:pt x="179" y="11"/>
                  <a:pt x="174" y="16"/>
                  <a:pt x="171" y="22"/>
                </a:cubicBezTo>
                <a:cubicBezTo>
                  <a:pt x="153" y="55"/>
                  <a:pt x="160" y="91"/>
                  <a:pt x="157" y="127"/>
                </a:cubicBezTo>
                <a:cubicBezTo>
                  <a:pt x="167" y="125"/>
                  <a:pt x="164" y="120"/>
                  <a:pt x="165" y="116"/>
                </a:cubicBezTo>
                <a:cubicBezTo>
                  <a:pt x="167" y="94"/>
                  <a:pt x="165" y="71"/>
                  <a:pt x="169" y="49"/>
                </a:cubicBezTo>
                <a:cubicBezTo>
                  <a:pt x="171" y="38"/>
                  <a:pt x="174" y="25"/>
                  <a:pt x="182" y="22"/>
                </a:cubicBezTo>
                <a:cubicBezTo>
                  <a:pt x="191" y="19"/>
                  <a:pt x="198" y="32"/>
                  <a:pt x="205" y="39"/>
                </a:cubicBezTo>
                <a:cubicBezTo>
                  <a:pt x="224" y="62"/>
                  <a:pt x="233" y="90"/>
                  <a:pt x="236" y="120"/>
                </a:cubicBezTo>
                <a:cubicBezTo>
                  <a:pt x="236" y="125"/>
                  <a:pt x="236" y="130"/>
                  <a:pt x="243" y="135"/>
                </a:cubicBezTo>
                <a:cubicBezTo>
                  <a:pt x="252" y="140"/>
                  <a:pt x="248" y="155"/>
                  <a:pt x="238" y="157"/>
                </a:cubicBezTo>
                <a:cubicBezTo>
                  <a:pt x="225" y="160"/>
                  <a:pt x="212" y="162"/>
                  <a:pt x="199" y="162"/>
                </a:cubicBezTo>
                <a:cubicBezTo>
                  <a:pt x="142" y="163"/>
                  <a:pt x="84" y="165"/>
                  <a:pt x="26" y="159"/>
                </a:cubicBezTo>
                <a:cubicBezTo>
                  <a:pt x="17" y="159"/>
                  <a:pt x="0" y="158"/>
                  <a:pt x="6" y="145"/>
                </a:cubicBezTo>
                <a:cubicBezTo>
                  <a:pt x="23" y="108"/>
                  <a:pt x="19" y="63"/>
                  <a:pt x="53" y="33"/>
                </a:cubicBezTo>
                <a:cubicBezTo>
                  <a:pt x="73" y="15"/>
                  <a:pt x="71" y="16"/>
                  <a:pt x="80" y="39"/>
                </a:cubicBezTo>
                <a:cubicBezTo>
                  <a:pt x="89" y="61"/>
                  <a:pt x="85" y="85"/>
                  <a:pt x="87" y="109"/>
                </a:cubicBezTo>
                <a:cubicBezTo>
                  <a:pt x="87" y="115"/>
                  <a:pt x="84" y="126"/>
                  <a:pt x="91" y="126"/>
                </a:cubicBezTo>
                <a:cubicBezTo>
                  <a:pt x="100" y="125"/>
                  <a:pt x="95" y="115"/>
                  <a:pt x="95" y="110"/>
                </a:cubicBezTo>
                <a:cubicBezTo>
                  <a:pt x="94" y="78"/>
                  <a:pt x="97" y="45"/>
                  <a:pt x="79" y="17"/>
                </a:cubicBezTo>
                <a:cubicBezTo>
                  <a:pt x="77" y="15"/>
                  <a:pt x="77" y="12"/>
                  <a:pt x="79" y="10"/>
                </a:cubicBezTo>
                <a:cubicBezTo>
                  <a:pt x="87" y="5"/>
                  <a:pt x="96" y="7"/>
                  <a:pt x="104" y="6"/>
                </a:cubicBezTo>
                <a:cubicBezTo>
                  <a:pt x="110" y="5"/>
                  <a:pt x="107" y="13"/>
                  <a:pt x="108" y="17"/>
                </a:cubicBezTo>
                <a:cubicBezTo>
                  <a:pt x="108" y="19"/>
                  <a:pt x="110" y="22"/>
                  <a:pt x="112" y="22"/>
                </a:cubicBezTo>
                <a:cubicBezTo>
                  <a:pt x="117" y="21"/>
                  <a:pt x="116" y="17"/>
                  <a:pt x="116" y="15"/>
                </a:cubicBezTo>
                <a:cubicBezTo>
                  <a:pt x="117" y="9"/>
                  <a:pt x="112" y="1"/>
                  <a:pt x="124" y="1"/>
                </a:cubicBezTo>
                <a:cubicBezTo>
                  <a:pt x="132" y="0"/>
                  <a:pt x="138" y="1"/>
                  <a:pt x="136" y="12"/>
                </a:cubicBezTo>
                <a:cubicBezTo>
                  <a:pt x="136" y="15"/>
                  <a:pt x="136" y="19"/>
                  <a:pt x="13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318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0" name="Freeform 7"/>
          <p:cNvSpPr>
            <a:spLocks/>
          </p:cNvSpPr>
          <p:nvPr userDrawn="1"/>
        </p:nvSpPr>
        <p:spPr bwMode="auto">
          <a:xfrm>
            <a:off x="11106107" y="6382105"/>
            <a:ext cx="935219" cy="313246"/>
          </a:xfrm>
          <a:custGeom>
            <a:avLst/>
            <a:gdLst>
              <a:gd name="T0" fmla="*/ 180 w 262"/>
              <a:gd name="T1" fmla="*/ 87 h 88"/>
              <a:gd name="T2" fmla="*/ 154 w 262"/>
              <a:gd name="T3" fmla="*/ 71 h 88"/>
              <a:gd name="T4" fmla="*/ 143 w 262"/>
              <a:gd name="T5" fmla="*/ 47 h 88"/>
              <a:gd name="T6" fmla="*/ 124 w 262"/>
              <a:gd name="T7" fmla="*/ 47 h 88"/>
              <a:gd name="T8" fmla="*/ 112 w 262"/>
              <a:gd name="T9" fmla="*/ 72 h 88"/>
              <a:gd name="T10" fmla="*/ 90 w 262"/>
              <a:gd name="T11" fmla="*/ 87 h 88"/>
              <a:gd name="T12" fmla="*/ 37 w 262"/>
              <a:gd name="T13" fmla="*/ 80 h 88"/>
              <a:gd name="T14" fmla="*/ 24 w 262"/>
              <a:gd name="T15" fmla="*/ 71 h 88"/>
              <a:gd name="T16" fmla="*/ 8 w 262"/>
              <a:gd name="T17" fmla="*/ 34 h 88"/>
              <a:gd name="T18" fmla="*/ 19 w 262"/>
              <a:gd name="T19" fmla="*/ 13 h 88"/>
              <a:gd name="T20" fmla="*/ 169 w 262"/>
              <a:gd name="T21" fmla="*/ 2 h 88"/>
              <a:gd name="T22" fmla="*/ 246 w 262"/>
              <a:gd name="T23" fmla="*/ 13 h 88"/>
              <a:gd name="T24" fmla="*/ 260 w 262"/>
              <a:gd name="T25" fmla="*/ 23 h 88"/>
              <a:gd name="T26" fmla="*/ 253 w 262"/>
              <a:gd name="T27" fmla="*/ 41 h 88"/>
              <a:gd name="T28" fmla="*/ 248 w 262"/>
              <a:gd name="T29" fmla="*/ 54 h 88"/>
              <a:gd name="T30" fmla="*/ 220 w 262"/>
              <a:gd name="T31" fmla="*/ 82 h 88"/>
              <a:gd name="T32" fmla="*/ 180 w 262"/>
              <a:gd name="T33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88">
                <a:moveTo>
                  <a:pt x="180" y="87"/>
                </a:moveTo>
                <a:cubicBezTo>
                  <a:pt x="167" y="88"/>
                  <a:pt x="159" y="82"/>
                  <a:pt x="154" y="71"/>
                </a:cubicBezTo>
                <a:cubicBezTo>
                  <a:pt x="150" y="63"/>
                  <a:pt x="147" y="54"/>
                  <a:pt x="143" y="47"/>
                </a:cubicBezTo>
                <a:cubicBezTo>
                  <a:pt x="138" y="37"/>
                  <a:pt x="129" y="37"/>
                  <a:pt x="124" y="47"/>
                </a:cubicBezTo>
                <a:cubicBezTo>
                  <a:pt x="119" y="55"/>
                  <a:pt x="116" y="64"/>
                  <a:pt x="112" y="72"/>
                </a:cubicBezTo>
                <a:cubicBezTo>
                  <a:pt x="108" y="82"/>
                  <a:pt x="100" y="87"/>
                  <a:pt x="90" y="87"/>
                </a:cubicBezTo>
                <a:cubicBezTo>
                  <a:pt x="72" y="86"/>
                  <a:pt x="54" y="85"/>
                  <a:pt x="37" y="80"/>
                </a:cubicBezTo>
                <a:cubicBezTo>
                  <a:pt x="31" y="79"/>
                  <a:pt x="26" y="77"/>
                  <a:pt x="24" y="71"/>
                </a:cubicBezTo>
                <a:cubicBezTo>
                  <a:pt x="19" y="59"/>
                  <a:pt x="18" y="45"/>
                  <a:pt x="8" y="34"/>
                </a:cubicBezTo>
                <a:cubicBezTo>
                  <a:pt x="0" y="25"/>
                  <a:pt x="6" y="16"/>
                  <a:pt x="19" y="13"/>
                </a:cubicBezTo>
                <a:cubicBezTo>
                  <a:pt x="69" y="1"/>
                  <a:pt x="119" y="0"/>
                  <a:pt x="169" y="2"/>
                </a:cubicBezTo>
                <a:cubicBezTo>
                  <a:pt x="195" y="4"/>
                  <a:pt x="221" y="6"/>
                  <a:pt x="246" y="13"/>
                </a:cubicBezTo>
                <a:cubicBezTo>
                  <a:pt x="252" y="14"/>
                  <a:pt x="260" y="14"/>
                  <a:pt x="260" y="23"/>
                </a:cubicBezTo>
                <a:cubicBezTo>
                  <a:pt x="261" y="30"/>
                  <a:pt x="262" y="38"/>
                  <a:pt x="253" y="41"/>
                </a:cubicBezTo>
                <a:cubicBezTo>
                  <a:pt x="246" y="44"/>
                  <a:pt x="249" y="50"/>
                  <a:pt x="248" y="54"/>
                </a:cubicBezTo>
                <a:cubicBezTo>
                  <a:pt x="244" y="76"/>
                  <a:pt x="242" y="78"/>
                  <a:pt x="220" y="82"/>
                </a:cubicBezTo>
                <a:cubicBezTo>
                  <a:pt x="206" y="84"/>
                  <a:pt x="193" y="86"/>
                  <a:pt x="180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65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3"/>
          <p:cNvSpPr>
            <a:spLocks noChangeAspect="1" noChangeArrowheads="1" noTextEdit="1"/>
          </p:cNvSpPr>
          <p:nvPr userDrawn="1"/>
        </p:nvSpPr>
        <p:spPr bwMode="auto">
          <a:xfrm>
            <a:off x="12358688" y="1006475"/>
            <a:ext cx="20066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Rectángulo 5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7" name="Imagen 5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4433" y="1793834"/>
            <a:ext cx="6210001" cy="4916251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58" y="264846"/>
            <a:ext cx="1247576" cy="855481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8784" y="474958"/>
            <a:ext cx="1247576" cy="855481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063" y="4251958"/>
            <a:ext cx="1247576" cy="855481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063" y="1995417"/>
            <a:ext cx="1247576" cy="855481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3397" y="433244"/>
            <a:ext cx="1247576" cy="855481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373" y="445523"/>
            <a:ext cx="1247576" cy="855481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9045" y="5808594"/>
            <a:ext cx="1247576" cy="855481"/>
          </a:xfrm>
          <a:prstGeom prst="rect">
            <a:avLst/>
          </a:prstGeom>
        </p:spPr>
      </p:pic>
      <p:pic>
        <p:nvPicPr>
          <p:cNvPr id="123" name="Imagen 1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7223" y="362816"/>
            <a:ext cx="1247576" cy="855481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063" y="5808595"/>
            <a:ext cx="1247576" cy="855481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6366" y="433245"/>
            <a:ext cx="1247576" cy="855481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2460" y="5899145"/>
            <a:ext cx="1247576" cy="855481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3514" y="1800226"/>
            <a:ext cx="1247576" cy="8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2" name="Freeform 19"/>
          <p:cNvSpPr>
            <a:spLocks/>
          </p:cNvSpPr>
          <p:nvPr userDrawn="1"/>
        </p:nvSpPr>
        <p:spPr bwMode="auto">
          <a:xfrm>
            <a:off x="11670955" y="6240707"/>
            <a:ext cx="397781" cy="553147"/>
          </a:xfrm>
          <a:custGeom>
            <a:avLst/>
            <a:gdLst>
              <a:gd name="T0" fmla="*/ 17 w 152"/>
              <a:gd name="T1" fmla="*/ 152 h 212"/>
              <a:gd name="T2" fmla="*/ 5 w 152"/>
              <a:gd name="T3" fmla="*/ 153 h 212"/>
              <a:gd name="T4" fmla="*/ 3 w 152"/>
              <a:gd name="T5" fmla="*/ 139 h 212"/>
              <a:gd name="T6" fmla="*/ 24 w 152"/>
              <a:gd name="T7" fmla="*/ 95 h 212"/>
              <a:gd name="T8" fmla="*/ 61 w 152"/>
              <a:gd name="T9" fmla="*/ 10 h 212"/>
              <a:gd name="T10" fmla="*/ 76 w 152"/>
              <a:gd name="T11" fmla="*/ 3 h 212"/>
              <a:gd name="T12" fmla="*/ 140 w 152"/>
              <a:gd name="T13" fmla="*/ 22 h 212"/>
              <a:gd name="T14" fmla="*/ 148 w 152"/>
              <a:gd name="T15" fmla="*/ 34 h 212"/>
              <a:gd name="T16" fmla="*/ 144 w 152"/>
              <a:gd name="T17" fmla="*/ 142 h 212"/>
              <a:gd name="T18" fmla="*/ 145 w 152"/>
              <a:gd name="T19" fmla="*/ 161 h 212"/>
              <a:gd name="T20" fmla="*/ 137 w 152"/>
              <a:gd name="T21" fmla="*/ 175 h 212"/>
              <a:gd name="T22" fmla="*/ 121 w 152"/>
              <a:gd name="T23" fmla="*/ 169 h 212"/>
              <a:gd name="T24" fmla="*/ 109 w 152"/>
              <a:gd name="T25" fmla="*/ 150 h 212"/>
              <a:gd name="T26" fmla="*/ 98 w 152"/>
              <a:gd name="T27" fmla="*/ 178 h 212"/>
              <a:gd name="T28" fmla="*/ 94 w 152"/>
              <a:gd name="T29" fmla="*/ 188 h 212"/>
              <a:gd name="T30" fmla="*/ 76 w 152"/>
              <a:gd name="T31" fmla="*/ 209 h 212"/>
              <a:gd name="T32" fmla="*/ 66 w 152"/>
              <a:gd name="T33" fmla="*/ 184 h 212"/>
              <a:gd name="T34" fmla="*/ 52 w 152"/>
              <a:gd name="T35" fmla="*/ 204 h 212"/>
              <a:gd name="T36" fmla="*/ 40 w 152"/>
              <a:gd name="T37" fmla="*/ 209 h 212"/>
              <a:gd name="T38" fmla="*/ 35 w 152"/>
              <a:gd name="T39" fmla="*/ 198 h 212"/>
              <a:gd name="T40" fmla="*/ 35 w 152"/>
              <a:gd name="T41" fmla="*/ 173 h 212"/>
              <a:gd name="T42" fmla="*/ 33 w 152"/>
              <a:gd name="T43" fmla="*/ 179 h 212"/>
              <a:gd name="T44" fmla="*/ 16 w 152"/>
              <a:gd name="T45" fmla="*/ 190 h 212"/>
              <a:gd name="T46" fmla="*/ 12 w 152"/>
              <a:gd name="T47" fmla="*/ 169 h 212"/>
              <a:gd name="T48" fmla="*/ 17 w 152"/>
              <a:gd name="T49" fmla="*/ 15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212">
                <a:moveTo>
                  <a:pt x="17" y="152"/>
                </a:moveTo>
                <a:cubicBezTo>
                  <a:pt x="12" y="150"/>
                  <a:pt x="9" y="157"/>
                  <a:pt x="5" y="153"/>
                </a:cubicBezTo>
                <a:cubicBezTo>
                  <a:pt x="0" y="149"/>
                  <a:pt x="2" y="144"/>
                  <a:pt x="3" y="139"/>
                </a:cubicBezTo>
                <a:cubicBezTo>
                  <a:pt x="8" y="123"/>
                  <a:pt x="15" y="108"/>
                  <a:pt x="24" y="95"/>
                </a:cubicBezTo>
                <a:cubicBezTo>
                  <a:pt x="41" y="69"/>
                  <a:pt x="50" y="39"/>
                  <a:pt x="61" y="10"/>
                </a:cubicBezTo>
                <a:cubicBezTo>
                  <a:pt x="64" y="2"/>
                  <a:pt x="67" y="0"/>
                  <a:pt x="76" y="3"/>
                </a:cubicBezTo>
                <a:cubicBezTo>
                  <a:pt x="97" y="10"/>
                  <a:pt x="119" y="16"/>
                  <a:pt x="140" y="22"/>
                </a:cubicBezTo>
                <a:cubicBezTo>
                  <a:pt x="147" y="24"/>
                  <a:pt x="152" y="27"/>
                  <a:pt x="148" y="34"/>
                </a:cubicBezTo>
                <a:cubicBezTo>
                  <a:pt x="128" y="70"/>
                  <a:pt x="132" y="105"/>
                  <a:pt x="144" y="142"/>
                </a:cubicBezTo>
                <a:cubicBezTo>
                  <a:pt x="145" y="148"/>
                  <a:pt x="145" y="155"/>
                  <a:pt x="145" y="161"/>
                </a:cubicBezTo>
                <a:cubicBezTo>
                  <a:pt x="145" y="167"/>
                  <a:pt x="144" y="173"/>
                  <a:pt x="137" y="175"/>
                </a:cubicBezTo>
                <a:cubicBezTo>
                  <a:pt x="130" y="177"/>
                  <a:pt x="125" y="174"/>
                  <a:pt x="121" y="169"/>
                </a:cubicBezTo>
                <a:cubicBezTo>
                  <a:pt x="117" y="164"/>
                  <a:pt x="114" y="157"/>
                  <a:pt x="109" y="150"/>
                </a:cubicBezTo>
                <a:cubicBezTo>
                  <a:pt x="105" y="160"/>
                  <a:pt x="102" y="169"/>
                  <a:pt x="98" y="178"/>
                </a:cubicBezTo>
                <a:cubicBezTo>
                  <a:pt x="97" y="182"/>
                  <a:pt x="96" y="185"/>
                  <a:pt x="94" y="188"/>
                </a:cubicBezTo>
                <a:cubicBezTo>
                  <a:pt x="89" y="196"/>
                  <a:pt x="88" y="210"/>
                  <a:pt x="76" y="209"/>
                </a:cubicBezTo>
                <a:cubicBezTo>
                  <a:pt x="64" y="207"/>
                  <a:pt x="70" y="193"/>
                  <a:pt x="66" y="184"/>
                </a:cubicBezTo>
                <a:cubicBezTo>
                  <a:pt x="61" y="191"/>
                  <a:pt x="57" y="198"/>
                  <a:pt x="52" y="204"/>
                </a:cubicBezTo>
                <a:cubicBezTo>
                  <a:pt x="49" y="208"/>
                  <a:pt x="45" y="212"/>
                  <a:pt x="40" y="209"/>
                </a:cubicBezTo>
                <a:cubicBezTo>
                  <a:pt x="35" y="207"/>
                  <a:pt x="35" y="202"/>
                  <a:pt x="35" y="198"/>
                </a:cubicBezTo>
                <a:cubicBezTo>
                  <a:pt x="36" y="190"/>
                  <a:pt x="37" y="183"/>
                  <a:pt x="35" y="173"/>
                </a:cubicBezTo>
                <a:cubicBezTo>
                  <a:pt x="34" y="175"/>
                  <a:pt x="34" y="177"/>
                  <a:pt x="33" y="179"/>
                </a:cubicBezTo>
                <a:cubicBezTo>
                  <a:pt x="28" y="185"/>
                  <a:pt x="24" y="194"/>
                  <a:pt x="16" y="190"/>
                </a:cubicBezTo>
                <a:cubicBezTo>
                  <a:pt x="7" y="187"/>
                  <a:pt x="11" y="176"/>
                  <a:pt x="12" y="169"/>
                </a:cubicBezTo>
                <a:cubicBezTo>
                  <a:pt x="13" y="163"/>
                  <a:pt x="15" y="158"/>
                  <a:pt x="17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52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 userDrawn="1"/>
        </p:nvSpPr>
        <p:spPr bwMode="auto">
          <a:xfrm>
            <a:off x="0" y="6165850"/>
            <a:ext cx="12195175" cy="692150"/>
          </a:xfrm>
          <a:custGeom>
            <a:avLst/>
            <a:gdLst>
              <a:gd name="T0" fmla="*/ 0 w 3841"/>
              <a:gd name="T1" fmla="*/ 218 h 218"/>
              <a:gd name="T2" fmla="*/ 3841 w 3841"/>
              <a:gd name="T3" fmla="*/ 218 h 218"/>
              <a:gd name="T4" fmla="*/ 3841 w 3841"/>
              <a:gd name="T5" fmla="*/ 0 h 218"/>
              <a:gd name="T6" fmla="*/ 177 w 3841"/>
              <a:gd name="T7" fmla="*/ 0 h 218"/>
              <a:gd name="T8" fmla="*/ 0 w 3841"/>
              <a:gd name="T9" fmla="*/ 177 h 218"/>
              <a:gd name="T10" fmla="*/ 0 w 3841"/>
              <a:gd name="T11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218">
                <a:moveTo>
                  <a:pt x="0" y="218"/>
                </a:moveTo>
                <a:cubicBezTo>
                  <a:pt x="3841" y="218"/>
                  <a:pt x="3841" y="218"/>
                  <a:pt x="3841" y="218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7"/>
                </a:cubicBezTo>
                <a:lnTo>
                  <a:pt x="0" y="218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1262600" y="6223392"/>
            <a:ext cx="856572" cy="540656"/>
          </a:xfrm>
          <a:custGeom>
            <a:avLst/>
            <a:gdLst>
              <a:gd name="T0" fmla="*/ 154 w 281"/>
              <a:gd name="T1" fmla="*/ 12 h 178"/>
              <a:gd name="T2" fmla="*/ 55 w 281"/>
              <a:gd name="T3" fmla="*/ 68 h 178"/>
              <a:gd name="T4" fmla="*/ 60 w 281"/>
              <a:gd name="T5" fmla="*/ 81 h 178"/>
              <a:gd name="T6" fmla="*/ 64 w 281"/>
              <a:gd name="T7" fmla="*/ 92 h 178"/>
              <a:gd name="T8" fmla="*/ 65 w 281"/>
              <a:gd name="T9" fmla="*/ 161 h 178"/>
              <a:gd name="T10" fmla="*/ 50 w 281"/>
              <a:gd name="T11" fmla="*/ 173 h 178"/>
              <a:gd name="T12" fmla="*/ 11 w 281"/>
              <a:gd name="T13" fmla="*/ 109 h 178"/>
              <a:gd name="T14" fmla="*/ 25 w 281"/>
              <a:gd name="T15" fmla="*/ 92 h 178"/>
              <a:gd name="T16" fmla="*/ 43 w 281"/>
              <a:gd name="T17" fmla="*/ 70 h 178"/>
              <a:gd name="T18" fmla="*/ 143 w 281"/>
              <a:gd name="T19" fmla="*/ 0 h 178"/>
              <a:gd name="T20" fmla="*/ 240 w 281"/>
              <a:gd name="T21" fmla="*/ 71 h 178"/>
              <a:gd name="T22" fmla="*/ 256 w 281"/>
              <a:gd name="T23" fmla="*/ 91 h 178"/>
              <a:gd name="T24" fmla="*/ 259 w 281"/>
              <a:gd name="T25" fmla="*/ 161 h 178"/>
              <a:gd name="T26" fmla="*/ 236 w 281"/>
              <a:gd name="T27" fmla="*/ 172 h 178"/>
              <a:gd name="T28" fmla="*/ 218 w 281"/>
              <a:gd name="T29" fmla="*/ 160 h 178"/>
              <a:gd name="T30" fmla="*/ 218 w 281"/>
              <a:gd name="T31" fmla="*/ 93 h 178"/>
              <a:gd name="T32" fmla="*/ 221 w 281"/>
              <a:gd name="T33" fmla="*/ 82 h 178"/>
              <a:gd name="T34" fmla="*/ 224 w 281"/>
              <a:gd name="T35" fmla="*/ 62 h 178"/>
              <a:gd name="T36" fmla="*/ 154 w 281"/>
              <a:gd name="T37" fmla="*/ 1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178">
                <a:moveTo>
                  <a:pt x="154" y="12"/>
                </a:moveTo>
                <a:cubicBezTo>
                  <a:pt x="103" y="12"/>
                  <a:pt x="68" y="35"/>
                  <a:pt x="55" y="68"/>
                </a:cubicBezTo>
                <a:cubicBezTo>
                  <a:pt x="53" y="74"/>
                  <a:pt x="49" y="79"/>
                  <a:pt x="60" y="81"/>
                </a:cubicBezTo>
                <a:cubicBezTo>
                  <a:pt x="66" y="82"/>
                  <a:pt x="64" y="88"/>
                  <a:pt x="64" y="92"/>
                </a:cubicBezTo>
                <a:cubicBezTo>
                  <a:pt x="64" y="115"/>
                  <a:pt x="64" y="138"/>
                  <a:pt x="65" y="161"/>
                </a:cubicBezTo>
                <a:cubicBezTo>
                  <a:pt x="65" y="172"/>
                  <a:pt x="59" y="175"/>
                  <a:pt x="50" y="173"/>
                </a:cubicBezTo>
                <a:cubicBezTo>
                  <a:pt x="19" y="169"/>
                  <a:pt x="0" y="139"/>
                  <a:pt x="11" y="109"/>
                </a:cubicBezTo>
                <a:cubicBezTo>
                  <a:pt x="14" y="102"/>
                  <a:pt x="18" y="95"/>
                  <a:pt x="25" y="92"/>
                </a:cubicBezTo>
                <a:cubicBezTo>
                  <a:pt x="36" y="88"/>
                  <a:pt x="40" y="80"/>
                  <a:pt x="43" y="70"/>
                </a:cubicBezTo>
                <a:cubicBezTo>
                  <a:pt x="57" y="27"/>
                  <a:pt x="98" y="0"/>
                  <a:pt x="143" y="0"/>
                </a:cubicBezTo>
                <a:cubicBezTo>
                  <a:pt x="186" y="1"/>
                  <a:pt x="226" y="29"/>
                  <a:pt x="240" y="71"/>
                </a:cubicBezTo>
                <a:cubicBezTo>
                  <a:pt x="243" y="80"/>
                  <a:pt x="246" y="86"/>
                  <a:pt x="256" y="91"/>
                </a:cubicBezTo>
                <a:cubicBezTo>
                  <a:pt x="280" y="103"/>
                  <a:pt x="281" y="145"/>
                  <a:pt x="259" y="161"/>
                </a:cubicBezTo>
                <a:cubicBezTo>
                  <a:pt x="252" y="166"/>
                  <a:pt x="244" y="168"/>
                  <a:pt x="236" y="172"/>
                </a:cubicBezTo>
                <a:cubicBezTo>
                  <a:pt x="226" y="178"/>
                  <a:pt x="218" y="172"/>
                  <a:pt x="218" y="160"/>
                </a:cubicBezTo>
                <a:cubicBezTo>
                  <a:pt x="218" y="138"/>
                  <a:pt x="218" y="116"/>
                  <a:pt x="218" y="93"/>
                </a:cubicBezTo>
                <a:cubicBezTo>
                  <a:pt x="218" y="89"/>
                  <a:pt x="217" y="83"/>
                  <a:pt x="221" y="82"/>
                </a:cubicBezTo>
                <a:cubicBezTo>
                  <a:pt x="237" y="78"/>
                  <a:pt x="228" y="68"/>
                  <a:pt x="224" y="62"/>
                </a:cubicBezTo>
                <a:cubicBezTo>
                  <a:pt x="206" y="29"/>
                  <a:pt x="179" y="12"/>
                  <a:pt x="15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95175" cy="692150"/>
          </a:xfrm>
          <a:custGeom>
            <a:avLst/>
            <a:gdLst>
              <a:gd name="T0" fmla="*/ 3841 w 3841"/>
              <a:gd name="T1" fmla="*/ 0 h 218"/>
              <a:gd name="T2" fmla="*/ 0 w 3841"/>
              <a:gd name="T3" fmla="*/ 0 h 218"/>
              <a:gd name="T4" fmla="*/ 0 w 3841"/>
              <a:gd name="T5" fmla="*/ 218 h 218"/>
              <a:gd name="T6" fmla="*/ 3663 w 3841"/>
              <a:gd name="T7" fmla="*/ 218 h 218"/>
              <a:gd name="T8" fmla="*/ 3841 w 3841"/>
              <a:gd name="T9" fmla="*/ 41 h 218"/>
              <a:gd name="T10" fmla="*/ 3841 w 3841"/>
              <a:gd name="T11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218">
                <a:moveTo>
                  <a:pt x="384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8"/>
                  <a:pt x="0" y="218"/>
                  <a:pt x="0" y="218"/>
                </a:cubicBezTo>
                <a:cubicBezTo>
                  <a:pt x="3663" y="218"/>
                  <a:pt x="3663" y="218"/>
                  <a:pt x="3663" y="218"/>
                </a:cubicBezTo>
                <a:cubicBezTo>
                  <a:pt x="3761" y="218"/>
                  <a:pt x="3841" y="139"/>
                  <a:pt x="3841" y="41"/>
                </a:cubicBezTo>
                <a:lnTo>
                  <a:pt x="3841" y="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707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13174" b="3146"/>
          <a:stretch/>
        </p:blipFill>
        <p:spPr>
          <a:xfrm>
            <a:off x="1" y="-9178"/>
            <a:ext cx="12227364" cy="6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2" name="Grupo 1"/>
          <p:cNvGrpSpPr/>
          <p:nvPr userDrawn="1"/>
        </p:nvGrpSpPr>
        <p:grpSpPr>
          <a:xfrm>
            <a:off x="11288033" y="6295136"/>
            <a:ext cx="796668" cy="468362"/>
            <a:chOff x="15582006" y="4713471"/>
            <a:chExt cx="796668" cy="468362"/>
          </a:xfrm>
        </p:grpSpPr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5582006" y="4713471"/>
              <a:ext cx="617456" cy="393064"/>
            </a:xfrm>
            <a:custGeom>
              <a:avLst/>
              <a:gdLst>
                <a:gd name="T0" fmla="*/ 129 w 173"/>
                <a:gd name="T1" fmla="*/ 107 h 110"/>
                <a:gd name="T2" fmla="*/ 89 w 173"/>
                <a:gd name="T3" fmla="*/ 98 h 110"/>
                <a:gd name="T4" fmla="*/ 16 w 173"/>
                <a:gd name="T5" fmla="*/ 95 h 110"/>
                <a:gd name="T6" fmla="*/ 1 w 173"/>
                <a:gd name="T7" fmla="*/ 79 h 110"/>
                <a:gd name="T8" fmla="*/ 12 w 173"/>
                <a:gd name="T9" fmla="*/ 18 h 110"/>
                <a:gd name="T10" fmla="*/ 20 w 173"/>
                <a:gd name="T11" fmla="*/ 12 h 110"/>
                <a:gd name="T12" fmla="*/ 69 w 173"/>
                <a:gd name="T13" fmla="*/ 6 h 110"/>
                <a:gd name="T14" fmla="*/ 94 w 173"/>
                <a:gd name="T15" fmla="*/ 20 h 110"/>
                <a:gd name="T16" fmla="*/ 143 w 173"/>
                <a:gd name="T17" fmla="*/ 58 h 110"/>
                <a:gd name="T18" fmla="*/ 173 w 173"/>
                <a:gd name="T19" fmla="*/ 61 h 110"/>
                <a:gd name="T20" fmla="*/ 165 w 173"/>
                <a:gd name="T21" fmla="*/ 107 h 110"/>
                <a:gd name="T22" fmla="*/ 129 w 173"/>
                <a:gd name="T23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10">
                  <a:moveTo>
                    <a:pt x="129" y="107"/>
                  </a:moveTo>
                  <a:cubicBezTo>
                    <a:pt x="114" y="110"/>
                    <a:pt x="102" y="102"/>
                    <a:pt x="89" y="98"/>
                  </a:cubicBezTo>
                  <a:cubicBezTo>
                    <a:pt x="65" y="92"/>
                    <a:pt x="40" y="95"/>
                    <a:pt x="16" y="95"/>
                  </a:cubicBezTo>
                  <a:cubicBezTo>
                    <a:pt x="3" y="95"/>
                    <a:pt x="0" y="91"/>
                    <a:pt x="1" y="79"/>
                  </a:cubicBezTo>
                  <a:cubicBezTo>
                    <a:pt x="2" y="58"/>
                    <a:pt x="13" y="39"/>
                    <a:pt x="12" y="18"/>
                  </a:cubicBezTo>
                  <a:cubicBezTo>
                    <a:pt x="12" y="13"/>
                    <a:pt x="16" y="10"/>
                    <a:pt x="20" y="12"/>
                  </a:cubicBezTo>
                  <a:cubicBezTo>
                    <a:pt x="38" y="20"/>
                    <a:pt x="53" y="10"/>
                    <a:pt x="69" y="6"/>
                  </a:cubicBezTo>
                  <a:cubicBezTo>
                    <a:pt x="89" y="0"/>
                    <a:pt x="89" y="0"/>
                    <a:pt x="94" y="20"/>
                  </a:cubicBezTo>
                  <a:cubicBezTo>
                    <a:pt x="101" y="45"/>
                    <a:pt x="122" y="53"/>
                    <a:pt x="143" y="58"/>
                  </a:cubicBezTo>
                  <a:cubicBezTo>
                    <a:pt x="152" y="61"/>
                    <a:pt x="162" y="62"/>
                    <a:pt x="173" y="61"/>
                  </a:cubicBezTo>
                  <a:cubicBezTo>
                    <a:pt x="168" y="77"/>
                    <a:pt x="164" y="91"/>
                    <a:pt x="165" y="107"/>
                  </a:cubicBezTo>
                  <a:cubicBezTo>
                    <a:pt x="153" y="109"/>
                    <a:pt x="141" y="109"/>
                    <a:pt x="12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15592549" y="5052318"/>
              <a:ext cx="765043" cy="129515"/>
            </a:xfrm>
            <a:custGeom>
              <a:avLst/>
              <a:gdLst>
                <a:gd name="T0" fmla="*/ 152 w 214"/>
                <a:gd name="T1" fmla="*/ 30 h 36"/>
                <a:gd name="T2" fmla="*/ 113 w 214"/>
                <a:gd name="T3" fmla="*/ 30 h 36"/>
                <a:gd name="T4" fmla="*/ 86 w 214"/>
                <a:gd name="T5" fmla="*/ 23 h 36"/>
                <a:gd name="T6" fmla="*/ 56 w 214"/>
                <a:gd name="T7" fmla="*/ 25 h 36"/>
                <a:gd name="T8" fmla="*/ 19 w 214"/>
                <a:gd name="T9" fmla="*/ 30 h 36"/>
                <a:gd name="T10" fmla="*/ 1 w 214"/>
                <a:gd name="T11" fmla="*/ 13 h 36"/>
                <a:gd name="T12" fmla="*/ 8 w 214"/>
                <a:gd name="T13" fmla="*/ 5 h 36"/>
                <a:gd name="T14" fmla="*/ 103 w 214"/>
                <a:gd name="T15" fmla="*/ 15 h 36"/>
                <a:gd name="T16" fmla="*/ 134 w 214"/>
                <a:gd name="T17" fmla="*/ 18 h 36"/>
                <a:gd name="T18" fmla="*/ 204 w 214"/>
                <a:gd name="T19" fmla="*/ 18 h 36"/>
                <a:gd name="T20" fmla="*/ 214 w 214"/>
                <a:gd name="T21" fmla="*/ 24 h 36"/>
                <a:gd name="T22" fmla="*/ 204 w 214"/>
                <a:gd name="T23" fmla="*/ 30 h 36"/>
                <a:gd name="T24" fmla="*/ 152 w 214"/>
                <a:gd name="T25" fmla="*/ 30 h 36"/>
                <a:gd name="T26" fmla="*/ 152 w 214"/>
                <a:gd name="T2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36">
                  <a:moveTo>
                    <a:pt x="152" y="30"/>
                  </a:moveTo>
                  <a:cubicBezTo>
                    <a:pt x="139" y="30"/>
                    <a:pt x="126" y="30"/>
                    <a:pt x="113" y="30"/>
                  </a:cubicBezTo>
                  <a:cubicBezTo>
                    <a:pt x="103" y="30"/>
                    <a:pt x="95" y="30"/>
                    <a:pt x="86" y="23"/>
                  </a:cubicBezTo>
                  <a:cubicBezTo>
                    <a:pt x="78" y="17"/>
                    <a:pt x="66" y="15"/>
                    <a:pt x="56" y="25"/>
                  </a:cubicBezTo>
                  <a:cubicBezTo>
                    <a:pt x="46" y="36"/>
                    <a:pt x="31" y="28"/>
                    <a:pt x="19" y="30"/>
                  </a:cubicBezTo>
                  <a:cubicBezTo>
                    <a:pt x="5" y="33"/>
                    <a:pt x="2" y="24"/>
                    <a:pt x="1" y="13"/>
                  </a:cubicBezTo>
                  <a:cubicBezTo>
                    <a:pt x="0" y="8"/>
                    <a:pt x="1" y="5"/>
                    <a:pt x="8" y="5"/>
                  </a:cubicBezTo>
                  <a:cubicBezTo>
                    <a:pt x="39" y="7"/>
                    <a:pt x="72" y="0"/>
                    <a:pt x="103" y="15"/>
                  </a:cubicBezTo>
                  <a:cubicBezTo>
                    <a:pt x="113" y="20"/>
                    <a:pt x="124" y="18"/>
                    <a:pt x="134" y="18"/>
                  </a:cubicBezTo>
                  <a:cubicBezTo>
                    <a:pt x="157" y="18"/>
                    <a:pt x="181" y="18"/>
                    <a:pt x="204" y="18"/>
                  </a:cubicBezTo>
                  <a:cubicBezTo>
                    <a:pt x="208" y="18"/>
                    <a:pt x="214" y="16"/>
                    <a:pt x="214" y="24"/>
                  </a:cubicBezTo>
                  <a:cubicBezTo>
                    <a:pt x="214" y="31"/>
                    <a:pt x="208" y="30"/>
                    <a:pt x="204" y="30"/>
                  </a:cubicBezTo>
                  <a:cubicBezTo>
                    <a:pt x="187" y="30"/>
                    <a:pt x="169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6193438" y="4913767"/>
              <a:ext cx="185236" cy="206321"/>
            </a:xfrm>
            <a:custGeom>
              <a:avLst/>
              <a:gdLst>
                <a:gd name="T0" fmla="*/ 28 w 52"/>
                <a:gd name="T1" fmla="*/ 53 h 58"/>
                <a:gd name="T2" fmla="*/ 2 w 52"/>
                <a:gd name="T3" fmla="*/ 26 h 58"/>
                <a:gd name="T4" fmla="*/ 31 w 52"/>
                <a:gd name="T5" fmla="*/ 13 h 58"/>
                <a:gd name="T6" fmla="*/ 40 w 52"/>
                <a:gd name="T7" fmla="*/ 20 h 58"/>
                <a:gd name="T8" fmla="*/ 48 w 52"/>
                <a:gd name="T9" fmla="*/ 49 h 58"/>
                <a:gd name="T10" fmla="*/ 28 w 52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8">
                  <a:moveTo>
                    <a:pt x="28" y="53"/>
                  </a:moveTo>
                  <a:cubicBezTo>
                    <a:pt x="0" y="52"/>
                    <a:pt x="0" y="52"/>
                    <a:pt x="2" y="26"/>
                  </a:cubicBezTo>
                  <a:cubicBezTo>
                    <a:pt x="4" y="4"/>
                    <a:pt x="13" y="0"/>
                    <a:pt x="31" y="13"/>
                  </a:cubicBezTo>
                  <a:cubicBezTo>
                    <a:pt x="34" y="15"/>
                    <a:pt x="37" y="17"/>
                    <a:pt x="40" y="20"/>
                  </a:cubicBezTo>
                  <a:cubicBezTo>
                    <a:pt x="47" y="29"/>
                    <a:pt x="52" y="39"/>
                    <a:pt x="48" y="49"/>
                  </a:cubicBezTo>
                  <a:cubicBezTo>
                    <a:pt x="44" y="58"/>
                    <a:pt x="33" y="50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6042839" y="5095993"/>
              <a:ext cx="128009" cy="10542"/>
            </a:xfrm>
            <a:custGeom>
              <a:avLst/>
              <a:gdLst>
                <a:gd name="T0" fmla="*/ 0 w 36"/>
                <a:gd name="T1" fmla="*/ 0 h 3"/>
                <a:gd name="T2" fmla="*/ 36 w 36"/>
                <a:gd name="T3" fmla="*/ 0 h 3"/>
                <a:gd name="T4" fmla="*/ 0 w 3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3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3030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4" name="Grupo 3"/>
          <p:cNvGrpSpPr/>
          <p:nvPr userDrawn="1"/>
        </p:nvGrpSpPr>
        <p:grpSpPr>
          <a:xfrm>
            <a:off x="11712688" y="6338668"/>
            <a:ext cx="411904" cy="437196"/>
            <a:chOff x="15563934" y="3736084"/>
            <a:chExt cx="686731" cy="728898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5881698" y="3754156"/>
              <a:ext cx="200296" cy="471375"/>
            </a:xfrm>
            <a:custGeom>
              <a:avLst/>
              <a:gdLst>
                <a:gd name="T0" fmla="*/ 52 w 56"/>
                <a:gd name="T1" fmla="*/ 67 h 132"/>
                <a:gd name="T2" fmla="*/ 52 w 56"/>
                <a:gd name="T3" fmla="*/ 122 h 132"/>
                <a:gd name="T4" fmla="*/ 43 w 56"/>
                <a:gd name="T5" fmla="*/ 132 h 132"/>
                <a:gd name="T6" fmla="*/ 0 w 56"/>
                <a:gd name="T7" fmla="*/ 131 h 132"/>
                <a:gd name="T8" fmla="*/ 10 w 56"/>
                <a:gd name="T9" fmla="*/ 91 h 132"/>
                <a:gd name="T10" fmla="*/ 33 w 56"/>
                <a:gd name="T11" fmla="*/ 12 h 132"/>
                <a:gd name="T12" fmla="*/ 46 w 56"/>
                <a:gd name="T13" fmla="*/ 1 h 132"/>
                <a:gd name="T14" fmla="*/ 52 w 56"/>
                <a:gd name="T15" fmla="*/ 15 h 132"/>
                <a:gd name="T16" fmla="*/ 52 w 56"/>
                <a:gd name="T17" fmla="*/ 6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32">
                  <a:moveTo>
                    <a:pt x="52" y="67"/>
                  </a:moveTo>
                  <a:cubicBezTo>
                    <a:pt x="52" y="85"/>
                    <a:pt x="52" y="104"/>
                    <a:pt x="52" y="122"/>
                  </a:cubicBezTo>
                  <a:cubicBezTo>
                    <a:pt x="53" y="129"/>
                    <a:pt x="50" y="132"/>
                    <a:pt x="43" y="132"/>
                  </a:cubicBezTo>
                  <a:cubicBezTo>
                    <a:pt x="29" y="131"/>
                    <a:pt x="14" y="131"/>
                    <a:pt x="0" y="131"/>
                  </a:cubicBezTo>
                  <a:cubicBezTo>
                    <a:pt x="1" y="117"/>
                    <a:pt x="6" y="104"/>
                    <a:pt x="10" y="91"/>
                  </a:cubicBezTo>
                  <a:cubicBezTo>
                    <a:pt x="18" y="65"/>
                    <a:pt x="26" y="38"/>
                    <a:pt x="33" y="12"/>
                  </a:cubicBezTo>
                  <a:cubicBezTo>
                    <a:pt x="35" y="6"/>
                    <a:pt x="37" y="0"/>
                    <a:pt x="46" y="1"/>
                  </a:cubicBezTo>
                  <a:cubicBezTo>
                    <a:pt x="56" y="2"/>
                    <a:pt x="52" y="10"/>
                    <a:pt x="52" y="15"/>
                  </a:cubicBezTo>
                  <a:cubicBezTo>
                    <a:pt x="53" y="32"/>
                    <a:pt x="52" y="50"/>
                    <a:pt x="52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5731100" y="3754156"/>
              <a:ext cx="171683" cy="484929"/>
            </a:xfrm>
            <a:custGeom>
              <a:avLst/>
              <a:gdLst>
                <a:gd name="T0" fmla="*/ 3 w 48"/>
                <a:gd name="T1" fmla="*/ 66 h 136"/>
                <a:gd name="T2" fmla="*/ 3 w 48"/>
                <a:gd name="T3" fmla="*/ 11 h 136"/>
                <a:gd name="T4" fmla="*/ 8 w 48"/>
                <a:gd name="T5" fmla="*/ 1 h 136"/>
                <a:gd name="T6" fmla="*/ 20 w 48"/>
                <a:gd name="T7" fmla="*/ 6 h 136"/>
                <a:gd name="T8" fmla="*/ 45 w 48"/>
                <a:gd name="T9" fmla="*/ 77 h 136"/>
                <a:gd name="T10" fmla="*/ 31 w 48"/>
                <a:gd name="T11" fmla="*/ 128 h 136"/>
                <a:gd name="T12" fmla="*/ 8 w 48"/>
                <a:gd name="T13" fmla="*/ 131 h 136"/>
                <a:gd name="T14" fmla="*/ 3 w 48"/>
                <a:gd name="T15" fmla="*/ 119 h 136"/>
                <a:gd name="T16" fmla="*/ 3 w 48"/>
                <a:gd name="T17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36">
                  <a:moveTo>
                    <a:pt x="3" y="66"/>
                  </a:moveTo>
                  <a:cubicBezTo>
                    <a:pt x="3" y="47"/>
                    <a:pt x="3" y="29"/>
                    <a:pt x="3" y="11"/>
                  </a:cubicBezTo>
                  <a:cubicBezTo>
                    <a:pt x="3" y="7"/>
                    <a:pt x="2" y="2"/>
                    <a:pt x="8" y="1"/>
                  </a:cubicBezTo>
                  <a:cubicBezTo>
                    <a:pt x="13" y="0"/>
                    <a:pt x="18" y="0"/>
                    <a:pt x="20" y="6"/>
                  </a:cubicBezTo>
                  <a:cubicBezTo>
                    <a:pt x="29" y="30"/>
                    <a:pt x="42" y="53"/>
                    <a:pt x="45" y="77"/>
                  </a:cubicBezTo>
                  <a:cubicBezTo>
                    <a:pt x="48" y="93"/>
                    <a:pt x="38" y="112"/>
                    <a:pt x="31" y="128"/>
                  </a:cubicBezTo>
                  <a:cubicBezTo>
                    <a:pt x="28" y="136"/>
                    <a:pt x="16" y="131"/>
                    <a:pt x="8" y="131"/>
                  </a:cubicBezTo>
                  <a:cubicBezTo>
                    <a:pt x="0" y="131"/>
                    <a:pt x="3" y="124"/>
                    <a:pt x="3" y="119"/>
                  </a:cubicBezTo>
                  <a:cubicBezTo>
                    <a:pt x="3" y="102"/>
                    <a:pt x="3" y="84"/>
                    <a:pt x="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595561" y="3736084"/>
              <a:ext cx="124997" cy="486435"/>
            </a:xfrm>
            <a:custGeom>
              <a:avLst/>
              <a:gdLst>
                <a:gd name="T0" fmla="*/ 33 w 35"/>
                <a:gd name="T1" fmla="*/ 72 h 136"/>
                <a:gd name="T2" fmla="*/ 33 w 35"/>
                <a:gd name="T3" fmla="*/ 128 h 136"/>
                <a:gd name="T4" fmla="*/ 28 w 35"/>
                <a:gd name="T5" fmla="*/ 136 h 136"/>
                <a:gd name="T6" fmla="*/ 24 w 35"/>
                <a:gd name="T7" fmla="*/ 128 h 136"/>
                <a:gd name="T8" fmla="*/ 7 w 35"/>
                <a:gd name="T9" fmla="*/ 110 h 136"/>
                <a:gd name="T10" fmla="*/ 0 w 35"/>
                <a:gd name="T11" fmla="*/ 101 h 136"/>
                <a:gd name="T12" fmla="*/ 0 w 35"/>
                <a:gd name="T13" fmla="*/ 17 h 136"/>
                <a:gd name="T14" fmla="*/ 21 w 35"/>
                <a:gd name="T15" fmla="*/ 6 h 136"/>
                <a:gd name="T16" fmla="*/ 34 w 35"/>
                <a:gd name="T17" fmla="*/ 17 h 136"/>
                <a:gd name="T18" fmla="*/ 33 w 35"/>
                <a:gd name="T19" fmla="*/ 7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36">
                  <a:moveTo>
                    <a:pt x="33" y="72"/>
                  </a:moveTo>
                  <a:cubicBezTo>
                    <a:pt x="33" y="91"/>
                    <a:pt x="33" y="109"/>
                    <a:pt x="33" y="128"/>
                  </a:cubicBezTo>
                  <a:cubicBezTo>
                    <a:pt x="33" y="131"/>
                    <a:pt x="35" y="136"/>
                    <a:pt x="28" y="136"/>
                  </a:cubicBezTo>
                  <a:cubicBezTo>
                    <a:pt x="23" y="136"/>
                    <a:pt x="24" y="131"/>
                    <a:pt x="24" y="128"/>
                  </a:cubicBezTo>
                  <a:cubicBezTo>
                    <a:pt x="25" y="116"/>
                    <a:pt x="21" y="108"/>
                    <a:pt x="7" y="110"/>
                  </a:cubicBezTo>
                  <a:cubicBezTo>
                    <a:pt x="1" y="110"/>
                    <a:pt x="0" y="107"/>
                    <a:pt x="0" y="101"/>
                  </a:cubicBezTo>
                  <a:cubicBezTo>
                    <a:pt x="0" y="73"/>
                    <a:pt x="0" y="45"/>
                    <a:pt x="0" y="17"/>
                  </a:cubicBezTo>
                  <a:cubicBezTo>
                    <a:pt x="0" y="0"/>
                    <a:pt x="13" y="7"/>
                    <a:pt x="21" y="6"/>
                  </a:cubicBezTo>
                  <a:cubicBezTo>
                    <a:pt x="30" y="5"/>
                    <a:pt x="34" y="8"/>
                    <a:pt x="34" y="17"/>
                  </a:cubicBezTo>
                  <a:cubicBezTo>
                    <a:pt x="33" y="36"/>
                    <a:pt x="33" y="54"/>
                    <a:pt x="33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6092537" y="3736084"/>
              <a:ext cx="129515" cy="489447"/>
            </a:xfrm>
            <a:custGeom>
              <a:avLst/>
              <a:gdLst>
                <a:gd name="T0" fmla="*/ 2 w 36"/>
                <a:gd name="T1" fmla="*/ 71 h 137"/>
                <a:gd name="T2" fmla="*/ 1 w 36"/>
                <a:gd name="T3" fmla="*/ 17 h 137"/>
                <a:gd name="T4" fmla="*/ 12 w 36"/>
                <a:gd name="T5" fmla="*/ 6 h 137"/>
                <a:gd name="T6" fmla="*/ 34 w 36"/>
                <a:gd name="T7" fmla="*/ 15 h 137"/>
                <a:gd name="T8" fmla="*/ 35 w 36"/>
                <a:gd name="T9" fmla="*/ 103 h 137"/>
                <a:gd name="T10" fmla="*/ 27 w 36"/>
                <a:gd name="T11" fmla="*/ 110 h 137"/>
                <a:gd name="T12" fmla="*/ 11 w 36"/>
                <a:gd name="T13" fmla="*/ 128 h 137"/>
                <a:gd name="T14" fmla="*/ 5 w 36"/>
                <a:gd name="T15" fmla="*/ 136 h 137"/>
                <a:gd name="T16" fmla="*/ 2 w 36"/>
                <a:gd name="T17" fmla="*/ 128 h 137"/>
                <a:gd name="T18" fmla="*/ 2 w 36"/>
                <a:gd name="T19" fmla="*/ 7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37">
                  <a:moveTo>
                    <a:pt x="2" y="71"/>
                  </a:moveTo>
                  <a:cubicBezTo>
                    <a:pt x="2" y="53"/>
                    <a:pt x="2" y="35"/>
                    <a:pt x="1" y="17"/>
                  </a:cubicBezTo>
                  <a:cubicBezTo>
                    <a:pt x="1" y="10"/>
                    <a:pt x="3" y="4"/>
                    <a:pt x="12" y="6"/>
                  </a:cubicBezTo>
                  <a:cubicBezTo>
                    <a:pt x="20" y="7"/>
                    <a:pt x="34" y="0"/>
                    <a:pt x="34" y="15"/>
                  </a:cubicBezTo>
                  <a:cubicBezTo>
                    <a:pt x="36" y="45"/>
                    <a:pt x="35" y="74"/>
                    <a:pt x="35" y="103"/>
                  </a:cubicBezTo>
                  <a:cubicBezTo>
                    <a:pt x="35" y="109"/>
                    <a:pt x="32" y="110"/>
                    <a:pt x="27" y="110"/>
                  </a:cubicBezTo>
                  <a:cubicBezTo>
                    <a:pt x="13" y="108"/>
                    <a:pt x="10" y="116"/>
                    <a:pt x="11" y="128"/>
                  </a:cubicBezTo>
                  <a:cubicBezTo>
                    <a:pt x="11" y="131"/>
                    <a:pt x="12" y="137"/>
                    <a:pt x="5" y="136"/>
                  </a:cubicBezTo>
                  <a:cubicBezTo>
                    <a:pt x="0" y="135"/>
                    <a:pt x="2" y="131"/>
                    <a:pt x="2" y="128"/>
                  </a:cubicBezTo>
                  <a:cubicBezTo>
                    <a:pt x="2" y="109"/>
                    <a:pt x="2" y="90"/>
                    <a:pt x="2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5881698" y="4251132"/>
              <a:ext cx="203308" cy="203309"/>
            </a:xfrm>
            <a:custGeom>
              <a:avLst/>
              <a:gdLst>
                <a:gd name="T0" fmla="*/ 52 w 57"/>
                <a:gd name="T1" fmla="*/ 29 h 57"/>
                <a:gd name="T2" fmla="*/ 49 w 57"/>
                <a:gd name="T3" fmla="*/ 53 h 57"/>
                <a:gd name="T4" fmla="*/ 15 w 57"/>
                <a:gd name="T5" fmla="*/ 54 h 57"/>
                <a:gd name="T6" fmla="*/ 10 w 57"/>
                <a:gd name="T7" fmla="*/ 48 h 57"/>
                <a:gd name="T8" fmla="*/ 2 w 57"/>
                <a:gd name="T9" fmla="*/ 9 h 57"/>
                <a:gd name="T10" fmla="*/ 9 w 57"/>
                <a:gd name="T11" fmla="*/ 1 h 57"/>
                <a:gd name="T12" fmla="*/ 25 w 57"/>
                <a:gd name="T13" fmla="*/ 1 h 57"/>
                <a:gd name="T14" fmla="*/ 52 w 57"/>
                <a:gd name="T1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7">
                  <a:moveTo>
                    <a:pt x="52" y="29"/>
                  </a:moveTo>
                  <a:cubicBezTo>
                    <a:pt x="51" y="36"/>
                    <a:pt x="57" y="49"/>
                    <a:pt x="49" y="53"/>
                  </a:cubicBezTo>
                  <a:cubicBezTo>
                    <a:pt x="39" y="57"/>
                    <a:pt x="27" y="54"/>
                    <a:pt x="15" y="54"/>
                  </a:cubicBezTo>
                  <a:cubicBezTo>
                    <a:pt x="11" y="54"/>
                    <a:pt x="11" y="51"/>
                    <a:pt x="10" y="48"/>
                  </a:cubicBezTo>
                  <a:cubicBezTo>
                    <a:pt x="7" y="35"/>
                    <a:pt x="5" y="22"/>
                    <a:pt x="2" y="9"/>
                  </a:cubicBezTo>
                  <a:cubicBezTo>
                    <a:pt x="0" y="2"/>
                    <a:pt x="2" y="0"/>
                    <a:pt x="9" y="1"/>
                  </a:cubicBezTo>
                  <a:cubicBezTo>
                    <a:pt x="14" y="1"/>
                    <a:pt x="20" y="1"/>
                    <a:pt x="25" y="1"/>
                  </a:cubicBezTo>
                  <a:cubicBezTo>
                    <a:pt x="52" y="1"/>
                    <a:pt x="52" y="1"/>
                    <a:pt x="5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5725076" y="4236072"/>
              <a:ext cx="167164" cy="224393"/>
            </a:xfrm>
            <a:custGeom>
              <a:avLst/>
              <a:gdLst>
                <a:gd name="T0" fmla="*/ 5 w 47"/>
                <a:gd name="T1" fmla="*/ 32 h 63"/>
                <a:gd name="T2" fmla="*/ 5 w 47"/>
                <a:gd name="T3" fmla="*/ 25 h 63"/>
                <a:gd name="T4" fmla="*/ 31 w 47"/>
                <a:gd name="T5" fmla="*/ 5 h 63"/>
                <a:gd name="T6" fmla="*/ 37 w 47"/>
                <a:gd name="T7" fmla="*/ 13 h 63"/>
                <a:gd name="T8" fmla="*/ 45 w 47"/>
                <a:gd name="T9" fmla="*/ 48 h 63"/>
                <a:gd name="T10" fmla="*/ 36 w 47"/>
                <a:gd name="T11" fmla="*/ 59 h 63"/>
                <a:gd name="T12" fmla="*/ 32 w 47"/>
                <a:gd name="T13" fmla="*/ 59 h 63"/>
                <a:gd name="T14" fmla="*/ 5 w 47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63">
                  <a:moveTo>
                    <a:pt x="5" y="32"/>
                  </a:moveTo>
                  <a:cubicBezTo>
                    <a:pt x="5" y="30"/>
                    <a:pt x="5" y="27"/>
                    <a:pt x="5" y="25"/>
                  </a:cubicBezTo>
                  <a:cubicBezTo>
                    <a:pt x="5" y="5"/>
                    <a:pt x="12" y="0"/>
                    <a:pt x="31" y="5"/>
                  </a:cubicBezTo>
                  <a:cubicBezTo>
                    <a:pt x="36" y="6"/>
                    <a:pt x="36" y="9"/>
                    <a:pt x="37" y="13"/>
                  </a:cubicBezTo>
                  <a:cubicBezTo>
                    <a:pt x="40" y="25"/>
                    <a:pt x="42" y="37"/>
                    <a:pt x="45" y="48"/>
                  </a:cubicBezTo>
                  <a:cubicBezTo>
                    <a:pt x="47" y="56"/>
                    <a:pt x="44" y="59"/>
                    <a:pt x="36" y="59"/>
                  </a:cubicBezTo>
                  <a:cubicBezTo>
                    <a:pt x="35" y="58"/>
                    <a:pt x="33" y="59"/>
                    <a:pt x="32" y="59"/>
                  </a:cubicBezTo>
                  <a:cubicBezTo>
                    <a:pt x="0" y="58"/>
                    <a:pt x="5" y="63"/>
                    <a:pt x="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6081995" y="4254144"/>
              <a:ext cx="146080" cy="200297"/>
            </a:xfrm>
            <a:custGeom>
              <a:avLst/>
              <a:gdLst>
                <a:gd name="T0" fmla="*/ 4 w 41"/>
                <a:gd name="T1" fmla="*/ 27 h 56"/>
                <a:gd name="T2" fmla="*/ 4 w 41"/>
                <a:gd name="T3" fmla="*/ 6 h 56"/>
                <a:gd name="T4" fmla="*/ 9 w 41"/>
                <a:gd name="T5" fmla="*/ 0 h 56"/>
                <a:gd name="T6" fmla="*/ 14 w 41"/>
                <a:gd name="T7" fmla="*/ 6 h 56"/>
                <a:gd name="T8" fmla="*/ 33 w 41"/>
                <a:gd name="T9" fmla="*/ 26 h 56"/>
                <a:gd name="T10" fmla="*/ 38 w 41"/>
                <a:gd name="T11" fmla="*/ 32 h 56"/>
                <a:gd name="T12" fmla="*/ 34 w 41"/>
                <a:gd name="T13" fmla="*/ 51 h 56"/>
                <a:gd name="T14" fmla="*/ 8 w 41"/>
                <a:gd name="T15" fmla="*/ 53 h 56"/>
                <a:gd name="T16" fmla="*/ 4 w 41"/>
                <a:gd name="T17" fmla="*/ 37 h 56"/>
                <a:gd name="T18" fmla="*/ 4 w 41"/>
                <a:gd name="T19" fmla="*/ 27 h 56"/>
                <a:gd name="T20" fmla="*/ 4 w 41"/>
                <a:gd name="T21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56">
                  <a:moveTo>
                    <a:pt x="4" y="27"/>
                  </a:moveTo>
                  <a:cubicBezTo>
                    <a:pt x="4" y="20"/>
                    <a:pt x="4" y="13"/>
                    <a:pt x="4" y="6"/>
                  </a:cubicBezTo>
                  <a:cubicBezTo>
                    <a:pt x="4" y="3"/>
                    <a:pt x="4" y="0"/>
                    <a:pt x="9" y="0"/>
                  </a:cubicBezTo>
                  <a:cubicBezTo>
                    <a:pt x="12" y="0"/>
                    <a:pt x="14" y="2"/>
                    <a:pt x="14" y="6"/>
                  </a:cubicBezTo>
                  <a:cubicBezTo>
                    <a:pt x="12" y="20"/>
                    <a:pt x="18" y="27"/>
                    <a:pt x="33" y="26"/>
                  </a:cubicBezTo>
                  <a:cubicBezTo>
                    <a:pt x="36" y="26"/>
                    <a:pt x="38" y="28"/>
                    <a:pt x="38" y="32"/>
                  </a:cubicBezTo>
                  <a:cubicBezTo>
                    <a:pt x="38" y="39"/>
                    <a:pt x="41" y="47"/>
                    <a:pt x="34" y="51"/>
                  </a:cubicBezTo>
                  <a:cubicBezTo>
                    <a:pt x="26" y="56"/>
                    <a:pt x="17" y="55"/>
                    <a:pt x="8" y="53"/>
                  </a:cubicBezTo>
                  <a:cubicBezTo>
                    <a:pt x="0" y="51"/>
                    <a:pt x="5" y="43"/>
                    <a:pt x="4" y="37"/>
                  </a:cubicBezTo>
                  <a:cubicBezTo>
                    <a:pt x="3" y="34"/>
                    <a:pt x="4" y="30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15585018" y="4254144"/>
              <a:ext cx="135539" cy="210838"/>
            </a:xfrm>
            <a:custGeom>
              <a:avLst/>
              <a:gdLst>
                <a:gd name="T0" fmla="*/ 36 w 38"/>
                <a:gd name="T1" fmla="*/ 27 h 59"/>
                <a:gd name="T2" fmla="*/ 36 w 38"/>
                <a:gd name="T3" fmla="*/ 35 h 59"/>
                <a:gd name="T4" fmla="*/ 10 w 38"/>
                <a:gd name="T5" fmla="*/ 53 h 59"/>
                <a:gd name="T6" fmla="*/ 3 w 38"/>
                <a:gd name="T7" fmla="*/ 36 h 59"/>
                <a:gd name="T8" fmla="*/ 11 w 38"/>
                <a:gd name="T9" fmla="*/ 26 h 59"/>
                <a:gd name="T10" fmla="*/ 27 w 38"/>
                <a:gd name="T11" fmla="*/ 9 h 59"/>
                <a:gd name="T12" fmla="*/ 32 w 38"/>
                <a:gd name="T13" fmla="*/ 0 h 59"/>
                <a:gd name="T14" fmla="*/ 36 w 38"/>
                <a:gd name="T15" fmla="*/ 9 h 59"/>
                <a:gd name="T16" fmla="*/ 36 w 38"/>
                <a:gd name="T17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9">
                  <a:moveTo>
                    <a:pt x="36" y="27"/>
                  </a:moveTo>
                  <a:cubicBezTo>
                    <a:pt x="36" y="30"/>
                    <a:pt x="36" y="32"/>
                    <a:pt x="36" y="35"/>
                  </a:cubicBezTo>
                  <a:cubicBezTo>
                    <a:pt x="36" y="53"/>
                    <a:pt x="28" y="59"/>
                    <a:pt x="10" y="53"/>
                  </a:cubicBezTo>
                  <a:cubicBezTo>
                    <a:pt x="0" y="50"/>
                    <a:pt x="4" y="42"/>
                    <a:pt x="3" y="36"/>
                  </a:cubicBezTo>
                  <a:cubicBezTo>
                    <a:pt x="3" y="31"/>
                    <a:pt x="4" y="26"/>
                    <a:pt x="11" y="26"/>
                  </a:cubicBezTo>
                  <a:cubicBezTo>
                    <a:pt x="23" y="27"/>
                    <a:pt x="28" y="21"/>
                    <a:pt x="27" y="9"/>
                  </a:cubicBezTo>
                  <a:cubicBezTo>
                    <a:pt x="27" y="6"/>
                    <a:pt x="26" y="0"/>
                    <a:pt x="32" y="0"/>
                  </a:cubicBezTo>
                  <a:cubicBezTo>
                    <a:pt x="38" y="0"/>
                    <a:pt x="36" y="6"/>
                    <a:pt x="36" y="9"/>
                  </a:cubicBezTo>
                  <a:cubicBezTo>
                    <a:pt x="37" y="15"/>
                    <a:pt x="36" y="21"/>
                    <a:pt x="3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15563934" y="4154749"/>
              <a:ext cx="96383" cy="167165"/>
            </a:xfrm>
            <a:custGeom>
              <a:avLst/>
              <a:gdLst>
                <a:gd name="T0" fmla="*/ 25 w 27"/>
                <a:gd name="T1" fmla="*/ 24 h 47"/>
                <a:gd name="T2" fmla="*/ 26 w 27"/>
                <a:gd name="T3" fmla="*/ 35 h 47"/>
                <a:gd name="T4" fmla="*/ 14 w 27"/>
                <a:gd name="T5" fmla="*/ 47 h 47"/>
                <a:gd name="T6" fmla="*/ 1 w 27"/>
                <a:gd name="T7" fmla="*/ 35 h 47"/>
                <a:gd name="T8" fmla="*/ 1 w 27"/>
                <a:gd name="T9" fmla="*/ 16 h 47"/>
                <a:gd name="T10" fmla="*/ 14 w 27"/>
                <a:gd name="T11" fmla="*/ 0 h 47"/>
                <a:gd name="T12" fmla="*/ 25 w 27"/>
                <a:gd name="T13" fmla="*/ 15 h 47"/>
                <a:gd name="T14" fmla="*/ 25 w 27"/>
                <a:gd name="T15" fmla="*/ 24 h 47"/>
                <a:gd name="T16" fmla="*/ 25 w 2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7">
                  <a:moveTo>
                    <a:pt x="25" y="24"/>
                  </a:moveTo>
                  <a:cubicBezTo>
                    <a:pt x="25" y="28"/>
                    <a:pt x="25" y="31"/>
                    <a:pt x="26" y="35"/>
                  </a:cubicBezTo>
                  <a:cubicBezTo>
                    <a:pt x="27" y="44"/>
                    <a:pt x="24" y="47"/>
                    <a:pt x="14" y="47"/>
                  </a:cubicBezTo>
                  <a:cubicBezTo>
                    <a:pt x="6" y="46"/>
                    <a:pt x="0" y="45"/>
                    <a:pt x="1" y="35"/>
                  </a:cubicBezTo>
                  <a:cubicBezTo>
                    <a:pt x="2" y="29"/>
                    <a:pt x="2" y="23"/>
                    <a:pt x="1" y="16"/>
                  </a:cubicBezTo>
                  <a:cubicBezTo>
                    <a:pt x="1" y="7"/>
                    <a:pt x="2" y="0"/>
                    <a:pt x="14" y="0"/>
                  </a:cubicBezTo>
                  <a:cubicBezTo>
                    <a:pt x="27" y="0"/>
                    <a:pt x="26" y="8"/>
                    <a:pt x="25" y="15"/>
                  </a:cubicBezTo>
                  <a:cubicBezTo>
                    <a:pt x="25" y="18"/>
                    <a:pt x="25" y="21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16139222" y="4154749"/>
              <a:ext cx="111443" cy="167165"/>
            </a:xfrm>
            <a:custGeom>
              <a:avLst/>
              <a:gdLst>
                <a:gd name="T0" fmla="*/ 5 w 31"/>
                <a:gd name="T1" fmla="*/ 23 h 47"/>
                <a:gd name="T2" fmla="*/ 5 w 31"/>
                <a:gd name="T3" fmla="*/ 11 h 47"/>
                <a:gd name="T4" fmla="*/ 16 w 31"/>
                <a:gd name="T5" fmla="*/ 0 h 47"/>
                <a:gd name="T6" fmla="*/ 29 w 31"/>
                <a:gd name="T7" fmla="*/ 12 h 47"/>
                <a:gd name="T8" fmla="*/ 29 w 31"/>
                <a:gd name="T9" fmla="*/ 30 h 47"/>
                <a:gd name="T10" fmla="*/ 16 w 31"/>
                <a:gd name="T11" fmla="*/ 47 h 47"/>
                <a:gd name="T12" fmla="*/ 5 w 31"/>
                <a:gd name="T13" fmla="*/ 29 h 47"/>
                <a:gd name="T14" fmla="*/ 5 w 31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7">
                  <a:moveTo>
                    <a:pt x="5" y="23"/>
                  </a:moveTo>
                  <a:cubicBezTo>
                    <a:pt x="5" y="19"/>
                    <a:pt x="5" y="15"/>
                    <a:pt x="5" y="11"/>
                  </a:cubicBezTo>
                  <a:cubicBezTo>
                    <a:pt x="3" y="2"/>
                    <a:pt x="7" y="0"/>
                    <a:pt x="16" y="0"/>
                  </a:cubicBezTo>
                  <a:cubicBezTo>
                    <a:pt x="24" y="0"/>
                    <a:pt x="29" y="2"/>
                    <a:pt x="29" y="12"/>
                  </a:cubicBezTo>
                  <a:cubicBezTo>
                    <a:pt x="28" y="18"/>
                    <a:pt x="29" y="24"/>
                    <a:pt x="29" y="30"/>
                  </a:cubicBezTo>
                  <a:cubicBezTo>
                    <a:pt x="29" y="38"/>
                    <a:pt x="31" y="47"/>
                    <a:pt x="16" y="47"/>
                  </a:cubicBezTo>
                  <a:cubicBezTo>
                    <a:pt x="0" y="47"/>
                    <a:pt x="5" y="37"/>
                    <a:pt x="5" y="29"/>
                  </a:cubicBezTo>
                  <a:cubicBezTo>
                    <a:pt x="4" y="27"/>
                    <a:pt x="5" y="25"/>
                    <a:pt x="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6241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=""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=""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=""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=""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=""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=""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=""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=""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=""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=""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=""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=""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=""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=""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=""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=""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5016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=""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175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=""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0" y="6165850"/>
            <a:ext cx="12195175" cy="692150"/>
          </a:xfrm>
          <a:custGeom>
            <a:avLst/>
            <a:gdLst>
              <a:gd name="T0" fmla="*/ 0 w 3841"/>
              <a:gd name="T1" fmla="*/ 218 h 218"/>
              <a:gd name="T2" fmla="*/ 3841 w 3841"/>
              <a:gd name="T3" fmla="*/ 218 h 218"/>
              <a:gd name="T4" fmla="*/ 3841 w 3841"/>
              <a:gd name="T5" fmla="*/ 0 h 218"/>
              <a:gd name="T6" fmla="*/ 177 w 3841"/>
              <a:gd name="T7" fmla="*/ 0 h 218"/>
              <a:gd name="T8" fmla="*/ 0 w 3841"/>
              <a:gd name="T9" fmla="*/ 177 h 218"/>
              <a:gd name="T10" fmla="*/ 0 w 3841"/>
              <a:gd name="T11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218">
                <a:moveTo>
                  <a:pt x="0" y="218"/>
                </a:moveTo>
                <a:cubicBezTo>
                  <a:pt x="3841" y="218"/>
                  <a:pt x="3841" y="218"/>
                  <a:pt x="3841" y="218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7"/>
                </a:cubicBezTo>
                <a:lnTo>
                  <a:pt x="0" y="218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11262600" y="6223392"/>
            <a:ext cx="856572" cy="540656"/>
          </a:xfrm>
          <a:custGeom>
            <a:avLst/>
            <a:gdLst>
              <a:gd name="T0" fmla="*/ 154 w 281"/>
              <a:gd name="T1" fmla="*/ 12 h 178"/>
              <a:gd name="T2" fmla="*/ 55 w 281"/>
              <a:gd name="T3" fmla="*/ 68 h 178"/>
              <a:gd name="T4" fmla="*/ 60 w 281"/>
              <a:gd name="T5" fmla="*/ 81 h 178"/>
              <a:gd name="T6" fmla="*/ 64 w 281"/>
              <a:gd name="T7" fmla="*/ 92 h 178"/>
              <a:gd name="T8" fmla="*/ 65 w 281"/>
              <a:gd name="T9" fmla="*/ 161 h 178"/>
              <a:gd name="T10" fmla="*/ 50 w 281"/>
              <a:gd name="T11" fmla="*/ 173 h 178"/>
              <a:gd name="T12" fmla="*/ 11 w 281"/>
              <a:gd name="T13" fmla="*/ 109 h 178"/>
              <a:gd name="T14" fmla="*/ 25 w 281"/>
              <a:gd name="T15" fmla="*/ 92 h 178"/>
              <a:gd name="T16" fmla="*/ 43 w 281"/>
              <a:gd name="T17" fmla="*/ 70 h 178"/>
              <a:gd name="T18" fmla="*/ 143 w 281"/>
              <a:gd name="T19" fmla="*/ 0 h 178"/>
              <a:gd name="T20" fmla="*/ 240 w 281"/>
              <a:gd name="T21" fmla="*/ 71 h 178"/>
              <a:gd name="T22" fmla="*/ 256 w 281"/>
              <a:gd name="T23" fmla="*/ 91 h 178"/>
              <a:gd name="T24" fmla="*/ 259 w 281"/>
              <a:gd name="T25" fmla="*/ 161 h 178"/>
              <a:gd name="T26" fmla="*/ 236 w 281"/>
              <a:gd name="T27" fmla="*/ 172 h 178"/>
              <a:gd name="T28" fmla="*/ 218 w 281"/>
              <a:gd name="T29" fmla="*/ 160 h 178"/>
              <a:gd name="T30" fmla="*/ 218 w 281"/>
              <a:gd name="T31" fmla="*/ 93 h 178"/>
              <a:gd name="T32" fmla="*/ 221 w 281"/>
              <a:gd name="T33" fmla="*/ 82 h 178"/>
              <a:gd name="T34" fmla="*/ 224 w 281"/>
              <a:gd name="T35" fmla="*/ 62 h 178"/>
              <a:gd name="T36" fmla="*/ 154 w 281"/>
              <a:gd name="T37" fmla="*/ 1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178">
                <a:moveTo>
                  <a:pt x="154" y="12"/>
                </a:moveTo>
                <a:cubicBezTo>
                  <a:pt x="103" y="12"/>
                  <a:pt x="68" y="35"/>
                  <a:pt x="55" y="68"/>
                </a:cubicBezTo>
                <a:cubicBezTo>
                  <a:pt x="53" y="74"/>
                  <a:pt x="49" y="79"/>
                  <a:pt x="60" y="81"/>
                </a:cubicBezTo>
                <a:cubicBezTo>
                  <a:pt x="66" y="82"/>
                  <a:pt x="64" y="88"/>
                  <a:pt x="64" y="92"/>
                </a:cubicBezTo>
                <a:cubicBezTo>
                  <a:pt x="64" y="115"/>
                  <a:pt x="64" y="138"/>
                  <a:pt x="65" y="161"/>
                </a:cubicBezTo>
                <a:cubicBezTo>
                  <a:pt x="65" y="172"/>
                  <a:pt x="59" y="175"/>
                  <a:pt x="50" y="173"/>
                </a:cubicBezTo>
                <a:cubicBezTo>
                  <a:pt x="19" y="169"/>
                  <a:pt x="0" y="139"/>
                  <a:pt x="11" y="109"/>
                </a:cubicBezTo>
                <a:cubicBezTo>
                  <a:pt x="14" y="102"/>
                  <a:pt x="18" y="95"/>
                  <a:pt x="25" y="92"/>
                </a:cubicBezTo>
                <a:cubicBezTo>
                  <a:pt x="36" y="88"/>
                  <a:pt x="40" y="80"/>
                  <a:pt x="43" y="70"/>
                </a:cubicBezTo>
                <a:cubicBezTo>
                  <a:pt x="57" y="27"/>
                  <a:pt x="98" y="0"/>
                  <a:pt x="143" y="0"/>
                </a:cubicBezTo>
                <a:cubicBezTo>
                  <a:pt x="186" y="1"/>
                  <a:pt x="226" y="29"/>
                  <a:pt x="240" y="71"/>
                </a:cubicBezTo>
                <a:cubicBezTo>
                  <a:pt x="243" y="80"/>
                  <a:pt x="246" y="86"/>
                  <a:pt x="256" y="91"/>
                </a:cubicBezTo>
                <a:cubicBezTo>
                  <a:pt x="280" y="103"/>
                  <a:pt x="281" y="145"/>
                  <a:pt x="259" y="161"/>
                </a:cubicBezTo>
                <a:cubicBezTo>
                  <a:pt x="252" y="166"/>
                  <a:pt x="244" y="168"/>
                  <a:pt x="236" y="172"/>
                </a:cubicBezTo>
                <a:cubicBezTo>
                  <a:pt x="226" y="178"/>
                  <a:pt x="218" y="172"/>
                  <a:pt x="218" y="160"/>
                </a:cubicBezTo>
                <a:cubicBezTo>
                  <a:pt x="218" y="138"/>
                  <a:pt x="218" y="116"/>
                  <a:pt x="218" y="93"/>
                </a:cubicBezTo>
                <a:cubicBezTo>
                  <a:pt x="218" y="89"/>
                  <a:pt x="217" y="83"/>
                  <a:pt x="221" y="82"/>
                </a:cubicBezTo>
                <a:cubicBezTo>
                  <a:pt x="237" y="78"/>
                  <a:pt x="228" y="68"/>
                  <a:pt x="224" y="62"/>
                </a:cubicBezTo>
                <a:cubicBezTo>
                  <a:pt x="206" y="29"/>
                  <a:pt x="179" y="12"/>
                  <a:pt x="15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0" y="6165850"/>
            <a:ext cx="12195175" cy="692150"/>
          </a:xfrm>
          <a:custGeom>
            <a:avLst/>
            <a:gdLst>
              <a:gd name="T0" fmla="*/ 0 w 3841"/>
              <a:gd name="T1" fmla="*/ 218 h 218"/>
              <a:gd name="T2" fmla="*/ 3841 w 3841"/>
              <a:gd name="T3" fmla="*/ 218 h 218"/>
              <a:gd name="T4" fmla="*/ 3841 w 3841"/>
              <a:gd name="T5" fmla="*/ 0 h 218"/>
              <a:gd name="T6" fmla="*/ 177 w 3841"/>
              <a:gd name="T7" fmla="*/ 0 h 218"/>
              <a:gd name="T8" fmla="*/ 0 w 3841"/>
              <a:gd name="T9" fmla="*/ 177 h 218"/>
              <a:gd name="T10" fmla="*/ 0 w 3841"/>
              <a:gd name="T11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218">
                <a:moveTo>
                  <a:pt x="0" y="218"/>
                </a:moveTo>
                <a:cubicBezTo>
                  <a:pt x="3841" y="218"/>
                  <a:pt x="3841" y="218"/>
                  <a:pt x="3841" y="218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7"/>
                </a:cubicBezTo>
                <a:lnTo>
                  <a:pt x="0" y="218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86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7992" y="0"/>
            <a:ext cx="734008" cy="68580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3175" y="0"/>
            <a:ext cx="146685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 rot="16200000">
            <a:off x="6059197" y="1459204"/>
            <a:ext cx="706582" cy="100910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rgbClr val="7D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solidFill>
            <a:srgbClr val="7D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solidFill>
            <a:srgbClr val="FCA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7D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7993" y="0"/>
            <a:ext cx="734007" cy="688175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175" y="0"/>
            <a:ext cx="146685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 rot="16200000">
            <a:off x="6059197" y="1459204"/>
            <a:ext cx="706582" cy="100910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1141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4283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37818" y="0"/>
            <a:ext cx="554182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 rot="16200000">
            <a:off x="5536872" y="757053"/>
            <a:ext cx="564078" cy="116378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38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3175" y="-3175"/>
            <a:ext cx="739775" cy="6864350"/>
          </a:xfrm>
          <a:prstGeom prst="rect">
            <a:avLst/>
          </a:prstGeom>
          <a:solidFill>
            <a:srgbClr val="6624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7751" y="6026046"/>
            <a:ext cx="1038416" cy="7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6354" y="3812285"/>
            <a:ext cx="2016192" cy="13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 rot="5400000">
            <a:off x="5726112" y="392113"/>
            <a:ext cx="739775" cy="12192002"/>
          </a:xfrm>
          <a:prstGeom prst="rect">
            <a:avLst/>
          </a:prstGeom>
          <a:solidFill>
            <a:srgbClr val="6624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4931" y="104931"/>
            <a:ext cx="1038416" cy="7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8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 rot="5400000">
            <a:off x="5726112" y="392113"/>
            <a:ext cx="739775" cy="12192002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055612" y="6118226"/>
            <a:ext cx="1038416" cy="7161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21" y="1"/>
            <a:ext cx="71553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1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90" r:id="rId3"/>
    <p:sldLayoutId id="2147483691" r:id="rId4"/>
    <p:sldLayoutId id="2147483693" r:id="rId5"/>
    <p:sldLayoutId id="2147483692" r:id="rId6"/>
    <p:sldLayoutId id="2147483694" r:id="rId7"/>
    <p:sldLayoutId id="2147483695" r:id="rId8"/>
    <p:sldLayoutId id="2147483683" r:id="rId9"/>
    <p:sldLayoutId id="2147483685" r:id="rId10"/>
    <p:sldLayoutId id="2147483689" r:id="rId11"/>
    <p:sldLayoutId id="2147483684" r:id="rId12"/>
    <p:sldLayoutId id="2147483686" r:id="rId13"/>
    <p:sldLayoutId id="2147483681" r:id="rId14"/>
    <p:sldLayoutId id="2147483682" r:id="rId15"/>
    <p:sldLayoutId id="2147483675" r:id="rId16"/>
    <p:sldLayoutId id="2147483676" r:id="rId17"/>
    <p:sldLayoutId id="2147483677" r:id="rId18"/>
    <p:sldLayoutId id="2147483678" r:id="rId19"/>
    <p:sldLayoutId id="2147483687" r:id="rId20"/>
    <p:sldLayoutId id="2147483679" r:id="rId21"/>
    <p:sldLayoutId id="2147483680" r:id="rId22"/>
    <p:sldLayoutId id="2147483688" r:id="rId23"/>
    <p:sldLayoutId id="2147483671" r:id="rId24"/>
    <p:sldLayoutId id="2147483666" r:id="rId25"/>
    <p:sldLayoutId id="2147483659" r:id="rId26"/>
    <p:sldLayoutId id="2147483665" r:id="rId27"/>
    <p:sldLayoutId id="2147483667" r:id="rId28"/>
    <p:sldLayoutId id="2147483669" r:id="rId29"/>
    <p:sldLayoutId id="2147483662" r:id="rId30"/>
    <p:sldLayoutId id="2147483664" r:id="rId31"/>
    <p:sldLayoutId id="2147483663" r:id="rId32"/>
    <p:sldLayoutId id="2147483668" r:id="rId33"/>
    <p:sldLayoutId id="2147483674" r:id="rId34"/>
    <p:sldLayoutId id="2147483670" r:id="rId35"/>
    <p:sldLayoutId id="2147483672" r:id="rId36"/>
    <p:sldLayoutId id="2147483673" r:id="rId37"/>
    <p:sldLayoutId id="2147483660" r:id="rId38"/>
    <p:sldLayoutId id="2147483661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Box 4">
            <a:extLst>
              <a:ext uri="{FF2B5EF4-FFF2-40B4-BE49-F238E27FC236}">
                <a16:creationId xmlns=""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943668" y="1176947"/>
            <a:ext cx="892462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Industrial Processes</a:t>
            </a:r>
            <a:endParaRPr lang="ko-KR" altLang="en-US" sz="6000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31" name="TextBox 5">
            <a:extLst>
              <a:ext uri="{FF2B5EF4-FFF2-40B4-BE49-F238E27FC236}">
                <a16:creationId xmlns=""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1943668" y="2330240"/>
            <a:ext cx="511027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PowerPoint 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r>
              <a:rPr lang="en-US" altLang="ko-KR" sz="2800" dirty="0" smtClean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T</a:t>
            </a:r>
            <a:r>
              <a:rPr lang="en-US" altLang="ko-KR" sz="2800" dirty="0" smtClean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emplates Free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233" name="Imagen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53" y="6192887"/>
            <a:ext cx="9717742" cy="754177"/>
          </a:xfrm>
          <a:prstGeom prst="rect">
            <a:avLst/>
          </a:prstGeom>
        </p:spPr>
      </p:pic>
      <p:pic>
        <p:nvPicPr>
          <p:cNvPr id="234" name="Imagen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51024" y="2479119"/>
            <a:ext cx="4191989" cy="3677877"/>
          </a:xfrm>
          <a:prstGeom prst="rect">
            <a:avLst/>
          </a:prstGeom>
        </p:spPr>
      </p:pic>
      <p:pic>
        <p:nvPicPr>
          <p:cNvPr id="235" name="Imagen 2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789" y="5817300"/>
            <a:ext cx="1049798" cy="1079162"/>
          </a:xfrm>
          <a:prstGeom prst="rect">
            <a:avLst/>
          </a:prstGeom>
        </p:spPr>
      </p:pic>
      <p:sp>
        <p:nvSpPr>
          <p:cNvPr id="236" name="TextBox 24">
            <a:extLst>
              <a:ext uri="{FF2B5EF4-FFF2-40B4-BE49-F238E27FC236}">
                <a16:creationId xmlns="" xmlns:a16="http://schemas.microsoft.com/office/drawing/2014/main" id="{3D67D6A4-5513-4B78-82BC-5AE8CFA67E7E}"/>
              </a:ext>
            </a:extLst>
          </p:cNvPr>
          <p:cNvSpPr txBox="1"/>
          <p:nvPr/>
        </p:nvSpPr>
        <p:spPr>
          <a:xfrm>
            <a:off x="1943668" y="3421977"/>
            <a:ext cx="240270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F5A15A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rgbClr val="F5A15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C8640D-6CC5-4E9B-8978-5C4F2F24A552}"/>
              </a:ext>
            </a:extLst>
          </p:cNvPr>
          <p:cNvSpPr txBox="1"/>
          <p:nvPr/>
        </p:nvSpPr>
        <p:spPr>
          <a:xfrm>
            <a:off x="4698402" y="2264877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STRENGTHS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E86681-DCF3-45CE-8732-0723376C6802}"/>
              </a:ext>
            </a:extLst>
          </p:cNvPr>
          <p:cNvSpPr txBox="1"/>
          <p:nvPr/>
        </p:nvSpPr>
        <p:spPr>
          <a:xfrm rot="5400000">
            <a:off x="5113324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WEAKNESS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41840C-DFB0-4E1A-8111-358E37664859}"/>
              </a:ext>
            </a:extLst>
          </p:cNvPr>
          <p:cNvSpPr txBox="1"/>
          <p:nvPr/>
        </p:nvSpPr>
        <p:spPr>
          <a:xfrm rot="16200000">
            <a:off x="4250202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OPPORTUNITIES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159DD7-8D2D-4635-B670-F26AA6D85739}"/>
              </a:ext>
            </a:extLst>
          </p:cNvPr>
          <p:cNvSpPr txBox="1"/>
          <p:nvPr/>
        </p:nvSpPr>
        <p:spPr>
          <a:xfrm rot="10800000">
            <a:off x="4698402" y="3048040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THREATS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="" xmlns:a16="http://schemas.microsoft.com/office/drawing/2014/main" id="{92A25C78-40AB-4447-97BE-78D4577D4FC4}"/>
              </a:ext>
            </a:extLst>
          </p:cNvPr>
          <p:cNvSpPr/>
          <p:nvPr/>
        </p:nvSpPr>
        <p:spPr>
          <a:xfrm>
            <a:off x="4071825" y="1887959"/>
            <a:ext cx="4032000" cy="4032000"/>
          </a:xfrm>
          <a:prstGeom prst="donut">
            <a:avLst>
              <a:gd name="adj" fmla="val 2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47DFAB1-7CA7-45B2-BC42-5A368106CA0F}"/>
              </a:ext>
            </a:extLst>
          </p:cNvPr>
          <p:cNvSpPr/>
          <p:nvPr/>
        </p:nvSpPr>
        <p:spPr>
          <a:xfrm rot="27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BB93AC16-A738-412D-A884-4D67C937603F}"/>
              </a:ext>
            </a:extLst>
          </p:cNvPr>
          <p:cNvSpPr/>
          <p:nvPr/>
        </p:nvSpPr>
        <p:spPr>
          <a:xfrm rot="189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0D461CE-5F1D-4C78-B7E0-B4E61BE49A0E}"/>
              </a:ext>
            </a:extLst>
          </p:cNvPr>
          <p:cNvSpPr/>
          <p:nvPr/>
        </p:nvSpPr>
        <p:spPr>
          <a:xfrm>
            <a:off x="5140630" y="2956051"/>
            <a:ext cx="1912524" cy="1912524"/>
          </a:xfrm>
          <a:prstGeom prst="ellipse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1D047957-7482-43A8-B0BF-E1C52F51BC9B}"/>
              </a:ext>
            </a:extLst>
          </p:cNvPr>
          <p:cNvCxnSpPr/>
          <p:nvPr/>
        </p:nvCxnSpPr>
        <p:spPr>
          <a:xfrm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5BF28EB-3818-41F1-8206-94E182F1EBD0}"/>
              </a:ext>
            </a:extLst>
          </p:cNvPr>
          <p:cNvCxnSpPr/>
          <p:nvPr/>
        </p:nvCxnSpPr>
        <p:spPr>
          <a:xfrm rot="5400000"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A9F72C1-259E-48B6-8D75-A089C4B2DDC7}"/>
              </a:ext>
            </a:extLst>
          </p:cNvPr>
          <p:cNvSpPr/>
          <p:nvPr/>
        </p:nvSpPr>
        <p:spPr>
          <a:xfrm>
            <a:off x="5385825" y="3201959"/>
            <a:ext cx="1404000" cy="140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2153930-82BE-47AD-924A-E480E0A71D99}"/>
              </a:ext>
            </a:extLst>
          </p:cNvPr>
          <p:cNvSpPr/>
          <p:nvPr/>
        </p:nvSpPr>
        <p:spPr>
          <a:xfrm>
            <a:off x="5511825" y="3327959"/>
            <a:ext cx="1152000" cy="1152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84C74DA-011A-47B9-AB56-569ECCBE793D}"/>
              </a:ext>
            </a:extLst>
          </p:cNvPr>
          <p:cNvGrpSpPr/>
          <p:nvPr/>
        </p:nvGrpSpPr>
        <p:grpSpPr>
          <a:xfrm>
            <a:off x="910574" y="4936273"/>
            <a:ext cx="3082067" cy="1107996"/>
            <a:chOff x="3017859" y="4283314"/>
            <a:chExt cx="1890849" cy="1107996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F4BACCC-7BB9-4834-A846-FE50F26D0D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98C6666-841E-4248-8F3D-4E361C165C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7E922BC-C5E1-44B5-8564-DE860D310104}"/>
              </a:ext>
            </a:extLst>
          </p:cNvPr>
          <p:cNvGrpSpPr/>
          <p:nvPr/>
        </p:nvGrpSpPr>
        <p:grpSpPr>
          <a:xfrm>
            <a:off x="910574" y="1823902"/>
            <a:ext cx="3049406" cy="1107996"/>
            <a:chOff x="3017859" y="4283314"/>
            <a:chExt cx="1870812" cy="110799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2908F7C-EBA5-4131-8A45-D5CEDE62A7A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0C016E8-28BD-43F9-A519-1DA247461D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C9575C4-8AE6-4245-BF60-2BBB7D23769C}"/>
              </a:ext>
            </a:extLst>
          </p:cNvPr>
          <p:cNvGrpSpPr/>
          <p:nvPr/>
        </p:nvGrpSpPr>
        <p:grpSpPr>
          <a:xfrm>
            <a:off x="8235014" y="4936273"/>
            <a:ext cx="3082067" cy="1107996"/>
            <a:chOff x="3017859" y="4283314"/>
            <a:chExt cx="1890849" cy="110799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B580E32-2B24-45E3-B2BA-589B260D6A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A3DBDC0-48BC-4385-89CF-1B0217041D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75F8D62-44E6-49B0-A63F-FE72735F0408}"/>
              </a:ext>
            </a:extLst>
          </p:cNvPr>
          <p:cNvGrpSpPr/>
          <p:nvPr/>
        </p:nvGrpSpPr>
        <p:grpSpPr>
          <a:xfrm>
            <a:off x="8267676" y="1823902"/>
            <a:ext cx="3049406" cy="1107996"/>
            <a:chOff x="3017859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3950782-3B52-4A17-8C94-EA15893CD73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F69FC66-C9F6-4F11-B3CA-B8CBE70121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C5AB78D-66CC-48C6-8715-BAB5D0904F97}"/>
              </a:ext>
            </a:extLst>
          </p:cNvPr>
          <p:cNvSpPr/>
          <p:nvPr/>
        </p:nvSpPr>
        <p:spPr>
          <a:xfrm>
            <a:off x="4262456" y="2070379"/>
            <a:ext cx="828000" cy="828000"/>
          </a:xfrm>
          <a:prstGeom prst="ellipse">
            <a:avLst/>
          </a:prstGeom>
          <a:solidFill>
            <a:srgbClr val="EDC23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49CD4A5-F9C5-4D00-ABE4-FD1326646B44}"/>
              </a:ext>
            </a:extLst>
          </p:cNvPr>
          <p:cNvSpPr/>
          <p:nvPr/>
        </p:nvSpPr>
        <p:spPr>
          <a:xfrm>
            <a:off x="7054150" y="2078028"/>
            <a:ext cx="828000" cy="828000"/>
          </a:xfrm>
          <a:prstGeom prst="ellipse">
            <a:avLst/>
          </a:prstGeom>
          <a:solidFill>
            <a:srgbClr val="7030A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EC3E2E56-6DE5-461C-8C13-457F75B2660E}"/>
              </a:ext>
            </a:extLst>
          </p:cNvPr>
          <p:cNvSpPr/>
          <p:nvPr/>
        </p:nvSpPr>
        <p:spPr>
          <a:xfrm>
            <a:off x="4281978" y="4865217"/>
            <a:ext cx="828000" cy="828000"/>
          </a:xfrm>
          <a:prstGeom prst="ellipse">
            <a:avLst/>
          </a:prstGeom>
          <a:solidFill>
            <a:srgbClr val="7030A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1E48269-9840-463A-BA66-B501F8657409}"/>
              </a:ext>
            </a:extLst>
          </p:cNvPr>
          <p:cNvSpPr/>
          <p:nvPr/>
        </p:nvSpPr>
        <p:spPr>
          <a:xfrm>
            <a:off x="7053154" y="4865217"/>
            <a:ext cx="828000" cy="828000"/>
          </a:xfrm>
          <a:prstGeom prst="ellipse">
            <a:avLst/>
          </a:prstGeom>
          <a:solidFill>
            <a:srgbClr val="FFDE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C0B13C8-62BC-4282-9907-DABBE172BD49}"/>
              </a:ext>
            </a:extLst>
          </p:cNvPr>
          <p:cNvSpPr txBox="1"/>
          <p:nvPr/>
        </p:nvSpPr>
        <p:spPr>
          <a:xfrm>
            <a:off x="4269506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27729EE-19D0-47BD-85C1-9340C7332682}"/>
              </a:ext>
            </a:extLst>
          </p:cNvPr>
          <p:cNvSpPr txBox="1"/>
          <p:nvPr/>
        </p:nvSpPr>
        <p:spPr>
          <a:xfrm>
            <a:off x="7053382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DB82761-739E-4B44-A25F-4DDA06F61C64}"/>
              </a:ext>
            </a:extLst>
          </p:cNvPr>
          <p:cNvSpPr txBox="1"/>
          <p:nvPr/>
        </p:nvSpPr>
        <p:spPr>
          <a:xfrm>
            <a:off x="4287754" y="492934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29B0D18-F9FD-414C-8E03-D4055B4FA394}"/>
              </a:ext>
            </a:extLst>
          </p:cNvPr>
          <p:cNvSpPr txBox="1"/>
          <p:nvPr/>
        </p:nvSpPr>
        <p:spPr>
          <a:xfrm>
            <a:off x="7055250" y="4962126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543D06B-48DF-4CBC-8D85-C99F3B9188E3}"/>
              </a:ext>
            </a:extLst>
          </p:cNvPr>
          <p:cNvSpPr/>
          <p:nvPr/>
        </p:nvSpPr>
        <p:spPr>
          <a:xfrm>
            <a:off x="857250" y="4114800"/>
            <a:ext cx="10077450" cy="676275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5898A35-9DEF-4280-92A9-60B0674C2634}"/>
              </a:ext>
            </a:extLst>
          </p:cNvPr>
          <p:cNvSpPr/>
          <p:nvPr/>
        </p:nvSpPr>
        <p:spPr>
          <a:xfrm>
            <a:off x="857250" y="4905375"/>
            <a:ext cx="10077450" cy="676275"/>
          </a:xfrm>
          <a:prstGeom prst="rect">
            <a:avLst/>
          </a:prstGeom>
          <a:solidFill>
            <a:srgbClr val="E9E7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98273D5-6C3F-4F01-8877-F3C4ED44480B}"/>
              </a:ext>
            </a:extLst>
          </p:cNvPr>
          <p:cNvSpPr/>
          <p:nvPr/>
        </p:nvSpPr>
        <p:spPr>
          <a:xfrm>
            <a:off x="857250" y="5695950"/>
            <a:ext cx="10077450" cy="676275"/>
          </a:xfrm>
          <a:prstGeom prst="rect">
            <a:avLst/>
          </a:prstGeom>
          <a:solidFill>
            <a:srgbClr val="FFDE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D26F6B-981D-4758-8242-64DE43B8BB70}"/>
              </a:ext>
            </a:extLst>
          </p:cNvPr>
          <p:cNvSpPr txBox="1"/>
          <p:nvPr/>
        </p:nvSpPr>
        <p:spPr>
          <a:xfrm>
            <a:off x="8921354" y="419132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B402E6-0B69-428B-ABA4-D1FB985E889F}"/>
              </a:ext>
            </a:extLst>
          </p:cNvPr>
          <p:cNvSpPr txBox="1"/>
          <p:nvPr/>
        </p:nvSpPr>
        <p:spPr>
          <a:xfrm>
            <a:off x="8921354" y="494856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0E7433-AAE8-44C4-9480-BF363900A364}"/>
              </a:ext>
            </a:extLst>
          </p:cNvPr>
          <p:cNvSpPr txBox="1"/>
          <p:nvPr/>
        </p:nvSpPr>
        <p:spPr>
          <a:xfrm>
            <a:off x="8921354" y="577247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E4B9566-7E05-4A8D-81AC-1A82FDF3E2C5}"/>
              </a:ext>
            </a:extLst>
          </p:cNvPr>
          <p:cNvSpPr txBox="1"/>
          <p:nvPr/>
        </p:nvSpPr>
        <p:spPr>
          <a:xfrm>
            <a:off x="6454778" y="4211493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7CCDFCE-89E3-4316-98B2-3F81A9E5012C}"/>
              </a:ext>
            </a:extLst>
          </p:cNvPr>
          <p:cNvSpPr txBox="1"/>
          <p:nvPr/>
        </p:nvSpPr>
        <p:spPr>
          <a:xfrm>
            <a:off x="4408344" y="4211493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0FBE74-0C66-4E41-BD1F-7A5092390A9B}"/>
              </a:ext>
            </a:extLst>
          </p:cNvPr>
          <p:cNvSpPr txBox="1"/>
          <p:nvPr/>
        </p:nvSpPr>
        <p:spPr>
          <a:xfrm>
            <a:off x="1121430" y="4222105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666C96F-95E6-4A08-A249-7E7963AD516A}"/>
              </a:ext>
            </a:extLst>
          </p:cNvPr>
          <p:cNvSpPr txBox="1"/>
          <p:nvPr/>
        </p:nvSpPr>
        <p:spPr>
          <a:xfrm>
            <a:off x="6454778" y="5005735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ED80A6-CD6B-4E4F-B1CB-4BF7AD095195}"/>
              </a:ext>
            </a:extLst>
          </p:cNvPr>
          <p:cNvSpPr txBox="1"/>
          <p:nvPr/>
        </p:nvSpPr>
        <p:spPr>
          <a:xfrm>
            <a:off x="4408344" y="5005735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76BC20F-485F-4845-AB13-29DACE7C4856}"/>
              </a:ext>
            </a:extLst>
          </p:cNvPr>
          <p:cNvSpPr txBox="1"/>
          <p:nvPr/>
        </p:nvSpPr>
        <p:spPr>
          <a:xfrm>
            <a:off x="1121430" y="5016347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F39829-33E3-433D-8250-F037FC5F3FCB}"/>
              </a:ext>
            </a:extLst>
          </p:cNvPr>
          <p:cNvSpPr txBox="1"/>
          <p:nvPr/>
        </p:nvSpPr>
        <p:spPr>
          <a:xfrm>
            <a:off x="6454778" y="5799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0A4679C-1D80-4DAA-9F16-1012CC748EBA}"/>
              </a:ext>
            </a:extLst>
          </p:cNvPr>
          <p:cNvSpPr txBox="1"/>
          <p:nvPr/>
        </p:nvSpPr>
        <p:spPr>
          <a:xfrm>
            <a:off x="4408344" y="5799977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F6B3E4E-48E0-46C8-B23B-136A20F285C1}"/>
              </a:ext>
            </a:extLst>
          </p:cNvPr>
          <p:cNvSpPr txBox="1"/>
          <p:nvPr/>
        </p:nvSpPr>
        <p:spPr>
          <a:xfrm>
            <a:off x="1121430" y="5810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B48D107-041E-4A3F-88D1-B65111F9042A}"/>
              </a:ext>
            </a:extLst>
          </p:cNvPr>
          <p:cNvSpPr txBox="1"/>
          <p:nvPr/>
        </p:nvSpPr>
        <p:spPr>
          <a:xfrm>
            <a:off x="803496" y="56189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FFDE00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rgbClr val="FFDE00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FFDE00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FFDE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413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78F8EAD4-7943-4E50-A701-B460A9F2BF5C}"/>
              </a:ext>
            </a:extLst>
          </p:cNvPr>
          <p:cNvGrpSpPr/>
          <p:nvPr/>
        </p:nvGrpSpPr>
        <p:grpSpPr>
          <a:xfrm>
            <a:off x="5164441" y="2551117"/>
            <a:ext cx="1902956" cy="1902956"/>
            <a:chOff x="5149010" y="2724110"/>
            <a:chExt cx="1902956" cy="1902956"/>
          </a:xfrm>
          <a:solidFill>
            <a:srgbClr val="7030A0"/>
          </a:solidFill>
        </p:grpSpPr>
        <p:sp>
          <p:nvSpPr>
            <p:cNvPr id="4" name="Oval 10">
              <a:extLst>
                <a:ext uri="{FF2B5EF4-FFF2-40B4-BE49-F238E27FC236}">
                  <a16:creationId xmlns="" xmlns:a16="http://schemas.microsoft.com/office/drawing/2014/main" id="{96E8628F-5918-4491-A002-DD74845F8CA1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="" xmlns:a16="http://schemas.microsoft.com/office/drawing/2014/main" id="{035DC4BF-1861-49CD-A3C0-27B8806A7824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="" xmlns:a16="http://schemas.microsoft.com/office/drawing/2014/main" id="{468E056E-D4F2-4818-9314-EEC4C4E7DBA5}"/>
              </a:ext>
            </a:extLst>
          </p:cNvPr>
          <p:cNvGrpSpPr/>
          <p:nvPr/>
        </p:nvGrpSpPr>
        <p:grpSpPr>
          <a:xfrm>
            <a:off x="7934289" y="2930204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="" xmlns:a16="http://schemas.microsoft.com/office/drawing/2014/main" id="{64BC5B6C-A634-43F3-9B8C-AEDF1C66C85C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rgbClr val="EC6E3D">
                <a:alpha val="8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="" xmlns:a16="http://schemas.microsoft.com/office/drawing/2014/main" id="{D61DF97A-4281-4378-8EE2-34AD58F54181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="" xmlns:a16="http://schemas.microsoft.com/office/drawing/2014/main" id="{406DE1CC-3428-4109-A18F-8433E508AEB1}"/>
              </a:ext>
            </a:extLst>
          </p:cNvPr>
          <p:cNvGrpSpPr/>
          <p:nvPr/>
        </p:nvGrpSpPr>
        <p:grpSpPr>
          <a:xfrm>
            <a:off x="10016465" y="1968875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="" xmlns:a16="http://schemas.microsoft.com/office/drawing/2014/main" id="{29AFE53A-5A87-4FB7-AA83-B1A23C094BDF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="" xmlns:a16="http://schemas.microsoft.com/office/drawing/2014/main" id="{AFCB4FF7-A911-40A2-B04A-50CADB36B249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="" xmlns:a16="http://schemas.microsoft.com/office/drawing/2014/main" id="{85E8D5D4-B985-46F0-9186-A9D6D6A00C2D}"/>
              </a:ext>
            </a:extLst>
          </p:cNvPr>
          <p:cNvGrpSpPr/>
          <p:nvPr/>
        </p:nvGrpSpPr>
        <p:grpSpPr>
          <a:xfrm>
            <a:off x="10016465" y="4037875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="" xmlns:a16="http://schemas.microsoft.com/office/drawing/2014/main" id="{543C55EE-DFAA-44FF-BFCE-636014A8F928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="" xmlns:a16="http://schemas.microsoft.com/office/drawing/2014/main" id="{80B04B90-E2A7-4795-BD63-4E5E1D12B796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="" xmlns:a16="http://schemas.microsoft.com/office/drawing/2014/main" id="{29B5F666-4B53-4C12-8797-D3017E49E01A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67397" y="3502596"/>
            <a:ext cx="866892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="" xmlns:a16="http://schemas.microsoft.com/office/drawing/2014/main" id="{45A543D6-C2C5-4BF7-A76A-0C2ACF6460D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86289" y="3506205"/>
            <a:ext cx="1434174" cy="1064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="" xmlns:a16="http://schemas.microsoft.com/office/drawing/2014/main" id="{8CA922E0-049C-47EB-B156-5D133CC66ECC}"/>
              </a:ext>
            </a:extLst>
          </p:cNvPr>
          <p:cNvCxnSpPr/>
          <p:nvPr/>
        </p:nvCxnSpPr>
        <p:spPr>
          <a:xfrm>
            <a:off x="10520465" y="2974533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="" xmlns:a16="http://schemas.microsoft.com/office/drawing/2014/main" id="{D7B448AE-1745-4DA5-A430-52CEBC7DFF2C}"/>
              </a:ext>
            </a:extLst>
          </p:cNvPr>
          <p:cNvGrpSpPr/>
          <p:nvPr/>
        </p:nvGrpSpPr>
        <p:grpSpPr>
          <a:xfrm>
            <a:off x="3145548" y="2930204"/>
            <a:ext cx="1152000" cy="1152000"/>
            <a:chOff x="3517627" y="3101123"/>
            <a:chExt cx="1152000" cy="1152000"/>
          </a:xfrm>
          <a:solidFill>
            <a:srgbClr val="FFDE00"/>
          </a:solidFill>
        </p:grpSpPr>
        <p:sp>
          <p:nvSpPr>
            <p:cNvPr id="19" name="Oval 10">
              <a:extLst>
                <a:ext uri="{FF2B5EF4-FFF2-40B4-BE49-F238E27FC236}">
                  <a16:creationId xmlns="" xmlns:a16="http://schemas.microsoft.com/office/drawing/2014/main" id="{78D0F881-235A-4AA5-889F-A71984574EFB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="" xmlns:a16="http://schemas.microsoft.com/office/drawing/2014/main" id="{35FE7B7D-2EB2-4A8C-A3B0-A5EC0CC9314E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="" xmlns:a16="http://schemas.microsoft.com/office/drawing/2014/main" id="{2BD9FE5F-33DE-4621-94CF-4AF7A97E4FAC}"/>
              </a:ext>
            </a:extLst>
          </p:cNvPr>
          <p:cNvGrpSpPr/>
          <p:nvPr/>
        </p:nvGrpSpPr>
        <p:grpSpPr>
          <a:xfrm>
            <a:off x="1333940" y="4037875"/>
            <a:ext cx="1008000" cy="1008000"/>
            <a:chOff x="2208962" y="4213211"/>
            <a:chExt cx="1008000" cy="1008000"/>
          </a:xfrm>
          <a:solidFill>
            <a:schemeClr val="bg1">
              <a:lumMod val="50000"/>
            </a:schemeClr>
          </a:solidFill>
        </p:grpSpPr>
        <p:sp>
          <p:nvSpPr>
            <p:cNvPr id="22" name="Oval 10">
              <a:extLst>
                <a:ext uri="{FF2B5EF4-FFF2-40B4-BE49-F238E27FC236}">
                  <a16:creationId xmlns="" xmlns:a16="http://schemas.microsoft.com/office/drawing/2014/main" id="{7399FB7D-3692-45D4-AA95-892854F0DE9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="" xmlns:a16="http://schemas.microsoft.com/office/drawing/2014/main" id="{4AE130D9-30BB-4D7C-B3C7-1B68DBC38841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="" xmlns:a16="http://schemas.microsoft.com/office/drawing/2014/main" id="{DBA03A52-45BB-4078-AA2D-C9C8AEB5E59C}"/>
              </a:ext>
            </a:extLst>
          </p:cNvPr>
          <p:cNvGrpSpPr/>
          <p:nvPr/>
        </p:nvGrpSpPr>
        <p:grpSpPr>
          <a:xfrm>
            <a:off x="1333940" y="1968875"/>
            <a:ext cx="1008000" cy="1008000"/>
            <a:chOff x="2208962" y="2141868"/>
            <a:chExt cx="1008000" cy="1008000"/>
          </a:xfrm>
          <a:solidFill>
            <a:schemeClr val="bg1">
              <a:lumMod val="50000"/>
            </a:schemeClr>
          </a:solidFill>
        </p:grpSpPr>
        <p:sp>
          <p:nvSpPr>
            <p:cNvPr id="25" name="Oval 10">
              <a:extLst>
                <a:ext uri="{FF2B5EF4-FFF2-40B4-BE49-F238E27FC236}">
                  <a16:creationId xmlns="" xmlns:a16="http://schemas.microsoft.com/office/drawing/2014/main" id="{7C9B5E94-3EE3-412A-834D-6C58BF889637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="" xmlns:a16="http://schemas.microsoft.com/office/drawing/2014/main" id="{DD17F97F-80FB-4537-84EA-FC2A839D740A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="" xmlns:a16="http://schemas.microsoft.com/office/drawing/2014/main" id="{3A87BC68-F0FC-4CEE-9AC7-E3BD3FDB27F2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97549" y="3502596"/>
            <a:ext cx="866893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="" xmlns:a16="http://schemas.microsoft.com/office/drawing/2014/main" id="{176FA4F2-4602-4498-9B93-AA94ED1B7B3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53899" y="3504130"/>
            <a:ext cx="1291650" cy="207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="" xmlns:a16="http://schemas.microsoft.com/office/drawing/2014/main" id="{5994ABDD-F6C1-4784-B842-73FD4D1594F8}"/>
              </a:ext>
            </a:extLst>
          </p:cNvPr>
          <p:cNvCxnSpPr/>
          <p:nvPr/>
        </p:nvCxnSpPr>
        <p:spPr>
          <a:xfrm flipV="1">
            <a:off x="1837940" y="2976876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AD5599A-A0D9-4B98-8F2F-65E5427A1D09}"/>
              </a:ext>
            </a:extLst>
          </p:cNvPr>
          <p:cNvSpPr txBox="1"/>
          <p:nvPr/>
        </p:nvSpPr>
        <p:spPr>
          <a:xfrm>
            <a:off x="7691905" y="264217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49AFB47-4CBA-4386-AB99-2C64EBE3A630}"/>
              </a:ext>
            </a:extLst>
          </p:cNvPr>
          <p:cNvSpPr txBox="1"/>
          <p:nvPr/>
        </p:nvSpPr>
        <p:spPr>
          <a:xfrm>
            <a:off x="9703928" y="1600096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289B295-56D8-4BE1-84E5-97B9A6A1C2D7}"/>
              </a:ext>
            </a:extLst>
          </p:cNvPr>
          <p:cNvSpPr txBox="1"/>
          <p:nvPr/>
        </p:nvSpPr>
        <p:spPr>
          <a:xfrm>
            <a:off x="9682288" y="5126044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1D7582E-976A-49D3-9E76-07A96307E5E5}"/>
              </a:ext>
            </a:extLst>
          </p:cNvPr>
          <p:cNvSpPr txBox="1"/>
          <p:nvPr/>
        </p:nvSpPr>
        <p:spPr>
          <a:xfrm>
            <a:off x="2877595" y="2620402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99ABC12-2906-4F84-8F17-6D72EAD4BE3E}"/>
              </a:ext>
            </a:extLst>
          </p:cNvPr>
          <p:cNvSpPr txBox="1"/>
          <p:nvPr/>
        </p:nvSpPr>
        <p:spPr>
          <a:xfrm>
            <a:off x="999763" y="1600096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BC12330-D3F0-4295-81BF-018CCFA7664B}"/>
              </a:ext>
            </a:extLst>
          </p:cNvPr>
          <p:cNvSpPr txBox="1"/>
          <p:nvPr/>
        </p:nvSpPr>
        <p:spPr>
          <a:xfrm>
            <a:off x="999763" y="5126044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027152B-50C3-49A2-BDE1-87F411D6C8EF}"/>
              </a:ext>
            </a:extLst>
          </p:cNvPr>
          <p:cNvSpPr txBox="1"/>
          <p:nvPr/>
        </p:nvSpPr>
        <p:spPr>
          <a:xfrm>
            <a:off x="3593149" y="4798956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="" xmlns:a16="http://schemas.microsoft.com/office/drawing/2014/main" id="{84393F7B-5040-4EB4-A5D2-CFC03001D02D}"/>
              </a:ext>
            </a:extLst>
          </p:cNvPr>
          <p:cNvSpPr/>
          <p:nvPr/>
        </p:nvSpPr>
        <p:spPr>
          <a:xfrm flipV="1">
            <a:off x="3625427" y="4654069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="" xmlns:a16="http://schemas.microsoft.com/office/drawing/2014/main" id="{97569334-4689-4A7B-9A10-9482378C78B1}"/>
              </a:ext>
            </a:extLst>
          </p:cNvPr>
          <p:cNvSpPr/>
          <p:nvPr/>
        </p:nvSpPr>
        <p:spPr>
          <a:xfrm>
            <a:off x="3625427" y="5544454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="" xmlns:a16="http://schemas.microsoft.com/office/drawing/2014/main" id="{7C99EBF4-F6A9-4504-BED3-8F4525ED1DD9}"/>
              </a:ext>
            </a:extLst>
          </p:cNvPr>
          <p:cNvSpPr/>
          <p:nvPr/>
        </p:nvSpPr>
        <p:spPr>
          <a:xfrm rot="16200000">
            <a:off x="10350140" y="2271067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="" xmlns:a16="http://schemas.microsoft.com/office/drawing/2014/main" id="{F02C8556-D1E7-4E86-B029-331E684301EB}"/>
              </a:ext>
            </a:extLst>
          </p:cNvPr>
          <p:cNvSpPr/>
          <p:nvPr/>
        </p:nvSpPr>
        <p:spPr>
          <a:xfrm>
            <a:off x="10362257" y="436123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="" xmlns:a16="http://schemas.microsoft.com/office/drawing/2014/main" id="{78B8C4E4-EE65-4691-87D9-CCEE64320624}"/>
              </a:ext>
            </a:extLst>
          </p:cNvPr>
          <p:cNvSpPr>
            <a:spLocks noChangeAspect="1"/>
          </p:cNvSpPr>
          <p:nvPr/>
        </p:nvSpPr>
        <p:spPr>
          <a:xfrm rot="9900000">
            <a:off x="3522245" y="334868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="" xmlns:a16="http://schemas.microsoft.com/office/drawing/2014/main" id="{F5B54970-D521-49A7-ABAC-6EA4F10332BD}"/>
              </a:ext>
            </a:extLst>
          </p:cNvPr>
          <p:cNvSpPr/>
          <p:nvPr/>
        </p:nvSpPr>
        <p:spPr>
          <a:xfrm>
            <a:off x="1672722" y="234109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="" xmlns:a16="http://schemas.microsoft.com/office/drawing/2014/main" id="{1C57E3FE-5A0D-4816-953F-213842AAE872}"/>
              </a:ext>
            </a:extLst>
          </p:cNvPr>
          <p:cNvSpPr/>
          <p:nvPr/>
        </p:nvSpPr>
        <p:spPr>
          <a:xfrm>
            <a:off x="1656839" y="443769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="" xmlns:a16="http://schemas.microsoft.com/office/drawing/2014/main" id="{79587214-E3F3-49DC-B600-F8F6A332949A}"/>
              </a:ext>
            </a:extLst>
          </p:cNvPr>
          <p:cNvSpPr>
            <a:spLocks noChangeAspect="1"/>
          </p:cNvSpPr>
          <p:nvPr/>
        </p:nvSpPr>
        <p:spPr>
          <a:xfrm>
            <a:off x="8328582" y="330316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907" y="2929102"/>
            <a:ext cx="885580" cy="1180773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6262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0366" y="23168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Style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="" xmlns:a16="http://schemas.microsoft.com/office/drawing/2014/main" id="{FE511432-342D-4662-9FF7-3417CD536470}"/>
              </a:ext>
            </a:extLst>
          </p:cNvPr>
          <p:cNvSpPr/>
          <p:nvPr/>
        </p:nvSpPr>
        <p:spPr>
          <a:xfrm>
            <a:off x="1196239" y="2806145"/>
            <a:ext cx="4968254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ectangle 10">
            <a:extLst>
              <a:ext uri="{FF2B5EF4-FFF2-40B4-BE49-F238E27FC236}">
                <a16:creationId xmlns="" xmlns:a16="http://schemas.microsoft.com/office/drawing/2014/main" id="{7628033C-1276-4E4F-A4EE-EFA1795AF7B0}"/>
              </a:ext>
            </a:extLst>
          </p:cNvPr>
          <p:cNvSpPr/>
          <p:nvPr/>
        </p:nvSpPr>
        <p:spPr>
          <a:xfrm>
            <a:off x="1388995" y="2982391"/>
            <a:ext cx="4570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8" name="직사각형 3">
            <a:extLst>
              <a:ext uri="{FF2B5EF4-FFF2-40B4-BE49-F238E27FC236}">
                <a16:creationId xmlns="" xmlns:a16="http://schemas.microsoft.com/office/drawing/2014/main" id="{13083A27-9042-43CC-96E0-E3E3FF8792B5}"/>
              </a:ext>
            </a:extLst>
          </p:cNvPr>
          <p:cNvSpPr/>
          <p:nvPr/>
        </p:nvSpPr>
        <p:spPr>
          <a:xfrm>
            <a:off x="1266214" y="695987"/>
            <a:ext cx="394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rgbClr val="FFDE00"/>
                </a:solidFill>
                <a:latin typeface="+mj-lt"/>
              </a:rPr>
              <a:t>Team</a:t>
            </a:r>
            <a:endParaRPr lang="ko-KR" altLang="en-US" sz="5400" dirty="0">
              <a:solidFill>
                <a:srgbClr val="FFDE00"/>
              </a:solidFill>
              <a:latin typeface="+mj-lt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="" xmlns:a16="http://schemas.microsoft.com/office/drawing/2014/main" id="{68D4EC2B-5E56-4A80-A455-9703D5892FC6}"/>
              </a:ext>
            </a:extLst>
          </p:cNvPr>
          <p:cNvSpPr txBox="1"/>
          <p:nvPr/>
        </p:nvSpPr>
        <p:spPr>
          <a:xfrm>
            <a:off x="1577689" y="474492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="" xmlns:a16="http://schemas.microsoft.com/office/drawing/2014/main" id="{0133F271-BCD7-432A-A315-FEC9EFF9FA52}"/>
              </a:ext>
            </a:extLst>
          </p:cNvPr>
          <p:cNvSpPr txBox="1"/>
          <p:nvPr/>
        </p:nvSpPr>
        <p:spPr>
          <a:xfrm>
            <a:off x="4408720" y="4747641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="" xmlns:a16="http://schemas.microsoft.com/office/drawing/2014/main" id="{1D02A3ED-7CDD-4BAF-9704-EC7734DD3987}"/>
              </a:ext>
            </a:extLst>
          </p:cNvPr>
          <p:cNvSpPr/>
          <p:nvPr/>
        </p:nvSpPr>
        <p:spPr>
          <a:xfrm>
            <a:off x="4063252" y="474307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="" xmlns:a16="http://schemas.microsoft.com/office/drawing/2014/main" id="{8A8226D3-DDD7-47C9-B0E6-3FA2FFE01C30}"/>
              </a:ext>
            </a:extLst>
          </p:cNvPr>
          <p:cNvSpPr/>
          <p:nvPr/>
        </p:nvSpPr>
        <p:spPr>
          <a:xfrm>
            <a:off x="1266214" y="474307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TextBox 11">
            <a:extLst>
              <a:ext uri="{FF2B5EF4-FFF2-40B4-BE49-F238E27FC236}">
                <a16:creationId xmlns="" xmlns:a16="http://schemas.microsoft.com/office/drawing/2014/main" id="{9312FDCB-70CD-4F8C-ADD9-1D5451B3381E}"/>
              </a:ext>
            </a:extLst>
          </p:cNvPr>
          <p:cNvSpPr txBox="1"/>
          <p:nvPr/>
        </p:nvSpPr>
        <p:spPr>
          <a:xfrm>
            <a:off x="1180366" y="5054550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12">
            <a:extLst>
              <a:ext uri="{FF2B5EF4-FFF2-40B4-BE49-F238E27FC236}">
                <a16:creationId xmlns="" xmlns:a16="http://schemas.microsoft.com/office/drawing/2014/main" id="{49D55435-9DA7-4EF7-AB1E-F858DC6F74A2}"/>
              </a:ext>
            </a:extLst>
          </p:cNvPr>
          <p:cNvSpPr txBox="1"/>
          <p:nvPr/>
        </p:nvSpPr>
        <p:spPr>
          <a:xfrm>
            <a:off x="4006930" y="5054550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238" y="593637"/>
            <a:ext cx="2458218" cy="53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0310" y="1833842"/>
            <a:ext cx="11601690" cy="3918773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/>
          </a:p>
        </p:txBody>
      </p:sp>
      <p:sp>
        <p:nvSpPr>
          <p:cNvPr id="63" name="TextBox 1">
            <a:extLst>
              <a:ext uri="{FF2B5EF4-FFF2-40B4-BE49-F238E27FC236}">
                <a16:creationId xmlns="" xmlns:a16="http://schemas.microsoft.com/office/drawing/2014/main" id="{1FCC3583-1C58-417E-B31E-BE5DB129ACCB}"/>
              </a:ext>
            </a:extLst>
          </p:cNvPr>
          <p:cNvSpPr txBox="1"/>
          <p:nvPr/>
        </p:nvSpPr>
        <p:spPr>
          <a:xfrm>
            <a:off x="1521490" y="756627"/>
            <a:ext cx="743167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rgbClr val="FFDE00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Layout Clean Text </a:t>
            </a:r>
            <a:r>
              <a:rPr lang="en-GB" altLang="ko-KR" sz="3200" dirty="0">
                <a:solidFill>
                  <a:srgbClr val="FFDE00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200" dirty="0">
                <a:solidFill>
                  <a:srgbClr val="662483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="" xmlns:a16="http://schemas.microsoft.com/office/drawing/2014/main" id="{462BF9D3-A5E3-477F-A7B8-35049F55BE76}"/>
              </a:ext>
            </a:extLst>
          </p:cNvPr>
          <p:cNvSpPr txBox="1"/>
          <p:nvPr/>
        </p:nvSpPr>
        <p:spPr>
          <a:xfrm>
            <a:off x="791378" y="5995898"/>
            <a:ext cx="100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7030A0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rgbClr val="7030A0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rgbClr val="7030A0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rgbClr val="7030A0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endParaRPr lang="en-US" altLang="ko-KR" sz="1200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70" name="Oval 6">
            <a:extLst>
              <a:ext uri="{FF2B5EF4-FFF2-40B4-BE49-F238E27FC236}">
                <a16:creationId xmlns="" xmlns:a16="http://schemas.microsoft.com/office/drawing/2014/main" id="{5F0C3568-C222-4331-B1F0-92882F942A25}"/>
              </a:ext>
            </a:extLst>
          </p:cNvPr>
          <p:cNvSpPr/>
          <p:nvPr/>
        </p:nvSpPr>
        <p:spPr>
          <a:xfrm>
            <a:off x="152149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">
            <a:extLst>
              <a:ext uri="{FF2B5EF4-FFF2-40B4-BE49-F238E27FC236}">
                <a16:creationId xmlns="" xmlns:a16="http://schemas.microsoft.com/office/drawing/2014/main" id="{8B679AF3-65C0-464A-B7DA-870F7453E8FA}"/>
              </a:ext>
            </a:extLst>
          </p:cNvPr>
          <p:cNvSpPr/>
          <p:nvPr/>
        </p:nvSpPr>
        <p:spPr>
          <a:xfrm>
            <a:off x="3399958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8">
            <a:extLst>
              <a:ext uri="{FF2B5EF4-FFF2-40B4-BE49-F238E27FC236}">
                <a16:creationId xmlns="" xmlns:a16="http://schemas.microsoft.com/office/drawing/2014/main" id="{15AA3DA7-3E14-47B2-8621-CB22BF560D15}"/>
              </a:ext>
            </a:extLst>
          </p:cNvPr>
          <p:cNvSpPr/>
          <p:nvPr/>
        </p:nvSpPr>
        <p:spPr>
          <a:xfrm>
            <a:off x="5278426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9">
            <a:extLst>
              <a:ext uri="{FF2B5EF4-FFF2-40B4-BE49-F238E27FC236}">
                <a16:creationId xmlns="" xmlns:a16="http://schemas.microsoft.com/office/drawing/2014/main" id="{95BC7725-60D3-47CB-B99D-2788094FBE92}"/>
              </a:ext>
            </a:extLst>
          </p:cNvPr>
          <p:cNvSpPr/>
          <p:nvPr/>
        </p:nvSpPr>
        <p:spPr>
          <a:xfrm>
            <a:off x="7156894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">
            <a:extLst>
              <a:ext uri="{FF2B5EF4-FFF2-40B4-BE49-F238E27FC236}">
                <a16:creationId xmlns="" xmlns:a16="http://schemas.microsoft.com/office/drawing/2014/main" id="{955F8ACA-1253-416B-A9D5-F88D80FEA31A}"/>
              </a:ext>
            </a:extLst>
          </p:cNvPr>
          <p:cNvSpPr/>
          <p:nvPr/>
        </p:nvSpPr>
        <p:spPr>
          <a:xfrm>
            <a:off x="9035362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9B358D16-3DB6-49D8-87C7-77542710ACB0}"/>
              </a:ext>
            </a:extLst>
          </p:cNvPr>
          <p:cNvSpPr/>
          <p:nvPr/>
        </p:nvSpPr>
        <p:spPr>
          <a:xfrm>
            <a:off x="1091383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">
            <a:extLst>
              <a:ext uri="{FF2B5EF4-FFF2-40B4-BE49-F238E27FC236}">
                <a16:creationId xmlns="" xmlns:a16="http://schemas.microsoft.com/office/drawing/2014/main" id="{03CE3A7C-F799-4A06-998E-EC2C44BA0E58}"/>
              </a:ext>
            </a:extLst>
          </p:cNvPr>
          <p:cNvSpPr/>
          <p:nvPr/>
        </p:nvSpPr>
        <p:spPr>
          <a:xfrm>
            <a:off x="8925475" y="261410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1" name="Trapezoid 13">
            <a:extLst>
              <a:ext uri="{FF2B5EF4-FFF2-40B4-BE49-F238E27FC236}">
                <a16:creationId xmlns="" xmlns:a16="http://schemas.microsoft.com/office/drawing/2014/main" id="{E789351B-F759-416D-93D2-CD9453CE7C9D}"/>
              </a:ext>
            </a:extLst>
          </p:cNvPr>
          <p:cNvSpPr/>
          <p:nvPr/>
        </p:nvSpPr>
        <p:spPr>
          <a:xfrm>
            <a:off x="3211234" y="393475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Rounded Rectangle 7">
            <a:extLst>
              <a:ext uri="{FF2B5EF4-FFF2-40B4-BE49-F238E27FC236}">
                <a16:creationId xmlns="" xmlns:a16="http://schemas.microsoft.com/office/drawing/2014/main" id="{862BC271-B0D4-4732-B2F1-8264295DE493}"/>
              </a:ext>
            </a:extLst>
          </p:cNvPr>
          <p:cNvSpPr/>
          <p:nvPr/>
        </p:nvSpPr>
        <p:spPr>
          <a:xfrm>
            <a:off x="7097445" y="392401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3" name="Rectangle 18">
            <a:extLst>
              <a:ext uri="{FF2B5EF4-FFF2-40B4-BE49-F238E27FC236}">
                <a16:creationId xmlns="" xmlns:a16="http://schemas.microsoft.com/office/drawing/2014/main" id="{96EE3761-64C8-4FED-8B68-CB94617793B2}"/>
              </a:ext>
            </a:extLst>
          </p:cNvPr>
          <p:cNvSpPr/>
          <p:nvPr/>
        </p:nvSpPr>
        <p:spPr>
          <a:xfrm>
            <a:off x="5109097" y="266528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4" name="Rounded Rectangle 6">
            <a:extLst>
              <a:ext uri="{FF2B5EF4-FFF2-40B4-BE49-F238E27FC236}">
                <a16:creationId xmlns="" xmlns:a16="http://schemas.microsoft.com/office/drawing/2014/main" id="{A2329C95-2C8C-42F8-99C4-6BDCE2564CEB}"/>
              </a:ext>
            </a:extLst>
          </p:cNvPr>
          <p:cNvSpPr/>
          <p:nvPr/>
        </p:nvSpPr>
        <p:spPr>
          <a:xfrm>
            <a:off x="1343611" y="260204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5" name="Freeform 53">
            <a:extLst>
              <a:ext uri="{FF2B5EF4-FFF2-40B4-BE49-F238E27FC236}">
                <a16:creationId xmlns="" xmlns:a16="http://schemas.microsoft.com/office/drawing/2014/main" id="{3D69D997-6574-4413-A9E5-32224CC7C14F}"/>
              </a:ext>
            </a:extLst>
          </p:cNvPr>
          <p:cNvSpPr/>
          <p:nvPr/>
        </p:nvSpPr>
        <p:spPr>
          <a:xfrm>
            <a:off x="10880775" y="3968626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6" name="Group 21">
            <a:extLst>
              <a:ext uri="{FF2B5EF4-FFF2-40B4-BE49-F238E27FC236}">
                <a16:creationId xmlns="" xmlns:a16="http://schemas.microsoft.com/office/drawing/2014/main" id="{1B264A8F-5DC5-42E3-BD94-26729A369DA1}"/>
              </a:ext>
            </a:extLst>
          </p:cNvPr>
          <p:cNvGrpSpPr/>
          <p:nvPr/>
        </p:nvGrpSpPr>
        <p:grpSpPr>
          <a:xfrm>
            <a:off x="747763" y="3818814"/>
            <a:ext cx="1699847" cy="1048024"/>
            <a:chOff x="803640" y="3362835"/>
            <a:chExt cx="2059657" cy="1048024"/>
          </a:xfrm>
        </p:grpSpPr>
        <p:sp>
          <p:nvSpPr>
            <p:cNvPr id="117" name="TextBox 22">
              <a:extLst>
                <a:ext uri="{FF2B5EF4-FFF2-40B4-BE49-F238E27FC236}">
                  <a16:creationId xmlns="" xmlns:a16="http://schemas.microsoft.com/office/drawing/2014/main" id="{9DF545F8-70BD-41FA-9A2F-EF24910CFD4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8" name="TextBox 23">
              <a:extLst>
                <a:ext uri="{FF2B5EF4-FFF2-40B4-BE49-F238E27FC236}">
                  <a16:creationId xmlns="" xmlns:a16="http://schemas.microsoft.com/office/drawing/2014/main" id="{B77D024A-A07F-407B-B455-F5AC2A75FA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9" name="Group 25">
            <a:extLst>
              <a:ext uri="{FF2B5EF4-FFF2-40B4-BE49-F238E27FC236}">
                <a16:creationId xmlns="" xmlns:a16="http://schemas.microsoft.com/office/drawing/2014/main" id="{2D1186BC-9138-4AE1-9ECE-F735106794E9}"/>
              </a:ext>
            </a:extLst>
          </p:cNvPr>
          <p:cNvGrpSpPr/>
          <p:nvPr/>
        </p:nvGrpSpPr>
        <p:grpSpPr>
          <a:xfrm>
            <a:off x="4504702" y="3818814"/>
            <a:ext cx="1699847" cy="1048024"/>
            <a:chOff x="803640" y="3362835"/>
            <a:chExt cx="2059657" cy="1048024"/>
          </a:xfrm>
        </p:grpSpPr>
        <p:sp>
          <p:nvSpPr>
            <p:cNvPr id="120" name="TextBox 26">
              <a:extLst>
                <a:ext uri="{FF2B5EF4-FFF2-40B4-BE49-F238E27FC236}">
                  <a16:creationId xmlns="" xmlns:a16="http://schemas.microsoft.com/office/drawing/2014/main" id="{10C9CA8D-C9AE-467F-847A-0DE88A4A5D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21" name="TextBox 27">
              <a:extLst>
                <a:ext uri="{FF2B5EF4-FFF2-40B4-BE49-F238E27FC236}">
                  <a16:creationId xmlns="" xmlns:a16="http://schemas.microsoft.com/office/drawing/2014/main" id="{820CEB32-3FCB-4FE5-9767-C6D7D75A81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2" name="Group 28">
            <a:extLst>
              <a:ext uri="{FF2B5EF4-FFF2-40B4-BE49-F238E27FC236}">
                <a16:creationId xmlns="" xmlns:a16="http://schemas.microsoft.com/office/drawing/2014/main" id="{3911D25F-6824-4F21-9497-F194EC746996}"/>
              </a:ext>
            </a:extLst>
          </p:cNvPr>
          <p:cNvGrpSpPr/>
          <p:nvPr/>
        </p:nvGrpSpPr>
        <p:grpSpPr>
          <a:xfrm>
            <a:off x="8261641" y="3818814"/>
            <a:ext cx="1699847" cy="1048024"/>
            <a:chOff x="803640" y="3362835"/>
            <a:chExt cx="2059657" cy="1048024"/>
          </a:xfrm>
        </p:grpSpPr>
        <p:sp>
          <p:nvSpPr>
            <p:cNvPr id="123" name="TextBox 29">
              <a:extLst>
                <a:ext uri="{FF2B5EF4-FFF2-40B4-BE49-F238E27FC236}">
                  <a16:creationId xmlns="" xmlns:a16="http://schemas.microsoft.com/office/drawing/2014/main" id="{29A5F06C-AFE7-4283-95CE-7FA6D5BB8C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24" name="TextBox 30">
              <a:extLst>
                <a:ext uri="{FF2B5EF4-FFF2-40B4-BE49-F238E27FC236}">
                  <a16:creationId xmlns="" xmlns:a16="http://schemas.microsoft.com/office/drawing/2014/main" id="{3BDCA4FE-BDCF-4C24-8C78-D774B550604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5" name="Group 31">
            <a:extLst>
              <a:ext uri="{FF2B5EF4-FFF2-40B4-BE49-F238E27FC236}">
                <a16:creationId xmlns="" xmlns:a16="http://schemas.microsoft.com/office/drawing/2014/main" id="{BE09C1ED-0F39-42FE-BB6B-12AA8AE1B0D2}"/>
              </a:ext>
            </a:extLst>
          </p:cNvPr>
          <p:cNvGrpSpPr/>
          <p:nvPr/>
        </p:nvGrpSpPr>
        <p:grpSpPr>
          <a:xfrm>
            <a:off x="2620367" y="2153639"/>
            <a:ext cx="1699847" cy="1048024"/>
            <a:chOff x="803640" y="3362835"/>
            <a:chExt cx="2059657" cy="1048024"/>
          </a:xfrm>
        </p:grpSpPr>
        <p:sp>
          <p:nvSpPr>
            <p:cNvPr id="126" name="TextBox 32">
              <a:extLst>
                <a:ext uri="{FF2B5EF4-FFF2-40B4-BE49-F238E27FC236}">
                  <a16:creationId xmlns="" xmlns:a16="http://schemas.microsoft.com/office/drawing/2014/main" id="{A904BF27-B90C-4462-A423-83DF8187D8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27" name="TextBox 33">
              <a:extLst>
                <a:ext uri="{FF2B5EF4-FFF2-40B4-BE49-F238E27FC236}">
                  <a16:creationId xmlns="" xmlns:a16="http://schemas.microsoft.com/office/drawing/2014/main" id="{360A9BD4-4FF5-4C42-96DF-2C966D08E9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34">
            <a:extLst>
              <a:ext uri="{FF2B5EF4-FFF2-40B4-BE49-F238E27FC236}">
                <a16:creationId xmlns="" xmlns:a16="http://schemas.microsoft.com/office/drawing/2014/main" id="{70535216-B227-4C53-A09B-86114F180501}"/>
              </a:ext>
            </a:extLst>
          </p:cNvPr>
          <p:cNvGrpSpPr/>
          <p:nvPr/>
        </p:nvGrpSpPr>
        <p:grpSpPr>
          <a:xfrm>
            <a:off x="6377306" y="2153639"/>
            <a:ext cx="1699847" cy="1048024"/>
            <a:chOff x="803640" y="3362835"/>
            <a:chExt cx="2059657" cy="1048024"/>
          </a:xfrm>
        </p:grpSpPr>
        <p:sp>
          <p:nvSpPr>
            <p:cNvPr id="129" name="TextBox 35">
              <a:extLst>
                <a:ext uri="{FF2B5EF4-FFF2-40B4-BE49-F238E27FC236}">
                  <a16:creationId xmlns="" xmlns:a16="http://schemas.microsoft.com/office/drawing/2014/main" id="{AD3776F5-3061-472C-8925-9256C0BB0E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30" name="TextBox 36">
              <a:extLst>
                <a:ext uri="{FF2B5EF4-FFF2-40B4-BE49-F238E27FC236}">
                  <a16:creationId xmlns="" xmlns:a16="http://schemas.microsoft.com/office/drawing/2014/main" id="{A2F722E1-5046-4049-A1BA-0E13A2A97F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37">
            <a:extLst>
              <a:ext uri="{FF2B5EF4-FFF2-40B4-BE49-F238E27FC236}">
                <a16:creationId xmlns="" xmlns:a16="http://schemas.microsoft.com/office/drawing/2014/main" id="{DFC1D902-C495-47D5-B474-E18B8B488445}"/>
              </a:ext>
            </a:extLst>
          </p:cNvPr>
          <p:cNvGrpSpPr/>
          <p:nvPr/>
        </p:nvGrpSpPr>
        <p:grpSpPr>
          <a:xfrm>
            <a:off x="10134245" y="2153639"/>
            <a:ext cx="1699847" cy="1048024"/>
            <a:chOff x="803640" y="3362835"/>
            <a:chExt cx="2059657" cy="1048024"/>
          </a:xfrm>
        </p:grpSpPr>
        <p:sp>
          <p:nvSpPr>
            <p:cNvPr id="132" name="TextBox 38">
              <a:extLst>
                <a:ext uri="{FF2B5EF4-FFF2-40B4-BE49-F238E27FC236}">
                  <a16:creationId xmlns="" xmlns:a16="http://schemas.microsoft.com/office/drawing/2014/main" id="{35184F55-45E0-4B12-878E-1C79E8E1DAA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33" name="TextBox 39">
              <a:extLst>
                <a:ext uri="{FF2B5EF4-FFF2-40B4-BE49-F238E27FC236}">
                  <a16:creationId xmlns="" xmlns:a16="http://schemas.microsoft.com/office/drawing/2014/main" id="{D6BA4965-5C28-4E42-B253-3764E9A5AA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7" name="Conector recto 6"/>
          <p:cNvCxnSpPr/>
          <p:nvPr/>
        </p:nvCxnSpPr>
        <p:spPr>
          <a:xfrm>
            <a:off x="995423" y="3492588"/>
            <a:ext cx="105676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17840" y="27196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3ADC52C1-59CB-4D96-9BD2-37D33A345347}"/>
              </a:ext>
            </a:extLst>
          </p:cNvPr>
          <p:cNvSpPr/>
          <p:nvPr/>
        </p:nvSpPr>
        <p:spPr>
          <a:xfrm>
            <a:off x="4939470" y="745314"/>
            <a:ext cx="2313062" cy="5370012"/>
          </a:xfrm>
          <a:prstGeom prst="round2SameRect">
            <a:avLst>
              <a:gd name="adj1" fmla="val 24056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3CA5133F-96A6-4712-BAE1-471195350FDE}"/>
              </a:ext>
            </a:extLst>
          </p:cNvPr>
          <p:cNvSpPr/>
          <p:nvPr/>
        </p:nvSpPr>
        <p:spPr>
          <a:xfrm>
            <a:off x="7925082" y="523964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3F0D56D0-A692-4E9C-91A1-66EB2CF7BF9C}"/>
              </a:ext>
            </a:extLst>
          </p:cNvPr>
          <p:cNvSpPr/>
          <p:nvPr/>
        </p:nvSpPr>
        <p:spPr>
          <a:xfrm>
            <a:off x="7925082" y="245185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ectangle 23">
            <a:extLst>
              <a:ext uri="{FF2B5EF4-FFF2-40B4-BE49-F238E27FC236}">
                <a16:creationId xmlns="" xmlns:a16="http://schemas.microsoft.com/office/drawing/2014/main" id="{8622594E-8FA6-47E5-8C77-44A8A871913E}"/>
              </a:ext>
            </a:extLst>
          </p:cNvPr>
          <p:cNvSpPr/>
          <p:nvPr/>
        </p:nvSpPr>
        <p:spPr>
          <a:xfrm>
            <a:off x="7890016" y="3902349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8853C9C-65B4-4732-BCD6-AD8EF421077E}"/>
              </a:ext>
            </a:extLst>
          </p:cNvPr>
          <p:cNvGrpSpPr/>
          <p:nvPr/>
        </p:nvGrpSpPr>
        <p:grpSpPr>
          <a:xfrm>
            <a:off x="8538896" y="2222424"/>
            <a:ext cx="3046352" cy="858180"/>
            <a:chOff x="2113657" y="4283314"/>
            <a:chExt cx="3647460" cy="85818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B1F5CC0-82B6-42F6-843E-261B6B5991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36A9ABE-DDA4-4752-801C-37B639C929D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9CBD197-1431-4287-BDE5-A57A1C4B988A}"/>
              </a:ext>
            </a:extLst>
          </p:cNvPr>
          <p:cNvGrpSpPr/>
          <p:nvPr/>
        </p:nvGrpSpPr>
        <p:grpSpPr>
          <a:xfrm>
            <a:off x="8538896" y="3604526"/>
            <a:ext cx="3046352" cy="858180"/>
            <a:chOff x="2113657" y="4283314"/>
            <a:chExt cx="3647460" cy="85818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FD0258A-AA0C-4788-B090-CEA42BD31AB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691C3B9-E49C-4F86-B49C-61B01305BA4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42CA898-076B-4587-8F31-CFF6D37C0ADA}"/>
              </a:ext>
            </a:extLst>
          </p:cNvPr>
          <p:cNvGrpSpPr/>
          <p:nvPr/>
        </p:nvGrpSpPr>
        <p:grpSpPr>
          <a:xfrm>
            <a:off x="8538896" y="4986627"/>
            <a:ext cx="3046352" cy="858180"/>
            <a:chOff x="2113657" y="4283314"/>
            <a:chExt cx="3647460" cy="85818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C27BCAD-57A2-42AC-979D-E55FDA61A0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AC94CF7-7F32-45FA-9505-126341C562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="" xmlns:a16="http://schemas.microsoft.com/office/drawing/2014/main" id="{14674B9F-A6F7-41D9-9CD2-ADB722D0899D}"/>
              </a:ext>
            </a:extLst>
          </p:cNvPr>
          <p:cNvSpPr>
            <a:spLocks noChangeAspect="1"/>
          </p:cNvSpPr>
          <p:nvPr/>
        </p:nvSpPr>
        <p:spPr>
          <a:xfrm>
            <a:off x="4060029" y="244043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0" name="Rounded Rectangle 27">
            <a:extLst>
              <a:ext uri="{FF2B5EF4-FFF2-40B4-BE49-F238E27FC236}">
                <a16:creationId xmlns="" xmlns:a16="http://schemas.microsoft.com/office/drawing/2014/main" id="{557FD289-ADC1-434E-BEDD-CD84DECD29C0}"/>
              </a:ext>
            </a:extLst>
          </p:cNvPr>
          <p:cNvSpPr/>
          <p:nvPr/>
        </p:nvSpPr>
        <p:spPr>
          <a:xfrm>
            <a:off x="4060061" y="5254947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1" name="Rounded Rectangle 7">
            <a:extLst>
              <a:ext uri="{FF2B5EF4-FFF2-40B4-BE49-F238E27FC236}">
                <a16:creationId xmlns="" xmlns:a16="http://schemas.microsoft.com/office/drawing/2014/main" id="{19EC62D7-9165-4E25-866D-C1557EFBB5A6}"/>
              </a:ext>
            </a:extLst>
          </p:cNvPr>
          <p:cNvSpPr/>
          <p:nvPr/>
        </p:nvSpPr>
        <p:spPr>
          <a:xfrm>
            <a:off x="4071908" y="38632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7BCB261-7182-47A0-93F7-E727EBD0C7B3}"/>
              </a:ext>
            </a:extLst>
          </p:cNvPr>
          <p:cNvGrpSpPr/>
          <p:nvPr/>
        </p:nvGrpSpPr>
        <p:grpSpPr>
          <a:xfrm>
            <a:off x="606751" y="2222424"/>
            <a:ext cx="3046353" cy="858180"/>
            <a:chOff x="2113657" y="4283314"/>
            <a:chExt cx="3647460" cy="858180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56B45D3-E966-4847-9C42-4246EBCA537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5DBFEDD-40A3-4B1F-AB64-A1C7DFAF97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721617D-9919-4012-9E92-DE60F53FAD0C}"/>
              </a:ext>
            </a:extLst>
          </p:cNvPr>
          <p:cNvGrpSpPr/>
          <p:nvPr/>
        </p:nvGrpSpPr>
        <p:grpSpPr>
          <a:xfrm>
            <a:off x="606751" y="3604526"/>
            <a:ext cx="3046353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FD8D8B2-8B2E-4E47-97AB-6DF3BC8AD80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D379FFC-8245-4C94-A0E1-3F68ECE109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A00DC88-379A-45EB-806B-57D03443E23D}"/>
              </a:ext>
            </a:extLst>
          </p:cNvPr>
          <p:cNvGrpSpPr/>
          <p:nvPr/>
        </p:nvGrpSpPr>
        <p:grpSpPr>
          <a:xfrm>
            <a:off x="606751" y="4986627"/>
            <a:ext cx="3046353" cy="858180"/>
            <a:chOff x="2113657" y="4283314"/>
            <a:chExt cx="3647460" cy="85818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69D39D2-3514-4DE3-86CE-301FBF74845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D1CDC86-0D75-4D4D-AD38-3D0C20EDF1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83B061F-DC80-4165-A6CF-5DB3470E1BA1}"/>
              </a:ext>
            </a:extLst>
          </p:cNvPr>
          <p:cNvSpPr txBox="1"/>
          <p:nvPr/>
        </p:nvSpPr>
        <p:spPr>
          <a:xfrm>
            <a:off x="4939470" y="5765886"/>
            <a:ext cx="23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Industrial automation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210" y="1418915"/>
            <a:ext cx="1959156" cy="43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921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662483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662483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66248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662483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rgbClr val="662483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60114" y="38703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47694" y="38703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60114" y="51688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47694" y="51688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ight Arrow Callout 4">
            <a:extLst>
              <a:ext uri="{FF2B5EF4-FFF2-40B4-BE49-F238E27FC236}">
                <a16:creationId xmlns="" xmlns:a16="http://schemas.microsoft.com/office/drawing/2014/main" id="{FCFD924B-CE0F-4AAE-AC99-B7BDCFE9E269}"/>
              </a:ext>
            </a:extLst>
          </p:cNvPr>
          <p:cNvSpPr/>
          <p:nvPr/>
        </p:nvSpPr>
        <p:spPr>
          <a:xfrm>
            <a:off x="8211900" y="1888148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0595"/>
            </a:avLst>
          </a:prstGeom>
          <a:solidFill>
            <a:schemeClr val="bg1"/>
          </a:solidFill>
          <a:ln w="63500">
            <a:solidFill>
              <a:srgbClr val="662483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ight Arrow Callout 5">
            <a:extLst>
              <a:ext uri="{FF2B5EF4-FFF2-40B4-BE49-F238E27FC236}">
                <a16:creationId xmlns="" xmlns:a16="http://schemas.microsoft.com/office/drawing/2014/main" id="{AD4F5DD1-3523-4E78-A087-5CEB87F97355}"/>
              </a:ext>
            </a:extLst>
          </p:cNvPr>
          <p:cNvSpPr/>
          <p:nvPr/>
        </p:nvSpPr>
        <p:spPr>
          <a:xfrm>
            <a:off x="5799592" y="1889474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0272"/>
            </a:avLst>
          </a:prstGeom>
          <a:solidFill>
            <a:schemeClr val="bg1"/>
          </a:solidFill>
          <a:ln w="63500">
            <a:solidFill>
              <a:srgbClr val="662483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ight Arrow Callout 6">
            <a:extLst>
              <a:ext uri="{FF2B5EF4-FFF2-40B4-BE49-F238E27FC236}">
                <a16:creationId xmlns="" xmlns:a16="http://schemas.microsoft.com/office/drawing/2014/main" id="{1915F009-AEE8-4443-89A2-1BB6A5862A92}"/>
              </a:ext>
            </a:extLst>
          </p:cNvPr>
          <p:cNvSpPr/>
          <p:nvPr/>
        </p:nvSpPr>
        <p:spPr>
          <a:xfrm>
            <a:off x="3387284" y="1889473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1258"/>
            </a:avLst>
          </a:prstGeom>
          <a:solidFill>
            <a:schemeClr val="bg1"/>
          </a:solidFill>
          <a:ln w="63500">
            <a:solidFill>
              <a:srgbClr val="662483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ight Arrow Callout 7">
            <a:extLst>
              <a:ext uri="{FF2B5EF4-FFF2-40B4-BE49-F238E27FC236}">
                <a16:creationId xmlns="" xmlns:a16="http://schemas.microsoft.com/office/drawing/2014/main" id="{0317B4CC-8150-49AF-8F0D-4D21F2461FB5}"/>
              </a:ext>
            </a:extLst>
          </p:cNvPr>
          <p:cNvSpPr/>
          <p:nvPr/>
        </p:nvSpPr>
        <p:spPr>
          <a:xfrm>
            <a:off x="974977" y="1889472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0927"/>
            </a:avLst>
          </a:prstGeom>
          <a:solidFill>
            <a:schemeClr val="bg1"/>
          </a:solidFill>
          <a:ln w="63500">
            <a:solidFill>
              <a:srgbClr val="662483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78" y="2221134"/>
            <a:ext cx="997104" cy="99710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812" y="2140937"/>
            <a:ext cx="969709" cy="118304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879" y="2168538"/>
            <a:ext cx="1100424" cy="115544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019" y="2428998"/>
            <a:ext cx="997592" cy="7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59893" y="27151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62483"/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54362EF8-E3E3-4F1C-B04B-CAB308B6274C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rgbClr val="ED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53F40C8-8010-4108-9F73-2A5D4A82ACEE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00ACF17-5B62-4CCD-9969-2CD787F39748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C365984-D2D0-4F97-94B8-3E6E3E66E63B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4032713" y="1588137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=""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=""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=""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4952287" y="2560073"/>
            <a:ext cx="2229169" cy="2229169"/>
          </a:xfrm>
          <a:prstGeom prst="ellipse">
            <a:avLst/>
          </a:prstGeom>
          <a:solidFill>
            <a:srgbClr val="66248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0AD8D1E-31DA-4C46-A886-33650C157319}"/>
              </a:ext>
            </a:extLst>
          </p:cNvPr>
          <p:cNvSpPr txBox="1"/>
          <p:nvPr/>
        </p:nvSpPr>
        <p:spPr>
          <a:xfrm>
            <a:off x="5346253" y="4008953"/>
            <a:ext cx="142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Safety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49999F5-41A2-4363-9382-34B5571ED4EC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A2A7C9F-1649-48F0-9BC0-6B34BFB3519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201B335-A283-4D4C-B76B-15ED173901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C50B21A-2BC2-4B51-AAAF-32439C010B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7D51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D5100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F08F97F-CC96-4532-91C4-C70B06DDE118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C86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FC86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EA89DBA-4F67-47F5-9ACC-8107986C6C7F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BA2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BA200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=""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4714811" y="2322597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5256734" y="3123640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Freeform 5"/>
          <p:cNvSpPr>
            <a:spLocks/>
          </p:cNvSpPr>
          <p:nvPr/>
        </p:nvSpPr>
        <p:spPr bwMode="auto">
          <a:xfrm>
            <a:off x="2137492" y="4479002"/>
            <a:ext cx="658697" cy="380179"/>
          </a:xfrm>
          <a:custGeom>
            <a:avLst/>
            <a:gdLst>
              <a:gd name="T0" fmla="*/ 46 w 199"/>
              <a:gd name="T1" fmla="*/ 82 h 115"/>
              <a:gd name="T2" fmla="*/ 46 w 199"/>
              <a:gd name="T3" fmla="*/ 46 h 115"/>
              <a:gd name="T4" fmla="*/ 39 w 199"/>
              <a:gd name="T5" fmla="*/ 38 h 115"/>
              <a:gd name="T6" fmla="*/ 6 w 199"/>
              <a:gd name="T7" fmla="*/ 17 h 115"/>
              <a:gd name="T8" fmla="*/ 4 w 199"/>
              <a:gd name="T9" fmla="*/ 9 h 115"/>
              <a:gd name="T10" fmla="*/ 11 w 199"/>
              <a:gd name="T11" fmla="*/ 11 h 115"/>
              <a:gd name="T12" fmla="*/ 43 w 199"/>
              <a:gd name="T13" fmla="*/ 31 h 115"/>
              <a:gd name="T14" fmla="*/ 55 w 199"/>
              <a:gd name="T15" fmla="*/ 29 h 115"/>
              <a:gd name="T16" fmla="*/ 143 w 199"/>
              <a:gd name="T17" fmla="*/ 29 h 115"/>
              <a:gd name="T18" fmla="*/ 155 w 199"/>
              <a:gd name="T19" fmla="*/ 32 h 115"/>
              <a:gd name="T20" fmla="*/ 188 w 199"/>
              <a:gd name="T21" fmla="*/ 12 h 115"/>
              <a:gd name="T22" fmla="*/ 195 w 199"/>
              <a:gd name="T23" fmla="*/ 10 h 115"/>
              <a:gd name="T24" fmla="*/ 193 w 199"/>
              <a:gd name="T25" fmla="*/ 17 h 115"/>
              <a:gd name="T26" fmla="*/ 160 w 199"/>
              <a:gd name="T27" fmla="*/ 37 h 115"/>
              <a:gd name="T28" fmla="*/ 152 w 199"/>
              <a:gd name="T29" fmla="*/ 51 h 115"/>
              <a:gd name="T30" fmla="*/ 152 w 199"/>
              <a:gd name="T31" fmla="*/ 81 h 115"/>
              <a:gd name="T32" fmla="*/ 186 w 199"/>
              <a:gd name="T33" fmla="*/ 62 h 115"/>
              <a:gd name="T34" fmla="*/ 194 w 199"/>
              <a:gd name="T35" fmla="*/ 59 h 115"/>
              <a:gd name="T36" fmla="*/ 190 w 199"/>
              <a:gd name="T37" fmla="*/ 68 h 115"/>
              <a:gd name="T38" fmla="*/ 173 w 199"/>
              <a:gd name="T39" fmla="*/ 80 h 115"/>
              <a:gd name="T40" fmla="*/ 138 w 199"/>
              <a:gd name="T41" fmla="*/ 103 h 115"/>
              <a:gd name="T42" fmla="*/ 108 w 199"/>
              <a:gd name="T43" fmla="*/ 114 h 115"/>
              <a:gd name="T44" fmla="*/ 51 w 199"/>
              <a:gd name="T45" fmla="*/ 93 h 115"/>
              <a:gd name="T46" fmla="*/ 35 w 199"/>
              <a:gd name="T47" fmla="*/ 85 h 115"/>
              <a:gd name="T48" fmla="*/ 5 w 199"/>
              <a:gd name="T49" fmla="*/ 65 h 115"/>
              <a:gd name="T50" fmla="*/ 3 w 199"/>
              <a:gd name="T51" fmla="*/ 59 h 115"/>
              <a:gd name="T52" fmla="*/ 10 w 199"/>
              <a:gd name="T53" fmla="*/ 60 h 115"/>
              <a:gd name="T54" fmla="*/ 46 w 199"/>
              <a:gd name="T55" fmla="*/ 8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15">
                <a:moveTo>
                  <a:pt x="46" y="82"/>
                </a:moveTo>
                <a:cubicBezTo>
                  <a:pt x="46" y="69"/>
                  <a:pt x="46" y="58"/>
                  <a:pt x="46" y="46"/>
                </a:cubicBezTo>
                <a:cubicBezTo>
                  <a:pt x="47" y="40"/>
                  <a:pt x="43" y="39"/>
                  <a:pt x="39" y="38"/>
                </a:cubicBezTo>
                <a:cubicBezTo>
                  <a:pt x="27" y="32"/>
                  <a:pt x="15" y="26"/>
                  <a:pt x="6" y="17"/>
                </a:cubicBezTo>
                <a:cubicBezTo>
                  <a:pt x="4" y="15"/>
                  <a:pt x="0" y="12"/>
                  <a:pt x="4" y="9"/>
                </a:cubicBezTo>
                <a:cubicBezTo>
                  <a:pt x="7" y="6"/>
                  <a:pt x="9" y="10"/>
                  <a:pt x="11" y="11"/>
                </a:cubicBezTo>
                <a:cubicBezTo>
                  <a:pt x="20" y="21"/>
                  <a:pt x="32" y="26"/>
                  <a:pt x="43" y="31"/>
                </a:cubicBezTo>
                <a:cubicBezTo>
                  <a:pt x="48" y="34"/>
                  <a:pt x="51" y="33"/>
                  <a:pt x="55" y="29"/>
                </a:cubicBezTo>
                <a:cubicBezTo>
                  <a:pt x="86" y="0"/>
                  <a:pt x="113" y="0"/>
                  <a:pt x="143" y="29"/>
                </a:cubicBezTo>
                <a:cubicBezTo>
                  <a:pt x="147" y="33"/>
                  <a:pt x="150" y="34"/>
                  <a:pt x="155" y="32"/>
                </a:cubicBezTo>
                <a:cubicBezTo>
                  <a:pt x="166" y="26"/>
                  <a:pt x="178" y="21"/>
                  <a:pt x="188" y="12"/>
                </a:cubicBezTo>
                <a:cubicBezTo>
                  <a:pt x="190" y="9"/>
                  <a:pt x="192" y="6"/>
                  <a:pt x="195" y="10"/>
                </a:cubicBezTo>
                <a:cubicBezTo>
                  <a:pt x="197" y="12"/>
                  <a:pt x="194" y="15"/>
                  <a:pt x="193" y="17"/>
                </a:cubicBezTo>
                <a:cubicBezTo>
                  <a:pt x="184" y="26"/>
                  <a:pt x="172" y="32"/>
                  <a:pt x="160" y="37"/>
                </a:cubicBezTo>
                <a:cubicBezTo>
                  <a:pt x="153" y="40"/>
                  <a:pt x="151" y="43"/>
                  <a:pt x="152" y="51"/>
                </a:cubicBezTo>
                <a:cubicBezTo>
                  <a:pt x="153" y="60"/>
                  <a:pt x="152" y="70"/>
                  <a:pt x="152" y="81"/>
                </a:cubicBezTo>
                <a:cubicBezTo>
                  <a:pt x="165" y="77"/>
                  <a:pt x="176" y="71"/>
                  <a:pt x="186" y="62"/>
                </a:cubicBezTo>
                <a:cubicBezTo>
                  <a:pt x="189" y="60"/>
                  <a:pt x="191" y="55"/>
                  <a:pt x="194" y="59"/>
                </a:cubicBezTo>
                <a:cubicBezTo>
                  <a:pt x="199" y="63"/>
                  <a:pt x="193" y="66"/>
                  <a:pt x="190" y="68"/>
                </a:cubicBezTo>
                <a:cubicBezTo>
                  <a:pt x="185" y="72"/>
                  <a:pt x="179" y="76"/>
                  <a:pt x="173" y="80"/>
                </a:cubicBezTo>
                <a:cubicBezTo>
                  <a:pt x="161" y="87"/>
                  <a:pt x="148" y="91"/>
                  <a:pt x="138" y="103"/>
                </a:cubicBezTo>
                <a:cubicBezTo>
                  <a:pt x="131" y="112"/>
                  <a:pt x="119" y="113"/>
                  <a:pt x="108" y="114"/>
                </a:cubicBezTo>
                <a:cubicBezTo>
                  <a:pt x="86" y="114"/>
                  <a:pt x="64" y="115"/>
                  <a:pt x="51" y="93"/>
                </a:cubicBezTo>
                <a:cubicBezTo>
                  <a:pt x="48" y="88"/>
                  <a:pt x="40" y="88"/>
                  <a:pt x="35" y="85"/>
                </a:cubicBezTo>
                <a:cubicBezTo>
                  <a:pt x="25" y="80"/>
                  <a:pt x="14" y="75"/>
                  <a:pt x="5" y="65"/>
                </a:cubicBezTo>
                <a:cubicBezTo>
                  <a:pt x="4" y="64"/>
                  <a:pt x="1" y="62"/>
                  <a:pt x="3" y="59"/>
                </a:cubicBezTo>
                <a:cubicBezTo>
                  <a:pt x="6" y="56"/>
                  <a:pt x="8" y="59"/>
                  <a:pt x="10" y="60"/>
                </a:cubicBezTo>
                <a:cubicBezTo>
                  <a:pt x="20" y="70"/>
                  <a:pt x="32" y="76"/>
                  <a:pt x="46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 </a:t>
            </a:r>
            <a:endParaRPr lang="es-PE" dirty="0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-1989138" y="-169863"/>
            <a:ext cx="831850" cy="525463"/>
          </a:xfrm>
          <a:custGeom>
            <a:avLst/>
            <a:gdLst>
              <a:gd name="T0" fmla="*/ 120 w 220"/>
              <a:gd name="T1" fmla="*/ 9 h 140"/>
              <a:gd name="T2" fmla="*/ 43 w 220"/>
              <a:gd name="T3" fmla="*/ 53 h 140"/>
              <a:gd name="T4" fmla="*/ 46 w 220"/>
              <a:gd name="T5" fmla="*/ 63 h 140"/>
              <a:gd name="T6" fmla="*/ 50 w 220"/>
              <a:gd name="T7" fmla="*/ 72 h 140"/>
              <a:gd name="T8" fmla="*/ 50 w 220"/>
              <a:gd name="T9" fmla="*/ 126 h 140"/>
              <a:gd name="T10" fmla="*/ 38 w 220"/>
              <a:gd name="T11" fmla="*/ 136 h 140"/>
              <a:gd name="T12" fmla="*/ 8 w 220"/>
              <a:gd name="T13" fmla="*/ 85 h 140"/>
              <a:gd name="T14" fmla="*/ 19 w 220"/>
              <a:gd name="T15" fmla="*/ 72 h 140"/>
              <a:gd name="T16" fmla="*/ 33 w 220"/>
              <a:gd name="T17" fmla="*/ 54 h 140"/>
              <a:gd name="T18" fmla="*/ 111 w 220"/>
              <a:gd name="T19" fmla="*/ 0 h 140"/>
              <a:gd name="T20" fmla="*/ 188 w 220"/>
              <a:gd name="T21" fmla="*/ 56 h 140"/>
              <a:gd name="T22" fmla="*/ 200 w 220"/>
              <a:gd name="T23" fmla="*/ 71 h 140"/>
              <a:gd name="T24" fmla="*/ 202 w 220"/>
              <a:gd name="T25" fmla="*/ 126 h 140"/>
              <a:gd name="T26" fmla="*/ 185 w 220"/>
              <a:gd name="T27" fmla="*/ 135 h 140"/>
              <a:gd name="T28" fmla="*/ 170 w 220"/>
              <a:gd name="T29" fmla="*/ 126 h 140"/>
              <a:gd name="T30" fmla="*/ 170 w 220"/>
              <a:gd name="T31" fmla="*/ 73 h 140"/>
              <a:gd name="T32" fmla="*/ 172 w 220"/>
              <a:gd name="T33" fmla="*/ 64 h 140"/>
              <a:gd name="T34" fmla="*/ 175 w 220"/>
              <a:gd name="T35" fmla="*/ 49 h 140"/>
              <a:gd name="T36" fmla="*/ 120 w 220"/>
              <a:gd name="T37" fmla="*/ 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0" h="140">
                <a:moveTo>
                  <a:pt x="120" y="9"/>
                </a:moveTo>
                <a:cubicBezTo>
                  <a:pt x="80" y="9"/>
                  <a:pt x="53" y="27"/>
                  <a:pt x="43" y="53"/>
                </a:cubicBezTo>
                <a:cubicBezTo>
                  <a:pt x="41" y="58"/>
                  <a:pt x="38" y="62"/>
                  <a:pt x="46" y="63"/>
                </a:cubicBezTo>
                <a:cubicBezTo>
                  <a:pt x="51" y="64"/>
                  <a:pt x="50" y="69"/>
                  <a:pt x="50" y="72"/>
                </a:cubicBezTo>
                <a:cubicBezTo>
                  <a:pt x="50" y="90"/>
                  <a:pt x="49" y="108"/>
                  <a:pt x="50" y="126"/>
                </a:cubicBezTo>
                <a:cubicBezTo>
                  <a:pt x="50" y="135"/>
                  <a:pt x="46" y="137"/>
                  <a:pt x="38" y="136"/>
                </a:cubicBezTo>
                <a:cubicBezTo>
                  <a:pt x="14" y="132"/>
                  <a:pt x="0" y="109"/>
                  <a:pt x="8" y="85"/>
                </a:cubicBezTo>
                <a:cubicBezTo>
                  <a:pt x="10" y="80"/>
                  <a:pt x="13" y="74"/>
                  <a:pt x="19" y="72"/>
                </a:cubicBezTo>
                <a:cubicBezTo>
                  <a:pt x="27" y="69"/>
                  <a:pt x="31" y="63"/>
                  <a:pt x="33" y="54"/>
                </a:cubicBezTo>
                <a:cubicBezTo>
                  <a:pt x="44" y="21"/>
                  <a:pt x="76" y="0"/>
                  <a:pt x="111" y="0"/>
                </a:cubicBezTo>
                <a:cubicBezTo>
                  <a:pt x="145" y="0"/>
                  <a:pt x="177" y="23"/>
                  <a:pt x="188" y="56"/>
                </a:cubicBezTo>
                <a:cubicBezTo>
                  <a:pt x="190" y="63"/>
                  <a:pt x="192" y="67"/>
                  <a:pt x="200" y="71"/>
                </a:cubicBezTo>
                <a:cubicBezTo>
                  <a:pt x="219" y="80"/>
                  <a:pt x="220" y="114"/>
                  <a:pt x="202" y="126"/>
                </a:cubicBezTo>
                <a:cubicBezTo>
                  <a:pt x="197" y="130"/>
                  <a:pt x="190" y="131"/>
                  <a:pt x="185" y="135"/>
                </a:cubicBezTo>
                <a:cubicBezTo>
                  <a:pt x="177" y="140"/>
                  <a:pt x="170" y="135"/>
                  <a:pt x="170" y="126"/>
                </a:cubicBezTo>
                <a:cubicBezTo>
                  <a:pt x="170" y="108"/>
                  <a:pt x="170" y="90"/>
                  <a:pt x="170" y="73"/>
                </a:cubicBezTo>
                <a:cubicBezTo>
                  <a:pt x="170" y="70"/>
                  <a:pt x="170" y="65"/>
                  <a:pt x="172" y="64"/>
                </a:cubicBezTo>
                <a:cubicBezTo>
                  <a:pt x="185" y="61"/>
                  <a:pt x="178" y="54"/>
                  <a:pt x="175" y="49"/>
                </a:cubicBezTo>
                <a:cubicBezTo>
                  <a:pt x="161" y="23"/>
                  <a:pt x="139" y="9"/>
                  <a:pt x="120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-1978025" y="1533525"/>
            <a:ext cx="777875" cy="260350"/>
          </a:xfrm>
          <a:custGeom>
            <a:avLst/>
            <a:gdLst>
              <a:gd name="T0" fmla="*/ 141 w 206"/>
              <a:gd name="T1" fmla="*/ 68 h 69"/>
              <a:gd name="T2" fmla="*/ 121 w 206"/>
              <a:gd name="T3" fmla="*/ 56 h 69"/>
              <a:gd name="T4" fmla="*/ 112 w 206"/>
              <a:gd name="T5" fmla="*/ 36 h 69"/>
              <a:gd name="T6" fmla="*/ 97 w 206"/>
              <a:gd name="T7" fmla="*/ 36 h 69"/>
              <a:gd name="T8" fmla="*/ 88 w 206"/>
              <a:gd name="T9" fmla="*/ 57 h 69"/>
              <a:gd name="T10" fmla="*/ 71 w 206"/>
              <a:gd name="T11" fmla="*/ 68 h 69"/>
              <a:gd name="T12" fmla="*/ 29 w 206"/>
              <a:gd name="T13" fmla="*/ 63 h 69"/>
              <a:gd name="T14" fmla="*/ 19 w 206"/>
              <a:gd name="T15" fmla="*/ 56 h 69"/>
              <a:gd name="T16" fmla="*/ 6 w 206"/>
              <a:gd name="T17" fmla="*/ 26 h 69"/>
              <a:gd name="T18" fmla="*/ 15 w 206"/>
              <a:gd name="T19" fmla="*/ 10 h 69"/>
              <a:gd name="T20" fmla="*/ 133 w 206"/>
              <a:gd name="T21" fmla="*/ 2 h 69"/>
              <a:gd name="T22" fmla="*/ 193 w 206"/>
              <a:gd name="T23" fmla="*/ 10 h 69"/>
              <a:gd name="T24" fmla="*/ 204 w 206"/>
              <a:gd name="T25" fmla="*/ 18 h 69"/>
              <a:gd name="T26" fmla="*/ 198 w 206"/>
              <a:gd name="T27" fmla="*/ 32 h 69"/>
              <a:gd name="T28" fmla="*/ 195 w 206"/>
              <a:gd name="T29" fmla="*/ 43 h 69"/>
              <a:gd name="T30" fmla="*/ 172 w 206"/>
              <a:gd name="T31" fmla="*/ 64 h 69"/>
              <a:gd name="T32" fmla="*/ 141 w 206"/>
              <a:gd name="T33" fmla="*/ 6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" h="69">
                <a:moveTo>
                  <a:pt x="141" y="68"/>
                </a:moveTo>
                <a:cubicBezTo>
                  <a:pt x="131" y="69"/>
                  <a:pt x="125" y="65"/>
                  <a:pt x="121" y="56"/>
                </a:cubicBezTo>
                <a:cubicBezTo>
                  <a:pt x="118" y="49"/>
                  <a:pt x="115" y="43"/>
                  <a:pt x="112" y="36"/>
                </a:cubicBezTo>
                <a:cubicBezTo>
                  <a:pt x="108" y="29"/>
                  <a:pt x="101" y="29"/>
                  <a:pt x="97" y="36"/>
                </a:cubicBezTo>
                <a:cubicBezTo>
                  <a:pt x="94" y="43"/>
                  <a:pt x="91" y="50"/>
                  <a:pt x="88" y="57"/>
                </a:cubicBezTo>
                <a:cubicBezTo>
                  <a:pt x="85" y="64"/>
                  <a:pt x="79" y="68"/>
                  <a:pt x="71" y="68"/>
                </a:cubicBezTo>
                <a:cubicBezTo>
                  <a:pt x="57" y="67"/>
                  <a:pt x="43" y="66"/>
                  <a:pt x="29" y="63"/>
                </a:cubicBezTo>
                <a:cubicBezTo>
                  <a:pt x="25" y="61"/>
                  <a:pt x="21" y="61"/>
                  <a:pt x="19" y="56"/>
                </a:cubicBezTo>
                <a:cubicBezTo>
                  <a:pt x="15" y="46"/>
                  <a:pt x="15" y="35"/>
                  <a:pt x="6" y="26"/>
                </a:cubicBezTo>
                <a:cubicBezTo>
                  <a:pt x="0" y="20"/>
                  <a:pt x="5" y="12"/>
                  <a:pt x="15" y="10"/>
                </a:cubicBezTo>
                <a:cubicBezTo>
                  <a:pt x="54" y="1"/>
                  <a:pt x="93" y="0"/>
                  <a:pt x="133" y="2"/>
                </a:cubicBezTo>
                <a:cubicBezTo>
                  <a:pt x="153" y="3"/>
                  <a:pt x="173" y="4"/>
                  <a:pt x="193" y="10"/>
                </a:cubicBezTo>
                <a:cubicBezTo>
                  <a:pt x="198" y="11"/>
                  <a:pt x="204" y="11"/>
                  <a:pt x="204" y="18"/>
                </a:cubicBezTo>
                <a:cubicBezTo>
                  <a:pt x="205" y="23"/>
                  <a:pt x="206" y="30"/>
                  <a:pt x="198" y="32"/>
                </a:cubicBezTo>
                <a:cubicBezTo>
                  <a:pt x="193" y="34"/>
                  <a:pt x="195" y="39"/>
                  <a:pt x="195" y="43"/>
                </a:cubicBezTo>
                <a:cubicBezTo>
                  <a:pt x="191" y="60"/>
                  <a:pt x="190" y="61"/>
                  <a:pt x="172" y="64"/>
                </a:cubicBezTo>
                <a:cubicBezTo>
                  <a:pt x="162" y="66"/>
                  <a:pt x="152" y="67"/>
                  <a:pt x="141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-735013" y="555625"/>
            <a:ext cx="161925" cy="387350"/>
          </a:xfrm>
          <a:custGeom>
            <a:avLst/>
            <a:gdLst>
              <a:gd name="T0" fmla="*/ 41 w 43"/>
              <a:gd name="T1" fmla="*/ 52 h 103"/>
              <a:gd name="T2" fmla="*/ 41 w 43"/>
              <a:gd name="T3" fmla="*/ 95 h 103"/>
              <a:gd name="T4" fmla="*/ 33 w 43"/>
              <a:gd name="T5" fmla="*/ 103 h 103"/>
              <a:gd name="T6" fmla="*/ 0 w 43"/>
              <a:gd name="T7" fmla="*/ 102 h 103"/>
              <a:gd name="T8" fmla="*/ 8 w 43"/>
              <a:gd name="T9" fmla="*/ 71 h 103"/>
              <a:gd name="T10" fmla="*/ 26 w 43"/>
              <a:gd name="T11" fmla="*/ 9 h 103"/>
              <a:gd name="T12" fmla="*/ 36 w 43"/>
              <a:gd name="T13" fmla="*/ 0 h 103"/>
              <a:gd name="T14" fmla="*/ 41 w 43"/>
              <a:gd name="T15" fmla="*/ 11 h 103"/>
              <a:gd name="T16" fmla="*/ 41 w 43"/>
              <a:gd name="T17" fmla="*/ 5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03">
                <a:moveTo>
                  <a:pt x="41" y="52"/>
                </a:moveTo>
                <a:cubicBezTo>
                  <a:pt x="41" y="67"/>
                  <a:pt x="41" y="81"/>
                  <a:pt x="41" y="95"/>
                </a:cubicBezTo>
                <a:cubicBezTo>
                  <a:pt x="41" y="101"/>
                  <a:pt x="39" y="103"/>
                  <a:pt x="33" y="103"/>
                </a:cubicBezTo>
                <a:cubicBezTo>
                  <a:pt x="22" y="102"/>
                  <a:pt x="11" y="102"/>
                  <a:pt x="0" y="102"/>
                </a:cubicBezTo>
                <a:cubicBezTo>
                  <a:pt x="0" y="91"/>
                  <a:pt x="5" y="81"/>
                  <a:pt x="8" y="71"/>
                </a:cubicBezTo>
                <a:cubicBezTo>
                  <a:pt x="14" y="50"/>
                  <a:pt x="20" y="30"/>
                  <a:pt x="26" y="9"/>
                </a:cubicBezTo>
                <a:cubicBezTo>
                  <a:pt x="27" y="4"/>
                  <a:pt x="29" y="0"/>
                  <a:pt x="36" y="0"/>
                </a:cubicBezTo>
                <a:cubicBezTo>
                  <a:pt x="43" y="1"/>
                  <a:pt x="41" y="7"/>
                  <a:pt x="41" y="11"/>
                </a:cubicBezTo>
                <a:cubicBezTo>
                  <a:pt x="41" y="25"/>
                  <a:pt x="41" y="39"/>
                  <a:pt x="41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9"/>
          <p:cNvSpPr>
            <a:spLocks/>
          </p:cNvSpPr>
          <p:nvPr/>
        </p:nvSpPr>
        <p:spPr bwMode="auto">
          <a:xfrm>
            <a:off x="-860425" y="555625"/>
            <a:ext cx="139700" cy="398463"/>
          </a:xfrm>
          <a:custGeom>
            <a:avLst/>
            <a:gdLst>
              <a:gd name="T0" fmla="*/ 2 w 37"/>
              <a:gd name="T1" fmla="*/ 51 h 106"/>
              <a:gd name="T2" fmla="*/ 2 w 37"/>
              <a:gd name="T3" fmla="*/ 8 h 106"/>
              <a:gd name="T4" fmla="*/ 6 w 37"/>
              <a:gd name="T5" fmla="*/ 1 h 106"/>
              <a:gd name="T6" fmla="*/ 16 w 37"/>
              <a:gd name="T7" fmla="*/ 5 h 106"/>
              <a:gd name="T8" fmla="*/ 35 w 37"/>
              <a:gd name="T9" fmla="*/ 60 h 106"/>
              <a:gd name="T10" fmla="*/ 24 w 37"/>
              <a:gd name="T11" fmla="*/ 100 h 106"/>
              <a:gd name="T12" fmla="*/ 6 w 37"/>
              <a:gd name="T13" fmla="*/ 102 h 106"/>
              <a:gd name="T14" fmla="*/ 2 w 37"/>
              <a:gd name="T15" fmla="*/ 93 h 106"/>
              <a:gd name="T16" fmla="*/ 2 w 37"/>
              <a:gd name="T17" fmla="*/ 5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106">
                <a:moveTo>
                  <a:pt x="2" y="51"/>
                </a:moveTo>
                <a:cubicBezTo>
                  <a:pt x="2" y="37"/>
                  <a:pt x="2" y="22"/>
                  <a:pt x="2" y="8"/>
                </a:cubicBezTo>
                <a:cubicBezTo>
                  <a:pt x="2" y="5"/>
                  <a:pt x="1" y="1"/>
                  <a:pt x="6" y="1"/>
                </a:cubicBezTo>
                <a:cubicBezTo>
                  <a:pt x="10" y="0"/>
                  <a:pt x="14" y="0"/>
                  <a:pt x="16" y="5"/>
                </a:cubicBezTo>
                <a:cubicBezTo>
                  <a:pt x="23" y="23"/>
                  <a:pt x="33" y="41"/>
                  <a:pt x="35" y="60"/>
                </a:cubicBezTo>
                <a:cubicBezTo>
                  <a:pt x="37" y="73"/>
                  <a:pt x="30" y="88"/>
                  <a:pt x="24" y="100"/>
                </a:cubicBezTo>
                <a:cubicBezTo>
                  <a:pt x="22" y="106"/>
                  <a:pt x="12" y="103"/>
                  <a:pt x="6" y="102"/>
                </a:cubicBezTo>
                <a:cubicBezTo>
                  <a:pt x="0" y="102"/>
                  <a:pt x="2" y="97"/>
                  <a:pt x="2" y="93"/>
                </a:cubicBezTo>
                <a:cubicBezTo>
                  <a:pt x="2" y="79"/>
                  <a:pt x="2" y="65"/>
                  <a:pt x="2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10"/>
          <p:cNvSpPr>
            <a:spLocks/>
          </p:cNvSpPr>
          <p:nvPr/>
        </p:nvSpPr>
        <p:spPr bwMode="auto">
          <a:xfrm>
            <a:off x="-973138" y="541337"/>
            <a:ext cx="101600" cy="401638"/>
          </a:xfrm>
          <a:custGeom>
            <a:avLst/>
            <a:gdLst>
              <a:gd name="T0" fmla="*/ 26 w 27"/>
              <a:gd name="T1" fmla="*/ 57 h 107"/>
              <a:gd name="T2" fmla="*/ 26 w 27"/>
              <a:gd name="T3" fmla="*/ 100 h 107"/>
              <a:gd name="T4" fmla="*/ 22 w 27"/>
              <a:gd name="T5" fmla="*/ 106 h 107"/>
              <a:gd name="T6" fmla="*/ 19 w 27"/>
              <a:gd name="T7" fmla="*/ 100 h 107"/>
              <a:gd name="T8" fmla="*/ 6 w 27"/>
              <a:gd name="T9" fmla="*/ 86 h 107"/>
              <a:gd name="T10" fmla="*/ 0 w 27"/>
              <a:gd name="T11" fmla="*/ 79 h 107"/>
              <a:gd name="T12" fmla="*/ 0 w 27"/>
              <a:gd name="T13" fmla="*/ 13 h 107"/>
              <a:gd name="T14" fmla="*/ 17 w 27"/>
              <a:gd name="T15" fmla="*/ 4 h 107"/>
              <a:gd name="T16" fmla="*/ 26 w 27"/>
              <a:gd name="T17" fmla="*/ 13 h 107"/>
              <a:gd name="T18" fmla="*/ 26 w 27"/>
              <a:gd name="T19" fmla="*/ 5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107">
                <a:moveTo>
                  <a:pt x="26" y="57"/>
                </a:moveTo>
                <a:cubicBezTo>
                  <a:pt x="26" y="71"/>
                  <a:pt x="26" y="85"/>
                  <a:pt x="26" y="100"/>
                </a:cubicBezTo>
                <a:cubicBezTo>
                  <a:pt x="26" y="103"/>
                  <a:pt x="27" y="107"/>
                  <a:pt x="22" y="106"/>
                </a:cubicBezTo>
                <a:cubicBezTo>
                  <a:pt x="18" y="106"/>
                  <a:pt x="19" y="103"/>
                  <a:pt x="19" y="100"/>
                </a:cubicBezTo>
                <a:cubicBezTo>
                  <a:pt x="19" y="91"/>
                  <a:pt x="17" y="85"/>
                  <a:pt x="6" y="86"/>
                </a:cubicBezTo>
                <a:cubicBezTo>
                  <a:pt x="1" y="86"/>
                  <a:pt x="0" y="83"/>
                  <a:pt x="0" y="79"/>
                </a:cubicBezTo>
                <a:cubicBezTo>
                  <a:pt x="0" y="57"/>
                  <a:pt x="0" y="35"/>
                  <a:pt x="0" y="13"/>
                </a:cubicBezTo>
                <a:cubicBezTo>
                  <a:pt x="0" y="0"/>
                  <a:pt x="10" y="5"/>
                  <a:pt x="17" y="4"/>
                </a:cubicBezTo>
                <a:cubicBezTo>
                  <a:pt x="23" y="3"/>
                  <a:pt x="27" y="6"/>
                  <a:pt x="26" y="13"/>
                </a:cubicBezTo>
                <a:cubicBezTo>
                  <a:pt x="26" y="28"/>
                  <a:pt x="26" y="42"/>
                  <a:pt x="2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>
            <a:off x="-561975" y="541337"/>
            <a:ext cx="106362" cy="401638"/>
          </a:xfrm>
          <a:custGeom>
            <a:avLst/>
            <a:gdLst>
              <a:gd name="T0" fmla="*/ 1 w 28"/>
              <a:gd name="T1" fmla="*/ 55 h 107"/>
              <a:gd name="T2" fmla="*/ 1 w 28"/>
              <a:gd name="T3" fmla="*/ 13 h 107"/>
              <a:gd name="T4" fmla="*/ 9 w 28"/>
              <a:gd name="T5" fmla="*/ 4 h 107"/>
              <a:gd name="T6" fmla="*/ 27 w 28"/>
              <a:gd name="T7" fmla="*/ 12 h 107"/>
              <a:gd name="T8" fmla="*/ 27 w 28"/>
              <a:gd name="T9" fmla="*/ 81 h 107"/>
              <a:gd name="T10" fmla="*/ 21 w 28"/>
              <a:gd name="T11" fmla="*/ 86 h 107"/>
              <a:gd name="T12" fmla="*/ 8 w 28"/>
              <a:gd name="T13" fmla="*/ 100 h 107"/>
              <a:gd name="T14" fmla="*/ 4 w 28"/>
              <a:gd name="T15" fmla="*/ 106 h 107"/>
              <a:gd name="T16" fmla="*/ 1 w 28"/>
              <a:gd name="T17" fmla="*/ 100 h 107"/>
              <a:gd name="T18" fmla="*/ 1 w 28"/>
              <a:gd name="T19" fmla="*/ 5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107">
                <a:moveTo>
                  <a:pt x="1" y="55"/>
                </a:moveTo>
                <a:cubicBezTo>
                  <a:pt x="1" y="41"/>
                  <a:pt x="1" y="27"/>
                  <a:pt x="1" y="13"/>
                </a:cubicBezTo>
                <a:cubicBezTo>
                  <a:pt x="1" y="7"/>
                  <a:pt x="2" y="3"/>
                  <a:pt x="9" y="4"/>
                </a:cubicBezTo>
                <a:cubicBezTo>
                  <a:pt x="16" y="6"/>
                  <a:pt x="26" y="0"/>
                  <a:pt x="27" y="12"/>
                </a:cubicBezTo>
                <a:cubicBezTo>
                  <a:pt x="28" y="35"/>
                  <a:pt x="27" y="58"/>
                  <a:pt x="27" y="81"/>
                </a:cubicBezTo>
                <a:cubicBezTo>
                  <a:pt x="27" y="85"/>
                  <a:pt x="25" y="86"/>
                  <a:pt x="21" y="86"/>
                </a:cubicBezTo>
                <a:cubicBezTo>
                  <a:pt x="10" y="85"/>
                  <a:pt x="8" y="91"/>
                  <a:pt x="8" y="100"/>
                </a:cubicBezTo>
                <a:cubicBezTo>
                  <a:pt x="8" y="103"/>
                  <a:pt x="9" y="107"/>
                  <a:pt x="4" y="106"/>
                </a:cubicBezTo>
                <a:cubicBezTo>
                  <a:pt x="0" y="106"/>
                  <a:pt x="1" y="102"/>
                  <a:pt x="1" y="100"/>
                </a:cubicBezTo>
                <a:cubicBezTo>
                  <a:pt x="1" y="85"/>
                  <a:pt x="1" y="70"/>
                  <a:pt x="1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12"/>
          <p:cNvSpPr>
            <a:spLocks/>
          </p:cNvSpPr>
          <p:nvPr/>
        </p:nvSpPr>
        <p:spPr bwMode="auto">
          <a:xfrm>
            <a:off x="-735013" y="965200"/>
            <a:ext cx="169862" cy="166688"/>
          </a:xfrm>
          <a:custGeom>
            <a:avLst/>
            <a:gdLst>
              <a:gd name="T0" fmla="*/ 41 w 45"/>
              <a:gd name="T1" fmla="*/ 23 h 44"/>
              <a:gd name="T2" fmla="*/ 38 w 45"/>
              <a:gd name="T3" fmla="*/ 41 h 44"/>
              <a:gd name="T4" fmla="*/ 12 w 45"/>
              <a:gd name="T5" fmla="*/ 42 h 44"/>
              <a:gd name="T6" fmla="*/ 8 w 45"/>
              <a:gd name="T7" fmla="*/ 37 h 44"/>
              <a:gd name="T8" fmla="*/ 1 w 45"/>
              <a:gd name="T9" fmla="*/ 7 h 44"/>
              <a:gd name="T10" fmla="*/ 7 w 45"/>
              <a:gd name="T11" fmla="*/ 0 h 44"/>
              <a:gd name="T12" fmla="*/ 20 w 45"/>
              <a:gd name="T13" fmla="*/ 0 h 44"/>
              <a:gd name="T14" fmla="*/ 41 w 45"/>
              <a:gd name="T15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4">
                <a:moveTo>
                  <a:pt x="41" y="23"/>
                </a:moveTo>
                <a:cubicBezTo>
                  <a:pt x="39" y="28"/>
                  <a:pt x="45" y="38"/>
                  <a:pt x="38" y="41"/>
                </a:cubicBezTo>
                <a:cubicBezTo>
                  <a:pt x="31" y="44"/>
                  <a:pt x="21" y="42"/>
                  <a:pt x="12" y="42"/>
                </a:cubicBezTo>
                <a:cubicBezTo>
                  <a:pt x="9" y="42"/>
                  <a:pt x="8" y="40"/>
                  <a:pt x="8" y="37"/>
                </a:cubicBezTo>
                <a:cubicBezTo>
                  <a:pt x="5" y="27"/>
                  <a:pt x="3" y="17"/>
                  <a:pt x="1" y="7"/>
                </a:cubicBezTo>
                <a:cubicBezTo>
                  <a:pt x="0" y="1"/>
                  <a:pt x="2" y="0"/>
                  <a:pt x="7" y="0"/>
                </a:cubicBezTo>
                <a:cubicBezTo>
                  <a:pt x="11" y="0"/>
                  <a:pt x="15" y="0"/>
                  <a:pt x="20" y="0"/>
                </a:cubicBezTo>
                <a:cubicBezTo>
                  <a:pt x="41" y="0"/>
                  <a:pt x="41" y="0"/>
                  <a:pt x="41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13"/>
          <p:cNvSpPr>
            <a:spLocks/>
          </p:cNvSpPr>
          <p:nvPr/>
        </p:nvSpPr>
        <p:spPr bwMode="auto">
          <a:xfrm>
            <a:off x="-866775" y="950912"/>
            <a:ext cx="139700" cy="187325"/>
          </a:xfrm>
          <a:custGeom>
            <a:avLst/>
            <a:gdLst>
              <a:gd name="T0" fmla="*/ 4 w 37"/>
              <a:gd name="T1" fmla="*/ 26 h 50"/>
              <a:gd name="T2" fmla="*/ 4 w 37"/>
              <a:gd name="T3" fmla="*/ 20 h 50"/>
              <a:gd name="T4" fmla="*/ 24 w 37"/>
              <a:gd name="T5" fmla="*/ 4 h 50"/>
              <a:gd name="T6" fmla="*/ 29 w 37"/>
              <a:gd name="T7" fmla="*/ 11 h 50"/>
              <a:gd name="T8" fmla="*/ 36 w 37"/>
              <a:gd name="T9" fmla="*/ 38 h 50"/>
              <a:gd name="T10" fmla="*/ 29 w 37"/>
              <a:gd name="T11" fmla="*/ 46 h 50"/>
              <a:gd name="T12" fmla="*/ 25 w 37"/>
              <a:gd name="T13" fmla="*/ 46 h 50"/>
              <a:gd name="T14" fmla="*/ 4 w 37"/>
              <a:gd name="T15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50">
                <a:moveTo>
                  <a:pt x="4" y="26"/>
                </a:moveTo>
                <a:cubicBezTo>
                  <a:pt x="4" y="24"/>
                  <a:pt x="4" y="22"/>
                  <a:pt x="4" y="20"/>
                </a:cubicBezTo>
                <a:cubicBezTo>
                  <a:pt x="4" y="5"/>
                  <a:pt x="10" y="0"/>
                  <a:pt x="24" y="4"/>
                </a:cubicBezTo>
                <a:cubicBezTo>
                  <a:pt x="28" y="5"/>
                  <a:pt x="29" y="8"/>
                  <a:pt x="29" y="11"/>
                </a:cubicBezTo>
                <a:cubicBezTo>
                  <a:pt x="31" y="20"/>
                  <a:pt x="33" y="29"/>
                  <a:pt x="36" y="38"/>
                </a:cubicBezTo>
                <a:cubicBezTo>
                  <a:pt x="37" y="45"/>
                  <a:pt x="35" y="47"/>
                  <a:pt x="29" y="46"/>
                </a:cubicBezTo>
                <a:cubicBezTo>
                  <a:pt x="28" y="46"/>
                  <a:pt x="26" y="46"/>
                  <a:pt x="25" y="46"/>
                </a:cubicBezTo>
                <a:cubicBezTo>
                  <a:pt x="0" y="46"/>
                  <a:pt x="4" y="50"/>
                  <a:pt x="4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14"/>
          <p:cNvSpPr>
            <a:spLocks/>
          </p:cNvSpPr>
          <p:nvPr/>
        </p:nvSpPr>
        <p:spPr bwMode="auto">
          <a:xfrm>
            <a:off x="-568325" y="965200"/>
            <a:ext cx="120650" cy="169863"/>
          </a:xfrm>
          <a:custGeom>
            <a:avLst/>
            <a:gdLst>
              <a:gd name="T0" fmla="*/ 3 w 32"/>
              <a:gd name="T1" fmla="*/ 22 h 45"/>
              <a:gd name="T2" fmla="*/ 3 w 32"/>
              <a:gd name="T3" fmla="*/ 5 h 45"/>
              <a:gd name="T4" fmla="*/ 6 w 32"/>
              <a:gd name="T5" fmla="*/ 0 h 45"/>
              <a:gd name="T6" fmla="*/ 10 w 32"/>
              <a:gd name="T7" fmla="*/ 5 h 45"/>
              <a:gd name="T8" fmla="*/ 25 w 32"/>
              <a:gd name="T9" fmla="*/ 21 h 45"/>
              <a:gd name="T10" fmla="*/ 29 w 32"/>
              <a:gd name="T11" fmla="*/ 26 h 45"/>
              <a:gd name="T12" fmla="*/ 26 w 32"/>
              <a:gd name="T13" fmla="*/ 41 h 45"/>
              <a:gd name="T14" fmla="*/ 6 w 32"/>
              <a:gd name="T15" fmla="*/ 42 h 45"/>
              <a:gd name="T16" fmla="*/ 3 w 32"/>
              <a:gd name="T17" fmla="*/ 30 h 45"/>
              <a:gd name="T18" fmla="*/ 2 w 32"/>
              <a:gd name="T19" fmla="*/ 22 h 45"/>
              <a:gd name="T20" fmla="*/ 3 w 32"/>
              <a:gd name="T21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5">
                <a:moveTo>
                  <a:pt x="3" y="22"/>
                </a:moveTo>
                <a:cubicBezTo>
                  <a:pt x="3" y="16"/>
                  <a:pt x="3" y="11"/>
                  <a:pt x="3" y="5"/>
                </a:cubicBezTo>
                <a:cubicBezTo>
                  <a:pt x="3" y="3"/>
                  <a:pt x="3" y="0"/>
                  <a:pt x="6" y="0"/>
                </a:cubicBezTo>
                <a:cubicBezTo>
                  <a:pt x="9" y="0"/>
                  <a:pt x="11" y="2"/>
                  <a:pt x="10" y="5"/>
                </a:cubicBezTo>
                <a:cubicBezTo>
                  <a:pt x="9" y="16"/>
                  <a:pt x="13" y="22"/>
                  <a:pt x="25" y="21"/>
                </a:cubicBezTo>
                <a:cubicBezTo>
                  <a:pt x="28" y="21"/>
                  <a:pt x="30" y="23"/>
                  <a:pt x="29" y="26"/>
                </a:cubicBezTo>
                <a:cubicBezTo>
                  <a:pt x="29" y="31"/>
                  <a:pt x="32" y="37"/>
                  <a:pt x="26" y="41"/>
                </a:cubicBezTo>
                <a:cubicBezTo>
                  <a:pt x="20" y="45"/>
                  <a:pt x="13" y="43"/>
                  <a:pt x="6" y="42"/>
                </a:cubicBezTo>
                <a:cubicBezTo>
                  <a:pt x="0" y="40"/>
                  <a:pt x="3" y="34"/>
                  <a:pt x="3" y="30"/>
                </a:cubicBezTo>
                <a:cubicBezTo>
                  <a:pt x="2" y="27"/>
                  <a:pt x="2" y="24"/>
                  <a:pt x="2" y="22"/>
                </a:cubicBezTo>
                <a:cubicBezTo>
                  <a:pt x="3" y="22"/>
                  <a:pt x="3" y="22"/>
                  <a:pt x="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15"/>
          <p:cNvSpPr>
            <a:spLocks/>
          </p:cNvSpPr>
          <p:nvPr/>
        </p:nvSpPr>
        <p:spPr bwMode="auto">
          <a:xfrm>
            <a:off x="-981075" y="969962"/>
            <a:ext cx="109537" cy="173038"/>
          </a:xfrm>
          <a:custGeom>
            <a:avLst/>
            <a:gdLst>
              <a:gd name="T0" fmla="*/ 28 w 29"/>
              <a:gd name="T1" fmla="*/ 21 h 46"/>
              <a:gd name="T2" fmla="*/ 28 w 29"/>
              <a:gd name="T3" fmla="*/ 27 h 46"/>
              <a:gd name="T4" fmla="*/ 7 w 29"/>
              <a:gd name="T5" fmla="*/ 41 h 46"/>
              <a:gd name="T6" fmla="*/ 2 w 29"/>
              <a:gd name="T7" fmla="*/ 28 h 46"/>
              <a:gd name="T8" fmla="*/ 8 w 29"/>
              <a:gd name="T9" fmla="*/ 20 h 46"/>
              <a:gd name="T10" fmla="*/ 21 w 29"/>
              <a:gd name="T11" fmla="*/ 7 h 46"/>
              <a:gd name="T12" fmla="*/ 25 w 29"/>
              <a:gd name="T13" fmla="*/ 0 h 46"/>
              <a:gd name="T14" fmla="*/ 28 w 29"/>
              <a:gd name="T15" fmla="*/ 7 h 46"/>
              <a:gd name="T16" fmla="*/ 28 w 29"/>
              <a:gd name="T17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46">
                <a:moveTo>
                  <a:pt x="28" y="21"/>
                </a:moveTo>
                <a:cubicBezTo>
                  <a:pt x="28" y="23"/>
                  <a:pt x="28" y="25"/>
                  <a:pt x="28" y="27"/>
                </a:cubicBezTo>
                <a:cubicBezTo>
                  <a:pt x="28" y="41"/>
                  <a:pt x="22" y="46"/>
                  <a:pt x="7" y="41"/>
                </a:cubicBezTo>
                <a:cubicBezTo>
                  <a:pt x="0" y="39"/>
                  <a:pt x="3" y="33"/>
                  <a:pt x="2" y="28"/>
                </a:cubicBezTo>
                <a:cubicBezTo>
                  <a:pt x="2" y="23"/>
                  <a:pt x="2" y="20"/>
                  <a:pt x="8" y="20"/>
                </a:cubicBezTo>
                <a:cubicBezTo>
                  <a:pt x="17" y="21"/>
                  <a:pt x="21" y="16"/>
                  <a:pt x="21" y="7"/>
                </a:cubicBezTo>
                <a:cubicBezTo>
                  <a:pt x="21" y="4"/>
                  <a:pt x="20" y="0"/>
                  <a:pt x="25" y="0"/>
                </a:cubicBezTo>
                <a:cubicBezTo>
                  <a:pt x="29" y="0"/>
                  <a:pt x="28" y="4"/>
                  <a:pt x="28" y="7"/>
                </a:cubicBezTo>
                <a:cubicBezTo>
                  <a:pt x="28" y="11"/>
                  <a:pt x="28" y="16"/>
                  <a:pt x="2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-1000125" y="882650"/>
            <a:ext cx="79375" cy="142875"/>
          </a:xfrm>
          <a:custGeom>
            <a:avLst/>
            <a:gdLst>
              <a:gd name="T0" fmla="*/ 20 w 21"/>
              <a:gd name="T1" fmla="*/ 20 h 38"/>
              <a:gd name="T2" fmla="*/ 20 w 21"/>
              <a:gd name="T3" fmla="*/ 28 h 38"/>
              <a:gd name="T4" fmla="*/ 11 w 21"/>
              <a:gd name="T5" fmla="*/ 37 h 38"/>
              <a:gd name="T6" fmla="*/ 1 w 21"/>
              <a:gd name="T7" fmla="*/ 28 h 38"/>
              <a:gd name="T8" fmla="*/ 1 w 21"/>
              <a:gd name="T9" fmla="*/ 13 h 38"/>
              <a:gd name="T10" fmla="*/ 11 w 21"/>
              <a:gd name="T11" fmla="*/ 0 h 38"/>
              <a:gd name="T12" fmla="*/ 20 w 21"/>
              <a:gd name="T13" fmla="*/ 13 h 38"/>
              <a:gd name="T14" fmla="*/ 20 w 21"/>
              <a:gd name="T15" fmla="*/ 20 h 38"/>
              <a:gd name="T16" fmla="*/ 20 w 21"/>
              <a:gd name="T17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38">
                <a:moveTo>
                  <a:pt x="20" y="20"/>
                </a:moveTo>
                <a:cubicBezTo>
                  <a:pt x="20" y="22"/>
                  <a:pt x="20" y="25"/>
                  <a:pt x="20" y="28"/>
                </a:cubicBezTo>
                <a:cubicBezTo>
                  <a:pt x="21" y="35"/>
                  <a:pt x="18" y="38"/>
                  <a:pt x="11" y="37"/>
                </a:cubicBezTo>
                <a:cubicBezTo>
                  <a:pt x="4" y="37"/>
                  <a:pt x="0" y="36"/>
                  <a:pt x="1" y="28"/>
                </a:cubicBezTo>
                <a:cubicBezTo>
                  <a:pt x="1" y="23"/>
                  <a:pt x="1" y="18"/>
                  <a:pt x="1" y="13"/>
                </a:cubicBezTo>
                <a:cubicBezTo>
                  <a:pt x="1" y="6"/>
                  <a:pt x="1" y="0"/>
                  <a:pt x="11" y="0"/>
                </a:cubicBezTo>
                <a:cubicBezTo>
                  <a:pt x="21" y="0"/>
                  <a:pt x="20" y="6"/>
                  <a:pt x="20" y="13"/>
                </a:cubicBezTo>
                <a:cubicBezTo>
                  <a:pt x="20" y="15"/>
                  <a:pt x="20" y="17"/>
                  <a:pt x="20" y="20"/>
                </a:cubicBezTo>
                <a:cubicBezTo>
                  <a:pt x="20" y="20"/>
                  <a:pt x="20" y="20"/>
                  <a:pt x="2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17"/>
          <p:cNvSpPr>
            <a:spLocks/>
          </p:cNvSpPr>
          <p:nvPr/>
        </p:nvSpPr>
        <p:spPr bwMode="auto">
          <a:xfrm>
            <a:off x="-523875" y="887412"/>
            <a:ext cx="95250" cy="134938"/>
          </a:xfrm>
          <a:custGeom>
            <a:avLst/>
            <a:gdLst>
              <a:gd name="T0" fmla="*/ 4 w 25"/>
              <a:gd name="T1" fmla="*/ 18 h 36"/>
              <a:gd name="T2" fmla="*/ 4 w 25"/>
              <a:gd name="T3" fmla="*/ 8 h 36"/>
              <a:gd name="T4" fmla="*/ 12 w 25"/>
              <a:gd name="T5" fmla="*/ 0 h 36"/>
              <a:gd name="T6" fmla="*/ 23 w 25"/>
              <a:gd name="T7" fmla="*/ 9 h 36"/>
              <a:gd name="T8" fmla="*/ 23 w 25"/>
              <a:gd name="T9" fmla="*/ 23 h 36"/>
              <a:gd name="T10" fmla="*/ 13 w 25"/>
              <a:gd name="T11" fmla="*/ 36 h 36"/>
              <a:gd name="T12" fmla="*/ 4 w 25"/>
              <a:gd name="T13" fmla="*/ 22 h 36"/>
              <a:gd name="T14" fmla="*/ 4 w 25"/>
              <a:gd name="T1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36">
                <a:moveTo>
                  <a:pt x="4" y="18"/>
                </a:moveTo>
                <a:cubicBezTo>
                  <a:pt x="4" y="14"/>
                  <a:pt x="4" y="11"/>
                  <a:pt x="4" y="8"/>
                </a:cubicBezTo>
                <a:cubicBezTo>
                  <a:pt x="3" y="1"/>
                  <a:pt x="6" y="0"/>
                  <a:pt x="12" y="0"/>
                </a:cubicBezTo>
                <a:cubicBezTo>
                  <a:pt x="19" y="0"/>
                  <a:pt x="23" y="1"/>
                  <a:pt x="23" y="9"/>
                </a:cubicBezTo>
                <a:cubicBezTo>
                  <a:pt x="22" y="13"/>
                  <a:pt x="23" y="18"/>
                  <a:pt x="23" y="23"/>
                </a:cubicBezTo>
                <a:cubicBezTo>
                  <a:pt x="23" y="29"/>
                  <a:pt x="25" y="36"/>
                  <a:pt x="13" y="36"/>
                </a:cubicBezTo>
                <a:cubicBezTo>
                  <a:pt x="0" y="36"/>
                  <a:pt x="4" y="28"/>
                  <a:pt x="4" y="22"/>
                </a:cubicBezTo>
                <a:cubicBezTo>
                  <a:pt x="4" y="21"/>
                  <a:pt x="4" y="19"/>
                  <a:pt x="4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18"/>
          <p:cNvSpPr>
            <a:spLocks/>
          </p:cNvSpPr>
          <p:nvPr/>
        </p:nvSpPr>
        <p:spPr bwMode="auto">
          <a:xfrm>
            <a:off x="2137492" y="2816557"/>
            <a:ext cx="643465" cy="420727"/>
          </a:xfrm>
          <a:custGeom>
            <a:avLst/>
            <a:gdLst>
              <a:gd name="T0" fmla="*/ 109 w 197"/>
              <a:gd name="T1" fmla="*/ 17 h 129"/>
              <a:gd name="T2" fmla="*/ 111 w 197"/>
              <a:gd name="T3" fmla="*/ 16 h 129"/>
              <a:gd name="T4" fmla="*/ 115 w 197"/>
              <a:gd name="T5" fmla="*/ 5 h 129"/>
              <a:gd name="T6" fmla="*/ 132 w 197"/>
              <a:gd name="T7" fmla="*/ 6 h 129"/>
              <a:gd name="T8" fmla="*/ 134 w 197"/>
              <a:gd name="T9" fmla="*/ 17 h 129"/>
              <a:gd name="T10" fmla="*/ 123 w 197"/>
              <a:gd name="T11" fmla="*/ 99 h 129"/>
              <a:gd name="T12" fmla="*/ 129 w 197"/>
              <a:gd name="T13" fmla="*/ 91 h 129"/>
              <a:gd name="T14" fmla="*/ 133 w 197"/>
              <a:gd name="T15" fmla="*/ 38 h 129"/>
              <a:gd name="T16" fmla="*/ 143 w 197"/>
              <a:gd name="T17" fmla="*/ 17 h 129"/>
              <a:gd name="T18" fmla="*/ 160 w 197"/>
              <a:gd name="T19" fmla="*/ 31 h 129"/>
              <a:gd name="T20" fmla="*/ 185 w 197"/>
              <a:gd name="T21" fmla="*/ 94 h 129"/>
              <a:gd name="T22" fmla="*/ 190 w 197"/>
              <a:gd name="T23" fmla="*/ 106 h 129"/>
              <a:gd name="T24" fmla="*/ 186 w 197"/>
              <a:gd name="T25" fmla="*/ 123 h 129"/>
              <a:gd name="T26" fmla="*/ 156 w 197"/>
              <a:gd name="T27" fmla="*/ 127 h 129"/>
              <a:gd name="T28" fmla="*/ 20 w 197"/>
              <a:gd name="T29" fmla="*/ 125 h 129"/>
              <a:gd name="T30" fmla="*/ 5 w 197"/>
              <a:gd name="T31" fmla="*/ 113 h 129"/>
              <a:gd name="T32" fmla="*/ 41 w 197"/>
              <a:gd name="T33" fmla="*/ 26 h 129"/>
              <a:gd name="T34" fmla="*/ 63 w 197"/>
              <a:gd name="T35" fmla="*/ 31 h 129"/>
              <a:gd name="T36" fmla="*/ 68 w 197"/>
              <a:gd name="T37" fmla="*/ 85 h 129"/>
              <a:gd name="T38" fmla="*/ 71 w 197"/>
              <a:gd name="T39" fmla="*/ 98 h 129"/>
              <a:gd name="T40" fmla="*/ 74 w 197"/>
              <a:gd name="T41" fmla="*/ 86 h 129"/>
              <a:gd name="T42" fmla="*/ 62 w 197"/>
              <a:gd name="T43" fmla="*/ 13 h 129"/>
              <a:gd name="T44" fmla="*/ 62 w 197"/>
              <a:gd name="T45" fmla="*/ 8 h 129"/>
              <a:gd name="T46" fmla="*/ 81 w 197"/>
              <a:gd name="T47" fmla="*/ 5 h 129"/>
              <a:gd name="T48" fmla="*/ 85 w 197"/>
              <a:gd name="T49" fmla="*/ 13 h 129"/>
              <a:gd name="T50" fmla="*/ 88 w 197"/>
              <a:gd name="T51" fmla="*/ 17 h 129"/>
              <a:gd name="T52" fmla="*/ 91 w 197"/>
              <a:gd name="T53" fmla="*/ 12 h 129"/>
              <a:gd name="T54" fmla="*/ 97 w 197"/>
              <a:gd name="T55" fmla="*/ 1 h 129"/>
              <a:gd name="T56" fmla="*/ 107 w 197"/>
              <a:gd name="T57" fmla="*/ 9 h 129"/>
              <a:gd name="T58" fmla="*/ 109 w 197"/>
              <a:gd name="T59" fmla="*/ 1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7" h="129">
                <a:moveTo>
                  <a:pt x="109" y="17"/>
                </a:moveTo>
                <a:cubicBezTo>
                  <a:pt x="110" y="17"/>
                  <a:pt x="111" y="17"/>
                  <a:pt x="111" y="16"/>
                </a:cubicBezTo>
                <a:cubicBezTo>
                  <a:pt x="114" y="13"/>
                  <a:pt x="110" y="6"/>
                  <a:pt x="115" y="5"/>
                </a:cubicBezTo>
                <a:cubicBezTo>
                  <a:pt x="121" y="4"/>
                  <a:pt x="127" y="5"/>
                  <a:pt x="132" y="6"/>
                </a:cubicBezTo>
                <a:cubicBezTo>
                  <a:pt x="140" y="8"/>
                  <a:pt x="136" y="13"/>
                  <a:pt x="134" y="17"/>
                </a:cubicBezTo>
                <a:cubicBezTo>
                  <a:pt x="120" y="43"/>
                  <a:pt x="125" y="71"/>
                  <a:pt x="123" y="99"/>
                </a:cubicBezTo>
                <a:cubicBezTo>
                  <a:pt x="130" y="98"/>
                  <a:pt x="129" y="94"/>
                  <a:pt x="129" y="91"/>
                </a:cubicBezTo>
                <a:cubicBezTo>
                  <a:pt x="131" y="73"/>
                  <a:pt x="129" y="56"/>
                  <a:pt x="133" y="38"/>
                </a:cubicBezTo>
                <a:cubicBezTo>
                  <a:pt x="134" y="30"/>
                  <a:pt x="136" y="20"/>
                  <a:pt x="143" y="17"/>
                </a:cubicBezTo>
                <a:cubicBezTo>
                  <a:pt x="150" y="15"/>
                  <a:pt x="155" y="25"/>
                  <a:pt x="160" y="31"/>
                </a:cubicBezTo>
                <a:cubicBezTo>
                  <a:pt x="176" y="49"/>
                  <a:pt x="182" y="71"/>
                  <a:pt x="185" y="94"/>
                </a:cubicBezTo>
                <a:cubicBezTo>
                  <a:pt x="185" y="98"/>
                  <a:pt x="185" y="102"/>
                  <a:pt x="190" y="106"/>
                </a:cubicBezTo>
                <a:cubicBezTo>
                  <a:pt x="197" y="110"/>
                  <a:pt x="195" y="122"/>
                  <a:pt x="186" y="123"/>
                </a:cubicBezTo>
                <a:cubicBezTo>
                  <a:pt x="176" y="125"/>
                  <a:pt x="166" y="127"/>
                  <a:pt x="156" y="127"/>
                </a:cubicBezTo>
                <a:cubicBezTo>
                  <a:pt x="111" y="128"/>
                  <a:pt x="66" y="129"/>
                  <a:pt x="20" y="125"/>
                </a:cubicBezTo>
                <a:cubicBezTo>
                  <a:pt x="13" y="124"/>
                  <a:pt x="0" y="124"/>
                  <a:pt x="5" y="113"/>
                </a:cubicBezTo>
                <a:cubicBezTo>
                  <a:pt x="18" y="85"/>
                  <a:pt x="15" y="49"/>
                  <a:pt x="41" y="26"/>
                </a:cubicBezTo>
                <a:cubicBezTo>
                  <a:pt x="57" y="12"/>
                  <a:pt x="56" y="13"/>
                  <a:pt x="63" y="31"/>
                </a:cubicBezTo>
                <a:cubicBezTo>
                  <a:pt x="69" y="48"/>
                  <a:pt x="67" y="67"/>
                  <a:pt x="68" y="85"/>
                </a:cubicBezTo>
                <a:cubicBezTo>
                  <a:pt x="68" y="90"/>
                  <a:pt x="66" y="99"/>
                  <a:pt x="71" y="98"/>
                </a:cubicBezTo>
                <a:cubicBezTo>
                  <a:pt x="78" y="98"/>
                  <a:pt x="74" y="90"/>
                  <a:pt x="74" y="86"/>
                </a:cubicBezTo>
                <a:cubicBezTo>
                  <a:pt x="73" y="61"/>
                  <a:pt x="76" y="36"/>
                  <a:pt x="62" y="13"/>
                </a:cubicBezTo>
                <a:cubicBezTo>
                  <a:pt x="60" y="12"/>
                  <a:pt x="60" y="10"/>
                  <a:pt x="62" y="8"/>
                </a:cubicBezTo>
                <a:cubicBezTo>
                  <a:pt x="68" y="4"/>
                  <a:pt x="75" y="6"/>
                  <a:pt x="81" y="5"/>
                </a:cubicBezTo>
                <a:cubicBezTo>
                  <a:pt x="86" y="4"/>
                  <a:pt x="84" y="10"/>
                  <a:pt x="85" y="13"/>
                </a:cubicBezTo>
                <a:cubicBezTo>
                  <a:pt x="85" y="15"/>
                  <a:pt x="86" y="17"/>
                  <a:pt x="88" y="17"/>
                </a:cubicBezTo>
                <a:cubicBezTo>
                  <a:pt x="91" y="17"/>
                  <a:pt x="91" y="14"/>
                  <a:pt x="91" y="12"/>
                </a:cubicBezTo>
                <a:cubicBezTo>
                  <a:pt x="92" y="7"/>
                  <a:pt x="88" y="1"/>
                  <a:pt x="97" y="1"/>
                </a:cubicBezTo>
                <a:cubicBezTo>
                  <a:pt x="103" y="0"/>
                  <a:pt x="108" y="1"/>
                  <a:pt x="107" y="9"/>
                </a:cubicBezTo>
                <a:cubicBezTo>
                  <a:pt x="106" y="12"/>
                  <a:pt x="106" y="15"/>
                  <a:pt x="10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19"/>
          <p:cNvSpPr>
            <a:spLocks/>
          </p:cNvSpPr>
          <p:nvPr/>
        </p:nvSpPr>
        <p:spPr bwMode="auto">
          <a:xfrm>
            <a:off x="9536882" y="4301074"/>
            <a:ext cx="449262" cy="622300"/>
          </a:xfrm>
          <a:custGeom>
            <a:avLst/>
            <a:gdLst>
              <a:gd name="T0" fmla="*/ 13 w 119"/>
              <a:gd name="T1" fmla="*/ 118 h 165"/>
              <a:gd name="T2" fmla="*/ 3 w 119"/>
              <a:gd name="T3" fmla="*/ 119 h 165"/>
              <a:gd name="T4" fmla="*/ 2 w 119"/>
              <a:gd name="T5" fmla="*/ 108 h 165"/>
              <a:gd name="T6" fmla="*/ 18 w 119"/>
              <a:gd name="T7" fmla="*/ 74 h 165"/>
              <a:gd name="T8" fmla="*/ 47 w 119"/>
              <a:gd name="T9" fmla="*/ 7 h 165"/>
              <a:gd name="T10" fmla="*/ 59 w 119"/>
              <a:gd name="T11" fmla="*/ 2 h 165"/>
              <a:gd name="T12" fmla="*/ 110 w 119"/>
              <a:gd name="T13" fmla="*/ 17 h 165"/>
              <a:gd name="T14" fmla="*/ 115 w 119"/>
              <a:gd name="T15" fmla="*/ 26 h 165"/>
              <a:gd name="T16" fmla="*/ 112 w 119"/>
              <a:gd name="T17" fmla="*/ 110 h 165"/>
              <a:gd name="T18" fmla="*/ 114 w 119"/>
              <a:gd name="T19" fmla="*/ 125 h 165"/>
              <a:gd name="T20" fmla="*/ 107 w 119"/>
              <a:gd name="T21" fmla="*/ 136 h 165"/>
              <a:gd name="T22" fmla="*/ 94 w 119"/>
              <a:gd name="T23" fmla="*/ 132 h 165"/>
              <a:gd name="T24" fmla="*/ 85 w 119"/>
              <a:gd name="T25" fmla="*/ 117 h 165"/>
              <a:gd name="T26" fmla="*/ 76 w 119"/>
              <a:gd name="T27" fmla="*/ 139 h 165"/>
              <a:gd name="T28" fmla="*/ 73 w 119"/>
              <a:gd name="T29" fmla="*/ 147 h 165"/>
              <a:gd name="T30" fmla="*/ 59 w 119"/>
              <a:gd name="T31" fmla="*/ 163 h 165"/>
              <a:gd name="T32" fmla="*/ 52 w 119"/>
              <a:gd name="T33" fmla="*/ 144 h 165"/>
              <a:gd name="T34" fmla="*/ 41 w 119"/>
              <a:gd name="T35" fmla="*/ 159 h 165"/>
              <a:gd name="T36" fmla="*/ 31 w 119"/>
              <a:gd name="T37" fmla="*/ 163 h 165"/>
              <a:gd name="T38" fmla="*/ 27 w 119"/>
              <a:gd name="T39" fmla="*/ 154 h 165"/>
              <a:gd name="T40" fmla="*/ 27 w 119"/>
              <a:gd name="T41" fmla="*/ 135 h 165"/>
              <a:gd name="T42" fmla="*/ 25 w 119"/>
              <a:gd name="T43" fmla="*/ 139 h 165"/>
              <a:gd name="T44" fmla="*/ 12 w 119"/>
              <a:gd name="T45" fmla="*/ 149 h 165"/>
              <a:gd name="T46" fmla="*/ 9 w 119"/>
              <a:gd name="T47" fmla="*/ 132 h 165"/>
              <a:gd name="T48" fmla="*/ 13 w 119"/>
              <a:gd name="T49" fmla="*/ 11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9" h="165">
                <a:moveTo>
                  <a:pt x="13" y="118"/>
                </a:moveTo>
                <a:cubicBezTo>
                  <a:pt x="9" y="117"/>
                  <a:pt x="7" y="123"/>
                  <a:pt x="3" y="119"/>
                </a:cubicBezTo>
                <a:cubicBezTo>
                  <a:pt x="0" y="116"/>
                  <a:pt x="1" y="112"/>
                  <a:pt x="2" y="108"/>
                </a:cubicBezTo>
                <a:cubicBezTo>
                  <a:pt x="6" y="96"/>
                  <a:pt x="11" y="84"/>
                  <a:pt x="18" y="74"/>
                </a:cubicBezTo>
                <a:cubicBezTo>
                  <a:pt x="32" y="53"/>
                  <a:pt x="39" y="30"/>
                  <a:pt x="47" y="7"/>
                </a:cubicBezTo>
                <a:cubicBezTo>
                  <a:pt x="50" y="1"/>
                  <a:pt x="53" y="0"/>
                  <a:pt x="59" y="2"/>
                </a:cubicBezTo>
                <a:cubicBezTo>
                  <a:pt x="76" y="7"/>
                  <a:pt x="93" y="12"/>
                  <a:pt x="110" y="17"/>
                </a:cubicBezTo>
                <a:cubicBezTo>
                  <a:pt x="114" y="18"/>
                  <a:pt x="119" y="20"/>
                  <a:pt x="115" y="26"/>
                </a:cubicBezTo>
                <a:cubicBezTo>
                  <a:pt x="100" y="54"/>
                  <a:pt x="103" y="82"/>
                  <a:pt x="112" y="110"/>
                </a:cubicBezTo>
                <a:cubicBezTo>
                  <a:pt x="114" y="115"/>
                  <a:pt x="114" y="120"/>
                  <a:pt x="114" y="125"/>
                </a:cubicBezTo>
                <a:cubicBezTo>
                  <a:pt x="114" y="130"/>
                  <a:pt x="112" y="135"/>
                  <a:pt x="107" y="136"/>
                </a:cubicBezTo>
                <a:cubicBezTo>
                  <a:pt x="101" y="138"/>
                  <a:pt x="97" y="136"/>
                  <a:pt x="94" y="132"/>
                </a:cubicBezTo>
                <a:cubicBezTo>
                  <a:pt x="91" y="128"/>
                  <a:pt x="89" y="123"/>
                  <a:pt x="85" y="117"/>
                </a:cubicBezTo>
                <a:cubicBezTo>
                  <a:pt x="82" y="125"/>
                  <a:pt x="79" y="132"/>
                  <a:pt x="76" y="139"/>
                </a:cubicBezTo>
                <a:cubicBezTo>
                  <a:pt x="75" y="142"/>
                  <a:pt x="75" y="144"/>
                  <a:pt x="73" y="147"/>
                </a:cubicBezTo>
                <a:cubicBezTo>
                  <a:pt x="69" y="153"/>
                  <a:pt x="68" y="164"/>
                  <a:pt x="59" y="163"/>
                </a:cubicBezTo>
                <a:cubicBezTo>
                  <a:pt x="50" y="162"/>
                  <a:pt x="54" y="151"/>
                  <a:pt x="52" y="144"/>
                </a:cubicBezTo>
                <a:cubicBezTo>
                  <a:pt x="48" y="149"/>
                  <a:pt x="44" y="154"/>
                  <a:pt x="41" y="159"/>
                </a:cubicBezTo>
                <a:cubicBezTo>
                  <a:pt x="38" y="162"/>
                  <a:pt x="35" y="165"/>
                  <a:pt x="31" y="163"/>
                </a:cubicBezTo>
                <a:cubicBezTo>
                  <a:pt x="27" y="162"/>
                  <a:pt x="27" y="158"/>
                  <a:pt x="27" y="154"/>
                </a:cubicBezTo>
                <a:cubicBezTo>
                  <a:pt x="28" y="148"/>
                  <a:pt x="29" y="143"/>
                  <a:pt x="27" y="135"/>
                </a:cubicBezTo>
                <a:cubicBezTo>
                  <a:pt x="27" y="137"/>
                  <a:pt x="26" y="138"/>
                  <a:pt x="25" y="139"/>
                </a:cubicBezTo>
                <a:cubicBezTo>
                  <a:pt x="22" y="144"/>
                  <a:pt x="18" y="151"/>
                  <a:pt x="12" y="149"/>
                </a:cubicBezTo>
                <a:cubicBezTo>
                  <a:pt x="5" y="146"/>
                  <a:pt x="8" y="138"/>
                  <a:pt x="9" y="132"/>
                </a:cubicBezTo>
                <a:cubicBezTo>
                  <a:pt x="10" y="127"/>
                  <a:pt x="11" y="123"/>
                  <a:pt x="13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7" name="Grupo 56"/>
          <p:cNvGrpSpPr/>
          <p:nvPr/>
        </p:nvGrpSpPr>
        <p:grpSpPr>
          <a:xfrm>
            <a:off x="9436870" y="2873354"/>
            <a:ext cx="660399" cy="384175"/>
            <a:chOff x="-984250" y="1349375"/>
            <a:chExt cx="660399" cy="384175"/>
          </a:xfrm>
        </p:grpSpPr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-984250" y="1349375"/>
              <a:ext cx="509587" cy="323850"/>
            </a:xfrm>
            <a:custGeom>
              <a:avLst/>
              <a:gdLst>
                <a:gd name="T0" fmla="*/ 101 w 135"/>
                <a:gd name="T1" fmla="*/ 83 h 86"/>
                <a:gd name="T2" fmla="*/ 69 w 135"/>
                <a:gd name="T3" fmla="*/ 77 h 86"/>
                <a:gd name="T4" fmla="*/ 12 w 135"/>
                <a:gd name="T5" fmla="*/ 74 h 86"/>
                <a:gd name="T6" fmla="*/ 0 w 135"/>
                <a:gd name="T7" fmla="*/ 61 h 86"/>
                <a:gd name="T8" fmla="*/ 9 w 135"/>
                <a:gd name="T9" fmla="*/ 13 h 86"/>
                <a:gd name="T10" fmla="*/ 16 w 135"/>
                <a:gd name="T11" fmla="*/ 9 h 86"/>
                <a:gd name="T12" fmla="*/ 54 w 135"/>
                <a:gd name="T13" fmla="*/ 4 h 86"/>
                <a:gd name="T14" fmla="*/ 74 w 135"/>
                <a:gd name="T15" fmla="*/ 15 h 86"/>
                <a:gd name="T16" fmla="*/ 112 w 135"/>
                <a:gd name="T17" fmla="*/ 45 h 86"/>
                <a:gd name="T18" fmla="*/ 135 w 135"/>
                <a:gd name="T19" fmla="*/ 47 h 86"/>
                <a:gd name="T20" fmla="*/ 129 w 135"/>
                <a:gd name="T21" fmla="*/ 83 h 86"/>
                <a:gd name="T22" fmla="*/ 101 w 135"/>
                <a:gd name="T23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86">
                  <a:moveTo>
                    <a:pt x="101" y="83"/>
                  </a:moveTo>
                  <a:cubicBezTo>
                    <a:pt x="89" y="86"/>
                    <a:pt x="80" y="79"/>
                    <a:pt x="69" y="77"/>
                  </a:cubicBezTo>
                  <a:cubicBezTo>
                    <a:pt x="51" y="71"/>
                    <a:pt x="31" y="74"/>
                    <a:pt x="12" y="74"/>
                  </a:cubicBezTo>
                  <a:cubicBezTo>
                    <a:pt x="2" y="74"/>
                    <a:pt x="0" y="71"/>
                    <a:pt x="0" y="61"/>
                  </a:cubicBezTo>
                  <a:cubicBezTo>
                    <a:pt x="1" y="45"/>
                    <a:pt x="10" y="30"/>
                    <a:pt x="9" y="13"/>
                  </a:cubicBezTo>
                  <a:cubicBezTo>
                    <a:pt x="9" y="10"/>
                    <a:pt x="13" y="7"/>
                    <a:pt x="16" y="9"/>
                  </a:cubicBezTo>
                  <a:cubicBezTo>
                    <a:pt x="30" y="16"/>
                    <a:pt x="42" y="8"/>
                    <a:pt x="54" y="4"/>
                  </a:cubicBezTo>
                  <a:cubicBezTo>
                    <a:pt x="69" y="0"/>
                    <a:pt x="69" y="0"/>
                    <a:pt x="74" y="15"/>
                  </a:cubicBezTo>
                  <a:cubicBezTo>
                    <a:pt x="79" y="35"/>
                    <a:pt x="95" y="41"/>
                    <a:pt x="112" y="45"/>
                  </a:cubicBezTo>
                  <a:cubicBezTo>
                    <a:pt x="119" y="47"/>
                    <a:pt x="127" y="48"/>
                    <a:pt x="135" y="47"/>
                  </a:cubicBezTo>
                  <a:cubicBezTo>
                    <a:pt x="132" y="60"/>
                    <a:pt x="129" y="71"/>
                    <a:pt x="129" y="83"/>
                  </a:cubicBezTo>
                  <a:cubicBezTo>
                    <a:pt x="120" y="85"/>
                    <a:pt x="110" y="85"/>
                    <a:pt x="101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-976313" y="1628775"/>
              <a:ext cx="633412" cy="104775"/>
            </a:xfrm>
            <a:custGeom>
              <a:avLst/>
              <a:gdLst>
                <a:gd name="T0" fmla="*/ 119 w 168"/>
                <a:gd name="T1" fmla="*/ 24 h 28"/>
                <a:gd name="T2" fmla="*/ 89 w 168"/>
                <a:gd name="T3" fmla="*/ 24 h 28"/>
                <a:gd name="T4" fmla="*/ 67 w 168"/>
                <a:gd name="T5" fmla="*/ 18 h 28"/>
                <a:gd name="T6" fmla="*/ 44 w 168"/>
                <a:gd name="T7" fmla="*/ 20 h 28"/>
                <a:gd name="T8" fmla="*/ 15 w 168"/>
                <a:gd name="T9" fmla="*/ 24 h 28"/>
                <a:gd name="T10" fmla="*/ 1 w 168"/>
                <a:gd name="T11" fmla="*/ 10 h 28"/>
                <a:gd name="T12" fmla="*/ 6 w 168"/>
                <a:gd name="T13" fmla="*/ 4 h 28"/>
                <a:gd name="T14" fmla="*/ 81 w 168"/>
                <a:gd name="T15" fmla="*/ 12 h 28"/>
                <a:gd name="T16" fmla="*/ 105 w 168"/>
                <a:gd name="T17" fmla="*/ 14 h 28"/>
                <a:gd name="T18" fmla="*/ 160 w 168"/>
                <a:gd name="T19" fmla="*/ 14 h 28"/>
                <a:gd name="T20" fmla="*/ 168 w 168"/>
                <a:gd name="T21" fmla="*/ 19 h 28"/>
                <a:gd name="T22" fmla="*/ 160 w 168"/>
                <a:gd name="T23" fmla="*/ 23 h 28"/>
                <a:gd name="T24" fmla="*/ 119 w 168"/>
                <a:gd name="T25" fmla="*/ 23 h 28"/>
                <a:gd name="T26" fmla="*/ 119 w 168"/>
                <a:gd name="T2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28">
                  <a:moveTo>
                    <a:pt x="119" y="24"/>
                  </a:moveTo>
                  <a:cubicBezTo>
                    <a:pt x="109" y="24"/>
                    <a:pt x="99" y="24"/>
                    <a:pt x="89" y="24"/>
                  </a:cubicBezTo>
                  <a:cubicBezTo>
                    <a:pt x="81" y="24"/>
                    <a:pt x="74" y="24"/>
                    <a:pt x="67" y="18"/>
                  </a:cubicBezTo>
                  <a:cubicBezTo>
                    <a:pt x="61" y="13"/>
                    <a:pt x="52" y="12"/>
                    <a:pt x="44" y="20"/>
                  </a:cubicBezTo>
                  <a:cubicBezTo>
                    <a:pt x="37" y="28"/>
                    <a:pt x="25" y="22"/>
                    <a:pt x="15" y="24"/>
                  </a:cubicBezTo>
                  <a:cubicBezTo>
                    <a:pt x="4" y="26"/>
                    <a:pt x="2" y="19"/>
                    <a:pt x="1" y="10"/>
                  </a:cubicBezTo>
                  <a:cubicBezTo>
                    <a:pt x="0" y="6"/>
                    <a:pt x="1" y="4"/>
                    <a:pt x="6" y="4"/>
                  </a:cubicBezTo>
                  <a:cubicBezTo>
                    <a:pt x="31" y="5"/>
                    <a:pt x="57" y="0"/>
                    <a:pt x="81" y="12"/>
                  </a:cubicBezTo>
                  <a:cubicBezTo>
                    <a:pt x="89" y="15"/>
                    <a:pt x="97" y="14"/>
                    <a:pt x="105" y="14"/>
                  </a:cubicBezTo>
                  <a:cubicBezTo>
                    <a:pt x="124" y="14"/>
                    <a:pt x="142" y="14"/>
                    <a:pt x="160" y="14"/>
                  </a:cubicBezTo>
                  <a:cubicBezTo>
                    <a:pt x="163" y="14"/>
                    <a:pt x="168" y="13"/>
                    <a:pt x="168" y="19"/>
                  </a:cubicBezTo>
                  <a:cubicBezTo>
                    <a:pt x="168" y="24"/>
                    <a:pt x="164" y="23"/>
                    <a:pt x="160" y="23"/>
                  </a:cubicBezTo>
                  <a:cubicBezTo>
                    <a:pt x="147" y="23"/>
                    <a:pt x="133" y="23"/>
                    <a:pt x="119" y="23"/>
                  </a:cubicBezTo>
                  <a:cubicBezTo>
                    <a:pt x="119" y="23"/>
                    <a:pt x="119" y="24"/>
                    <a:pt x="1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-477838" y="1511300"/>
              <a:ext cx="153987" cy="173038"/>
            </a:xfrm>
            <a:custGeom>
              <a:avLst/>
              <a:gdLst>
                <a:gd name="T0" fmla="*/ 22 w 41"/>
                <a:gd name="T1" fmla="*/ 42 h 46"/>
                <a:gd name="T2" fmla="*/ 2 w 41"/>
                <a:gd name="T3" fmla="*/ 21 h 46"/>
                <a:gd name="T4" fmla="*/ 24 w 41"/>
                <a:gd name="T5" fmla="*/ 10 h 46"/>
                <a:gd name="T6" fmla="*/ 31 w 41"/>
                <a:gd name="T7" fmla="*/ 17 h 46"/>
                <a:gd name="T8" fmla="*/ 37 w 41"/>
                <a:gd name="T9" fmla="*/ 39 h 46"/>
                <a:gd name="T10" fmla="*/ 22 w 41"/>
                <a:gd name="T11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6">
                  <a:moveTo>
                    <a:pt x="22" y="42"/>
                  </a:moveTo>
                  <a:cubicBezTo>
                    <a:pt x="0" y="41"/>
                    <a:pt x="0" y="41"/>
                    <a:pt x="2" y="21"/>
                  </a:cubicBezTo>
                  <a:cubicBezTo>
                    <a:pt x="3" y="4"/>
                    <a:pt x="10" y="0"/>
                    <a:pt x="24" y="10"/>
                  </a:cubicBezTo>
                  <a:cubicBezTo>
                    <a:pt x="27" y="12"/>
                    <a:pt x="29" y="14"/>
                    <a:pt x="31" y="17"/>
                  </a:cubicBezTo>
                  <a:cubicBezTo>
                    <a:pt x="37" y="23"/>
                    <a:pt x="41" y="31"/>
                    <a:pt x="37" y="39"/>
                  </a:cubicBezTo>
                  <a:cubicBezTo>
                    <a:pt x="34" y="46"/>
                    <a:pt x="26" y="39"/>
                    <a:pt x="22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-603250" y="1662112"/>
              <a:ext cx="106362" cy="11113"/>
            </a:xfrm>
            <a:custGeom>
              <a:avLst/>
              <a:gdLst>
                <a:gd name="T0" fmla="*/ 0 w 28"/>
                <a:gd name="T1" fmla="*/ 0 h 3"/>
                <a:gd name="T2" fmla="*/ 28 w 28"/>
                <a:gd name="T3" fmla="*/ 0 h 3"/>
                <a:gd name="T4" fmla="*/ 0 w 2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">
                  <a:moveTo>
                    <a:pt x="0" y="0"/>
                  </a:moveTo>
                  <a:cubicBezTo>
                    <a:pt x="9" y="0"/>
                    <a:pt x="19" y="0"/>
                    <a:pt x="28" y="0"/>
                  </a:cubicBezTo>
                  <a:cubicBezTo>
                    <a:pt x="19" y="3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83750" y="24365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62483"/>
                </a:solidFill>
              </a:rPr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1937F4EC-89C5-49C9-B969-25494F3EF3BC}"/>
              </a:ext>
            </a:extLst>
          </p:cNvPr>
          <p:cNvGrpSpPr/>
          <p:nvPr/>
        </p:nvGrpSpPr>
        <p:grpSpPr>
          <a:xfrm>
            <a:off x="7541476" y="2363339"/>
            <a:ext cx="3139396" cy="1077218"/>
            <a:chOff x="8481110" y="2440898"/>
            <a:chExt cx="3139396" cy="107721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F97D35B-2359-4A60-861E-D9C0ADEB8AB4}"/>
                </a:ext>
              </a:extLst>
            </p:cNvPr>
            <p:cNvSpPr txBox="1"/>
            <p:nvPr/>
          </p:nvSpPr>
          <p:spPr>
            <a:xfrm>
              <a:off x="8497216" y="2687119"/>
              <a:ext cx="2294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4CD68F1-0912-422F-BACB-5AE0E88EA270}"/>
              </a:ext>
            </a:extLst>
          </p:cNvPr>
          <p:cNvGrpSpPr/>
          <p:nvPr/>
        </p:nvGrpSpPr>
        <p:grpSpPr>
          <a:xfrm>
            <a:off x="7541476" y="4644484"/>
            <a:ext cx="3139396" cy="1077218"/>
            <a:chOff x="1715369" y="1766707"/>
            <a:chExt cx="1780544" cy="1077218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915C4E9-6D40-48B1-94E4-FD98483FCABE}"/>
                </a:ext>
              </a:extLst>
            </p:cNvPr>
            <p:cNvSpPr txBox="1"/>
            <p:nvPr/>
          </p:nvSpPr>
          <p:spPr>
            <a:xfrm>
              <a:off x="1724503" y="2012928"/>
              <a:ext cx="1301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811313B-379A-4685-AB4F-F231570CB104}"/>
              </a:ext>
            </a:extLst>
          </p:cNvPr>
          <p:cNvGrpSpPr/>
          <p:nvPr/>
        </p:nvGrpSpPr>
        <p:grpSpPr>
          <a:xfrm>
            <a:off x="-107859" y="3465649"/>
            <a:ext cx="3144280" cy="1077218"/>
            <a:chOff x="1715369" y="1766707"/>
            <a:chExt cx="1783314" cy="1077218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A133E99-2F1B-461A-A4CE-F38FA120072B}"/>
                </a:ext>
              </a:extLst>
            </p:cNvPr>
            <p:cNvSpPr txBox="1"/>
            <p:nvPr/>
          </p:nvSpPr>
          <p:spPr>
            <a:xfrm>
              <a:off x="2226002" y="2012928"/>
              <a:ext cx="1272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Freeform 65">
            <a:extLst>
              <a:ext uri="{FF2B5EF4-FFF2-40B4-BE49-F238E27FC236}">
                <a16:creationId xmlns="" xmlns:a16="http://schemas.microsoft.com/office/drawing/2014/main" id="{FE5E6AD3-3D85-4639-99FE-C82031315256}"/>
              </a:ext>
            </a:extLst>
          </p:cNvPr>
          <p:cNvSpPr/>
          <p:nvPr/>
        </p:nvSpPr>
        <p:spPr>
          <a:xfrm>
            <a:off x="5050269" y="2231505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FE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66">
            <a:extLst>
              <a:ext uri="{FF2B5EF4-FFF2-40B4-BE49-F238E27FC236}">
                <a16:creationId xmlns="" xmlns:a16="http://schemas.microsoft.com/office/drawing/2014/main" id="{98179F7F-6EF5-4A5F-9239-D5436AE57A64}"/>
              </a:ext>
            </a:extLst>
          </p:cNvPr>
          <p:cNvSpPr/>
          <p:nvPr/>
        </p:nvSpPr>
        <p:spPr>
          <a:xfrm flipH="1">
            <a:off x="3114573" y="3355467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FE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7">
            <a:extLst>
              <a:ext uri="{FF2B5EF4-FFF2-40B4-BE49-F238E27FC236}">
                <a16:creationId xmlns="" xmlns:a16="http://schemas.microsoft.com/office/drawing/2014/main" id="{2D923EA8-C29E-4304-95DE-179DF439515E}"/>
              </a:ext>
            </a:extLst>
          </p:cNvPr>
          <p:cNvSpPr/>
          <p:nvPr/>
        </p:nvSpPr>
        <p:spPr>
          <a:xfrm>
            <a:off x="5050269" y="4512650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FE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upo 37"/>
          <p:cNvGrpSpPr/>
          <p:nvPr/>
        </p:nvGrpSpPr>
        <p:grpSpPr>
          <a:xfrm>
            <a:off x="-2099062" y="6131395"/>
            <a:ext cx="590689" cy="786373"/>
            <a:chOff x="3579813" y="7008813"/>
            <a:chExt cx="1547812" cy="2060574"/>
          </a:xfrm>
          <a:solidFill>
            <a:srgbClr val="FF0000"/>
          </a:solidFill>
        </p:grpSpPr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3579813" y="7008813"/>
              <a:ext cx="1547812" cy="2060574"/>
            </a:xfrm>
            <a:custGeom>
              <a:avLst/>
              <a:gdLst>
                <a:gd name="T0" fmla="*/ 410 w 410"/>
                <a:gd name="T1" fmla="*/ 491 h 546"/>
                <a:gd name="T2" fmla="*/ 54 w 410"/>
                <a:gd name="T3" fmla="*/ 546 h 546"/>
                <a:gd name="T4" fmla="*/ 0 w 410"/>
                <a:gd name="T5" fmla="*/ 53 h 546"/>
                <a:gd name="T6" fmla="*/ 356 w 410"/>
                <a:gd name="T7" fmla="*/ 0 h 546"/>
                <a:gd name="T8" fmla="*/ 410 w 410"/>
                <a:gd name="T9" fmla="*/ 275 h 546"/>
                <a:gd name="T10" fmla="*/ 386 w 410"/>
                <a:gd name="T11" fmla="*/ 156 h 546"/>
                <a:gd name="T12" fmla="*/ 42 w 410"/>
                <a:gd name="T13" fmla="*/ 137 h 546"/>
                <a:gd name="T14" fmla="*/ 24 w 410"/>
                <a:gd name="T15" fmla="*/ 494 h 546"/>
                <a:gd name="T16" fmla="*/ 357 w 410"/>
                <a:gd name="T17" fmla="*/ 522 h 546"/>
                <a:gd name="T18" fmla="*/ 386 w 410"/>
                <a:gd name="T19" fmla="*/ 326 h 546"/>
                <a:gd name="T20" fmla="*/ 346 w 410"/>
                <a:gd name="T21" fmla="*/ 81 h 546"/>
                <a:gd name="T22" fmla="*/ 363 w 410"/>
                <a:gd name="T23" fmla="*/ 108 h 546"/>
                <a:gd name="T24" fmla="*/ 367 w 410"/>
                <a:gd name="T25" fmla="*/ 46 h 546"/>
                <a:gd name="T26" fmla="*/ 354 w 410"/>
                <a:gd name="T27" fmla="*/ 47 h 546"/>
                <a:gd name="T28" fmla="*/ 340 w 410"/>
                <a:gd name="T29" fmla="*/ 41 h 546"/>
                <a:gd name="T30" fmla="*/ 328 w 410"/>
                <a:gd name="T31" fmla="*/ 43 h 546"/>
                <a:gd name="T32" fmla="*/ 335 w 410"/>
                <a:gd name="T33" fmla="*/ 108 h 546"/>
                <a:gd name="T34" fmla="*/ 342 w 410"/>
                <a:gd name="T35" fmla="*/ 81 h 546"/>
                <a:gd name="T36" fmla="*/ 166 w 410"/>
                <a:gd name="T37" fmla="*/ 97 h 546"/>
                <a:gd name="T38" fmla="*/ 162 w 410"/>
                <a:gd name="T39" fmla="*/ 46 h 546"/>
                <a:gd name="T40" fmla="*/ 147 w 410"/>
                <a:gd name="T41" fmla="*/ 45 h 546"/>
                <a:gd name="T42" fmla="*/ 169 w 410"/>
                <a:gd name="T43" fmla="*/ 109 h 546"/>
                <a:gd name="T44" fmla="*/ 188 w 410"/>
                <a:gd name="T45" fmla="*/ 48 h 546"/>
                <a:gd name="T46" fmla="*/ 173 w 410"/>
                <a:gd name="T47" fmla="*/ 48 h 546"/>
                <a:gd name="T48" fmla="*/ 274 w 410"/>
                <a:gd name="T49" fmla="*/ 72 h 546"/>
                <a:gd name="T50" fmla="*/ 274 w 410"/>
                <a:gd name="T51" fmla="*/ 89 h 546"/>
                <a:gd name="T52" fmla="*/ 316 w 410"/>
                <a:gd name="T53" fmla="*/ 89 h 546"/>
                <a:gd name="T54" fmla="*/ 295 w 410"/>
                <a:gd name="T55" fmla="*/ 35 h 546"/>
                <a:gd name="T56" fmla="*/ 274 w 410"/>
                <a:gd name="T57" fmla="*/ 72 h 546"/>
                <a:gd name="T58" fmla="*/ 98 w 410"/>
                <a:gd name="T59" fmla="*/ 109 h 546"/>
                <a:gd name="T60" fmla="*/ 124 w 410"/>
                <a:gd name="T61" fmla="*/ 103 h 546"/>
                <a:gd name="T62" fmla="*/ 136 w 410"/>
                <a:gd name="T63" fmla="*/ 99 h 546"/>
                <a:gd name="T64" fmla="*/ 117 w 410"/>
                <a:gd name="T65" fmla="*/ 36 h 546"/>
                <a:gd name="T66" fmla="*/ 94 w 410"/>
                <a:gd name="T67" fmla="*/ 106 h 546"/>
                <a:gd name="T68" fmla="*/ 69 w 410"/>
                <a:gd name="T69" fmla="*/ 51 h 546"/>
                <a:gd name="T70" fmla="*/ 83 w 410"/>
                <a:gd name="T71" fmla="*/ 45 h 546"/>
                <a:gd name="T72" fmla="*/ 44 w 410"/>
                <a:gd name="T73" fmla="*/ 52 h 546"/>
                <a:gd name="T74" fmla="*/ 78 w 410"/>
                <a:gd name="T75" fmla="*/ 105 h 546"/>
                <a:gd name="T76" fmla="*/ 77 w 410"/>
                <a:gd name="T77" fmla="*/ 84 h 546"/>
                <a:gd name="T78" fmla="*/ 64 w 410"/>
                <a:gd name="T79" fmla="*/ 97 h 546"/>
                <a:gd name="T80" fmla="*/ 209 w 410"/>
                <a:gd name="T81" fmla="*/ 76 h 546"/>
                <a:gd name="T82" fmla="*/ 217 w 410"/>
                <a:gd name="T83" fmla="*/ 108 h 546"/>
                <a:gd name="T84" fmla="*/ 235 w 410"/>
                <a:gd name="T85" fmla="*/ 43 h 546"/>
                <a:gd name="T86" fmla="*/ 202 w 410"/>
                <a:gd name="T87" fmla="*/ 38 h 546"/>
                <a:gd name="T88" fmla="*/ 209 w 410"/>
                <a:gd name="T89" fmla="*/ 76 h 546"/>
                <a:gd name="T90" fmla="*/ 261 w 410"/>
                <a:gd name="T91" fmla="*/ 106 h 546"/>
                <a:gd name="T92" fmla="*/ 253 w 410"/>
                <a:gd name="T93" fmla="*/ 36 h 546"/>
                <a:gd name="T94" fmla="*/ 246 w 410"/>
                <a:gd name="T95" fmla="*/ 9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546">
                  <a:moveTo>
                    <a:pt x="410" y="275"/>
                  </a:moveTo>
                  <a:cubicBezTo>
                    <a:pt x="410" y="347"/>
                    <a:pt x="410" y="419"/>
                    <a:pt x="410" y="491"/>
                  </a:cubicBezTo>
                  <a:cubicBezTo>
                    <a:pt x="410" y="530"/>
                    <a:pt x="394" y="546"/>
                    <a:pt x="355" y="546"/>
                  </a:cubicBezTo>
                  <a:cubicBezTo>
                    <a:pt x="255" y="546"/>
                    <a:pt x="154" y="546"/>
                    <a:pt x="54" y="546"/>
                  </a:cubicBezTo>
                  <a:cubicBezTo>
                    <a:pt x="17" y="546"/>
                    <a:pt x="0" y="529"/>
                    <a:pt x="0" y="492"/>
                  </a:cubicBezTo>
                  <a:cubicBezTo>
                    <a:pt x="0" y="345"/>
                    <a:pt x="0" y="199"/>
                    <a:pt x="0" y="53"/>
                  </a:cubicBezTo>
                  <a:cubicBezTo>
                    <a:pt x="1" y="17"/>
                    <a:pt x="18" y="0"/>
                    <a:pt x="54" y="0"/>
                  </a:cubicBezTo>
                  <a:cubicBezTo>
                    <a:pt x="155" y="0"/>
                    <a:pt x="255" y="0"/>
                    <a:pt x="356" y="0"/>
                  </a:cubicBezTo>
                  <a:cubicBezTo>
                    <a:pt x="393" y="0"/>
                    <a:pt x="410" y="17"/>
                    <a:pt x="410" y="53"/>
                  </a:cubicBezTo>
                  <a:cubicBezTo>
                    <a:pt x="410" y="127"/>
                    <a:pt x="410" y="201"/>
                    <a:pt x="410" y="275"/>
                  </a:cubicBezTo>
                  <a:close/>
                  <a:moveTo>
                    <a:pt x="386" y="326"/>
                  </a:moveTo>
                  <a:cubicBezTo>
                    <a:pt x="386" y="269"/>
                    <a:pt x="385" y="213"/>
                    <a:pt x="386" y="156"/>
                  </a:cubicBezTo>
                  <a:cubicBezTo>
                    <a:pt x="386" y="141"/>
                    <a:pt x="383" y="137"/>
                    <a:pt x="367" y="137"/>
                  </a:cubicBezTo>
                  <a:cubicBezTo>
                    <a:pt x="259" y="137"/>
                    <a:pt x="150" y="137"/>
                    <a:pt x="42" y="137"/>
                  </a:cubicBezTo>
                  <a:cubicBezTo>
                    <a:pt x="28" y="137"/>
                    <a:pt x="24" y="140"/>
                    <a:pt x="24" y="154"/>
                  </a:cubicBezTo>
                  <a:cubicBezTo>
                    <a:pt x="25" y="267"/>
                    <a:pt x="24" y="381"/>
                    <a:pt x="24" y="494"/>
                  </a:cubicBezTo>
                  <a:cubicBezTo>
                    <a:pt x="24" y="516"/>
                    <a:pt x="31" y="522"/>
                    <a:pt x="53" y="522"/>
                  </a:cubicBezTo>
                  <a:cubicBezTo>
                    <a:pt x="154" y="522"/>
                    <a:pt x="256" y="522"/>
                    <a:pt x="357" y="522"/>
                  </a:cubicBezTo>
                  <a:cubicBezTo>
                    <a:pt x="380" y="522"/>
                    <a:pt x="386" y="516"/>
                    <a:pt x="386" y="493"/>
                  </a:cubicBezTo>
                  <a:cubicBezTo>
                    <a:pt x="386" y="437"/>
                    <a:pt x="386" y="382"/>
                    <a:pt x="386" y="326"/>
                  </a:cubicBezTo>
                  <a:close/>
                  <a:moveTo>
                    <a:pt x="342" y="81"/>
                  </a:moveTo>
                  <a:cubicBezTo>
                    <a:pt x="343" y="81"/>
                    <a:pt x="344" y="81"/>
                    <a:pt x="346" y="81"/>
                  </a:cubicBezTo>
                  <a:cubicBezTo>
                    <a:pt x="348" y="88"/>
                    <a:pt x="351" y="95"/>
                    <a:pt x="354" y="102"/>
                  </a:cubicBezTo>
                  <a:cubicBezTo>
                    <a:pt x="356" y="105"/>
                    <a:pt x="360" y="106"/>
                    <a:pt x="363" y="108"/>
                  </a:cubicBezTo>
                  <a:cubicBezTo>
                    <a:pt x="364" y="105"/>
                    <a:pt x="367" y="102"/>
                    <a:pt x="367" y="100"/>
                  </a:cubicBezTo>
                  <a:cubicBezTo>
                    <a:pt x="367" y="82"/>
                    <a:pt x="367" y="64"/>
                    <a:pt x="367" y="46"/>
                  </a:cubicBezTo>
                  <a:cubicBezTo>
                    <a:pt x="367" y="43"/>
                    <a:pt x="363" y="39"/>
                    <a:pt x="361" y="36"/>
                  </a:cubicBezTo>
                  <a:cubicBezTo>
                    <a:pt x="358" y="40"/>
                    <a:pt x="355" y="43"/>
                    <a:pt x="354" y="47"/>
                  </a:cubicBezTo>
                  <a:cubicBezTo>
                    <a:pt x="353" y="51"/>
                    <a:pt x="353" y="56"/>
                    <a:pt x="353" y="60"/>
                  </a:cubicBezTo>
                  <a:cubicBezTo>
                    <a:pt x="347" y="54"/>
                    <a:pt x="344" y="47"/>
                    <a:pt x="340" y="41"/>
                  </a:cubicBezTo>
                  <a:cubicBezTo>
                    <a:pt x="339" y="39"/>
                    <a:pt x="335" y="36"/>
                    <a:pt x="333" y="37"/>
                  </a:cubicBezTo>
                  <a:cubicBezTo>
                    <a:pt x="331" y="37"/>
                    <a:pt x="328" y="41"/>
                    <a:pt x="328" y="43"/>
                  </a:cubicBezTo>
                  <a:cubicBezTo>
                    <a:pt x="327" y="62"/>
                    <a:pt x="327" y="81"/>
                    <a:pt x="328" y="100"/>
                  </a:cubicBezTo>
                  <a:cubicBezTo>
                    <a:pt x="328" y="103"/>
                    <a:pt x="333" y="105"/>
                    <a:pt x="335" y="108"/>
                  </a:cubicBezTo>
                  <a:cubicBezTo>
                    <a:pt x="337" y="105"/>
                    <a:pt x="341" y="103"/>
                    <a:pt x="341" y="100"/>
                  </a:cubicBezTo>
                  <a:cubicBezTo>
                    <a:pt x="342" y="94"/>
                    <a:pt x="342" y="88"/>
                    <a:pt x="342" y="81"/>
                  </a:cubicBezTo>
                  <a:close/>
                  <a:moveTo>
                    <a:pt x="173" y="96"/>
                  </a:moveTo>
                  <a:cubicBezTo>
                    <a:pt x="171" y="97"/>
                    <a:pt x="168" y="97"/>
                    <a:pt x="166" y="97"/>
                  </a:cubicBezTo>
                  <a:cubicBezTo>
                    <a:pt x="165" y="93"/>
                    <a:pt x="162" y="88"/>
                    <a:pt x="162" y="84"/>
                  </a:cubicBezTo>
                  <a:cubicBezTo>
                    <a:pt x="162" y="71"/>
                    <a:pt x="163" y="59"/>
                    <a:pt x="162" y="46"/>
                  </a:cubicBezTo>
                  <a:cubicBezTo>
                    <a:pt x="162" y="43"/>
                    <a:pt x="157" y="40"/>
                    <a:pt x="155" y="36"/>
                  </a:cubicBezTo>
                  <a:cubicBezTo>
                    <a:pt x="152" y="39"/>
                    <a:pt x="147" y="42"/>
                    <a:pt x="147" y="45"/>
                  </a:cubicBezTo>
                  <a:cubicBezTo>
                    <a:pt x="146" y="61"/>
                    <a:pt x="146" y="76"/>
                    <a:pt x="147" y="91"/>
                  </a:cubicBezTo>
                  <a:cubicBezTo>
                    <a:pt x="147" y="105"/>
                    <a:pt x="156" y="110"/>
                    <a:pt x="169" y="109"/>
                  </a:cubicBezTo>
                  <a:cubicBezTo>
                    <a:pt x="181" y="109"/>
                    <a:pt x="189" y="103"/>
                    <a:pt x="189" y="91"/>
                  </a:cubicBezTo>
                  <a:cubicBezTo>
                    <a:pt x="189" y="76"/>
                    <a:pt x="189" y="62"/>
                    <a:pt x="188" y="48"/>
                  </a:cubicBezTo>
                  <a:cubicBezTo>
                    <a:pt x="188" y="44"/>
                    <a:pt x="183" y="40"/>
                    <a:pt x="180" y="36"/>
                  </a:cubicBezTo>
                  <a:cubicBezTo>
                    <a:pt x="178" y="40"/>
                    <a:pt x="174" y="44"/>
                    <a:pt x="173" y="48"/>
                  </a:cubicBezTo>
                  <a:cubicBezTo>
                    <a:pt x="173" y="64"/>
                    <a:pt x="173" y="80"/>
                    <a:pt x="173" y="96"/>
                  </a:cubicBezTo>
                  <a:close/>
                  <a:moveTo>
                    <a:pt x="274" y="72"/>
                  </a:moveTo>
                  <a:cubicBezTo>
                    <a:pt x="274" y="72"/>
                    <a:pt x="274" y="72"/>
                    <a:pt x="274" y="72"/>
                  </a:cubicBezTo>
                  <a:cubicBezTo>
                    <a:pt x="274" y="78"/>
                    <a:pt x="274" y="83"/>
                    <a:pt x="274" y="89"/>
                  </a:cubicBezTo>
                  <a:cubicBezTo>
                    <a:pt x="274" y="103"/>
                    <a:pt x="282" y="109"/>
                    <a:pt x="295" y="109"/>
                  </a:cubicBezTo>
                  <a:cubicBezTo>
                    <a:pt x="308" y="109"/>
                    <a:pt x="316" y="103"/>
                    <a:pt x="316" y="89"/>
                  </a:cubicBezTo>
                  <a:cubicBezTo>
                    <a:pt x="316" y="78"/>
                    <a:pt x="316" y="66"/>
                    <a:pt x="316" y="55"/>
                  </a:cubicBezTo>
                  <a:cubicBezTo>
                    <a:pt x="316" y="42"/>
                    <a:pt x="308" y="35"/>
                    <a:pt x="295" y="35"/>
                  </a:cubicBezTo>
                  <a:cubicBezTo>
                    <a:pt x="282" y="35"/>
                    <a:pt x="274" y="41"/>
                    <a:pt x="274" y="54"/>
                  </a:cubicBezTo>
                  <a:cubicBezTo>
                    <a:pt x="274" y="60"/>
                    <a:pt x="274" y="66"/>
                    <a:pt x="274" y="72"/>
                  </a:cubicBezTo>
                  <a:close/>
                  <a:moveTo>
                    <a:pt x="94" y="106"/>
                  </a:moveTo>
                  <a:cubicBezTo>
                    <a:pt x="95" y="107"/>
                    <a:pt x="96" y="108"/>
                    <a:pt x="98" y="109"/>
                  </a:cubicBezTo>
                  <a:cubicBezTo>
                    <a:pt x="102" y="107"/>
                    <a:pt x="107" y="105"/>
                    <a:pt x="108" y="102"/>
                  </a:cubicBezTo>
                  <a:cubicBezTo>
                    <a:pt x="115" y="86"/>
                    <a:pt x="119" y="92"/>
                    <a:pt x="124" y="103"/>
                  </a:cubicBezTo>
                  <a:cubicBezTo>
                    <a:pt x="125" y="105"/>
                    <a:pt x="129" y="106"/>
                    <a:pt x="132" y="108"/>
                  </a:cubicBezTo>
                  <a:cubicBezTo>
                    <a:pt x="133" y="105"/>
                    <a:pt x="136" y="102"/>
                    <a:pt x="136" y="99"/>
                  </a:cubicBezTo>
                  <a:cubicBezTo>
                    <a:pt x="133" y="80"/>
                    <a:pt x="130" y="61"/>
                    <a:pt x="126" y="43"/>
                  </a:cubicBezTo>
                  <a:cubicBezTo>
                    <a:pt x="125" y="40"/>
                    <a:pt x="120" y="36"/>
                    <a:pt x="117" y="36"/>
                  </a:cubicBezTo>
                  <a:cubicBezTo>
                    <a:pt x="113" y="37"/>
                    <a:pt x="106" y="39"/>
                    <a:pt x="105" y="42"/>
                  </a:cubicBezTo>
                  <a:cubicBezTo>
                    <a:pt x="101" y="63"/>
                    <a:pt x="97" y="84"/>
                    <a:pt x="94" y="106"/>
                  </a:cubicBezTo>
                  <a:close/>
                  <a:moveTo>
                    <a:pt x="65" y="46"/>
                  </a:moveTo>
                  <a:cubicBezTo>
                    <a:pt x="67" y="49"/>
                    <a:pt x="67" y="50"/>
                    <a:pt x="69" y="51"/>
                  </a:cubicBezTo>
                  <a:cubicBezTo>
                    <a:pt x="72" y="54"/>
                    <a:pt x="76" y="57"/>
                    <a:pt x="80" y="60"/>
                  </a:cubicBezTo>
                  <a:cubicBezTo>
                    <a:pt x="81" y="55"/>
                    <a:pt x="84" y="47"/>
                    <a:pt x="83" y="45"/>
                  </a:cubicBezTo>
                  <a:cubicBezTo>
                    <a:pt x="76" y="41"/>
                    <a:pt x="67" y="35"/>
                    <a:pt x="61" y="36"/>
                  </a:cubicBezTo>
                  <a:cubicBezTo>
                    <a:pt x="54" y="37"/>
                    <a:pt x="45" y="45"/>
                    <a:pt x="44" y="52"/>
                  </a:cubicBezTo>
                  <a:cubicBezTo>
                    <a:pt x="41" y="65"/>
                    <a:pt x="41" y="79"/>
                    <a:pt x="43" y="92"/>
                  </a:cubicBezTo>
                  <a:cubicBezTo>
                    <a:pt x="45" y="108"/>
                    <a:pt x="66" y="116"/>
                    <a:pt x="78" y="105"/>
                  </a:cubicBezTo>
                  <a:cubicBezTo>
                    <a:pt x="82" y="101"/>
                    <a:pt x="83" y="94"/>
                    <a:pt x="84" y="89"/>
                  </a:cubicBezTo>
                  <a:cubicBezTo>
                    <a:pt x="84" y="88"/>
                    <a:pt x="78" y="84"/>
                    <a:pt x="77" y="84"/>
                  </a:cubicBezTo>
                  <a:cubicBezTo>
                    <a:pt x="74" y="87"/>
                    <a:pt x="71" y="91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56" y="85"/>
                    <a:pt x="56" y="58"/>
                    <a:pt x="65" y="46"/>
                  </a:cubicBezTo>
                  <a:close/>
                  <a:moveTo>
                    <a:pt x="209" y="76"/>
                  </a:moveTo>
                  <a:cubicBezTo>
                    <a:pt x="209" y="83"/>
                    <a:pt x="208" y="90"/>
                    <a:pt x="209" y="95"/>
                  </a:cubicBezTo>
                  <a:cubicBezTo>
                    <a:pt x="210" y="100"/>
                    <a:pt x="214" y="104"/>
                    <a:pt x="217" y="108"/>
                  </a:cubicBezTo>
                  <a:cubicBezTo>
                    <a:pt x="220" y="104"/>
                    <a:pt x="223" y="100"/>
                    <a:pt x="225" y="95"/>
                  </a:cubicBezTo>
                  <a:cubicBezTo>
                    <a:pt x="229" y="78"/>
                    <a:pt x="215" y="57"/>
                    <a:pt x="235" y="43"/>
                  </a:cubicBezTo>
                  <a:cubicBezTo>
                    <a:pt x="236" y="43"/>
                    <a:pt x="233" y="37"/>
                    <a:pt x="232" y="37"/>
                  </a:cubicBezTo>
                  <a:cubicBezTo>
                    <a:pt x="222" y="37"/>
                    <a:pt x="212" y="37"/>
                    <a:pt x="202" y="38"/>
                  </a:cubicBezTo>
                  <a:cubicBezTo>
                    <a:pt x="201" y="38"/>
                    <a:pt x="199" y="44"/>
                    <a:pt x="200" y="44"/>
                  </a:cubicBezTo>
                  <a:cubicBezTo>
                    <a:pt x="216" y="52"/>
                    <a:pt x="206" y="66"/>
                    <a:pt x="209" y="76"/>
                  </a:cubicBezTo>
                  <a:close/>
                  <a:moveTo>
                    <a:pt x="255" y="110"/>
                  </a:moveTo>
                  <a:cubicBezTo>
                    <a:pt x="257" y="108"/>
                    <a:pt x="259" y="107"/>
                    <a:pt x="261" y="106"/>
                  </a:cubicBezTo>
                  <a:cubicBezTo>
                    <a:pt x="261" y="86"/>
                    <a:pt x="262" y="66"/>
                    <a:pt x="261" y="46"/>
                  </a:cubicBezTo>
                  <a:cubicBezTo>
                    <a:pt x="261" y="42"/>
                    <a:pt x="256" y="39"/>
                    <a:pt x="253" y="36"/>
                  </a:cubicBezTo>
                  <a:cubicBezTo>
                    <a:pt x="250" y="39"/>
                    <a:pt x="246" y="43"/>
                    <a:pt x="246" y="46"/>
                  </a:cubicBezTo>
                  <a:cubicBezTo>
                    <a:pt x="245" y="63"/>
                    <a:pt x="245" y="81"/>
                    <a:pt x="246" y="98"/>
                  </a:cubicBezTo>
                  <a:cubicBezTo>
                    <a:pt x="246" y="102"/>
                    <a:pt x="252" y="106"/>
                    <a:pt x="25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4221163" y="7729538"/>
              <a:ext cx="261937" cy="773112"/>
            </a:xfrm>
            <a:custGeom>
              <a:avLst/>
              <a:gdLst>
                <a:gd name="T0" fmla="*/ 68 w 69"/>
                <a:gd name="T1" fmla="*/ 37 h 205"/>
                <a:gd name="T2" fmla="*/ 50 w 69"/>
                <a:gd name="T3" fmla="*/ 187 h 205"/>
                <a:gd name="T4" fmla="*/ 36 w 69"/>
                <a:gd name="T5" fmla="*/ 203 h 205"/>
                <a:gd name="T6" fmla="*/ 20 w 69"/>
                <a:gd name="T7" fmla="*/ 187 h 205"/>
                <a:gd name="T8" fmla="*/ 2 w 69"/>
                <a:gd name="T9" fmla="*/ 38 h 205"/>
                <a:gd name="T10" fmla="*/ 34 w 69"/>
                <a:gd name="T11" fmla="*/ 1 h 205"/>
                <a:gd name="T12" fmla="*/ 68 w 69"/>
                <a:gd name="T13" fmla="*/ 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05">
                  <a:moveTo>
                    <a:pt x="68" y="37"/>
                  </a:moveTo>
                  <a:cubicBezTo>
                    <a:pt x="62" y="88"/>
                    <a:pt x="57" y="137"/>
                    <a:pt x="50" y="187"/>
                  </a:cubicBezTo>
                  <a:cubicBezTo>
                    <a:pt x="49" y="193"/>
                    <a:pt x="41" y="202"/>
                    <a:pt x="36" y="203"/>
                  </a:cubicBezTo>
                  <a:cubicBezTo>
                    <a:pt x="25" y="205"/>
                    <a:pt x="21" y="196"/>
                    <a:pt x="20" y="187"/>
                  </a:cubicBezTo>
                  <a:cubicBezTo>
                    <a:pt x="14" y="137"/>
                    <a:pt x="8" y="87"/>
                    <a:pt x="2" y="38"/>
                  </a:cubicBezTo>
                  <a:cubicBezTo>
                    <a:pt x="0" y="16"/>
                    <a:pt x="14" y="1"/>
                    <a:pt x="34" y="1"/>
                  </a:cubicBezTo>
                  <a:cubicBezTo>
                    <a:pt x="55" y="0"/>
                    <a:pt x="69" y="16"/>
                    <a:pt x="6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267200" y="8574088"/>
              <a:ext cx="177800" cy="185737"/>
            </a:xfrm>
            <a:custGeom>
              <a:avLst/>
              <a:gdLst>
                <a:gd name="T0" fmla="*/ 23 w 47"/>
                <a:gd name="T1" fmla="*/ 0 h 49"/>
                <a:gd name="T2" fmla="*/ 47 w 47"/>
                <a:gd name="T3" fmla="*/ 24 h 49"/>
                <a:gd name="T4" fmla="*/ 22 w 47"/>
                <a:gd name="T5" fmla="*/ 48 h 49"/>
                <a:gd name="T6" fmla="*/ 0 w 47"/>
                <a:gd name="T7" fmla="*/ 24 h 49"/>
                <a:gd name="T8" fmla="*/ 23 w 47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37" y="0"/>
                    <a:pt x="46" y="10"/>
                    <a:pt x="47" y="24"/>
                  </a:cubicBezTo>
                  <a:cubicBezTo>
                    <a:pt x="47" y="38"/>
                    <a:pt x="37" y="49"/>
                    <a:pt x="22" y="48"/>
                  </a:cubicBezTo>
                  <a:cubicBezTo>
                    <a:pt x="9" y="48"/>
                    <a:pt x="0" y="38"/>
                    <a:pt x="0" y="24"/>
                  </a:cubicBezTo>
                  <a:cubicBezTo>
                    <a:pt x="0" y="10"/>
                    <a:pt x="9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2" name="Freeform 17"/>
          <p:cNvSpPr>
            <a:spLocks/>
          </p:cNvSpPr>
          <p:nvPr/>
        </p:nvSpPr>
        <p:spPr bwMode="auto">
          <a:xfrm>
            <a:off x="-3173413" y="1893888"/>
            <a:ext cx="412750" cy="557212"/>
          </a:xfrm>
          <a:custGeom>
            <a:avLst/>
            <a:gdLst>
              <a:gd name="T0" fmla="*/ 44 w 110"/>
              <a:gd name="T1" fmla="*/ 0 h 148"/>
              <a:gd name="T2" fmla="*/ 46 w 110"/>
              <a:gd name="T3" fmla="*/ 1 h 148"/>
              <a:gd name="T4" fmla="*/ 79 w 110"/>
              <a:gd name="T5" fmla="*/ 55 h 148"/>
              <a:gd name="T6" fmla="*/ 80 w 110"/>
              <a:gd name="T7" fmla="*/ 84 h 148"/>
              <a:gd name="T8" fmla="*/ 81 w 110"/>
              <a:gd name="T9" fmla="*/ 84 h 148"/>
              <a:gd name="T10" fmla="*/ 92 w 110"/>
              <a:gd name="T11" fmla="*/ 68 h 148"/>
              <a:gd name="T12" fmla="*/ 64 w 110"/>
              <a:gd name="T13" fmla="*/ 148 h 148"/>
              <a:gd name="T14" fmla="*/ 80 w 110"/>
              <a:gd name="T15" fmla="*/ 124 h 148"/>
              <a:gd name="T16" fmla="*/ 87 w 110"/>
              <a:gd name="T17" fmla="*/ 96 h 148"/>
              <a:gd name="T18" fmla="*/ 66 w 110"/>
              <a:gd name="T19" fmla="*/ 105 h 148"/>
              <a:gd name="T20" fmla="*/ 58 w 110"/>
              <a:gd name="T21" fmla="*/ 48 h 148"/>
              <a:gd name="T22" fmla="*/ 47 w 110"/>
              <a:gd name="T23" fmla="*/ 88 h 148"/>
              <a:gd name="T24" fmla="*/ 38 w 110"/>
              <a:gd name="T25" fmla="*/ 71 h 148"/>
              <a:gd name="T26" fmla="*/ 37 w 110"/>
              <a:gd name="T27" fmla="*/ 71 h 148"/>
              <a:gd name="T28" fmla="*/ 35 w 110"/>
              <a:gd name="T29" fmla="*/ 83 h 148"/>
              <a:gd name="T30" fmla="*/ 20 w 110"/>
              <a:gd name="T31" fmla="*/ 110 h 148"/>
              <a:gd name="T32" fmla="*/ 17 w 110"/>
              <a:gd name="T33" fmla="*/ 144 h 148"/>
              <a:gd name="T34" fmla="*/ 18 w 110"/>
              <a:gd name="T35" fmla="*/ 146 h 148"/>
              <a:gd name="T36" fmla="*/ 7 w 110"/>
              <a:gd name="T37" fmla="*/ 137 h 148"/>
              <a:gd name="T38" fmla="*/ 9 w 110"/>
              <a:gd name="T39" fmla="*/ 97 h 148"/>
              <a:gd name="T40" fmla="*/ 15 w 110"/>
              <a:gd name="T41" fmla="*/ 37 h 148"/>
              <a:gd name="T42" fmla="*/ 44 w 110"/>
              <a:gd name="T43" fmla="*/ 57 h 148"/>
              <a:gd name="T44" fmla="*/ 47 w 110"/>
              <a:gd name="T45" fmla="*/ 40 h 148"/>
              <a:gd name="T46" fmla="*/ 44 w 110"/>
              <a:gd name="T47" fmla="*/ 5 h 148"/>
              <a:gd name="T48" fmla="*/ 43 w 110"/>
              <a:gd name="T49" fmla="*/ 0 h 148"/>
              <a:gd name="T50" fmla="*/ 44 w 110"/>
              <a:gd name="T51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0" h="148">
                <a:moveTo>
                  <a:pt x="44" y="0"/>
                </a:moveTo>
                <a:cubicBezTo>
                  <a:pt x="45" y="0"/>
                  <a:pt x="45" y="1"/>
                  <a:pt x="46" y="1"/>
                </a:cubicBezTo>
                <a:cubicBezTo>
                  <a:pt x="67" y="13"/>
                  <a:pt x="77" y="32"/>
                  <a:pt x="79" y="55"/>
                </a:cubicBezTo>
                <a:cubicBezTo>
                  <a:pt x="80" y="64"/>
                  <a:pt x="80" y="74"/>
                  <a:pt x="80" y="84"/>
                </a:cubicBezTo>
                <a:cubicBezTo>
                  <a:pt x="80" y="84"/>
                  <a:pt x="81" y="84"/>
                  <a:pt x="81" y="84"/>
                </a:cubicBezTo>
                <a:cubicBezTo>
                  <a:pt x="85" y="79"/>
                  <a:pt x="89" y="73"/>
                  <a:pt x="92" y="68"/>
                </a:cubicBezTo>
                <a:cubicBezTo>
                  <a:pt x="110" y="90"/>
                  <a:pt x="94" y="136"/>
                  <a:pt x="64" y="148"/>
                </a:cubicBezTo>
                <a:cubicBezTo>
                  <a:pt x="72" y="141"/>
                  <a:pt x="78" y="133"/>
                  <a:pt x="80" y="124"/>
                </a:cubicBezTo>
                <a:cubicBezTo>
                  <a:pt x="83" y="115"/>
                  <a:pt x="84" y="106"/>
                  <a:pt x="87" y="96"/>
                </a:cubicBezTo>
                <a:cubicBezTo>
                  <a:pt x="79" y="99"/>
                  <a:pt x="73" y="102"/>
                  <a:pt x="66" y="105"/>
                </a:cubicBezTo>
                <a:cubicBezTo>
                  <a:pt x="73" y="84"/>
                  <a:pt x="68" y="66"/>
                  <a:pt x="58" y="48"/>
                </a:cubicBezTo>
                <a:cubicBezTo>
                  <a:pt x="57" y="63"/>
                  <a:pt x="53" y="76"/>
                  <a:pt x="47" y="88"/>
                </a:cubicBezTo>
                <a:cubicBezTo>
                  <a:pt x="44" y="82"/>
                  <a:pt x="41" y="76"/>
                  <a:pt x="38" y="71"/>
                </a:cubicBezTo>
                <a:cubicBezTo>
                  <a:pt x="38" y="71"/>
                  <a:pt x="37" y="71"/>
                  <a:pt x="37" y="71"/>
                </a:cubicBezTo>
                <a:cubicBezTo>
                  <a:pt x="36" y="75"/>
                  <a:pt x="36" y="80"/>
                  <a:pt x="35" y="83"/>
                </a:cubicBezTo>
                <a:cubicBezTo>
                  <a:pt x="31" y="92"/>
                  <a:pt x="26" y="102"/>
                  <a:pt x="20" y="110"/>
                </a:cubicBezTo>
                <a:cubicBezTo>
                  <a:pt x="12" y="121"/>
                  <a:pt x="11" y="132"/>
                  <a:pt x="17" y="144"/>
                </a:cubicBezTo>
                <a:cubicBezTo>
                  <a:pt x="18" y="144"/>
                  <a:pt x="18" y="145"/>
                  <a:pt x="18" y="146"/>
                </a:cubicBezTo>
                <a:cubicBezTo>
                  <a:pt x="13" y="145"/>
                  <a:pt x="9" y="141"/>
                  <a:pt x="7" y="137"/>
                </a:cubicBezTo>
                <a:cubicBezTo>
                  <a:pt x="0" y="123"/>
                  <a:pt x="0" y="109"/>
                  <a:pt x="9" y="97"/>
                </a:cubicBezTo>
                <a:cubicBezTo>
                  <a:pt x="22" y="77"/>
                  <a:pt x="23" y="58"/>
                  <a:pt x="15" y="37"/>
                </a:cubicBezTo>
                <a:cubicBezTo>
                  <a:pt x="23" y="36"/>
                  <a:pt x="31" y="42"/>
                  <a:pt x="44" y="57"/>
                </a:cubicBezTo>
                <a:cubicBezTo>
                  <a:pt x="45" y="51"/>
                  <a:pt x="48" y="45"/>
                  <a:pt x="47" y="40"/>
                </a:cubicBezTo>
                <a:cubicBezTo>
                  <a:pt x="47" y="28"/>
                  <a:pt x="45" y="17"/>
                  <a:pt x="44" y="5"/>
                </a:cubicBezTo>
                <a:cubicBezTo>
                  <a:pt x="44" y="3"/>
                  <a:pt x="44" y="2"/>
                  <a:pt x="43" y="0"/>
                </a:cubicBezTo>
                <a:cubicBezTo>
                  <a:pt x="44" y="0"/>
                  <a:pt x="44" y="0"/>
                  <a:pt x="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20"/>
          <p:cNvSpPr>
            <a:spLocks/>
          </p:cNvSpPr>
          <p:nvPr/>
        </p:nvSpPr>
        <p:spPr bwMode="auto">
          <a:xfrm>
            <a:off x="-3219450" y="2568575"/>
            <a:ext cx="485775" cy="534987"/>
          </a:xfrm>
          <a:custGeom>
            <a:avLst/>
            <a:gdLst>
              <a:gd name="T0" fmla="*/ 31 w 129"/>
              <a:gd name="T1" fmla="*/ 141 h 142"/>
              <a:gd name="T2" fmla="*/ 26 w 129"/>
              <a:gd name="T3" fmla="*/ 118 h 142"/>
              <a:gd name="T4" fmla="*/ 25 w 129"/>
              <a:gd name="T5" fmla="*/ 98 h 142"/>
              <a:gd name="T6" fmla="*/ 19 w 129"/>
              <a:gd name="T7" fmla="*/ 72 h 142"/>
              <a:gd name="T8" fmla="*/ 2 w 129"/>
              <a:gd name="T9" fmla="*/ 46 h 142"/>
              <a:gd name="T10" fmla="*/ 1 w 129"/>
              <a:gd name="T11" fmla="*/ 39 h 142"/>
              <a:gd name="T12" fmla="*/ 5 w 129"/>
              <a:gd name="T13" fmla="*/ 34 h 142"/>
              <a:gd name="T14" fmla="*/ 10 w 129"/>
              <a:gd name="T15" fmla="*/ 36 h 142"/>
              <a:gd name="T16" fmla="*/ 23 w 129"/>
              <a:gd name="T17" fmla="*/ 56 h 142"/>
              <a:gd name="T18" fmla="*/ 27 w 129"/>
              <a:gd name="T19" fmla="*/ 61 h 142"/>
              <a:gd name="T20" fmla="*/ 33 w 129"/>
              <a:gd name="T21" fmla="*/ 64 h 142"/>
              <a:gd name="T22" fmla="*/ 33 w 129"/>
              <a:gd name="T23" fmla="*/ 58 h 142"/>
              <a:gd name="T24" fmla="*/ 26 w 129"/>
              <a:gd name="T25" fmla="*/ 22 h 142"/>
              <a:gd name="T26" fmla="*/ 26 w 129"/>
              <a:gd name="T27" fmla="*/ 17 h 142"/>
              <a:gd name="T28" fmla="*/ 31 w 129"/>
              <a:gd name="T29" fmla="*/ 11 h 142"/>
              <a:gd name="T30" fmla="*/ 38 w 129"/>
              <a:gd name="T31" fmla="*/ 16 h 142"/>
              <a:gd name="T32" fmla="*/ 42 w 129"/>
              <a:gd name="T33" fmla="*/ 42 h 142"/>
              <a:gd name="T34" fmla="*/ 43 w 129"/>
              <a:gd name="T35" fmla="*/ 54 h 142"/>
              <a:gd name="T36" fmla="*/ 46 w 129"/>
              <a:gd name="T37" fmla="*/ 59 h 142"/>
              <a:gd name="T38" fmla="*/ 48 w 129"/>
              <a:gd name="T39" fmla="*/ 59 h 142"/>
              <a:gd name="T40" fmla="*/ 48 w 129"/>
              <a:gd name="T41" fmla="*/ 54 h 142"/>
              <a:gd name="T42" fmla="*/ 48 w 129"/>
              <a:gd name="T43" fmla="*/ 9 h 142"/>
              <a:gd name="T44" fmla="*/ 50 w 129"/>
              <a:gd name="T45" fmla="*/ 3 h 142"/>
              <a:gd name="T46" fmla="*/ 55 w 129"/>
              <a:gd name="T47" fmla="*/ 1 h 142"/>
              <a:gd name="T48" fmla="*/ 59 w 129"/>
              <a:gd name="T49" fmla="*/ 4 h 142"/>
              <a:gd name="T50" fmla="*/ 61 w 129"/>
              <a:gd name="T51" fmla="*/ 18 h 142"/>
              <a:gd name="T52" fmla="*/ 61 w 129"/>
              <a:gd name="T53" fmla="*/ 53 h 142"/>
              <a:gd name="T54" fmla="*/ 64 w 129"/>
              <a:gd name="T55" fmla="*/ 59 h 142"/>
              <a:gd name="T56" fmla="*/ 70 w 129"/>
              <a:gd name="T57" fmla="*/ 54 h 142"/>
              <a:gd name="T58" fmla="*/ 73 w 129"/>
              <a:gd name="T59" fmla="*/ 20 h 142"/>
              <a:gd name="T60" fmla="*/ 73 w 129"/>
              <a:gd name="T61" fmla="*/ 16 h 142"/>
              <a:gd name="T62" fmla="*/ 78 w 129"/>
              <a:gd name="T63" fmla="*/ 10 h 142"/>
              <a:gd name="T64" fmla="*/ 83 w 129"/>
              <a:gd name="T65" fmla="*/ 16 h 142"/>
              <a:gd name="T66" fmla="*/ 82 w 129"/>
              <a:gd name="T67" fmla="*/ 54 h 142"/>
              <a:gd name="T68" fmla="*/ 82 w 129"/>
              <a:gd name="T69" fmla="*/ 81 h 142"/>
              <a:gd name="T70" fmla="*/ 84 w 129"/>
              <a:gd name="T71" fmla="*/ 86 h 142"/>
              <a:gd name="T72" fmla="*/ 95 w 129"/>
              <a:gd name="T73" fmla="*/ 88 h 142"/>
              <a:gd name="T74" fmla="*/ 111 w 129"/>
              <a:gd name="T75" fmla="*/ 73 h 142"/>
              <a:gd name="T76" fmla="*/ 125 w 129"/>
              <a:gd name="T77" fmla="*/ 72 h 142"/>
              <a:gd name="T78" fmla="*/ 126 w 129"/>
              <a:gd name="T79" fmla="*/ 78 h 142"/>
              <a:gd name="T80" fmla="*/ 103 w 129"/>
              <a:gd name="T81" fmla="*/ 104 h 142"/>
              <a:gd name="T82" fmla="*/ 88 w 129"/>
              <a:gd name="T83" fmla="*/ 119 h 142"/>
              <a:gd name="T84" fmla="*/ 78 w 129"/>
              <a:gd name="T85" fmla="*/ 126 h 142"/>
              <a:gd name="T86" fmla="*/ 71 w 129"/>
              <a:gd name="T87" fmla="*/ 134 h 142"/>
              <a:gd name="T88" fmla="*/ 59 w 129"/>
              <a:gd name="T89" fmla="*/ 141 h 142"/>
              <a:gd name="T90" fmla="*/ 31 w 129"/>
              <a:gd name="T91" fmla="*/ 14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42">
                <a:moveTo>
                  <a:pt x="31" y="141"/>
                </a:moveTo>
                <a:cubicBezTo>
                  <a:pt x="29" y="133"/>
                  <a:pt x="27" y="126"/>
                  <a:pt x="26" y="118"/>
                </a:cubicBezTo>
                <a:cubicBezTo>
                  <a:pt x="25" y="112"/>
                  <a:pt x="24" y="104"/>
                  <a:pt x="25" y="98"/>
                </a:cubicBezTo>
                <a:cubicBezTo>
                  <a:pt x="26" y="88"/>
                  <a:pt x="24" y="80"/>
                  <a:pt x="19" y="72"/>
                </a:cubicBezTo>
                <a:cubicBezTo>
                  <a:pt x="13" y="63"/>
                  <a:pt x="8" y="54"/>
                  <a:pt x="2" y="46"/>
                </a:cubicBezTo>
                <a:cubicBezTo>
                  <a:pt x="1" y="44"/>
                  <a:pt x="0" y="41"/>
                  <a:pt x="1" y="39"/>
                </a:cubicBezTo>
                <a:cubicBezTo>
                  <a:pt x="1" y="37"/>
                  <a:pt x="3" y="34"/>
                  <a:pt x="5" y="34"/>
                </a:cubicBezTo>
                <a:cubicBezTo>
                  <a:pt x="6" y="33"/>
                  <a:pt x="9" y="35"/>
                  <a:pt x="10" y="36"/>
                </a:cubicBezTo>
                <a:cubicBezTo>
                  <a:pt x="14" y="43"/>
                  <a:pt x="18" y="49"/>
                  <a:pt x="23" y="56"/>
                </a:cubicBezTo>
                <a:cubicBezTo>
                  <a:pt x="24" y="57"/>
                  <a:pt x="25" y="59"/>
                  <a:pt x="27" y="61"/>
                </a:cubicBezTo>
                <a:cubicBezTo>
                  <a:pt x="28" y="62"/>
                  <a:pt x="31" y="63"/>
                  <a:pt x="33" y="64"/>
                </a:cubicBezTo>
                <a:cubicBezTo>
                  <a:pt x="33" y="62"/>
                  <a:pt x="34" y="60"/>
                  <a:pt x="33" y="58"/>
                </a:cubicBezTo>
                <a:cubicBezTo>
                  <a:pt x="31" y="46"/>
                  <a:pt x="29" y="34"/>
                  <a:pt x="26" y="22"/>
                </a:cubicBezTo>
                <a:cubicBezTo>
                  <a:pt x="26" y="20"/>
                  <a:pt x="25" y="18"/>
                  <a:pt x="26" y="17"/>
                </a:cubicBezTo>
                <a:cubicBezTo>
                  <a:pt x="27" y="15"/>
                  <a:pt x="29" y="11"/>
                  <a:pt x="31" y="11"/>
                </a:cubicBezTo>
                <a:cubicBezTo>
                  <a:pt x="33" y="10"/>
                  <a:pt x="37" y="13"/>
                  <a:pt x="38" y="16"/>
                </a:cubicBezTo>
                <a:cubicBezTo>
                  <a:pt x="40" y="24"/>
                  <a:pt x="41" y="33"/>
                  <a:pt x="42" y="42"/>
                </a:cubicBezTo>
                <a:cubicBezTo>
                  <a:pt x="43" y="46"/>
                  <a:pt x="43" y="50"/>
                  <a:pt x="43" y="54"/>
                </a:cubicBezTo>
                <a:cubicBezTo>
                  <a:pt x="44" y="56"/>
                  <a:pt x="45" y="57"/>
                  <a:pt x="46" y="59"/>
                </a:cubicBezTo>
                <a:cubicBezTo>
                  <a:pt x="47" y="59"/>
                  <a:pt x="47" y="59"/>
                  <a:pt x="48" y="59"/>
                </a:cubicBezTo>
                <a:cubicBezTo>
                  <a:pt x="48" y="57"/>
                  <a:pt x="48" y="56"/>
                  <a:pt x="48" y="54"/>
                </a:cubicBezTo>
                <a:cubicBezTo>
                  <a:pt x="48" y="39"/>
                  <a:pt x="48" y="24"/>
                  <a:pt x="48" y="9"/>
                </a:cubicBezTo>
                <a:cubicBezTo>
                  <a:pt x="48" y="7"/>
                  <a:pt x="49" y="5"/>
                  <a:pt x="50" y="3"/>
                </a:cubicBezTo>
                <a:cubicBezTo>
                  <a:pt x="51" y="2"/>
                  <a:pt x="53" y="0"/>
                  <a:pt x="55" y="1"/>
                </a:cubicBezTo>
                <a:cubicBezTo>
                  <a:pt x="56" y="1"/>
                  <a:pt x="58" y="3"/>
                  <a:pt x="59" y="4"/>
                </a:cubicBezTo>
                <a:cubicBezTo>
                  <a:pt x="60" y="9"/>
                  <a:pt x="61" y="14"/>
                  <a:pt x="61" y="18"/>
                </a:cubicBezTo>
                <a:cubicBezTo>
                  <a:pt x="61" y="30"/>
                  <a:pt x="61" y="41"/>
                  <a:pt x="61" y="53"/>
                </a:cubicBezTo>
                <a:cubicBezTo>
                  <a:pt x="61" y="56"/>
                  <a:pt x="61" y="58"/>
                  <a:pt x="64" y="59"/>
                </a:cubicBezTo>
                <a:cubicBezTo>
                  <a:pt x="68" y="59"/>
                  <a:pt x="69" y="57"/>
                  <a:pt x="70" y="54"/>
                </a:cubicBezTo>
                <a:cubicBezTo>
                  <a:pt x="71" y="43"/>
                  <a:pt x="72" y="31"/>
                  <a:pt x="73" y="20"/>
                </a:cubicBezTo>
                <a:cubicBezTo>
                  <a:pt x="73" y="19"/>
                  <a:pt x="72" y="17"/>
                  <a:pt x="73" y="16"/>
                </a:cubicBezTo>
                <a:cubicBezTo>
                  <a:pt x="75" y="14"/>
                  <a:pt x="77" y="12"/>
                  <a:pt x="78" y="10"/>
                </a:cubicBezTo>
                <a:cubicBezTo>
                  <a:pt x="80" y="12"/>
                  <a:pt x="83" y="14"/>
                  <a:pt x="83" y="16"/>
                </a:cubicBezTo>
                <a:cubicBezTo>
                  <a:pt x="83" y="29"/>
                  <a:pt x="82" y="42"/>
                  <a:pt x="82" y="54"/>
                </a:cubicBezTo>
                <a:cubicBezTo>
                  <a:pt x="82" y="63"/>
                  <a:pt x="82" y="72"/>
                  <a:pt x="82" y="81"/>
                </a:cubicBezTo>
                <a:cubicBezTo>
                  <a:pt x="83" y="83"/>
                  <a:pt x="83" y="85"/>
                  <a:pt x="84" y="86"/>
                </a:cubicBezTo>
                <a:cubicBezTo>
                  <a:pt x="87" y="94"/>
                  <a:pt x="90" y="94"/>
                  <a:pt x="95" y="88"/>
                </a:cubicBezTo>
                <a:cubicBezTo>
                  <a:pt x="100" y="83"/>
                  <a:pt x="106" y="78"/>
                  <a:pt x="111" y="73"/>
                </a:cubicBezTo>
                <a:cubicBezTo>
                  <a:pt x="115" y="70"/>
                  <a:pt x="121" y="70"/>
                  <a:pt x="125" y="72"/>
                </a:cubicBezTo>
                <a:cubicBezTo>
                  <a:pt x="129" y="74"/>
                  <a:pt x="129" y="77"/>
                  <a:pt x="126" y="78"/>
                </a:cubicBezTo>
                <a:cubicBezTo>
                  <a:pt x="115" y="84"/>
                  <a:pt x="108" y="94"/>
                  <a:pt x="103" y="104"/>
                </a:cubicBezTo>
                <a:cubicBezTo>
                  <a:pt x="99" y="110"/>
                  <a:pt x="94" y="115"/>
                  <a:pt x="88" y="119"/>
                </a:cubicBezTo>
                <a:cubicBezTo>
                  <a:pt x="84" y="121"/>
                  <a:pt x="81" y="123"/>
                  <a:pt x="78" y="126"/>
                </a:cubicBezTo>
                <a:cubicBezTo>
                  <a:pt x="76" y="128"/>
                  <a:pt x="72" y="131"/>
                  <a:pt x="71" y="134"/>
                </a:cubicBezTo>
                <a:cubicBezTo>
                  <a:pt x="70" y="142"/>
                  <a:pt x="64" y="141"/>
                  <a:pt x="59" y="141"/>
                </a:cubicBezTo>
                <a:cubicBezTo>
                  <a:pt x="49" y="141"/>
                  <a:pt x="39" y="141"/>
                  <a:pt x="31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21"/>
          <p:cNvSpPr>
            <a:spLocks noEditPoints="1"/>
          </p:cNvSpPr>
          <p:nvPr/>
        </p:nvSpPr>
        <p:spPr bwMode="auto">
          <a:xfrm>
            <a:off x="-3987800" y="3341688"/>
            <a:ext cx="595312" cy="487362"/>
          </a:xfrm>
          <a:custGeom>
            <a:avLst/>
            <a:gdLst>
              <a:gd name="T0" fmla="*/ 116 w 158"/>
              <a:gd name="T1" fmla="*/ 129 h 129"/>
              <a:gd name="T2" fmla="*/ 80 w 158"/>
              <a:gd name="T3" fmla="*/ 112 h 129"/>
              <a:gd name="T4" fmla="*/ 45 w 158"/>
              <a:gd name="T5" fmla="*/ 128 h 129"/>
              <a:gd name="T6" fmla="*/ 66 w 158"/>
              <a:gd name="T7" fmla="*/ 109 h 129"/>
              <a:gd name="T8" fmla="*/ 37 w 158"/>
              <a:gd name="T9" fmla="*/ 62 h 129"/>
              <a:gd name="T10" fmla="*/ 3 w 158"/>
              <a:gd name="T11" fmla="*/ 86 h 129"/>
              <a:gd name="T12" fmla="*/ 39 w 158"/>
              <a:gd name="T13" fmla="*/ 42 h 129"/>
              <a:gd name="T14" fmla="*/ 51 w 158"/>
              <a:gd name="T15" fmla="*/ 0 h 129"/>
              <a:gd name="T16" fmla="*/ 48 w 158"/>
              <a:gd name="T17" fmla="*/ 18 h 129"/>
              <a:gd name="T18" fmla="*/ 52 w 158"/>
              <a:gd name="T19" fmla="*/ 36 h 129"/>
              <a:gd name="T20" fmla="*/ 81 w 158"/>
              <a:gd name="T21" fmla="*/ 26 h 129"/>
              <a:gd name="T22" fmla="*/ 108 w 158"/>
              <a:gd name="T23" fmla="*/ 37 h 129"/>
              <a:gd name="T24" fmla="*/ 111 w 158"/>
              <a:gd name="T25" fmla="*/ 0 h 129"/>
              <a:gd name="T26" fmla="*/ 123 w 158"/>
              <a:gd name="T27" fmla="*/ 43 h 129"/>
              <a:gd name="T28" fmla="*/ 158 w 158"/>
              <a:gd name="T29" fmla="*/ 87 h 129"/>
              <a:gd name="T30" fmla="*/ 122 w 158"/>
              <a:gd name="T31" fmla="*/ 62 h 129"/>
              <a:gd name="T32" fmla="*/ 94 w 158"/>
              <a:gd name="T33" fmla="*/ 109 h 129"/>
              <a:gd name="T34" fmla="*/ 116 w 158"/>
              <a:gd name="T35" fmla="*/ 129 h 129"/>
              <a:gd name="T36" fmla="*/ 46 w 158"/>
              <a:gd name="T37" fmla="*/ 64 h 129"/>
              <a:gd name="T38" fmla="*/ 69 w 158"/>
              <a:gd name="T39" fmla="*/ 100 h 129"/>
              <a:gd name="T40" fmla="*/ 46 w 158"/>
              <a:gd name="T41" fmla="*/ 64 h 129"/>
              <a:gd name="T42" fmla="*/ 59 w 158"/>
              <a:gd name="T43" fmla="*/ 42 h 129"/>
              <a:gd name="T44" fmla="*/ 101 w 158"/>
              <a:gd name="T45" fmla="*/ 43 h 129"/>
              <a:gd name="T46" fmla="*/ 59 w 158"/>
              <a:gd name="T47" fmla="*/ 42 h 129"/>
              <a:gd name="T48" fmla="*/ 91 w 158"/>
              <a:gd name="T49" fmla="*/ 100 h 129"/>
              <a:gd name="T50" fmla="*/ 112 w 158"/>
              <a:gd name="T51" fmla="*/ 65 h 129"/>
              <a:gd name="T52" fmla="*/ 91 w 158"/>
              <a:gd name="T53" fmla="*/ 10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" h="129">
                <a:moveTo>
                  <a:pt x="116" y="129"/>
                </a:moveTo>
                <a:cubicBezTo>
                  <a:pt x="101" y="129"/>
                  <a:pt x="90" y="124"/>
                  <a:pt x="80" y="112"/>
                </a:cubicBezTo>
                <a:cubicBezTo>
                  <a:pt x="71" y="122"/>
                  <a:pt x="60" y="129"/>
                  <a:pt x="45" y="128"/>
                </a:cubicBezTo>
                <a:cubicBezTo>
                  <a:pt x="54" y="124"/>
                  <a:pt x="62" y="119"/>
                  <a:pt x="66" y="109"/>
                </a:cubicBezTo>
                <a:cubicBezTo>
                  <a:pt x="45" y="100"/>
                  <a:pt x="36" y="84"/>
                  <a:pt x="37" y="62"/>
                </a:cubicBezTo>
                <a:cubicBezTo>
                  <a:pt x="24" y="59"/>
                  <a:pt x="11" y="68"/>
                  <a:pt x="3" y="86"/>
                </a:cubicBezTo>
                <a:cubicBezTo>
                  <a:pt x="0" y="68"/>
                  <a:pt x="14" y="50"/>
                  <a:pt x="39" y="42"/>
                </a:cubicBezTo>
                <a:cubicBezTo>
                  <a:pt x="36" y="26"/>
                  <a:pt x="39" y="12"/>
                  <a:pt x="51" y="0"/>
                </a:cubicBezTo>
                <a:cubicBezTo>
                  <a:pt x="50" y="6"/>
                  <a:pt x="47" y="12"/>
                  <a:pt x="48" y="18"/>
                </a:cubicBezTo>
                <a:cubicBezTo>
                  <a:pt x="48" y="24"/>
                  <a:pt x="50" y="29"/>
                  <a:pt x="52" y="36"/>
                </a:cubicBezTo>
                <a:cubicBezTo>
                  <a:pt x="61" y="30"/>
                  <a:pt x="70" y="26"/>
                  <a:pt x="81" y="26"/>
                </a:cubicBezTo>
                <a:cubicBezTo>
                  <a:pt x="91" y="27"/>
                  <a:pt x="100" y="30"/>
                  <a:pt x="108" y="37"/>
                </a:cubicBezTo>
                <a:cubicBezTo>
                  <a:pt x="116" y="28"/>
                  <a:pt x="117" y="15"/>
                  <a:pt x="111" y="0"/>
                </a:cubicBezTo>
                <a:cubicBezTo>
                  <a:pt x="121" y="7"/>
                  <a:pt x="126" y="23"/>
                  <a:pt x="123" y="43"/>
                </a:cubicBezTo>
                <a:cubicBezTo>
                  <a:pt x="145" y="49"/>
                  <a:pt x="157" y="64"/>
                  <a:pt x="158" y="87"/>
                </a:cubicBezTo>
                <a:cubicBezTo>
                  <a:pt x="151" y="71"/>
                  <a:pt x="140" y="62"/>
                  <a:pt x="122" y="62"/>
                </a:cubicBezTo>
                <a:cubicBezTo>
                  <a:pt x="123" y="84"/>
                  <a:pt x="114" y="100"/>
                  <a:pt x="94" y="109"/>
                </a:cubicBezTo>
                <a:cubicBezTo>
                  <a:pt x="98" y="119"/>
                  <a:pt x="106" y="125"/>
                  <a:pt x="116" y="129"/>
                </a:cubicBezTo>
                <a:close/>
                <a:moveTo>
                  <a:pt x="46" y="64"/>
                </a:moveTo>
                <a:cubicBezTo>
                  <a:pt x="44" y="80"/>
                  <a:pt x="55" y="98"/>
                  <a:pt x="69" y="100"/>
                </a:cubicBezTo>
                <a:cubicBezTo>
                  <a:pt x="71" y="84"/>
                  <a:pt x="62" y="68"/>
                  <a:pt x="46" y="64"/>
                </a:cubicBezTo>
                <a:close/>
                <a:moveTo>
                  <a:pt x="59" y="42"/>
                </a:moveTo>
                <a:cubicBezTo>
                  <a:pt x="72" y="53"/>
                  <a:pt x="87" y="54"/>
                  <a:pt x="101" y="43"/>
                </a:cubicBezTo>
                <a:cubicBezTo>
                  <a:pt x="89" y="33"/>
                  <a:pt x="72" y="32"/>
                  <a:pt x="59" y="42"/>
                </a:cubicBezTo>
                <a:close/>
                <a:moveTo>
                  <a:pt x="91" y="100"/>
                </a:moveTo>
                <a:cubicBezTo>
                  <a:pt x="105" y="96"/>
                  <a:pt x="116" y="78"/>
                  <a:pt x="112" y="65"/>
                </a:cubicBezTo>
                <a:cubicBezTo>
                  <a:pt x="99" y="68"/>
                  <a:pt x="89" y="84"/>
                  <a:pt x="91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22"/>
          <p:cNvSpPr>
            <a:spLocks noEditPoints="1"/>
          </p:cNvSpPr>
          <p:nvPr/>
        </p:nvSpPr>
        <p:spPr bwMode="auto">
          <a:xfrm>
            <a:off x="-3870325" y="1924050"/>
            <a:ext cx="315912" cy="368300"/>
          </a:xfrm>
          <a:custGeom>
            <a:avLst/>
            <a:gdLst>
              <a:gd name="T0" fmla="*/ 53 w 84"/>
              <a:gd name="T1" fmla="*/ 90 h 98"/>
              <a:gd name="T2" fmla="*/ 50 w 84"/>
              <a:gd name="T3" fmla="*/ 94 h 98"/>
              <a:gd name="T4" fmla="*/ 47 w 84"/>
              <a:gd name="T5" fmla="*/ 89 h 98"/>
              <a:gd name="T6" fmla="*/ 35 w 84"/>
              <a:gd name="T7" fmla="*/ 91 h 98"/>
              <a:gd name="T8" fmla="*/ 34 w 84"/>
              <a:gd name="T9" fmla="*/ 91 h 98"/>
              <a:gd name="T10" fmla="*/ 28 w 84"/>
              <a:gd name="T11" fmla="*/ 95 h 98"/>
              <a:gd name="T12" fmla="*/ 27 w 84"/>
              <a:gd name="T13" fmla="*/ 88 h 98"/>
              <a:gd name="T14" fmla="*/ 22 w 84"/>
              <a:gd name="T15" fmla="*/ 80 h 98"/>
              <a:gd name="T16" fmla="*/ 13 w 84"/>
              <a:gd name="T17" fmla="*/ 78 h 98"/>
              <a:gd name="T18" fmla="*/ 8 w 84"/>
              <a:gd name="T19" fmla="*/ 66 h 98"/>
              <a:gd name="T20" fmla="*/ 10 w 84"/>
              <a:gd name="T21" fmla="*/ 57 h 98"/>
              <a:gd name="T22" fmla="*/ 8 w 84"/>
              <a:gd name="T23" fmla="*/ 51 h 98"/>
              <a:gd name="T24" fmla="*/ 32 w 84"/>
              <a:gd name="T25" fmla="*/ 6 h 98"/>
              <a:gd name="T26" fmla="*/ 81 w 84"/>
              <a:gd name="T27" fmla="*/ 34 h 98"/>
              <a:gd name="T28" fmla="*/ 77 w 84"/>
              <a:gd name="T29" fmla="*/ 62 h 98"/>
              <a:gd name="T30" fmla="*/ 76 w 84"/>
              <a:gd name="T31" fmla="*/ 69 h 98"/>
              <a:gd name="T32" fmla="*/ 71 w 84"/>
              <a:gd name="T33" fmla="*/ 78 h 98"/>
              <a:gd name="T34" fmla="*/ 62 w 84"/>
              <a:gd name="T35" fmla="*/ 89 h 98"/>
              <a:gd name="T36" fmla="*/ 58 w 84"/>
              <a:gd name="T37" fmla="*/ 94 h 98"/>
              <a:gd name="T38" fmla="*/ 53 w 84"/>
              <a:gd name="T39" fmla="*/ 90 h 98"/>
              <a:gd name="T40" fmla="*/ 30 w 84"/>
              <a:gd name="T41" fmla="*/ 48 h 98"/>
              <a:gd name="T42" fmla="*/ 15 w 84"/>
              <a:gd name="T43" fmla="*/ 58 h 98"/>
              <a:gd name="T44" fmla="*/ 29 w 84"/>
              <a:gd name="T45" fmla="*/ 68 h 98"/>
              <a:gd name="T46" fmla="*/ 40 w 84"/>
              <a:gd name="T47" fmla="*/ 55 h 98"/>
              <a:gd name="T48" fmla="*/ 30 w 84"/>
              <a:gd name="T49" fmla="*/ 48 h 98"/>
              <a:gd name="T50" fmla="*/ 61 w 84"/>
              <a:gd name="T51" fmla="*/ 67 h 98"/>
              <a:gd name="T52" fmla="*/ 72 w 84"/>
              <a:gd name="T53" fmla="*/ 56 h 98"/>
              <a:gd name="T54" fmla="*/ 60 w 84"/>
              <a:gd name="T55" fmla="*/ 46 h 98"/>
              <a:gd name="T56" fmla="*/ 48 w 84"/>
              <a:gd name="T57" fmla="*/ 57 h 98"/>
              <a:gd name="T58" fmla="*/ 61 w 84"/>
              <a:gd name="T59" fmla="*/ 67 h 98"/>
              <a:gd name="T60" fmla="*/ 51 w 84"/>
              <a:gd name="T61" fmla="*/ 79 h 98"/>
              <a:gd name="T62" fmla="*/ 44 w 84"/>
              <a:gd name="T63" fmla="*/ 66 h 98"/>
              <a:gd name="T64" fmla="*/ 40 w 84"/>
              <a:gd name="T65" fmla="*/ 65 h 98"/>
              <a:gd name="T66" fmla="*/ 40 w 84"/>
              <a:gd name="T67" fmla="*/ 80 h 98"/>
              <a:gd name="T68" fmla="*/ 51 w 84"/>
              <a:gd name="T69" fmla="*/ 7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98">
                <a:moveTo>
                  <a:pt x="53" y="90"/>
                </a:moveTo>
                <a:cubicBezTo>
                  <a:pt x="52" y="91"/>
                  <a:pt x="52" y="92"/>
                  <a:pt x="50" y="94"/>
                </a:cubicBezTo>
                <a:cubicBezTo>
                  <a:pt x="49" y="92"/>
                  <a:pt x="48" y="90"/>
                  <a:pt x="47" y="89"/>
                </a:cubicBezTo>
                <a:cubicBezTo>
                  <a:pt x="43" y="93"/>
                  <a:pt x="40" y="98"/>
                  <a:pt x="35" y="91"/>
                </a:cubicBezTo>
                <a:cubicBezTo>
                  <a:pt x="35" y="91"/>
                  <a:pt x="34" y="91"/>
                  <a:pt x="34" y="91"/>
                </a:cubicBezTo>
                <a:cubicBezTo>
                  <a:pt x="32" y="92"/>
                  <a:pt x="30" y="94"/>
                  <a:pt x="28" y="95"/>
                </a:cubicBezTo>
                <a:cubicBezTo>
                  <a:pt x="27" y="92"/>
                  <a:pt x="27" y="90"/>
                  <a:pt x="27" y="88"/>
                </a:cubicBezTo>
                <a:cubicBezTo>
                  <a:pt x="28" y="83"/>
                  <a:pt x="26" y="81"/>
                  <a:pt x="22" y="80"/>
                </a:cubicBezTo>
                <a:cubicBezTo>
                  <a:pt x="19" y="79"/>
                  <a:pt x="16" y="79"/>
                  <a:pt x="13" y="78"/>
                </a:cubicBezTo>
                <a:cubicBezTo>
                  <a:pt x="7" y="76"/>
                  <a:pt x="6" y="71"/>
                  <a:pt x="8" y="66"/>
                </a:cubicBezTo>
                <a:cubicBezTo>
                  <a:pt x="10" y="63"/>
                  <a:pt x="10" y="60"/>
                  <a:pt x="10" y="57"/>
                </a:cubicBezTo>
                <a:cubicBezTo>
                  <a:pt x="10" y="55"/>
                  <a:pt x="8" y="53"/>
                  <a:pt x="8" y="51"/>
                </a:cubicBezTo>
                <a:cubicBezTo>
                  <a:pt x="0" y="30"/>
                  <a:pt x="10" y="11"/>
                  <a:pt x="32" y="6"/>
                </a:cubicBezTo>
                <a:cubicBezTo>
                  <a:pt x="55" y="0"/>
                  <a:pt x="76" y="12"/>
                  <a:pt x="81" y="34"/>
                </a:cubicBezTo>
                <a:cubicBezTo>
                  <a:pt x="84" y="44"/>
                  <a:pt x="80" y="53"/>
                  <a:pt x="77" y="62"/>
                </a:cubicBezTo>
                <a:cubicBezTo>
                  <a:pt x="77" y="64"/>
                  <a:pt x="76" y="67"/>
                  <a:pt x="76" y="69"/>
                </a:cubicBezTo>
                <a:cubicBezTo>
                  <a:pt x="77" y="74"/>
                  <a:pt x="76" y="77"/>
                  <a:pt x="71" y="78"/>
                </a:cubicBezTo>
                <a:cubicBezTo>
                  <a:pt x="66" y="80"/>
                  <a:pt x="61" y="82"/>
                  <a:pt x="62" y="89"/>
                </a:cubicBezTo>
                <a:cubicBezTo>
                  <a:pt x="62" y="91"/>
                  <a:pt x="59" y="93"/>
                  <a:pt x="58" y="94"/>
                </a:cubicBezTo>
                <a:cubicBezTo>
                  <a:pt x="57" y="94"/>
                  <a:pt x="55" y="92"/>
                  <a:pt x="53" y="90"/>
                </a:cubicBezTo>
                <a:close/>
                <a:moveTo>
                  <a:pt x="30" y="48"/>
                </a:moveTo>
                <a:cubicBezTo>
                  <a:pt x="21" y="48"/>
                  <a:pt x="15" y="52"/>
                  <a:pt x="15" y="58"/>
                </a:cubicBezTo>
                <a:cubicBezTo>
                  <a:pt x="15" y="63"/>
                  <a:pt x="22" y="68"/>
                  <a:pt x="29" y="68"/>
                </a:cubicBezTo>
                <a:cubicBezTo>
                  <a:pt x="35" y="68"/>
                  <a:pt x="40" y="62"/>
                  <a:pt x="40" y="55"/>
                </a:cubicBezTo>
                <a:cubicBezTo>
                  <a:pt x="40" y="50"/>
                  <a:pt x="37" y="48"/>
                  <a:pt x="30" y="48"/>
                </a:cubicBezTo>
                <a:close/>
                <a:moveTo>
                  <a:pt x="61" y="67"/>
                </a:moveTo>
                <a:cubicBezTo>
                  <a:pt x="67" y="67"/>
                  <a:pt x="72" y="62"/>
                  <a:pt x="72" y="56"/>
                </a:cubicBezTo>
                <a:cubicBezTo>
                  <a:pt x="72" y="50"/>
                  <a:pt x="68" y="46"/>
                  <a:pt x="60" y="46"/>
                </a:cubicBezTo>
                <a:cubicBezTo>
                  <a:pt x="53" y="46"/>
                  <a:pt x="48" y="50"/>
                  <a:pt x="48" y="57"/>
                </a:cubicBezTo>
                <a:cubicBezTo>
                  <a:pt x="48" y="63"/>
                  <a:pt x="53" y="66"/>
                  <a:pt x="61" y="67"/>
                </a:cubicBezTo>
                <a:close/>
                <a:moveTo>
                  <a:pt x="51" y="79"/>
                </a:moveTo>
                <a:cubicBezTo>
                  <a:pt x="49" y="74"/>
                  <a:pt x="47" y="70"/>
                  <a:pt x="44" y="66"/>
                </a:cubicBezTo>
                <a:cubicBezTo>
                  <a:pt x="44" y="65"/>
                  <a:pt x="41" y="64"/>
                  <a:pt x="40" y="65"/>
                </a:cubicBezTo>
                <a:cubicBezTo>
                  <a:pt x="36" y="68"/>
                  <a:pt x="35" y="75"/>
                  <a:pt x="40" y="80"/>
                </a:cubicBezTo>
                <a:cubicBezTo>
                  <a:pt x="43" y="73"/>
                  <a:pt x="46" y="81"/>
                  <a:pt x="51" y="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23"/>
          <p:cNvSpPr>
            <a:spLocks noEditPoints="1"/>
          </p:cNvSpPr>
          <p:nvPr/>
        </p:nvSpPr>
        <p:spPr bwMode="auto">
          <a:xfrm>
            <a:off x="-2454275" y="2609850"/>
            <a:ext cx="338137" cy="369887"/>
          </a:xfrm>
          <a:custGeom>
            <a:avLst/>
            <a:gdLst>
              <a:gd name="T0" fmla="*/ 10 w 90"/>
              <a:gd name="T1" fmla="*/ 97 h 98"/>
              <a:gd name="T2" fmla="*/ 2 w 90"/>
              <a:gd name="T3" fmla="*/ 70 h 98"/>
              <a:gd name="T4" fmla="*/ 0 w 90"/>
              <a:gd name="T5" fmla="*/ 38 h 98"/>
              <a:gd name="T6" fmla="*/ 28 w 90"/>
              <a:gd name="T7" fmla="*/ 3 h 98"/>
              <a:gd name="T8" fmla="*/ 73 w 90"/>
              <a:gd name="T9" fmla="*/ 10 h 98"/>
              <a:gd name="T10" fmla="*/ 88 w 90"/>
              <a:gd name="T11" fmla="*/ 39 h 98"/>
              <a:gd name="T12" fmla="*/ 75 w 90"/>
              <a:gd name="T13" fmla="*/ 92 h 98"/>
              <a:gd name="T14" fmla="*/ 73 w 90"/>
              <a:gd name="T15" fmla="*/ 98 h 98"/>
              <a:gd name="T16" fmla="*/ 45 w 90"/>
              <a:gd name="T17" fmla="*/ 71 h 98"/>
              <a:gd name="T18" fmla="*/ 10 w 90"/>
              <a:gd name="T19" fmla="*/ 97 h 98"/>
              <a:gd name="T20" fmla="*/ 82 w 90"/>
              <a:gd name="T21" fmla="*/ 40 h 98"/>
              <a:gd name="T22" fmla="*/ 64 w 90"/>
              <a:gd name="T23" fmla="*/ 22 h 98"/>
              <a:gd name="T24" fmla="*/ 47 w 90"/>
              <a:gd name="T25" fmla="*/ 40 h 98"/>
              <a:gd name="T26" fmla="*/ 64 w 90"/>
              <a:gd name="T27" fmla="*/ 57 h 98"/>
              <a:gd name="T28" fmla="*/ 82 w 90"/>
              <a:gd name="T29" fmla="*/ 40 h 98"/>
              <a:gd name="T30" fmla="*/ 40 w 90"/>
              <a:gd name="T31" fmla="*/ 40 h 98"/>
              <a:gd name="T32" fmla="*/ 23 w 90"/>
              <a:gd name="T33" fmla="*/ 22 h 98"/>
              <a:gd name="T34" fmla="*/ 5 w 90"/>
              <a:gd name="T35" fmla="*/ 39 h 98"/>
              <a:gd name="T36" fmla="*/ 21 w 90"/>
              <a:gd name="T37" fmla="*/ 57 h 98"/>
              <a:gd name="T38" fmla="*/ 40 w 90"/>
              <a:gd name="T39" fmla="*/ 4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98">
                <a:moveTo>
                  <a:pt x="10" y="97"/>
                </a:moveTo>
                <a:cubicBezTo>
                  <a:pt x="7" y="87"/>
                  <a:pt x="4" y="79"/>
                  <a:pt x="2" y="70"/>
                </a:cubicBezTo>
                <a:cubicBezTo>
                  <a:pt x="1" y="59"/>
                  <a:pt x="0" y="49"/>
                  <a:pt x="0" y="38"/>
                </a:cubicBezTo>
                <a:cubicBezTo>
                  <a:pt x="0" y="18"/>
                  <a:pt x="9" y="7"/>
                  <a:pt x="28" y="3"/>
                </a:cubicBezTo>
                <a:cubicBezTo>
                  <a:pt x="44" y="0"/>
                  <a:pt x="59" y="2"/>
                  <a:pt x="73" y="10"/>
                </a:cubicBezTo>
                <a:cubicBezTo>
                  <a:pt x="84" y="16"/>
                  <a:pt x="90" y="26"/>
                  <a:pt x="88" y="39"/>
                </a:cubicBezTo>
                <a:cubicBezTo>
                  <a:pt x="84" y="57"/>
                  <a:pt x="80" y="75"/>
                  <a:pt x="75" y="92"/>
                </a:cubicBezTo>
                <a:cubicBezTo>
                  <a:pt x="75" y="94"/>
                  <a:pt x="74" y="96"/>
                  <a:pt x="73" y="98"/>
                </a:cubicBezTo>
                <a:cubicBezTo>
                  <a:pt x="69" y="83"/>
                  <a:pt x="62" y="71"/>
                  <a:pt x="45" y="71"/>
                </a:cubicBezTo>
                <a:cubicBezTo>
                  <a:pt x="29" y="70"/>
                  <a:pt x="19" y="78"/>
                  <a:pt x="10" y="97"/>
                </a:cubicBezTo>
                <a:close/>
                <a:moveTo>
                  <a:pt x="82" y="40"/>
                </a:moveTo>
                <a:cubicBezTo>
                  <a:pt x="82" y="30"/>
                  <a:pt x="74" y="22"/>
                  <a:pt x="64" y="22"/>
                </a:cubicBezTo>
                <a:cubicBezTo>
                  <a:pt x="55" y="22"/>
                  <a:pt x="47" y="30"/>
                  <a:pt x="47" y="40"/>
                </a:cubicBezTo>
                <a:cubicBezTo>
                  <a:pt x="47" y="49"/>
                  <a:pt x="55" y="57"/>
                  <a:pt x="64" y="57"/>
                </a:cubicBezTo>
                <a:cubicBezTo>
                  <a:pt x="74" y="57"/>
                  <a:pt x="81" y="49"/>
                  <a:pt x="82" y="40"/>
                </a:cubicBezTo>
                <a:close/>
                <a:moveTo>
                  <a:pt x="40" y="40"/>
                </a:moveTo>
                <a:cubicBezTo>
                  <a:pt x="40" y="31"/>
                  <a:pt x="32" y="22"/>
                  <a:pt x="23" y="22"/>
                </a:cubicBezTo>
                <a:cubicBezTo>
                  <a:pt x="13" y="22"/>
                  <a:pt x="5" y="30"/>
                  <a:pt x="5" y="39"/>
                </a:cubicBezTo>
                <a:cubicBezTo>
                  <a:pt x="5" y="48"/>
                  <a:pt x="12" y="56"/>
                  <a:pt x="21" y="57"/>
                </a:cubicBezTo>
                <a:cubicBezTo>
                  <a:pt x="31" y="57"/>
                  <a:pt x="39" y="50"/>
                  <a:pt x="40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25"/>
          <p:cNvSpPr>
            <a:spLocks noEditPoints="1"/>
          </p:cNvSpPr>
          <p:nvPr/>
        </p:nvSpPr>
        <p:spPr bwMode="auto">
          <a:xfrm>
            <a:off x="-2590800" y="1965325"/>
            <a:ext cx="531812" cy="460375"/>
          </a:xfrm>
          <a:custGeom>
            <a:avLst/>
            <a:gdLst>
              <a:gd name="T0" fmla="*/ 70 w 141"/>
              <a:gd name="T1" fmla="*/ 122 h 122"/>
              <a:gd name="T2" fmla="*/ 13 w 141"/>
              <a:gd name="T3" fmla="*/ 122 h 122"/>
              <a:gd name="T4" fmla="*/ 5 w 141"/>
              <a:gd name="T5" fmla="*/ 107 h 122"/>
              <a:gd name="T6" fmla="*/ 62 w 141"/>
              <a:gd name="T7" fmla="*/ 8 h 122"/>
              <a:gd name="T8" fmla="*/ 78 w 141"/>
              <a:gd name="T9" fmla="*/ 8 h 122"/>
              <a:gd name="T10" fmla="*/ 135 w 141"/>
              <a:gd name="T11" fmla="*/ 106 h 122"/>
              <a:gd name="T12" fmla="*/ 126 w 141"/>
              <a:gd name="T13" fmla="*/ 122 h 122"/>
              <a:gd name="T14" fmla="*/ 70 w 141"/>
              <a:gd name="T15" fmla="*/ 122 h 122"/>
              <a:gd name="T16" fmla="*/ 70 w 141"/>
              <a:gd name="T17" fmla="*/ 113 h 122"/>
              <a:gd name="T18" fmla="*/ 109 w 141"/>
              <a:gd name="T19" fmla="*/ 113 h 122"/>
              <a:gd name="T20" fmla="*/ 117 w 141"/>
              <a:gd name="T21" fmla="*/ 100 h 122"/>
              <a:gd name="T22" fmla="*/ 77 w 141"/>
              <a:gd name="T23" fmla="*/ 24 h 122"/>
              <a:gd name="T24" fmla="*/ 70 w 141"/>
              <a:gd name="T25" fmla="*/ 19 h 122"/>
              <a:gd name="T26" fmla="*/ 63 w 141"/>
              <a:gd name="T27" fmla="*/ 24 h 122"/>
              <a:gd name="T28" fmla="*/ 22 w 141"/>
              <a:gd name="T29" fmla="*/ 101 h 122"/>
              <a:gd name="T30" fmla="*/ 29 w 141"/>
              <a:gd name="T31" fmla="*/ 113 h 122"/>
              <a:gd name="T32" fmla="*/ 70 w 141"/>
              <a:gd name="T33" fmla="*/ 11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1" h="122">
                <a:moveTo>
                  <a:pt x="70" y="122"/>
                </a:moveTo>
                <a:cubicBezTo>
                  <a:pt x="51" y="122"/>
                  <a:pt x="32" y="122"/>
                  <a:pt x="13" y="122"/>
                </a:cubicBezTo>
                <a:cubicBezTo>
                  <a:pt x="3" y="122"/>
                  <a:pt x="0" y="116"/>
                  <a:pt x="5" y="107"/>
                </a:cubicBezTo>
                <a:cubicBezTo>
                  <a:pt x="24" y="74"/>
                  <a:pt x="43" y="41"/>
                  <a:pt x="62" y="8"/>
                </a:cubicBezTo>
                <a:cubicBezTo>
                  <a:pt x="66" y="0"/>
                  <a:pt x="74" y="0"/>
                  <a:pt x="78" y="8"/>
                </a:cubicBezTo>
                <a:cubicBezTo>
                  <a:pt x="97" y="41"/>
                  <a:pt x="116" y="74"/>
                  <a:pt x="135" y="106"/>
                </a:cubicBezTo>
                <a:cubicBezTo>
                  <a:pt x="141" y="116"/>
                  <a:pt x="137" y="122"/>
                  <a:pt x="126" y="122"/>
                </a:cubicBezTo>
                <a:cubicBezTo>
                  <a:pt x="108" y="122"/>
                  <a:pt x="89" y="122"/>
                  <a:pt x="70" y="122"/>
                </a:cubicBezTo>
                <a:close/>
                <a:moveTo>
                  <a:pt x="70" y="113"/>
                </a:moveTo>
                <a:cubicBezTo>
                  <a:pt x="83" y="113"/>
                  <a:pt x="96" y="113"/>
                  <a:pt x="109" y="113"/>
                </a:cubicBezTo>
                <a:cubicBezTo>
                  <a:pt x="119" y="113"/>
                  <a:pt x="122" y="108"/>
                  <a:pt x="117" y="100"/>
                </a:cubicBezTo>
                <a:cubicBezTo>
                  <a:pt x="104" y="74"/>
                  <a:pt x="90" y="49"/>
                  <a:pt x="77" y="24"/>
                </a:cubicBezTo>
                <a:cubicBezTo>
                  <a:pt x="75" y="22"/>
                  <a:pt x="72" y="19"/>
                  <a:pt x="70" y="19"/>
                </a:cubicBezTo>
                <a:cubicBezTo>
                  <a:pt x="68" y="18"/>
                  <a:pt x="65" y="22"/>
                  <a:pt x="63" y="24"/>
                </a:cubicBezTo>
                <a:cubicBezTo>
                  <a:pt x="49" y="50"/>
                  <a:pt x="36" y="75"/>
                  <a:pt x="22" y="101"/>
                </a:cubicBezTo>
                <a:cubicBezTo>
                  <a:pt x="18" y="108"/>
                  <a:pt x="21" y="113"/>
                  <a:pt x="29" y="113"/>
                </a:cubicBezTo>
                <a:cubicBezTo>
                  <a:pt x="43" y="113"/>
                  <a:pt x="56" y="113"/>
                  <a:pt x="70" y="1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26"/>
          <p:cNvSpPr>
            <a:spLocks/>
          </p:cNvSpPr>
          <p:nvPr/>
        </p:nvSpPr>
        <p:spPr bwMode="auto">
          <a:xfrm>
            <a:off x="-3924300" y="2228850"/>
            <a:ext cx="427037" cy="260350"/>
          </a:xfrm>
          <a:custGeom>
            <a:avLst/>
            <a:gdLst>
              <a:gd name="T0" fmla="*/ 71 w 113"/>
              <a:gd name="T1" fmla="*/ 37 h 69"/>
              <a:gd name="T2" fmla="*/ 94 w 113"/>
              <a:gd name="T3" fmla="*/ 48 h 69"/>
              <a:gd name="T4" fmla="*/ 100 w 113"/>
              <a:gd name="T5" fmla="*/ 47 h 69"/>
              <a:gd name="T6" fmla="*/ 107 w 113"/>
              <a:gd name="T7" fmla="*/ 45 h 69"/>
              <a:gd name="T8" fmla="*/ 113 w 113"/>
              <a:gd name="T9" fmla="*/ 48 h 69"/>
              <a:gd name="T10" fmla="*/ 111 w 113"/>
              <a:gd name="T11" fmla="*/ 53 h 69"/>
              <a:gd name="T12" fmla="*/ 108 w 113"/>
              <a:gd name="T13" fmla="*/ 62 h 69"/>
              <a:gd name="T14" fmla="*/ 104 w 113"/>
              <a:gd name="T15" fmla="*/ 69 h 69"/>
              <a:gd name="T16" fmla="*/ 96 w 113"/>
              <a:gd name="T17" fmla="*/ 64 h 69"/>
              <a:gd name="T18" fmla="*/ 88 w 113"/>
              <a:gd name="T19" fmla="*/ 57 h 69"/>
              <a:gd name="T20" fmla="*/ 60 w 113"/>
              <a:gd name="T21" fmla="*/ 44 h 69"/>
              <a:gd name="T22" fmla="*/ 53 w 113"/>
              <a:gd name="T23" fmla="*/ 44 h 69"/>
              <a:gd name="T24" fmla="*/ 25 w 113"/>
              <a:gd name="T25" fmla="*/ 57 h 69"/>
              <a:gd name="T26" fmla="*/ 17 w 113"/>
              <a:gd name="T27" fmla="*/ 64 h 69"/>
              <a:gd name="T28" fmla="*/ 10 w 113"/>
              <a:gd name="T29" fmla="*/ 69 h 69"/>
              <a:gd name="T30" fmla="*/ 5 w 113"/>
              <a:gd name="T31" fmla="*/ 62 h 69"/>
              <a:gd name="T32" fmla="*/ 2 w 113"/>
              <a:gd name="T33" fmla="*/ 53 h 69"/>
              <a:gd name="T34" fmla="*/ 6 w 113"/>
              <a:gd name="T35" fmla="*/ 45 h 69"/>
              <a:gd name="T36" fmla="*/ 10 w 113"/>
              <a:gd name="T37" fmla="*/ 46 h 69"/>
              <a:gd name="T38" fmla="*/ 24 w 113"/>
              <a:gd name="T39" fmla="*/ 46 h 69"/>
              <a:gd name="T40" fmla="*/ 43 w 113"/>
              <a:gd name="T41" fmla="*/ 37 h 69"/>
              <a:gd name="T42" fmla="*/ 18 w 113"/>
              <a:gd name="T43" fmla="*/ 27 h 69"/>
              <a:gd name="T44" fmla="*/ 9 w 113"/>
              <a:gd name="T45" fmla="*/ 27 h 69"/>
              <a:gd name="T46" fmla="*/ 1 w 113"/>
              <a:gd name="T47" fmla="*/ 25 h 69"/>
              <a:gd name="T48" fmla="*/ 2 w 113"/>
              <a:gd name="T49" fmla="*/ 17 h 69"/>
              <a:gd name="T50" fmla="*/ 4 w 113"/>
              <a:gd name="T51" fmla="*/ 8 h 69"/>
              <a:gd name="T52" fmla="*/ 6 w 113"/>
              <a:gd name="T53" fmla="*/ 1 h 69"/>
              <a:gd name="T54" fmla="*/ 15 w 113"/>
              <a:gd name="T55" fmla="*/ 3 h 69"/>
              <a:gd name="T56" fmla="*/ 17 w 113"/>
              <a:gd name="T57" fmla="*/ 5 h 69"/>
              <a:gd name="T58" fmla="*/ 30 w 113"/>
              <a:gd name="T59" fmla="*/ 18 h 69"/>
              <a:gd name="T60" fmla="*/ 53 w 113"/>
              <a:gd name="T61" fmla="*/ 29 h 69"/>
              <a:gd name="T62" fmla="*/ 59 w 113"/>
              <a:gd name="T63" fmla="*/ 29 h 69"/>
              <a:gd name="T64" fmla="*/ 90 w 113"/>
              <a:gd name="T65" fmla="*/ 13 h 69"/>
              <a:gd name="T66" fmla="*/ 95 w 113"/>
              <a:gd name="T67" fmla="*/ 8 h 69"/>
              <a:gd name="T68" fmla="*/ 99 w 113"/>
              <a:gd name="T69" fmla="*/ 3 h 69"/>
              <a:gd name="T70" fmla="*/ 107 w 113"/>
              <a:gd name="T71" fmla="*/ 1 h 69"/>
              <a:gd name="T72" fmla="*/ 110 w 113"/>
              <a:gd name="T73" fmla="*/ 8 h 69"/>
              <a:gd name="T74" fmla="*/ 112 w 113"/>
              <a:gd name="T75" fmla="*/ 18 h 69"/>
              <a:gd name="T76" fmla="*/ 112 w 113"/>
              <a:gd name="T77" fmla="*/ 24 h 69"/>
              <a:gd name="T78" fmla="*/ 106 w 113"/>
              <a:gd name="T79" fmla="*/ 27 h 69"/>
              <a:gd name="T80" fmla="*/ 71 w 113"/>
              <a:gd name="T81" fmla="*/ 36 h 69"/>
              <a:gd name="T82" fmla="*/ 71 w 113"/>
              <a:gd name="T83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" h="69">
                <a:moveTo>
                  <a:pt x="71" y="37"/>
                </a:moveTo>
                <a:cubicBezTo>
                  <a:pt x="79" y="41"/>
                  <a:pt x="87" y="44"/>
                  <a:pt x="94" y="48"/>
                </a:cubicBezTo>
                <a:cubicBezTo>
                  <a:pt x="96" y="48"/>
                  <a:pt x="98" y="48"/>
                  <a:pt x="100" y="47"/>
                </a:cubicBezTo>
                <a:cubicBezTo>
                  <a:pt x="102" y="47"/>
                  <a:pt x="104" y="45"/>
                  <a:pt x="107" y="45"/>
                </a:cubicBezTo>
                <a:cubicBezTo>
                  <a:pt x="109" y="45"/>
                  <a:pt x="111" y="47"/>
                  <a:pt x="113" y="48"/>
                </a:cubicBezTo>
                <a:cubicBezTo>
                  <a:pt x="113" y="49"/>
                  <a:pt x="111" y="51"/>
                  <a:pt x="111" y="53"/>
                </a:cubicBezTo>
                <a:cubicBezTo>
                  <a:pt x="110" y="56"/>
                  <a:pt x="109" y="59"/>
                  <a:pt x="108" y="62"/>
                </a:cubicBezTo>
                <a:cubicBezTo>
                  <a:pt x="107" y="64"/>
                  <a:pt x="105" y="67"/>
                  <a:pt x="104" y="69"/>
                </a:cubicBezTo>
                <a:cubicBezTo>
                  <a:pt x="101" y="68"/>
                  <a:pt x="98" y="67"/>
                  <a:pt x="96" y="64"/>
                </a:cubicBezTo>
                <a:cubicBezTo>
                  <a:pt x="94" y="61"/>
                  <a:pt x="91" y="59"/>
                  <a:pt x="88" y="57"/>
                </a:cubicBezTo>
                <a:cubicBezTo>
                  <a:pt x="78" y="53"/>
                  <a:pt x="69" y="48"/>
                  <a:pt x="60" y="44"/>
                </a:cubicBezTo>
                <a:cubicBezTo>
                  <a:pt x="58" y="44"/>
                  <a:pt x="55" y="44"/>
                  <a:pt x="53" y="44"/>
                </a:cubicBezTo>
                <a:cubicBezTo>
                  <a:pt x="44" y="48"/>
                  <a:pt x="34" y="53"/>
                  <a:pt x="25" y="57"/>
                </a:cubicBezTo>
                <a:cubicBezTo>
                  <a:pt x="22" y="59"/>
                  <a:pt x="20" y="62"/>
                  <a:pt x="17" y="64"/>
                </a:cubicBezTo>
                <a:cubicBezTo>
                  <a:pt x="15" y="66"/>
                  <a:pt x="12" y="68"/>
                  <a:pt x="10" y="69"/>
                </a:cubicBezTo>
                <a:cubicBezTo>
                  <a:pt x="8" y="67"/>
                  <a:pt x="6" y="65"/>
                  <a:pt x="5" y="62"/>
                </a:cubicBezTo>
                <a:cubicBezTo>
                  <a:pt x="4" y="59"/>
                  <a:pt x="4" y="56"/>
                  <a:pt x="2" y="53"/>
                </a:cubicBezTo>
                <a:cubicBezTo>
                  <a:pt x="0" y="49"/>
                  <a:pt x="1" y="46"/>
                  <a:pt x="6" y="45"/>
                </a:cubicBezTo>
                <a:cubicBezTo>
                  <a:pt x="7" y="45"/>
                  <a:pt x="9" y="45"/>
                  <a:pt x="10" y="46"/>
                </a:cubicBezTo>
                <a:cubicBezTo>
                  <a:pt x="15" y="50"/>
                  <a:pt x="19" y="48"/>
                  <a:pt x="24" y="46"/>
                </a:cubicBezTo>
                <a:cubicBezTo>
                  <a:pt x="30" y="43"/>
                  <a:pt x="36" y="40"/>
                  <a:pt x="43" y="37"/>
                </a:cubicBezTo>
                <a:cubicBezTo>
                  <a:pt x="34" y="33"/>
                  <a:pt x="26" y="29"/>
                  <a:pt x="18" y="27"/>
                </a:cubicBezTo>
                <a:cubicBezTo>
                  <a:pt x="16" y="26"/>
                  <a:pt x="12" y="27"/>
                  <a:pt x="9" y="27"/>
                </a:cubicBezTo>
                <a:cubicBezTo>
                  <a:pt x="6" y="27"/>
                  <a:pt x="3" y="26"/>
                  <a:pt x="1" y="25"/>
                </a:cubicBezTo>
                <a:cubicBezTo>
                  <a:pt x="0" y="23"/>
                  <a:pt x="2" y="20"/>
                  <a:pt x="2" y="17"/>
                </a:cubicBezTo>
                <a:cubicBezTo>
                  <a:pt x="3" y="14"/>
                  <a:pt x="3" y="11"/>
                  <a:pt x="4" y="8"/>
                </a:cubicBezTo>
                <a:cubicBezTo>
                  <a:pt x="4" y="5"/>
                  <a:pt x="5" y="1"/>
                  <a:pt x="6" y="1"/>
                </a:cubicBezTo>
                <a:cubicBezTo>
                  <a:pt x="9" y="0"/>
                  <a:pt x="12" y="2"/>
                  <a:pt x="15" y="3"/>
                </a:cubicBezTo>
                <a:cubicBezTo>
                  <a:pt x="16" y="3"/>
                  <a:pt x="17" y="4"/>
                  <a:pt x="17" y="5"/>
                </a:cubicBezTo>
                <a:cubicBezTo>
                  <a:pt x="18" y="13"/>
                  <a:pt x="25" y="15"/>
                  <a:pt x="30" y="18"/>
                </a:cubicBezTo>
                <a:cubicBezTo>
                  <a:pt x="38" y="21"/>
                  <a:pt x="46" y="25"/>
                  <a:pt x="53" y="29"/>
                </a:cubicBezTo>
                <a:cubicBezTo>
                  <a:pt x="55" y="29"/>
                  <a:pt x="58" y="30"/>
                  <a:pt x="59" y="29"/>
                </a:cubicBezTo>
                <a:cubicBezTo>
                  <a:pt x="70" y="24"/>
                  <a:pt x="80" y="19"/>
                  <a:pt x="90" y="13"/>
                </a:cubicBezTo>
                <a:cubicBezTo>
                  <a:pt x="92" y="12"/>
                  <a:pt x="94" y="10"/>
                  <a:pt x="95" y="8"/>
                </a:cubicBezTo>
                <a:cubicBezTo>
                  <a:pt x="96" y="6"/>
                  <a:pt x="97" y="4"/>
                  <a:pt x="99" y="3"/>
                </a:cubicBezTo>
                <a:cubicBezTo>
                  <a:pt x="101" y="1"/>
                  <a:pt x="105" y="0"/>
                  <a:pt x="107" y="1"/>
                </a:cubicBezTo>
                <a:cubicBezTo>
                  <a:pt x="109" y="1"/>
                  <a:pt x="109" y="5"/>
                  <a:pt x="110" y="8"/>
                </a:cubicBezTo>
                <a:cubicBezTo>
                  <a:pt x="111" y="11"/>
                  <a:pt x="111" y="15"/>
                  <a:pt x="112" y="18"/>
                </a:cubicBezTo>
                <a:cubicBezTo>
                  <a:pt x="112" y="20"/>
                  <a:pt x="113" y="23"/>
                  <a:pt x="112" y="24"/>
                </a:cubicBezTo>
                <a:cubicBezTo>
                  <a:pt x="111" y="26"/>
                  <a:pt x="108" y="28"/>
                  <a:pt x="106" y="27"/>
                </a:cubicBezTo>
                <a:cubicBezTo>
                  <a:pt x="93" y="23"/>
                  <a:pt x="83" y="33"/>
                  <a:pt x="71" y="36"/>
                </a:cubicBezTo>
                <a:cubicBezTo>
                  <a:pt x="71" y="36"/>
                  <a:pt x="71" y="37"/>
                  <a:pt x="71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27"/>
          <p:cNvSpPr>
            <a:spLocks noEditPoints="1"/>
          </p:cNvSpPr>
          <p:nvPr/>
        </p:nvSpPr>
        <p:spPr bwMode="auto">
          <a:xfrm>
            <a:off x="-4037013" y="2662238"/>
            <a:ext cx="485775" cy="457200"/>
          </a:xfrm>
          <a:custGeom>
            <a:avLst/>
            <a:gdLst>
              <a:gd name="T0" fmla="*/ 117 w 129"/>
              <a:gd name="T1" fmla="*/ 42 h 121"/>
              <a:gd name="T2" fmla="*/ 112 w 129"/>
              <a:gd name="T3" fmla="*/ 45 h 121"/>
              <a:gd name="T4" fmla="*/ 37 w 129"/>
              <a:gd name="T5" fmla="*/ 112 h 121"/>
              <a:gd name="T6" fmla="*/ 19 w 129"/>
              <a:gd name="T7" fmla="*/ 120 h 121"/>
              <a:gd name="T8" fmla="*/ 3 w 129"/>
              <a:gd name="T9" fmla="*/ 106 h 121"/>
              <a:gd name="T10" fmla="*/ 9 w 129"/>
              <a:gd name="T11" fmla="*/ 86 h 121"/>
              <a:gd name="T12" fmla="*/ 47 w 129"/>
              <a:gd name="T13" fmla="*/ 52 h 121"/>
              <a:gd name="T14" fmla="*/ 87 w 129"/>
              <a:gd name="T15" fmla="*/ 16 h 121"/>
              <a:gd name="T16" fmla="*/ 90 w 129"/>
              <a:gd name="T17" fmla="*/ 9 h 121"/>
              <a:gd name="T18" fmla="*/ 96 w 129"/>
              <a:gd name="T19" fmla="*/ 1 h 121"/>
              <a:gd name="T20" fmla="*/ 106 w 129"/>
              <a:gd name="T21" fmla="*/ 3 h 121"/>
              <a:gd name="T22" fmla="*/ 127 w 129"/>
              <a:gd name="T23" fmla="*/ 27 h 121"/>
              <a:gd name="T24" fmla="*/ 128 w 129"/>
              <a:gd name="T25" fmla="*/ 37 h 121"/>
              <a:gd name="T26" fmla="*/ 117 w 129"/>
              <a:gd name="T27" fmla="*/ 42 h 121"/>
              <a:gd name="T28" fmla="*/ 94 w 129"/>
              <a:gd name="T29" fmla="*/ 18 h 121"/>
              <a:gd name="T30" fmla="*/ 66 w 129"/>
              <a:gd name="T31" fmla="*/ 43 h 121"/>
              <a:gd name="T32" fmla="*/ 15 w 129"/>
              <a:gd name="T33" fmla="*/ 89 h 121"/>
              <a:gd name="T34" fmla="*/ 9 w 129"/>
              <a:gd name="T35" fmla="*/ 104 h 121"/>
              <a:gd name="T36" fmla="*/ 30 w 129"/>
              <a:gd name="T37" fmla="*/ 109 h 121"/>
              <a:gd name="T38" fmla="*/ 85 w 129"/>
              <a:gd name="T39" fmla="*/ 60 h 121"/>
              <a:gd name="T40" fmla="*/ 111 w 129"/>
              <a:gd name="T41" fmla="*/ 37 h 121"/>
              <a:gd name="T42" fmla="*/ 94 w 129"/>
              <a:gd name="T43" fmla="*/ 18 h 121"/>
              <a:gd name="T44" fmla="*/ 123 w 129"/>
              <a:gd name="T45" fmla="*/ 34 h 121"/>
              <a:gd name="T46" fmla="*/ 123 w 129"/>
              <a:gd name="T47" fmla="*/ 31 h 121"/>
              <a:gd name="T48" fmla="*/ 101 w 129"/>
              <a:gd name="T49" fmla="*/ 7 h 121"/>
              <a:gd name="T50" fmla="*/ 97 w 129"/>
              <a:gd name="T51" fmla="*/ 8 h 121"/>
              <a:gd name="T52" fmla="*/ 97 w 129"/>
              <a:gd name="T53" fmla="*/ 11 h 121"/>
              <a:gd name="T54" fmla="*/ 118 w 129"/>
              <a:gd name="T55" fmla="*/ 35 h 121"/>
              <a:gd name="T56" fmla="*/ 123 w 129"/>
              <a:gd name="T57" fmla="*/ 3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9" h="121">
                <a:moveTo>
                  <a:pt x="117" y="42"/>
                </a:moveTo>
                <a:cubicBezTo>
                  <a:pt x="116" y="42"/>
                  <a:pt x="114" y="43"/>
                  <a:pt x="112" y="45"/>
                </a:cubicBezTo>
                <a:cubicBezTo>
                  <a:pt x="87" y="67"/>
                  <a:pt x="62" y="90"/>
                  <a:pt x="37" y="112"/>
                </a:cubicBezTo>
                <a:cubicBezTo>
                  <a:pt x="32" y="117"/>
                  <a:pt x="26" y="121"/>
                  <a:pt x="19" y="120"/>
                </a:cubicBezTo>
                <a:cubicBezTo>
                  <a:pt x="11" y="119"/>
                  <a:pt x="5" y="114"/>
                  <a:pt x="3" y="106"/>
                </a:cubicBezTo>
                <a:cubicBezTo>
                  <a:pt x="0" y="98"/>
                  <a:pt x="3" y="92"/>
                  <a:pt x="9" y="86"/>
                </a:cubicBezTo>
                <a:cubicBezTo>
                  <a:pt x="21" y="75"/>
                  <a:pt x="34" y="63"/>
                  <a:pt x="47" y="52"/>
                </a:cubicBezTo>
                <a:cubicBezTo>
                  <a:pt x="60" y="40"/>
                  <a:pt x="73" y="28"/>
                  <a:pt x="87" y="16"/>
                </a:cubicBezTo>
                <a:cubicBezTo>
                  <a:pt x="88" y="15"/>
                  <a:pt x="89" y="12"/>
                  <a:pt x="90" y="9"/>
                </a:cubicBezTo>
                <a:cubicBezTo>
                  <a:pt x="92" y="6"/>
                  <a:pt x="93" y="2"/>
                  <a:pt x="96" y="1"/>
                </a:cubicBezTo>
                <a:cubicBezTo>
                  <a:pt x="99" y="0"/>
                  <a:pt x="104" y="1"/>
                  <a:pt x="106" y="3"/>
                </a:cubicBezTo>
                <a:cubicBezTo>
                  <a:pt x="114" y="10"/>
                  <a:pt x="121" y="18"/>
                  <a:pt x="127" y="27"/>
                </a:cubicBezTo>
                <a:cubicBezTo>
                  <a:pt x="129" y="29"/>
                  <a:pt x="129" y="34"/>
                  <a:pt x="128" y="37"/>
                </a:cubicBezTo>
                <a:cubicBezTo>
                  <a:pt x="127" y="41"/>
                  <a:pt x="123" y="43"/>
                  <a:pt x="117" y="42"/>
                </a:cubicBezTo>
                <a:close/>
                <a:moveTo>
                  <a:pt x="94" y="18"/>
                </a:moveTo>
                <a:cubicBezTo>
                  <a:pt x="85" y="27"/>
                  <a:pt x="76" y="35"/>
                  <a:pt x="66" y="43"/>
                </a:cubicBezTo>
                <a:cubicBezTo>
                  <a:pt x="49" y="59"/>
                  <a:pt x="32" y="74"/>
                  <a:pt x="15" y="89"/>
                </a:cubicBezTo>
                <a:cubicBezTo>
                  <a:pt x="10" y="93"/>
                  <a:pt x="7" y="97"/>
                  <a:pt x="9" y="104"/>
                </a:cubicBezTo>
                <a:cubicBezTo>
                  <a:pt x="11" y="114"/>
                  <a:pt x="22" y="116"/>
                  <a:pt x="30" y="109"/>
                </a:cubicBezTo>
                <a:cubicBezTo>
                  <a:pt x="49" y="93"/>
                  <a:pt x="67" y="76"/>
                  <a:pt x="85" y="60"/>
                </a:cubicBezTo>
                <a:cubicBezTo>
                  <a:pt x="94" y="52"/>
                  <a:pt x="102" y="44"/>
                  <a:pt x="111" y="37"/>
                </a:cubicBezTo>
                <a:cubicBezTo>
                  <a:pt x="105" y="30"/>
                  <a:pt x="100" y="25"/>
                  <a:pt x="94" y="18"/>
                </a:cubicBezTo>
                <a:close/>
                <a:moveTo>
                  <a:pt x="123" y="34"/>
                </a:moveTo>
                <a:cubicBezTo>
                  <a:pt x="123" y="32"/>
                  <a:pt x="123" y="32"/>
                  <a:pt x="123" y="31"/>
                </a:cubicBezTo>
                <a:cubicBezTo>
                  <a:pt x="116" y="23"/>
                  <a:pt x="108" y="15"/>
                  <a:pt x="101" y="7"/>
                </a:cubicBezTo>
                <a:cubicBezTo>
                  <a:pt x="101" y="7"/>
                  <a:pt x="98" y="7"/>
                  <a:pt x="97" y="8"/>
                </a:cubicBezTo>
                <a:cubicBezTo>
                  <a:pt x="97" y="8"/>
                  <a:pt x="97" y="10"/>
                  <a:pt x="97" y="11"/>
                </a:cubicBezTo>
                <a:cubicBezTo>
                  <a:pt x="104" y="19"/>
                  <a:pt x="111" y="27"/>
                  <a:pt x="118" y="35"/>
                </a:cubicBezTo>
                <a:cubicBezTo>
                  <a:pt x="119" y="35"/>
                  <a:pt x="121" y="34"/>
                  <a:pt x="123" y="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28"/>
          <p:cNvSpPr>
            <a:spLocks/>
          </p:cNvSpPr>
          <p:nvPr/>
        </p:nvSpPr>
        <p:spPr bwMode="auto">
          <a:xfrm>
            <a:off x="-4495800" y="3648075"/>
            <a:ext cx="255587" cy="200025"/>
          </a:xfrm>
          <a:custGeom>
            <a:avLst/>
            <a:gdLst>
              <a:gd name="T0" fmla="*/ 0 w 68"/>
              <a:gd name="T1" fmla="*/ 40 h 53"/>
              <a:gd name="T2" fmla="*/ 22 w 68"/>
              <a:gd name="T3" fmla="*/ 2 h 53"/>
              <a:gd name="T4" fmla="*/ 42 w 68"/>
              <a:gd name="T5" fmla="*/ 0 h 53"/>
              <a:gd name="T6" fmla="*/ 46 w 68"/>
              <a:gd name="T7" fmla="*/ 2 h 53"/>
              <a:gd name="T8" fmla="*/ 68 w 68"/>
              <a:gd name="T9" fmla="*/ 39 h 53"/>
              <a:gd name="T10" fmla="*/ 0 w 68"/>
              <a:gd name="T11" fmla="*/ 4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53">
                <a:moveTo>
                  <a:pt x="0" y="40"/>
                </a:moveTo>
                <a:cubicBezTo>
                  <a:pt x="8" y="27"/>
                  <a:pt x="15" y="13"/>
                  <a:pt x="22" y="2"/>
                </a:cubicBezTo>
                <a:cubicBezTo>
                  <a:pt x="30" y="1"/>
                  <a:pt x="36" y="1"/>
                  <a:pt x="42" y="0"/>
                </a:cubicBezTo>
                <a:cubicBezTo>
                  <a:pt x="43" y="0"/>
                  <a:pt x="45" y="1"/>
                  <a:pt x="46" y="2"/>
                </a:cubicBezTo>
                <a:cubicBezTo>
                  <a:pt x="53" y="14"/>
                  <a:pt x="61" y="27"/>
                  <a:pt x="68" y="39"/>
                </a:cubicBezTo>
                <a:cubicBezTo>
                  <a:pt x="53" y="52"/>
                  <a:pt x="18" y="53"/>
                  <a:pt x="0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29"/>
          <p:cNvSpPr>
            <a:spLocks/>
          </p:cNvSpPr>
          <p:nvPr/>
        </p:nvSpPr>
        <p:spPr bwMode="auto">
          <a:xfrm>
            <a:off x="-4638675" y="3346450"/>
            <a:ext cx="217487" cy="214312"/>
          </a:xfrm>
          <a:custGeom>
            <a:avLst/>
            <a:gdLst>
              <a:gd name="T0" fmla="*/ 58 w 58"/>
              <a:gd name="T1" fmla="*/ 39 h 57"/>
              <a:gd name="T2" fmla="*/ 49 w 58"/>
              <a:gd name="T3" fmla="*/ 55 h 57"/>
              <a:gd name="T4" fmla="*/ 47 w 58"/>
              <a:gd name="T5" fmla="*/ 57 h 57"/>
              <a:gd name="T6" fmla="*/ 2 w 58"/>
              <a:gd name="T7" fmla="*/ 57 h 57"/>
              <a:gd name="T8" fmla="*/ 35 w 58"/>
              <a:gd name="T9" fmla="*/ 0 h 57"/>
              <a:gd name="T10" fmla="*/ 58 w 58"/>
              <a:gd name="T11" fmla="*/ 3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57">
                <a:moveTo>
                  <a:pt x="58" y="39"/>
                </a:moveTo>
                <a:cubicBezTo>
                  <a:pt x="55" y="45"/>
                  <a:pt x="52" y="50"/>
                  <a:pt x="49" y="55"/>
                </a:cubicBezTo>
                <a:cubicBezTo>
                  <a:pt x="49" y="56"/>
                  <a:pt x="47" y="57"/>
                  <a:pt x="47" y="57"/>
                </a:cubicBezTo>
                <a:cubicBezTo>
                  <a:pt x="32" y="57"/>
                  <a:pt x="17" y="57"/>
                  <a:pt x="2" y="57"/>
                </a:cubicBezTo>
                <a:cubicBezTo>
                  <a:pt x="0" y="38"/>
                  <a:pt x="17" y="10"/>
                  <a:pt x="35" y="0"/>
                </a:cubicBezTo>
                <a:cubicBezTo>
                  <a:pt x="43" y="14"/>
                  <a:pt x="51" y="27"/>
                  <a:pt x="58" y="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30"/>
          <p:cNvSpPr>
            <a:spLocks/>
          </p:cNvSpPr>
          <p:nvPr/>
        </p:nvSpPr>
        <p:spPr bwMode="auto">
          <a:xfrm>
            <a:off x="-4319588" y="3349625"/>
            <a:ext cx="215900" cy="211137"/>
          </a:xfrm>
          <a:custGeom>
            <a:avLst/>
            <a:gdLst>
              <a:gd name="T0" fmla="*/ 55 w 57"/>
              <a:gd name="T1" fmla="*/ 56 h 56"/>
              <a:gd name="T2" fmla="*/ 10 w 57"/>
              <a:gd name="T3" fmla="*/ 56 h 56"/>
              <a:gd name="T4" fmla="*/ 0 w 57"/>
              <a:gd name="T5" fmla="*/ 39 h 56"/>
              <a:gd name="T6" fmla="*/ 23 w 57"/>
              <a:gd name="T7" fmla="*/ 0 h 56"/>
              <a:gd name="T8" fmla="*/ 55 w 57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55" y="56"/>
                </a:moveTo>
                <a:cubicBezTo>
                  <a:pt x="40" y="56"/>
                  <a:pt x="24" y="56"/>
                  <a:pt x="10" y="56"/>
                </a:cubicBezTo>
                <a:cubicBezTo>
                  <a:pt x="6" y="50"/>
                  <a:pt x="3" y="45"/>
                  <a:pt x="0" y="39"/>
                </a:cubicBezTo>
                <a:cubicBezTo>
                  <a:pt x="7" y="27"/>
                  <a:pt x="15" y="13"/>
                  <a:pt x="23" y="0"/>
                </a:cubicBezTo>
                <a:cubicBezTo>
                  <a:pt x="39" y="6"/>
                  <a:pt x="57" y="36"/>
                  <a:pt x="55" y="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31"/>
          <p:cNvSpPr>
            <a:spLocks/>
          </p:cNvSpPr>
          <p:nvPr/>
        </p:nvSpPr>
        <p:spPr bwMode="auto">
          <a:xfrm>
            <a:off x="-2382838" y="3432175"/>
            <a:ext cx="323850" cy="238125"/>
          </a:xfrm>
          <a:custGeom>
            <a:avLst/>
            <a:gdLst>
              <a:gd name="T0" fmla="*/ 0 w 86"/>
              <a:gd name="T1" fmla="*/ 62 h 63"/>
              <a:gd name="T2" fmla="*/ 69 w 86"/>
              <a:gd name="T3" fmla="*/ 0 h 63"/>
              <a:gd name="T4" fmla="*/ 86 w 86"/>
              <a:gd name="T5" fmla="*/ 22 h 63"/>
              <a:gd name="T6" fmla="*/ 1 w 86"/>
              <a:gd name="T7" fmla="*/ 63 h 63"/>
              <a:gd name="T8" fmla="*/ 0 w 86"/>
              <a:gd name="T9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63">
                <a:moveTo>
                  <a:pt x="0" y="62"/>
                </a:moveTo>
                <a:cubicBezTo>
                  <a:pt x="23" y="42"/>
                  <a:pt x="46" y="21"/>
                  <a:pt x="69" y="0"/>
                </a:cubicBezTo>
                <a:cubicBezTo>
                  <a:pt x="75" y="7"/>
                  <a:pt x="80" y="14"/>
                  <a:pt x="86" y="22"/>
                </a:cubicBezTo>
                <a:cubicBezTo>
                  <a:pt x="57" y="36"/>
                  <a:pt x="29" y="50"/>
                  <a:pt x="1" y="63"/>
                </a:cubicBezTo>
                <a:cubicBezTo>
                  <a:pt x="1" y="63"/>
                  <a:pt x="1" y="63"/>
                  <a:pt x="0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32"/>
          <p:cNvSpPr>
            <a:spLocks/>
          </p:cNvSpPr>
          <p:nvPr/>
        </p:nvSpPr>
        <p:spPr bwMode="auto">
          <a:xfrm>
            <a:off x="-2184400" y="2949575"/>
            <a:ext cx="173037" cy="203200"/>
          </a:xfrm>
          <a:custGeom>
            <a:avLst/>
            <a:gdLst>
              <a:gd name="T0" fmla="*/ 46 w 46"/>
              <a:gd name="T1" fmla="*/ 14 h 54"/>
              <a:gd name="T2" fmla="*/ 22 w 46"/>
              <a:gd name="T3" fmla="*/ 54 h 54"/>
              <a:gd name="T4" fmla="*/ 0 w 46"/>
              <a:gd name="T5" fmla="*/ 40 h 54"/>
              <a:gd name="T6" fmla="*/ 24 w 46"/>
              <a:gd name="T7" fmla="*/ 0 h 54"/>
              <a:gd name="T8" fmla="*/ 46 w 46"/>
              <a:gd name="T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4">
                <a:moveTo>
                  <a:pt x="46" y="14"/>
                </a:moveTo>
                <a:cubicBezTo>
                  <a:pt x="38" y="27"/>
                  <a:pt x="30" y="40"/>
                  <a:pt x="22" y="54"/>
                </a:cubicBezTo>
                <a:cubicBezTo>
                  <a:pt x="14" y="49"/>
                  <a:pt x="8" y="45"/>
                  <a:pt x="0" y="40"/>
                </a:cubicBezTo>
                <a:cubicBezTo>
                  <a:pt x="8" y="27"/>
                  <a:pt x="16" y="13"/>
                  <a:pt x="24" y="0"/>
                </a:cubicBezTo>
                <a:cubicBezTo>
                  <a:pt x="31" y="4"/>
                  <a:pt x="39" y="9"/>
                  <a:pt x="46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33"/>
          <p:cNvSpPr>
            <a:spLocks/>
          </p:cNvSpPr>
          <p:nvPr/>
        </p:nvSpPr>
        <p:spPr bwMode="auto">
          <a:xfrm>
            <a:off x="-2582863" y="2949575"/>
            <a:ext cx="173037" cy="203200"/>
          </a:xfrm>
          <a:custGeom>
            <a:avLst/>
            <a:gdLst>
              <a:gd name="T0" fmla="*/ 0 w 46"/>
              <a:gd name="T1" fmla="*/ 14 h 54"/>
              <a:gd name="T2" fmla="*/ 22 w 46"/>
              <a:gd name="T3" fmla="*/ 0 h 54"/>
              <a:gd name="T4" fmla="*/ 46 w 46"/>
              <a:gd name="T5" fmla="*/ 40 h 54"/>
              <a:gd name="T6" fmla="*/ 24 w 46"/>
              <a:gd name="T7" fmla="*/ 54 h 54"/>
              <a:gd name="T8" fmla="*/ 0 w 46"/>
              <a:gd name="T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4">
                <a:moveTo>
                  <a:pt x="0" y="14"/>
                </a:moveTo>
                <a:cubicBezTo>
                  <a:pt x="7" y="9"/>
                  <a:pt x="14" y="5"/>
                  <a:pt x="22" y="0"/>
                </a:cubicBezTo>
                <a:cubicBezTo>
                  <a:pt x="30" y="13"/>
                  <a:pt x="38" y="26"/>
                  <a:pt x="46" y="40"/>
                </a:cubicBezTo>
                <a:cubicBezTo>
                  <a:pt x="39" y="45"/>
                  <a:pt x="32" y="49"/>
                  <a:pt x="24" y="54"/>
                </a:cubicBezTo>
                <a:cubicBezTo>
                  <a:pt x="16" y="40"/>
                  <a:pt x="8" y="27"/>
                  <a:pt x="0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34"/>
          <p:cNvSpPr>
            <a:spLocks noEditPoints="1"/>
          </p:cNvSpPr>
          <p:nvPr/>
        </p:nvSpPr>
        <p:spPr bwMode="auto">
          <a:xfrm>
            <a:off x="-2390775" y="2900363"/>
            <a:ext cx="184150" cy="180975"/>
          </a:xfrm>
          <a:custGeom>
            <a:avLst/>
            <a:gdLst>
              <a:gd name="T0" fmla="*/ 24 w 49"/>
              <a:gd name="T1" fmla="*/ 48 h 48"/>
              <a:gd name="T2" fmla="*/ 1 w 49"/>
              <a:gd name="T3" fmla="*/ 24 h 48"/>
              <a:gd name="T4" fmla="*/ 25 w 49"/>
              <a:gd name="T5" fmla="*/ 0 h 48"/>
              <a:gd name="T6" fmla="*/ 48 w 49"/>
              <a:gd name="T7" fmla="*/ 24 h 48"/>
              <a:gd name="T8" fmla="*/ 24 w 49"/>
              <a:gd name="T9" fmla="*/ 48 h 48"/>
              <a:gd name="T10" fmla="*/ 25 w 49"/>
              <a:gd name="T11" fmla="*/ 7 h 48"/>
              <a:gd name="T12" fmla="*/ 8 w 49"/>
              <a:gd name="T13" fmla="*/ 23 h 48"/>
              <a:gd name="T14" fmla="*/ 25 w 49"/>
              <a:gd name="T15" fmla="*/ 40 h 48"/>
              <a:gd name="T16" fmla="*/ 41 w 49"/>
              <a:gd name="T17" fmla="*/ 24 h 48"/>
              <a:gd name="T18" fmla="*/ 25 w 49"/>
              <a:gd name="T19" fmla="*/ 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48">
                <a:moveTo>
                  <a:pt x="24" y="48"/>
                </a:moveTo>
                <a:cubicBezTo>
                  <a:pt x="11" y="47"/>
                  <a:pt x="0" y="36"/>
                  <a:pt x="1" y="24"/>
                </a:cubicBezTo>
                <a:cubicBezTo>
                  <a:pt x="1" y="10"/>
                  <a:pt x="11" y="0"/>
                  <a:pt x="25" y="0"/>
                </a:cubicBezTo>
                <a:cubicBezTo>
                  <a:pt x="38" y="0"/>
                  <a:pt x="49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lose/>
                <a:moveTo>
                  <a:pt x="25" y="7"/>
                </a:moveTo>
                <a:cubicBezTo>
                  <a:pt x="16" y="7"/>
                  <a:pt x="8" y="14"/>
                  <a:pt x="8" y="23"/>
                </a:cubicBezTo>
                <a:cubicBezTo>
                  <a:pt x="8" y="33"/>
                  <a:pt x="15" y="40"/>
                  <a:pt x="25" y="40"/>
                </a:cubicBezTo>
                <a:cubicBezTo>
                  <a:pt x="33" y="40"/>
                  <a:pt x="41" y="33"/>
                  <a:pt x="41" y="24"/>
                </a:cubicBezTo>
                <a:cubicBezTo>
                  <a:pt x="41" y="15"/>
                  <a:pt x="34" y="7"/>
                  <a:pt x="25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36"/>
          <p:cNvSpPr>
            <a:spLocks/>
          </p:cNvSpPr>
          <p:nvPr/>
        </p:nvSpPr>
        <p:spPr bwMode="auto">
          <a:xfrm>
            <a:off x="-2560638" y="3632200"/>
            <a:ext cx="177800" cy="158750"/>
          </a:xfrm>
          <a:custGeom>
            <a:avLst/>
            <a:gdLst>
              <a:gd name="T0" fmla="*/ 11 w 47"/>
              <a:gd name="T1" fmla="*/ 0 h 42"/>
              <a:gd name="T2" fmla="*/ 12 w 47"/>
              <a:gd name="T3" fmla="*/ 14 h 42"/>
              <a:gd name="T4" fmla="*/ 21 w 47"/>
              <a:gd name="T5" fmla="*/ 7 h 42"/>
              <a:gd name="T6" fmla="*/ 21 w 47"/>
              <a:gd name="T7" fmla="*/ 20 h 42"/>
              <a:gd name="T8" fmla="*/ 28 w 47"/>
              <a:gd name="T9" fmla="*/ 18 h 42"/>
              <a:gd name="T10" fmla="*/ 29 w 47"/>
              <a:gd name="T11" fmla="*/ 27 h 42"/>
              <a:gd name="T12" fmla="*/ 38 w 47"/>
              <a:gd name="T13" fmla="*/ 23 h 42"/>
              <a:gd name="T14" fmla="*/ 37 w 47"/>
              <a:gd name="T15" fmla="*/ 31 h 42"/>
              <a:gd name="T16" fmla="*/ 47 w 47"/>
              <a:gd name="T17" fmla="*/ 31 h 42"/>
              <a:gd name="T18" fmla="*/ 29 w 47"/>
              <a:gd name="T19" fmla="*/ 41 h 42"/>
              <a:gd name="T20" fmla="*/ 6 w 47"/>
              <a:gd name="T21" fmla="*/ 29 h 42"/>
              <a:gd name="T22" fmla="*/ 11 w 47"/>
              <a:gd name="T2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" h="42">
                <a:moveTo>
                  <a:pt x="11" y="0"/>
                </a:moveTo>
                <a:cubicBezTo>
                  <a:pt x="11" y="4"/>
                  <a:pt x="12" y="9"/>
                  <a:pt x="12" y="14"/>
                </a:cubicBezTo>
                <a:cubicBezTo>
                  <a:pt x="15" y="12"/>
                  <a:pt x="17" y="10"/>
                  <a:pt x="21" y="7"/>
                </a:cubicBezTo>
                <a:cubicBezTo>
                  <a:pt x="21" y="12"/>
                  <a:pt x="21" y="16"/>
                  <a:pt x="21" y="20"/>
                </a:cubicBezTo>
                <a:cubicBezTo>
                  <a:pt x="23" y="19"/>
                  <a:pt x="25" y="19"/>
                  <a:pt x="28" y="18"/>
                </a:cubicBezTo>
                <a:cubicBezTo>
                  <a:pt x="28" y="21"/>
                  <a:pt x="29" y="24"/>
                  <a:pt x="29" y="27"/>
                </a:cubicBezTo>
                <a:cubicBezTo>
                  <a:pt x="32" y="26"/>
                  <a:pt x="34" y="25"/>
                  <a:pt x="38" y="23"/>
                </a:cubicBezTo>
                <a:cubicBezTo>
                  <a:pt x="37" y="26"/>
                  <a:pt x="37" y="29"/>
                  <a:pt x="37" y="31"/>
                </a:cubicBezTo>
                <a:cubicBezTo>
                  <a:pt x="41" y="31"/>
                  <a:pt x="44" y="31"/>
                  <a:pt x="47" y="31"/>
                </a:cubicBezTo>
                <a:cubicBezTo>
                  <a:pt x="43" y="38"/>
                  <a:pt x="37" y="41"/>
                  <a:pt x="29" y="41"/>
                </a:cubicBezTo>
                <a:cubicBezTo>
                  <a:pt x="19" y="42"/>
                  <a:pt x="11" y="38"/>
                  <a:pt x="6" y="29"/>
                </a:cubicBezTo>
                <a:cubicBezTo>
                  <a:pt x="0" y="18"/>
                  <a:pt x="5" y="9"/>
                  <a:pt x="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37"/>
          <p:cNvSpPr>
            <a:spLocks/>
          </p:cNvSpPr>
          <p:nvPr/>
        </p:nvSpPr>
        <p:spPr bwMode="auto">
          <a:xfrm>
            <a:off x="-2484438" y="3327400"/>
            <a:ext cx="153987" cy="279400"/>
          </a:xfrm>
          <a:custGeom>
            <a:avLst/>
            <a:gdLst>
              <a:gd name="T0" fmla="*/ 41 w 41"/>
              <a:gd name="T1" fmla="*/ 4 h 74"/>
              <a:gd name="T2" fmla="*/ 1 w 41"/>
              <a:gd name="T3" fmla="*/ 74 h 74"/>
              <a:gd name="T4" fmla="*/ 0 w 41"/>
              <a:gd name="T5" fmla="*/ 74 h 74"/>
              <a:gd name="T6" fmla="*/ 21 w 41"/>
              <a:gd name="T7" fmla="*/ 0 h 74"/>
              <a:gd name="T8" fmla="*/ 41 w 41"/>
              <a:gd name="T9" fmla="*/ 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4">
                <a:moveTo>
                  <a:pt x="41" y="4"/>
                </a:moveTo>
                <a:cubicBezTo>
                  <a:pt x="27" y="28"/>
                  <a:pt x="14" y="51"/>
                  <a:pt x="1" y="74"/>
                </a:cubicBezTo>
                <a:cubicBezTo>
                  <a:pt x="1" y="74"/>
                  <a:pt x="0" y="74"/>
                  <a:pt x="0" y="74"/>
                </a:cubicBezTo>
                <a:cubicBezTo>
                  <a:pt x="7" y="49"/>
                  <a:pt x="14" y="25"/>
                  <a:pt x="21" y="0"/>
                </a:cubicBezTo>
                <a:cubicBezTo>
                  <a:pt x="28" y="1"/>
                  <a:pt x="34" y="2"/>
                  <a:pt x="41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38"/>
          <p:cNvSpPr>
            <a:spLocks/>
          </p:cNvSpPr>
          <p:nvPr/>
        </p:nvSpPr>
        <p:spPr bwMode="auto">
          <a:xfrm>
            <a:off x="-2341563" y="3598863"/>
            <a:ext cx="274637" cy="104775"/>
          </a:xfrm>
          <a:custGeom>
            <a:avLst/>
            <a:gdLst>
              <a:gd name="T0" fmla="*/ 0 w 73"/>
              <a:gd name="T1" fmla="*/ 27 h 28"/>
              <a:gd name="T2" fmla="*/ 71 w 73"/>
              <a:gd name="T3" fmla="*/ 0 h 28"/>
              <a:gd name="T4" fmla="*/ 73 w 73"/>
              <a:gd name="T5" fmla="*/ 19 h 28"/>
              <a:gd name="T6" fmla="*/ 0 w 73"/>
              <a:gd name="T7" fmla="*/ 28 h 28"/>
              <a:gd name="T8" fmla="*/ 0 w 73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8">
                <a:moveTo>
                  <a:pt x="0" y="27"/>
                </a:moveTo>
                <a:cubicBezTo>
                  <a:pt x="23" y="18"/>
                  <a:pt x="47" y="9"/>
                  <a:pt x="71" y="0"/>
                </a:cubicBezTo>
                <a:cubicBezTo>
                  <a:pt x="72" y="6"/>
                  <a:pt x="72" y="13"/>
                  <a:pt x="73" y="19"/>
                </a:cubicBezTo>
                <a:cubicBezTo>
                  <a:pt x="48" y="22"/>
                  <a:pt x="24" y="25"/>
                  <a:pt x="0" y="28"/>
                </a:cubicBezTo>
                <a:cubicBezTo>
                  <a:pt x="0" y="28"/>
                  <a:pt x="0" y="27"/>
                  <a:pt x="0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39"/>
          <p:cNvSpPr>
            <a:spLocks/>
          </p:cNvSpPr>
          <p:nvPr/>
        </p:nvSpPr>
        <p:spPr bwMode="auto">
          <a:xfrm>
            <a:off x="-2413000" y="3387725"/>
            <a:ext cx="192087" cy="225425"/>
          </a:xfrm>
          <a:custGeom>
            <a:avLst/>
            <a:gdLst>
              <a:gd name="T0" fmla="*/ 35 w 51"/>
              <a:gd name="T1" fmla="*/ 0 h 60"/>
              <a:gd name="T2" fmla="*/ 51 w 51"/>
              <a:gd name="T3" fmla="*/ 11 h 60"/>
              <a:gd name="T4" fmla="*/ 0 w 51"/>
              <a:gd name="T5" fmla="*/ 60 h 60"/>
              <a:gd name="T6" fmla="*/ 35 w 51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60">
                <a:moveTo>
                  <a:pt x="35" y="0"/>
                </a:moveTo>
                <a:cubicBezTo>
                  <a:pt x="40" y="4"/>
                  <a:pt x="45" y="7"/>
                  <a:pt x="51" y="11"/>
                </a:cubicBezTo>
                <a:cubicBezTo>
                  <a:pt x="33" y="29"/>
                  <a:pt x="14" y="46"/>
                  <a:pt x="0" y="60"/>
                </a:cubicBezTo>
                <a:cubicBezTo>
                  <a:pt x="10" y="43"/>
                  <a:pt x="22" y="22"/>
                  <a:pt x="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42"/>
          <p:cNvSpPr>
            <a:spLocks/>
          </p:cNvSpPr>
          <p:nvPr/>
        </p:nvSpPr>
        <p:spPr bwMode="auto">
          <a:xfrm>
            <a:off x="-4421188" y="3522663"/>
            <a:ext cx="98425" cy="95250"/>
          </a:xfrm>
          <a:custGeom>
            <a:avLst/>
            <a:gdLst>
              <a:gd name="T0" fmla="*/ 26 w 26"/>
              <a:gd name="T1" fmla="*/ 12 h 25"/>
              <a:gd name="T2" fmla="*/ 13 w 26"/>
              <a:gd name="T3" fmla="*/ 25 h 25"/>
              <a:gd name="T4" fmla="*/ 0 w 26"/>
              <a:gd name="T5" fmla="*/ 13 h 25"/>
              <a:gd name="T6" fmla="*/ 13 w 26"/>
              <a:gd name="T7" fmla="*/ 0 h 25"/>
              <a:gd name="T8" fmla="*/ 26 w 26"/>
              <a:gd name="T9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26" y="12"/>
                </a:moveTo>
                <a:cubicBezTo>
                  <a:pt x="26" y="20"/>
                  <a:pt x="21" y="25"/>
                  <a:pt x="13" y="25"/>
                </a:cubicBezTo>
                <a:cubicBezTo>
                  <a:pt x="6" y="25"/>
                  <a:pt x="1" y="20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5"/>
                  <a:pt x="26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43"/>
          <p:cNvSpPr>
            <a:spLocks/>
          </p:cNvSpPr>
          <p:nvPr/>
        </p:nvSpPr>
        <p:spPr bwMode="auto">
          <a:xfrm>
            <a:off x="-2338388" y="3703638"/>
            <a:ext cx="211137" cy="60325"/>
          </a:xfrm>
          <a:custGeom>
            <a:avLst/>
            <a:gdLst>
              <a:gd name="T0" fmla="*/ 0 w 56"/>
              <a:gd name="T1" fmla="*/ 7 h 16"/>
              <a:gd name="T2" fmla="*/ 56 w 56"/>
              <a:gd name="T3" fmla="*/ 0 h 16"/>
              <a:gd name="T4" fmla="*/ 56 w 56"/>
              <a:gd name="T5" fmla="*/ 16 h 16"/>
              <a:gd name="T6" fmla="*/ 0 w 56"/>
              <a:gd name="T7" fmla="*/ 8 h 16"/>
              <a:gd name="T8" fmla="*/ 0 w 56"/>
              <a:gd name="T9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16">
                <a:moveTo>
                  <a:pt x="0" y="7"/>
                </a:moveTo>
                <a:cubicBezTo>
                  <a:pt x="19" y="5"/>
                  <a:pt x="37" y="3"/>
                  <a:pt x="56" y="0"/>
                </a:cubicBezTo>
                <a:cubicBezTo>
                  <a:pt x="56" y="6"/>
                  <a:pt x="56" y="10"/>
                  <a:pt x="56" y="16"/>
                </a:cubicBezTo>
                <a:cubicBezTo>
                  <a:pt x="38" y="13"/>
                  <a:pt x="19" y="10"/>
                  <a:pt x="0" y="8"/>
                </a:cubicBezTo>
                <a:cubicBezTo>
                  <a:pt x="0" y="8"/>
                  <a:pt x="0" y="7"/>
                  <a:pt x="0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45"/>
          <p:cNvSpPr>
            <a:spLocks/>
          </p:cNvSpPr>
          <p:nvPr/>
        </p:nvSpPr>
        <p:spPr bwMode="auto">
          <a:xfrm>
            <a:off x="-3557588" y="2836863"/>
            <a:ext cx="52387" cy="85725"/>
          </a:xfrm>
          <a:custGeom>
            <a:avLst/>
            <a:gdLst>
              <a:gd name="T0" fmla="*/ 8 w 14"/>
              <a:gd name="T1" fmla="*/ 0 h 23"/>
              <a:gd name="T2" fmla="*/ 13 w 14"/>
              <a:gd name="T3" fmla="*/ 16 h 23"/>
              <a:gd name="T4" fmla="*/ 11 w 14"/>
              <a:gd name="T5" fmla="*/ 22 h 23"/>
              <a:gd name="T6" fmla="*/ 3 w 14"/>
              <a:gd name="T7" fmla="*/ 22 h 23"/>
              <a:gd name="T8" fmla="*/ 1 w 14"/>
              <a:gd name="T9" fmla="*/ 15 h 23"/>
              <a:gd name="T10" fmla="*/ 6 w 14"/>
              <a:gd name="T11" fmla="*/ 0 h 23"/>
              <a:gd name="T12" fmla="*/ 8 w 1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3">
                <a:moveTo>
                  <a:pt x="8" y="0"/>
                </a:moveTo>
                <a:cubicBezTo>
                  <a:pt x="10" y="5"/>
                  <a:pt x="12" y="10"/>
                  <a:pt x="13" y="16"/>
                </a:cubicBezTo>
                <a:cubicBezTo>
                  <a:pt x="14" y="18"/>
                  <a:pt x="12" y="21"/>
                  <a:pt x="11" y="22"/>
                </a:cubicBezTo>
                <a:cubicBezTo>
                  <a:pt x="9" y="23"/>
                  <a:pt x="5" y="23"/>
                  <a:pt x="3" y="22"/>
                </a:cubicBezTo>
                <a:cubicBezTo>
                  <a:pt x="1" y="21"/>
                  <a:pt x="0" y="17"/>
                  <a:pt x="1" y="15"/>
                </a:cubicBezTo>
                <a:cubicBezTo>
                  <a:pt x="2" y="10"/>
                  <a:pt x="4" y="5"/>
                  <a:pt x="6" y="0"/>
                </a:cubicBezTo>
                <a:cubicBezTo>
                  <a:pt x="7" y="0"/>
                  <a:pt x="7" y="0"/>
                  <a:pt x="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46"/>
          <p:cNvSpPr>
            <a:spLocks/>
          </p:cNvSpPr>
          <p:nvPr/>
        </p:nvSpPr>
        <p:spPr bwMode="auto">
          <a:xfrm>
            <a:off x="-2462213" y="2968625"/>
            <a:ext cx="63500" cy="82550"/>
          </a:xfrm>
          <a:custGeom>
            <a:avLst/>
            <a:gdLst>
              <a:gd name="T0" fmla="*/ 17 w 17"/>
              <a:gd name="T1" fmla="*/ 18 h 22"/>
              <a:gd name="T2" fmla="*/ 10 w 17"/>
              <a:gd name="T3" fmla="*/ 22 h 22"/>
              <a:gd name="T4" fmla="*/ 0 w 17"/>
              <a:gd name="T5" fmla="*/ 4 h 22"/>
              <a:gd name="T6" fmla="*/ 6 w 17"/>
              <a:gd name="T7" fmla="*/ 0 h 22"/>
              <a:gd name="T8" fmla="*/ 17 w 17"/>
              <a:gd name="T9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2">
                <a:moveTo>
                  <a:pt x="17" y="18"/>
                </a:moveTo>
                <a:cubicBezTo>
                  <a:pt x="15" y="20"/>
                  <a:pt x="13" y="20"/>
                  <a:pt x="10" y="22"/>
                </a:cubicBezTo>
                <a:cubicBezTo>
                  <a:pt x="7" y="16"/>
                  <a:pt x="3" y="10"/>
                  <a:pt x="0" y="4"/>
                </a:cubicBezTo>
                <a:cubicBezTo>
                  <a:pt x="2" y="3"/>
                  <a:pt x="4" y="2"/>
                  <a:pt x="6" y="0"/>
                </a:cubicBezTo>
                <a:cubicBezTo>
                  <a:pt x="10" y="6"/>
                  <a:pt x="13" y="12"/>
                  <a:pt x="17" y="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47"/>
          <p:cNvSpPr>
            <a:spLocks/>
          </p:cNvSpPr>
          <p:nvPr/>
        </p:nvSpPr>
        <p:spPr bwMode="auto">
          <a:xfrm>
            <a:off x="-2195513" y="2968625"/>
            <a:ext cx="65087" cy="82550"/>
          </a:xfrm>
          <a:custGeom>
            <a:avLst/>
            <a:gdLst>
              <a:gd name="T0" fmla="*/ 17 w 17"/>
              <a:gd name="T1" fmla="*/ 4 h 22"/>
              <a:gd name="T2" fmla="*/ 7 w 17"/>
              <a:gd name="T3" fmla="*/ 22 h 22"/>
              <a:gd name="T4" fmla="*/ 0 w 17"/>
              <a:gd name="T5" fmla="*/ 18 h 22"/>
              <a:gd name="T6" fmla="*/ 10 w 17"/>
              <a:gd name="T7" fmla="*/ 0 h 22"/>
              <a:gd name="T8" fmla="*/ 17 w 17"/>
              <a:gd name="T9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2">
                <a:moveTo>
                  <a:pt x="17" y="4"/>
                </a:moveTo>
                <a:cubicBezTo>
                  <a:pt x="13" y="10"/>
                  <a:pt x="10" y="16"/>
                  <a:pt x="7" y="22"/>
                </a:cubicBezTo>
                <a:cubicBezTo>
                  <a:pt x="4" y="21"/>
                  <a:pt x="2" y="20"/>
                  <a:pt x="0" y="18"/>
                </a:cubicBezTo>
                <a:cubicBezTo>
                  <a:pt x="3" y="12"/>
                  <a:pt x="7" y="6"/>
                  <a:pt x="10" y="0"/>
                </a:cubicBezTo>
                <a:cubicBezTo>
                  <a:pt x="13" y="1"/>
                  <a:pt x="15" y="3"/>
                  <a:pt x="17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49"/>
          <p:cNvSpPr>
            <a:spLocks/>
          </p:cNvSpPr>
          <p:nvPr/>
        </p:nvSpPr>
        <p:spPr bwMode="auto">
          <a:xfrm>
            <a:off x="-2533650" y="3478213"/>
            <a:ext cx="36512" cy="101600"/>
          </a:xfrm>
          <a:custGeom>
            <a:avLst/>
            <a:gdLst>
              <a:gd name="T0" fmla="*/ 5 w 10"/>
              <a:gd name="T1" fmla="*/ 27 h 27"/>
              <a:gd name="T2" fmla="*/ 0 w 10"/>
              <a:gd name="T3" fmla="*/ 3 h 27"/>
              <a:gd name="T4" fmla="*/ 10 w 10"/>
              <a:gd name="T5" fmla="*/ 0 h 27"/>
              <a:gd name="T6" fmla="*/ 6 w 10"/>
              <a:gd name="T7" fmla="*/ 27 h 27"/>
              <a:gd name="T8" fmla="*/ 5 w 10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7">
                <a:moveTo>
                  <a:pt x="5" y="27"/>
                </a:moveTo>
                <a:cubicBezTo>
                  <a:pt x="3" y="19"/>
                  <a:pt x="2" y="11"/>
                  <a:pt x="0" y="3"/>
                </a:cubicBezTo>
                <a:cubicBezTo>
                  <a:pt x="4" y="2"/>
                  <a:pt x="6" y="1"/>
                  <a:pt x="10" y="0"/>
                </a:cubicBezTo>
                <a:cubicBezTo>
                  <a:pt x="9" y="10"/>
                  <a:pt x="7" y="18"/>
                  <a:pt x="6" y="27"/>
                </a:cubicBezTo>
                <a:cubicBezTo>
                  <a:pt x="6" y="27"/>
                  <a:pt x="5" y="27"/>
                  <a:pt x="5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51"/>
          <p:cNvSpPr>
            <a:spLocks/>
          </p:cNvSpPr>
          <p:nvPr/>
        </p:nvSpPr>
        <p:spPr bwMode="auto">
          <a:xfrm>
            <a:off x="-2428875" y="3462338"/>
            <a:ext cx="71437" cy="101600"/>
          </a:xfrm>
          <a:custGeom>
            <a:avLst/>
            <a:gdLst>
              <a:gd name="T0" fmla="*/ 19 w 19"/>
              <a:gd name="T1" fmla="*/ 2 h 27"/>
              <a:gd name="T2" fmla="*/ 17 w 19"/>
              <a:gd name="T3" fmla="*/ 6 h 27"/>
              <a:gd name="T4" fmla="*/ 0 w 19"/>
              <a:gd name="T5" fmla="*/ 27 h 27"/>
              <a:gd name="T6" fmla="*/ 14 w 19"/>
              <a:gd name="T7" fmla="*/ 0 h 27"/>
              <a:gd name="T8" fmla="*/ 19 w 19"/>
              <a:gd name="T9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7">
                <a:moveTo>
                  <a:pt x="19" y="2"/>
                </a:moveTo>
                <a:cubicBezTo>
                  <a:pt x="19" y="4"/>
                  <a:pt x="18" y="5"/>
                  <a:pt x="17" y="6"/>
                </a:cubicBezTo>
                <a:cubicBezTo>
                  <a:pt x="12" y="13"/>
                  <a:pt x="6" y="21"/>
                  <a:pt x="0" y="27"/>
                </a:cubicBezTo>
                <a:cubicBezTo>
                  <a:pt x="5" y="18"/>
                  <a:pt x="9" y="9"/>
                  <a:pt x="14" y="0"/>
                </a:cubicBezTo>
                <a:cubicBezTo>
                  <a:pt x="16" y="1"/>
                  <a:pt x="17" y="2"/>
                  <a:pt x="19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52"/>
          <p:cNvSpPr>
            <a:spLocks/>
          </p:cNvSpPr>
          <p:nvPr/>
        </p:nvSpPr>
        <p:spPr bwMode="auto">
          <a:xfrm>
            <a:off x="-2335213" y="3768725"/>
            <a:ext cx="95250" cy="33337"/>
          </a:xfrm>
          <a:custGeom>
            <a:avLst/>
            <a:gdLst>
              <a:gd name="T0" fmla="*/ 25 w 25"/>
              <a:gd name="T1" fmla="*/ 3 h 9"/>
              <a:gd name="T2" fmla="*/ 22 w 25"/>
              <a:gd name="T3" fmla="*/ 9 h 9"/>
              <a:gd name="T4" fmla="*/ 0 w 25"/>
              <a:gd name="T5" fmla="*/ 1 h 9"/>
              <a:gd name="T6" fmla="*/ 0 w 25"/>
              <a:gd name="T7" fmla="*/ 0 h 9"/>
              <a:gd name="T8" fmla="*/ 25 w 25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9">
                <a:moveTo>
                  <a:pt x="25" y="3"/>
                </a:moveTo>
                <a:cubicBezTo>
                  <a:pt x="24" y="5"/>
                  <a:pt x="23" y="7"/>
                  <a:pt x="22" y="9"/>
                </a:cubicBezTo>
                <a:cubicBezTo>
                  <a:pt x="15" y="6"/>
                  <a:pt x="7" y="4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8" y="1"/>
                  <a:pt x="16" y="2"/>
                  <a:pt x="25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07" name="Grupo 106"/>
          <p:cNvGrpSpPr/>
          <p:nvPr/>
        </p:nvGrpSpPr>
        <p:grpSpPr>
          <a:xfrm>
            <a:off x="-1044483" y="5294721"/>
            <a:ext cx="527049" cy="504825"/>
            <a:chOff x="-4657725" y="2617788"/>
            <a:chExt cx="527049" cy="504825"/>
          </a:xfrm>
          <a:solidFill>
            <a:srgbClr val="EC6E3D"/>
          </a:solidFill>
        </p:grpSpPr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-4657725" y="2617788"/>
              <a:ext cx="508000" cy="504825"/>
            </a:xfrm>
            <a:custGeom>
              <a:avLst/>
              <a:gdLst>
                <a:gd name="T0" fmla="*/ 0 w 135"/>
                <a:gd name="T1" fmla="*/ 0 h 134"/>
                <a:gd name="T2" fmla="*/ 13 w 135"/>
                <a:gd name="T3" fmla="*/ 10 h 134"/>
                <a:gd name="T4" fmla="*/ 25 w 135"/>
                <a:gd name="T5" fmla="*/ 19 h 134"/>
                <a:gd name="T6" fmla="*/ 37 w 135"/>
                <a:gd name="T7" fmla="*/ 32 h 134"/>
                <a:gd name="T8" fmla="*/ 37 w 135"/>
                <a:gd name="T9" fmla="*/ 42 h 134"/>
                <a:gd name="T10" fmla="*/ 46 w 135"/>
                <a:gd name="T11" fmla="*/ 57 h 134"/>
                <a:gd name="T12" fmla="*/ 71 w 135"/>
                <a:gd name="T13" fmla="*/ 71 h 134"/>
                <a:gd name="T14" fmla="*/ 77 w 135"/>
                <a:gd name="T15" fmla="*/ 83 h 134"/>
                <a:gd name="T16" fmla="*/ 84 w 135"/>
                <a:gd name="T17" fmla="*/ 97 h 134"/>
                <a:gd name="T18" fmla="*/ 103 w 135"/>
                <a:gd name="T19" fmla="*/ 110 h 134"/>
                <a:gd name="T20" fmla="*/ 107 w 135"/>
                <a:gd name="T21" fmla="*/ 111 h 134"/>
                <a:gd name="T22" fmla="*/ 135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cubicBezTo>
                    <a:pt x="6" y="1"/>
                    <a:pt x="11" y="5"/>
                    <a:pt x="13" y="10"/>
                  </a:cubicBezTo>
                  <a:cubicBezTo>
                    <a:pt x="16" y="16"/>
                    <a:pt x="20" y="18"/>
                    <a:pt x="25" y="19"/>
                  </a:cubicBezTo>
                  <a:cubicBezTo>
                    <a:pt x="35" y="21"/>
                    <a:pt x="36" y="23"/>
                    <a:pt x="37" y="32"/>
                  </a:cubicBezTo>
                  <a:cubicBezTo>
                    <a:pt x="37" y="36"/>
                    <a:pt x="37" y="39"/>
                    <a:pt x="37" y="42"/>
                  </a:cubicBezTo>
                  <a:cubicBezTo>
                    <a:pt x="37" y="50"/>
                    <a:pt x="40" y="54"/>
                    <a:pt x="46" y="57"/>
                  </a:cubicBezTo>
                  <a:cubicBezTo>
                    <a:pt x="55" y="62"/>
                    <a:pt x="63" y="66"/>
                    <a:pt x="71" y="71"/>
                  </a:cubicBezTo>
                  <a:cubicBezTo>
                    <a:pt x="75" y="74"/>
                    <a:pt x="77" y="78"/>
                    <a:pt x="77" y="83"/>
                  </a:cubicBezTo>
                  <a:cubicBezTo>
                    <a:pt x="77" y="89"/>
                    <a:pt x="79" y="93"/>
                    <a:pt x="84" y="97"/>
                  </a:cubicBezTo>
                  <a:cubicBezTo>
                    <a:pt x="90" y="103"/>
                    <a:pt x="96" y="107"/>
                    <a:pt x="103" y="110"/>
                  </a:cubicBezTo>
                  <a:cubicBezTo>
                    <a:pt x="104" y="111"/>
                    <a:pt x="106" y="111"/>
                    <a:pt x="107" y="111"/>
                  </a:cubicBezTo>
                  <a:cubicBezTo>
                    <a:pt x="122" y="111"/>
                    <a:pt x="127" y="124"/>
                    <a:pt x="135" y="134"/>
                  </a:cubicBezTo>
                  <a:cubicBezTo>
                    <a:pt x="90" y="134"/>
                    <a:pt x="45" y="134"/>
                    <a:pt x="0" y="134"/>
                  </a:cubicBezTo>
                  <a:cubicBezTo>
                    <a:pt x="0" y="90"/>
                    <a:pt x="0" y="4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-4276725" y="2889250"/>
              <a:ext cx="138112" cy="147637"/>
            </a:xfrm>
            <a:custGeom>
              <a:avLst/>
              <a:gdLst>
                <a:gd name="T0" fmla="*/ 21 w 37"/>
                <a:gd name="T1" fmla="*/ 0 h 39"/>
                <a:gd name="T2" fmla="*/ 26 w 37"/>
                <a:gd name="T3" fmla="*/ 7 h 39"/>
                <a:gd name="T4" fmla="*/ 31 w 37"/>
                <a:gd name="T5" fmla="*/ 20 h 39"/>
                <a:gd name="T6" fmla="*/ 28 w 37"/>
                <a:gd name="T7" fmla="*/ 35 h 39"/>
                <a:gd name="T8" fmla="*/ 11 w 37"/>
                <a:gd name="T9" fmla="*/ 33 h 39"/>
                <a:gd name="T10" fmla="*/ 3 w 37"/>
                <a:gd name="T11" fmla="*/ 9 h 39"/>
                <a:gd name="T12" fmla="*/ 7 w 37"/>
                <a:gd name="T13" fmla="*/ 4 h 39"/>
                <a:gd name="T14" fmla="*/ 21 w 37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9">
                  <a:moveTo>
                    <a:pt x="21" y="0"/>
                  </a:moveTo>
                  <a:cubicBezTo>
                    <a:pt x="26" y="0"/>
                    <a:pt x="28" y="1"/>
                    <a:pt x="26" y="7"/>
                  </a:cubicBezTo>
                  <a:cubicBezTo>
                    <a:pt x="24" y="12"/>
                    <a:pt x="28" y="16"/>
                    <a:pt x="31" y="20"/>
                  </a:cubicBezTo>
                  <a:cubicBezTo>
                    <a:pt x="37" y="26"/>
                    <a:pt x="36" y="33"/>
                    <a:pt x="28" y="35"/>
                  </a:cubicBezTo>
                  <a:cubicBezTo>
                    <a:pt x="22" y="36"/>
                    <a:pt x="16" y="39"/>
                    <a:pt x="11" y="33"/>
                  </a:cubicBezTo>
                  <a:cubicBezTo>
                    <a:pt x="5" y="26"/>
                    <a:pt x="0" y="19"/>
                    <a:pt x="3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12" y="3"/>
                    <a:pt x="16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-4427538" y="2705100"/>
              <a:ext cx="115887" cy="134937"/>
            </a:xfrm>
            <a:custGeom>
              <a:avLst/>
              <a:gdLst>
                <a:gd name="T0" fmla="*/ 0 w 31"/>
                <a:gd name="T1" fmla="*/ 17 h 36"/>
                <a:gd name="T2" fmla="*/ 2 w 31"/>
                <a:gd name="T3" fmla="*/ 5 h 36"/>
                <a:gd name="T4" fmla="*/ 9 w 31"/>
                <a:gd name="T5" fmla="*/ 0 h 36"/>
                <a:gd name="T6" fmla="*/ 26 w 31"/>
                <a:gd name="T7" fmla="*/ 31 h 36"/>
                <a:gd name="T8" fmla="*/ 20 w 31"/>
                <a:gd name="T9" fmla="*/ 34 h 36"/>
                <a:gd name="T10" fmla="*/ 3 w 31"/>
                <a:gd name="T11" fmla="*/ 24 h 36"/>
                <a:gd name="T12" fmla="*/ 0 w 31"/>
                <a:gd name="T13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6">
                  <a:moveTo>
                    <a:pt x="0" y="17"/>
                  </a:moveTo>
                  <a:cubicBezTo>
                    <a:pt x="1" y="12"/>
                    <a:pt x="2" y="9"/>
                    <a:pt x="2" y="5"/>
                  </a:cubicBezTo>
                  <a:cubicBezTo>
                    <a:pt x="2" y="0"/>
                    <a:pt x="5" y="0"/>
                    <a:pt x="9" y="0"/>
                  </a:cubicBezTo>
                  <a:cubicBezTo>
                    <a:pt x="23" y="2"/>
                    <a:pt x="31" y="20"/>
                    <a:pt x="26" y="31"/>
                  </a:cubicBezTo>
                  <a:cubicBezTo>
                    <a:pt x="25" y="34"/>
                    <a:pt x="23" y="36"/>
                    <a:pt x="20" y="34"/>
                  </a:cubicBezTo>
                  <a:cubicBezTo>
                    <a:pt x="14" y="31"/>
                    <a:pt x="8" y="28"/>
                    <a:pt x="3" y="24"/>
                  </a:cubicBezTo>
                  <a:cubicBezTo>
                    <a:pt x="1" y="22"/>
                    <a:pt x="1" y="18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-4311650" y="2746375"/>
              <a:ext cx="112712" cy="127000"/>
            </a:xfrm>
            <a:custGeom>
              <a:avLst/>
              <a:gdLst>
                <a:gd name="T0" fmla="*/ 0 w 30"/>
                <a:gd name="T1" fmla="*/ 17 h 34"/>
                <a:gd name="T2" fmla="*/ 4 w 30"/>
                <a:gd name="T3" fmla="*/ 5 h 34"/>
                <a:gd name="T4" fmla="*/ 13 w 30"/>
                <a:gd name="T5" fmla="*/ 4 h 34"/>
                <a:gd name="T6" fmla="*/ 25 w 30"/>
                <a:gd name="T7" fmla="*/ 13 h 34"/>
                <a:gd name="T8" fmla="*/ 27 w 30"/>
                <a:gd name="T9" fmla="*/ 13 h 34"/>
                <a:gd name="T10" fmla="*/ 26 w 30"/>
                <a:gd name="T11" fmla="*/ 29 h 34"/>
                <a:gd name="T12" fmla="*/ 16 w 30"/>
                <a:gd name="T13" fmla="*/ 32 h 34"/>
                <a:gd name="T14" fmla="*/ 6 w 30"/>
                <a:gd name="T15" fmla="*/ 27 h 34"/>
                <a:gd name="T16" fmla="*/ 0 w 30"/>
                <a:gd name="T1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4">
                  <a:moveTo>
                    <a:pt x="0" y="17"/>
                  </a:moveTo>
                  <a:cubicBezTo>
                    <a:pt x="2" y="13"/>
                    <a:pt x="2" y="9"/>
                    <a:pt x="4" y="5"/>
                  </a:cubicBezTo>
                  <a:cubicBezTo>
                    <a:pt x="6" y="0"/>
                    <a:pt x="11" y="0"/>
                    <a:pt x="13" y="4"/>
                  </a:cubicBezTo>
                  <a:cubicBezTo>
                    <a:pt x="15" y="10"/>
                    <a:pt x="19" y="12"/>
                    <a:pt x="25" y="13"/>
                  </a:cubicBezTo>
                  <a:cubicBezTo>
                    <a:pt x="25" y="13"/>
                    <a:pt x="26" y="13"/>
                    <a:pt x="27" y="13"/>
                  </a:cubicBezTo>
                  <a:cubicBezTo>
                    <a:pt x="30" y="15"/>
                    <a:pt x="29" y="24"/>
                    <a:pt x="26" y="29"/>
                  </a:cubicBezTo>
                  <a:cubicBezTo>
                    <a:pt x="24" y="33"/>
                    <a:pt x="20" y="34"/>
                    <a:pt x="16" y="32"/>
                  </a:cubicBezTo>
                  <a:cubicBezTo>
                    <a:pt x="13" y="30"/>
                    <a:pt x="10" y="29"/>
                    <a:pt x="6" y="27"/>
                  </a:cubicBezTo>
                  <a:cubicBezTo>
                    <a:pt x="3" y="25"/>
                    <a:pt x="0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4"/>
            <p:cNvSpPr>
              <a:spLocks/>
            </p:cNvSpPr>
            <p:nvPr/>
          </p:nvSpPr>
          <p:spPr bwMode="auto">
            <a:xfrm>
              <a:off x="-4360863" y="2851150"/>
              <a:ext cx="76200" cy="68262"/>
            </a:xfrm>
            <a:custGeom>
              <a:avLst/>
              <a:gdLst>
                <a:gd name="T0" fmla="*/ 18 w 20"/>
                <a:gd name="T1" fmla="*/ 18 h 18"/>
                <a:gd name="T2" fmla="*/ 6 w 20"/>
                <a:gd name="T3" fmla="*/ 14 h 18"/>
                <a:gd name="T4" fmla="*/ 5 w 20"/>
                <a:gd name="T5" fmla="*/ 4 h 18"/>
                <a:gd name="T6" fmla="*/ 13 w 20"/>
                <a:gd name="T7" fmla="*/ 1 h 18"/>
                <a:gd name="T8" fmla="*/ 20 w 20"/>
                <a:gd name="T9" fmla="*/ 8 h 18"/>
                <a:gd name="T10" fmla="*/ 18 w 2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18" y="18"/>
                  </a:moveTo>
                  <a:cubicBezTo>
                    <a:pt x="13" y="16"/>
                    <a:pt x="10" y="15"/>
                    <a:pt x="6" y="14"/>
                  </a:cubicBezTo>
                  <a:cubicBezTo>
                    <a:pt x="1" y="11"/>
                    <a:pt x="0" y="8"/>
                    <a:pt x="5" y="4"/>
                  </a:cubicBezTo>
                  <a:cubicBezTo>
                    <a:pt x="7" y="2"/>
                    <a:pt x="10" y="1"/>
                    <a:pt x="13" y="1"/>
                  </a:cubicBezTo>
                  <a:cubicBezTo>
                    <a:pt x="18" y="0"/>
                    <a:pt x="20" y="3"/>
                    <a:pt x="20" y="8"/>
                  </a:cubicBezTo>
                  <a:cubicBezTo>
                    <a:pt x="20" y="11"/>
                    <a:pt x="19" y="15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8"/>
            <p:cNvSpPr>
              <a:spLocks/>
            </p:cNvSpPr>
            <p:nvPr/>
          </p:nvSpPr>
          <p:spPr bwMode="auto">
            <a:xfrm>
              <a:off x="-4506913" y="2708275"/>
              <a:ext cx="55562" cy="60325"/>
            </a:xfrm>
            <a:custGeom>
              <a:avLst/>
              <a:gdLst>
                <a:gd name="T0" fmla="*/ 15 w 15"/>
                <a:gd name="T1" fmla="*/ 1 h 16"/>
                <a:gd name="T2" fmla="*/ 12 w 15"/>
                <a:gd name="T3" fmla="*/ 16 h 16"/>
                <a:gd name="T4" fmla="*/ 2 w 15"/>
                <a:gd name="T5" fmla="*/ 8 h 16"/>
                <a:gd name="T6" fmla="*/ 1 w 15"/>
                <a:gd name="T7" fmla="*/ 2 h 16"/>
                <a:gd name="T8" fmla="*/ 6 w 15"/>
                <a:gd name="T9" fmla="*/ 0 h 16"/>
                <a:gd name="T10" fmla="*/ 15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15" y="1"/>
                  </a:moveTo>
                  <a:cubicBezTo>
                    <a:pt x="14" y="6"/>
                    <a:pt x="13" y="10"/>
                    <a:pt x="12" y="16"/>
                  </a:cubicBezTo>
                  <a:cubicBezTo>
                    <a:pt x="8" y="13"/>
                    <a:pt x="5" y="11"/>
                    <a:pt x="2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9" y="0"/>
                    <a:pt x="12" y="1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0"/>
            <p:cNvSpPr>
              <a:spLocks/>
            </p:cNvSpPr>
            <p:nvPr/>
          </p:nvSpPr>
          <p:spPr bwMode="auto">
            <a:xfrm>
              <a:off x="-4325938" y="2946400"/>
              <a:ext cx="49212" cy="49212"/>
            </a:xfrm>
            <a:custGeom>
              <a:avLst/>
              <a:gdLst>
                <a:gd name="T0" fmla="*/ 12 w 13"/>
                <a:gd name="T1" fmla="*/ 13 h 13"/>
                <a:gd name="T2" fmla="*/ 0 w 13"/>
                <a:gd name="T3" fmla="*/ 6 h 13"/>
                <a:gd name="T4" fmla="*/ 8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5" y="13"/>
                    <a:pt x="0" y="9"/>
                    <a:pt x="0" y="6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" y="0"/>
                    <a:pt x="13" y="6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3"/>
            <p:cNvSpPr>
              <a:spLocks/>
            </p:cNvSpPr>
            <p:nvPr/>
          </p:nvSpPr>
          <p:spPr bwMode="auto">
            <a:xfrm>
              <a:off x="-4179888" y="3036888"/>
              <a:ext cx="49212" cy="41275"/>
            </a:xfrm>
            <a:custGeom>
              <a:avLst/>
              <a:gdLst>
                <a:gd name="T0" fmla="*/ 13 w 13"/>
                <a:gd name="T1" fmla="*/ 3 h 11"/>
                <a:gd name="T2" fmla="*/ 7 w 13"/>
                <a:gd name="T3" fmla="*/ 11 h 11"/>
                <a:gd name="T4" fmla="*/ 1 w 13"/>
                <a:gd name="T5" fmla="*/ 4 h 11"/>
                <a:gd name="T6" fmla="*/ 7 w 13"/>
                <a:gd name="T7" fmla="*/ 0 h 11"/>
                <a:gd name="T8" fmla="*/ 13 w 1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3"/>
                  </a:moveTo>
                  <a:cubicBezTo>
                    <a:pt x="11" y="7"/>
                    <a:pt x="9" y="9"/>
                    <a:pt x="7" y="11"/>
                  </a:cubicBezTo>
                  <a:cubicBezTo>
                    <a:pt x="5" y="9"/>
                    <a:pt x="2" y="7"/>
                    <a:pt x="1" y="4"/>
                  </a:cubicBezTo>
                  <a:cubicBezTo>
                    <a:pt x="0" y="1"/>
                    <a:pt x="4" y="0"/>
                    <a:pt x="7" y="0"/>
                  </a:cubicBezTo>
                  <a:cubicBezTo>
                    <a:pt x="9" y="0"/>
                    <a:pt x="10" y="2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4"/>
            <p:cNvSpPr>
              <a:spLocks/>
            </p:cNvSpPr>
            <p:nvPr/>
          </p:nvSpPr>
          <p:spPr bwMode="auto">
            <a:xfrm>
              <a:off x="-4465638" y="2801938"/>
              <a:ext cx="41275" cy="34925"/>
            </a:xfrm>
            <a:custGeom>
              <a:avLst/>
              <a:gdLst>
                <a:gd name="T0" fmla="*/ 0 w 11"/>
                <a:gd name="T1" fmla="*/ 1 h 9"/>
                <a:gd name="T2" fmla="*/ 11 w 11"/>
                <a:gd name="T3" fmla="*/ 9 h 9"/>
                <a:gd name="T4" fmla="*/ 0 w 11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7" y="0"/>
                    <a:pt x="11" y="3"/>
                    <a:pt x="11" y="9"/>
                  </a:cubicBezTo>
                  <a:cubicBezTo>
                    <a:pt x="6" y="9"/>
                    <a:pt x="2" y="7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5"/>
            <p:cNvSpPr>
              <a:spLocks/>
            </p:cNvSpPr>
            <p:nvPr/>
          </p:nvSpPr>
          <p:spPr bwMode="auto">
            <a:xfrm>
              <a:off x="-4322763" y="2705100"/>
              <a:ext cx="19050" cy="36512"/>
            </a:xfrm>
            <a:custGeom>
              <a:avLst/>
              <a:gdLst>
                <a:gd name="T0" fmla="*/ 2 w 5"/>
                <a:gd name="T1" fmla="*/ 1 h 10"/>
                <a:gd name="T2" fmla="*/ 0 w 5"/>
                <a:gd name="T3" fmla="*/ 10 h 10"/>
                <a:gd name="T4" fmla="*/ 0 w 5"/>
                <a:gd name="T5" fmla="*/ 0 h 10"/>
                <a:gd name="T6" fmla="*/ 2 w 5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2" y="1"/>
                  </a:moveTo>
                  <a:cubicBezTo>
                    <a:pt x="5" y="6"/>
                    <a:pt x="5" y="7"/>
                    <a:pt x="0" y="10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8" name="Grupo 107"/>
          <p:cNvGrpSpPr/>
          <p:nvPr/>
        </p:nvGrpSpPr>
        <p:grpSpPr>
          <a:xfrm>
            <a:off x="-2644841" y="4771631"/>
            <a:ext cx="898655" cy="783382"/>
            <a:chOff x="-3302000" y="3251200"/>
            <a:chExt cx="606425" cy="528637"/>
          </a:xfrm>
          <a:solidFill>
            <a:srgbClr val="FF900A"/>
          </a:solidFill>
        </p:grpSpPr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-3302000" y="3251200"/>
              <a:ext cx="606425" cy="528637"/>
            </a:xfrm>
            <a:custGeom>
              <a:avLst/>
              <a:gdLst>
                <a:gd name="T0" fmla="*/ 80 w 161"/>
                <a:gd name="T1" fmla="*/ 140 h 140"/>
                <a:gd name="T2" fmla="*/ 16 w 161"/>
                <a:gd name="T3" fmla="*/ 140 h 140"/>
                <a:gd name="T4" fmla="*/ 6 w 161"/>
                <a:gd name="T5" fmla="*/ 123 h 140"/>
                <a:gd name="T6" fmla="*/ 70 w 161"/>
                <a:gd name="T7" fmla="*/ 11 h 140"/>
                <a:gd name="T8" fmla="*/ 90 w 161"/>
                <a:gd name="T9" fmla="*/ 11 h 140"/>
                <a:gd name="T10" fmla="*/ 154 w 161"/>
                <a:gd name="T11" fmla="*/ 122 h 140"/>
                <a:gd name="T12" fmla="*/ 144 w 161"/>
                <a:gd name="T13" fmla="*/ 140 h 140"/>
                <a:gd name="T14" fmla="*/ 80 w 161"/>
                <a:gd name="T15" fmla="*/ 140 h 140"/>
                <a:gd name="T16" fmla="*/ 71 w 161"/>
                <a:gd name="T17" fmla="*/ 97 h 140"/>
                <a:gd name="T18" fmla="*/ 76 w 161"/>
                <a:gd name="T19" fmla="*/ 95 h 140"/>
                <a:gd name="T20" fmla="*/ 82 w 161"/>
                <a:gd name="T21" fmla="*/ 94 h 140"/>
                <a:gd name="T22" fmla="*/ 84 w 161"/>
                <a:gd name="T23" fmla="*/ 95 h 140"/>
                <a:gd name="T24" fmla="*/ 93 w 161"/>
                <a:gd name="T25" fmla="*/ 90 h 140"/>
                <a:gd name="T26" fmla="*/ 97 w 161"/>
                <a:gd name="T27" fmla="*/ 87 h 140"/>
                <a:gd name="T28" fmla="*/ 101 w 161"/>
                <a:gd name="T29" fmla="*/ 83 h 140"/>
                <a:gd name="T30" fmla="*/ 103 w 161"/>
                <a:gd name="T31" fmla="*/ 73 h 140"/>
                <a:gd name="T32" fmla="*/ 104 w 161"/>
                <a:gd name="T33" fmla="*/ 62 h 140"/>
                <a:gd name="T34" fmla="*/ 89 w 161"/>
                <a:gd name="T35" fmla="*/ 43 h 140"/>
                <a:gd name="T36" fmla="*/ 63 w 161"/>
                <a:gd name="T37" fmla="*/ 48 h 140"/>
                <a:gd name="T38" fmla="*/ 59 w 161"/>
                <a:gd name="T39" fmla="*/ 71 h 140"/>
                <a:gd name="T40" fmla="*/ 59 w 161"/>
                <a:gd name="T41" fmla="*/ 79 h 140"/>
                <a:gd name="T42" fmla="*/ 62 w 161"/>
                <a:gd name="T43" fmla="*/ 86 h 140"/>
                <a:gd name="T44" fmla="*/ 66 w 161"/>
                <a:gd name="T45" fmla="*/ 87 h 140"/>
                <a:gd name="T46" fmla="*/ 71 w 161"/>
                <a:gd name="T47" fmla="*/ 93 h 140"/>
                <a:gd name="T48" fmla="*/ 71 w 161"/>
                <a:gd name="T49" fmla="*/ 97 h 140"/>
                <a:gd name="T50" fmla="*/ 90 w 161"/>
                <a:gd name="T51" fmla="*/ 111 h 140"/>
                <a:gd name="T52" fmla="*/ 111 w 161"/>
                <a:gd name="T53" fmla="*/ 105 h 140"/>
                <a:gd name="T54" fmla="*/ 115 w 161"/>
                <a:gd name="T55" fmla="*/ 103 h 140"/>
                <a:gd name="T56" fmla="*/ 112 w 161"/>
                <a:gd name="T57" fmla="*/ 89 h 140"/>
                <a:gd name="T58" fmla="*/ 108 w 161"/>
                <a:gd name="T59" fmla="*/ 88 h 140"/>
                <a:gd name="T60" fmla="*/ 104 w 161"/>
                <a:gd name="T61" fmla="*/ 93 h 140"/>
                <a:gd name="T62" fmla="*/ 80 w 161"/>
                <a:gd name="T63" fmla="*/ 106 h 140"/>
                <a:gd name="T64" fmla="*/ 79 w 161"/>
                <a:gd name="T65" fmla="*/ 106 h 140"/>
                <a:gd name="T66" fmla="*/ 55 w 161"/>
                <a:gd name="T67" fmla="*/ 90 h 140"/>
                <a:gd name="T68" fmla="*/ 50 w 161"/>
                <a:gd name="T69" fmla="*/ 89 h 140"/>
                <a:gd name="T70" fmla="*/ 48 w 161"/>
                <a:gd name="T71" fmla="*/ 93 h 140"/>
                <a:gd name="T72" fmla="*/ 46 w 161"/>
                <a:gd name="T73" fmla="*/ 99 h 140"/>
                <a:gd name="T74" fmla="*/ 51 w 161"/>
                <a:gd name="T75" fmla="*/ 105 h 140"/>
                <a:gd name="T76" fmla="*/ 72 w 161"/>
                <a:gd name="T77" fmla="*/ 110 h 140"/>
                <a:gd name="T78" fmla="*/ 64 w 161"/>
                <a:gd name="T79" fmla="*/ 114 h 140"/>
                <a:gd name="T80" fmla="*/ 51 w 161"/>
                <a:gd name="T81" fmla="*/ 116 h 140"/>
                <a:gd name="T82" fmla="*/ 46 w 161"/>
                <a:gd name="T83" fmla="*/ 117 h 140"/>
                <a:gd name="T84" fmla="*/ 49 w 161"/>
                <a:gd name="T85" fmla="*/ 127 h 140"/>
                <a:gd name="T86" fmla="*/ 52 w 161"/>
                <a:gd name="T87" fmla="*/ 130 h 140"/>
                <a:gd name="T88" fmla="*/ 56 w 161"/>
                <a:gd name="T89" fmla="*/ 128 h 140"/>
                <a:gd name="T90" fmla="*/ 62 w 161"/>
                <a:gd name="T91" fmla="*/ 123 h 140"/>
                <a:gd name="T92" fmla="*/ 77 w 161"/>
                <a:gd name="T93" fmla="*/ 116 h 140"/>
                <a:gd name="T94" fmla="*/ 81 w 161"/>
                <a:gd name="T95" fmla="*/ 115 h 140"/>
                <a:gd name="T96" fmla="*/ 105 w 161"/>
                <a:gd name="T97" fmla="*/ 129 h 140"/>
                <a:gd name="T98" fmla="*/ 109 w 161"/>
                <a:gd name="T99" fmla="*/ 131 h 140"/>
                <a:gd name="T100" fmla="*/ 112 w 161"/>
                <a:gd name="T101" fmla="*/ 127 h 140"/>
                <a:gd name="T102" fmla="*/ 113 w 161"/>
                <a:gd name="T103" fmla="*/ 121 h 140"/>
                <a:gd name="T104" fmla="*/ 114 w 161"/>
                <a:gd name="T105" fmla="*/ 117 h 140"/>
                <a:gd name="T106" fmla="*/ 108 w 161"/>
                <a:gd name="T107" fmla="*/ 116 h 140"/>
                <a:gd name="T108" fmla="*/ 102 w 161"/>
                <a:gd name="T109" fmla="*/ 117 h 140"/>
                <a:gd name="T110" fmla="*/ 90 w 161"/>
                <a:gd name="T111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" h="140">
                  <a:moveTo>
                    <a:pt x="80" y="140"/>
                  </a:moveTo>
                  <a:cubicBezTo>
                    <a:pt x="58" y="140"/>
                    <a:pt x="37" y="140"/>
                    <a:pt x="16" y="140"/>
                  </a:cubicBezTo>
                  <a:cubicBezTo>
                    <a:pt x="4" y="140"/>
                    <a:pt x="0" y="133"/>
                    <a:pt x="6" y="123"/>
                  </a:cubicBezTo>
                  <a:cubicBezTo>
                    <a:pt x="27" y="85"/>
                    <a:pt x="49" y="48"/>
                    <a:pt x="70" y="11"/>
                  </a:cubicBezTo>
                  <a:cubicBezTo>
                    <a:pt x="76" y="0"/>
                    <a:pt x="84" y="1"/>
                    <a:pt x="90" y="11"/>
                  </a:cubicBezTo>
                  <a:cubicBezTo>
                    <a:pt x="112" y="48"/>
                    <a:pt x="133" y="85"/>
                    <a:pt x="154" y="122"/>
                  </a:cubicBezTo>
                  <a:cubicBezTo>
                    <a:pt x="161" y="133"/>
                    <a:pt x="157" y="140"/>
                    <a:pt x="144" y="140"/>
                  </a:cubicBezTo>
                  <a:cubicBezTo>
                    <a:pt x="123" y="140"/>
                    <a:pt x="101" y="140"/>
                    <a:pt x="80" y="140"/>
                  </a:cubicBezTo>
                  <a:close/>
                  <a:moveTo>
                    <a:pt x="71" y="97"/>
                  </a:moveTo>
                  <a:cubicBezTo>
                    <a:pt x="73" y="96"/>
                    <a:pt x="75" y="94"/>
                    <a:pt x="76" y="95"/>
                  </a:cubicBezTo>
                  <a:cubicBezTo>
                    <a:pt x="79" y="97"/>
                    <a:pt x="80" y="97"/>
                    <a:pt x="82" y="94"/>
                  </a:cubicBezTo>
                  <a:cubicBezTo>
                    <a:pt x="82" y="94"/>
                    <a:pt x="83" y="94"/>
                    <a:pt x="84" y="95"/>
                  </a:cubicBezTo>
                  <a:cubicBezTo>
                    <a:pt x="88" y="96"/>
                    <a:pt x="93" y="98"/>
                    <a:pt x="93" y="90"/>
                  </a:cubicBezTo>
                  <a:cubicBezTo>
                    <a:pt x="93" y="89"/>
                    <a:pt x="96" y="88"/>
                    <a:pt x="97" y="87"/>
                  </a:cubicBezTo>
                  <a:cubicBezTo>
                    <a:pt x="98" y="86"/>
                    <a:pt x="100" y="84"/>
                    <a:pt x="101" y="83"/>
                  </a:cubicBezTo>
                  <a:cubicBezTo>
                    <a:pt x="102" y="80"/>
                    <a:pt x="102" y="76"/>
                    <a:pt x="103" y="73"/>
                  </a:cubicBezTo>
                  <a:cubicBezTo>
                    <a:pt x="103" y="69"/>
                    <a:pt x="105" y="65"/>
                    <a:pt x="104" y="62"/>
                  </a:cubicBezTo>
                  <a:cubicBezTo>
                    <a:pt x="103" y="52"/>
                    <a:pt x="98" y="45"/>
                    <a:pt x="89" y="43"/>
                  </a:cubicBezTo>
                  <a:cubicBezTo>
                    <a:pt x="79" y="39"/>
                    <a:pt x="70" y="41"/>
                    <a:pt x="63" y="48"/>
                  </a:cubicBezTo>
                  <a:cubicBezTo>
                    <a:pt x="56" y="55"/>
                    <a:pt x="55" y="63"/>
                    <a:pt x="59" y="71"/>
                  </a:cubicBezTo>
                  <a:cubicBezTo>
                    <a:pt x="60" y="73"/>
                    <a:pt x="60" y="77"/>
                    <a:pt x="59" y="79"/>
                  </a:cubicBezTo>
                  <a:cubicBezTo>
                    <a:pt x="57" y="83"/>
                    <a:pt x="59" y="84"/>
                    <a:pt x="62" y="86"/>
                  </a:cubicBezTo>
                  <a:cubicBezTo>
                    <a:pt x="63" y="87"/>
                    <a:pt x="65" y="87"/>
                    <a:pt x="66" y="87"/>
                  </a:cubicBezTo>
                  <a:cubicBezTo>
                    <a:pt x="70" y="88"/>
                    <a:pt x="72" y="89"/>
                    <a:pt x="71" y="93"/>
                  </a:cubicBezTo>
                  <a:cubicBezTo>
                    <a:pt x="70" y="94"/>
                    <a:pt x="71" y="95"/>
                    <a:pt x="71" y="97"/>
                  </a:cubicBezTo>
                  <a:close/>
                  <a:moveTo>
                    <a:pt x="90" y="111"/>
                  </a:moveTo>
                  <a:cubicBezTo>
                    <a:pt x="99" y="106"/>
                    <a:pt x="100" y="105"/>
                    <a:pt x="111" y="105"/>
                  </a:cubicBezTo>
                  <a:cubicBezTo>
                    <a:pt x="112" y="105"/>
                    <a:pt x="115" y="103"/>
                    <a:pt x="115" y="103"/>
                  </a:cubicBezTo>
                  <a:cubicBezTo>
                    <a:pt x="114" y="98"/>
                    <a:pt x="113" y="94"/>
                    <a:pt x="112" y="89"/>
                  </a:cubicBezTo>
                  <a:cubicBezTo>
                    <a:pt x="112" y="89"/>
                    <a:pt x="109" y="88"/>
                    <a:pt x="108" y="88"/>
                  </a:cubicBezTo>
                  <a:cubicBezTo>
                    <a:pt x="107" y="90"/>
                    <a:pt x="106" y="92"/>
                    <a:pt x="104" y="93"/>
                  </a:cubicBezTo>
                  <a:cubicBezTo>
                    <a:pt x="96" y="98"/>
                    <a:pt x="88" y="102"/>
                    <a:pt x="80" y="106"/>
                  </a:cubicBezTo>
                  <a:cubicBezTo>
                    <a:pt x="80" y="106"/>
                    <a:pt x="79" y="106"/>
                    <a:pt x="79" y="106"/>
                  </a:cubicBezTo>
                  <a:cubicBezTo>
                    <a:pt x="71" y="101"/>
                    <a:pt x="60" y="100"/>
                    <a:pt x="55" y="90"/>
                  </a:cubicBezTo>
                  <a:cubicBezTo>
                    <a:pt x="54" y="89"/>
                    <a:pt x="51" y="89"/>
                    <a:pt x="50" y="89"/>
                  </a:cubicBezTo>
                  <a:cubicBezTo>
                    <a:pt x="49" y="89"/>
                    <a:pt x="48" y="91"/>
                    <a:pt x="48" y="93"/>
                  </a:cubicBezTo>
                  <a:cubicBezTo>
                    <a:pt x="47" y="95"/>
                    <a:pt x="47" y="97"/>
                    <a:pt x="46" y="99"/>
                  </a:cubicBezTo>
                  <a:cubicBezTo>
                    <a:pt x="45" y="103"/>
                    <a:pt x="47" y="106"/>
                    <a:pt x="51" y="105"/>
                  </a:cubicBezTo>
                  <a:cubicBezTo>
                    <a:pt x="59" y="103"/>
                    <a:pt x="64" y="108"/>
                    <a:pt x="72" y="110"/>
                  </a:cubicBezTo>
                  <a:cubicBezTo>
                    <a:pt x="68" y="112"/>
                    <a:pt x="66" y="113"/>
                    <a:pt x="64" y="114"/>
                  </a:cubicBezTo>
                  <a:cubicBezTo>
                    <a:pt x="60" y="116"/>
                    <a:pt x="56" y="119"/>
                    <a:pt x="51" y="116"/>
                  </a:cubicBezTo>
                  <a:cubicBezTo>
                    <a:pt x="50" y="115"/>
                    <a:pt x="47" y="117"/>
                    <a:pt x="46" y="117"/>
                  </a:cubicBezTo>
                  <a:cubicBezTo>
                    <a:pt x="47" y="121"/>
                    <a:pt x="48" y="124"/>
                    <a:pt x="49" y="127"/>
                  </a:cubicBezTo>
                  <a:cubicBezTo>
                    <a:pt x="49" y="128"/>
                    <a:pt x="51" y="130"/>
                    <a:pt x="52" y="130"/>
                  </a:cubicBezTo>
                  <a:cubicBezTo>
                    <a:pt x="53" y="130"/>
                    <a:pt x="55" y="129"/>
                    <a:pt x="56" y="128"/>
                  </a:cubicBezTo>
                  <a:cubicBezTo>
                    <a:pt x="58" y="126"/>
                    <a:pt x="60" y="124"/>
                    <a:pt x="62" y="123"/>
                  </a:cubicBezTo>
                  <a:cubicBezTo>
                    <a:pt x="67" y="120"/>
                    <a:pt x="72" y="118"/>
                    <a:pt x="77" y="116"/>
                  </a:cubicBezTo>
                  <a:cubicBezTo>
                    <a:pt x="78" y="115"/>
                    <a:pt x="80" y="114"/>
                    <a:pt x="81" y="115"/>
                  </a:cubicBezTo>
                  <a:cubicBezTo>
                    <a:pt x="89" y="120"/>
                    <a:pt x="99" y="120"/>
                    <a:pt x="105" y="129"/>
                  </a:cubicBezTo>
                  <a:cubicBezTo>
                    <a:pt x="106" y="130"/>
                    <a:pt x="108" y="131"/>
                    <a:pt x="109" y="131"/>
                  </a:cubicBezTo>
                  <a:cubicBezTo>
                    <a:pt x="110" y="130"/>
                    <a:pt x="111" y="128"/>
                    <a:pt x="112" y="127"/>
                  </a:cubicBezTo>
                  <a:cubicBezTo>
                    <a:pt x="112" y="125"/>
                    <a:pt x="113" y="123"/>
                    <a:pt x="113" y="121"/>
                  </a:cubicBezTo>
                  <a:cubicBezTo>
                    <a:pt x="114" y="120"/>
                    <a:pt x="114" y="118"/>
                    <a:pt x="114" y="117"/>
                  </a:cubicBezTo>
                  <a:cubicBezTo>
                    <a:pt x="112" y="117"/>
                    <a:pt x="110" y="116"/>
                    <a:pt x="108" y="116"/>
                  </a:cubicBezTo>
                  <a:cubicBezTo>
                    <a:pt x="106" y="116"/>
                    <a:pt x="104" y="117"/>
                    <a:pt x="102" y="117"/>
                  </a:cubicBezTo>
                  <a:cubicBezTo>
                    <a:pt x="98" y="115"/>
                    <a:pt x="94" y="113"/>
                    <a:pt x="9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6"/>
            <p:cNvSpPr>
              <a:spLocks/>
            </p:cNvSpPr>
            <p:nvPr/>
          </p:nvSpPr>
          <p:spPr bwMode="auto">
            <a:xfrm>
              <a:off x="-3065463" y="3508375"/>
              <a:ext cx="60325" cy="44450"/>
            </a:xfrm>
            <a:custGeom>
              <a:avLst/>
              <a:gdLst>
                <a:gd name="T0" fmla="*/ 16 w 16"/>
                <a:gd name="T1" fmla="*/ 5 h 12"/>
                <a:gd name="T2" fmla="*/ 9 w 16"/>
                <a:gd name="T3" fmla="*/ 12 h 12"/>
                <a:gd name="T4" fmla="*/ 0 w 16"/>
                <a:gd name="T5" fmla="*/ 6 h 12"/>
                <a:gd name="T6" fmla="*/ 9 w 16"/>
                <a:gd name="T7" fmla="*/ 0 h 12"/>
                <a:gd name="T8" fmla="*/ 16 w 16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6" y="5"/>
                  </a:moveTo>
                  <a:cubicBezTo>
                    <a:pt x="15" y="9"/>
                    <a:pt x="14" y="12"/>
                    <a:pt x="9" y="12"/>
                  </a:cubicBezTo>
                  <a:cubicBezTo>
                    <a:pt x="5" y="12"/>
                    <a:pt x="0" y="9"/>
                    <a:pt x="0" y="6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2" y="0"/>
                    <a:pt x="16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7"/>
            <p:cNvSpPr>
              <a:spLocks/>
            </p:cNvSpPr>
            <p:nvPr/>
          </p:nvSpPr>
          <p:spPr bwMode="auto">
            <a:xfrm>
              <a:off x="-2986088" y="3503613"/>
              <a:ext cx="52387" cy="46037"/>
            </a:xfrm>
            <a:custGeom>
              <a:avLst/>
              <a:gdLst>
                <a:gd name="T0" fmla="*/ 8 w 14"/>
                <a:gd name="T1" fmla="*/ 12 h 12"/>
                <a:gd name="T2" fmla="*/ 0 w 14"/>
                <a:gd name="T3" fmla="*/ 6 h 12"/>
                <a:gd name="T4" fmla="*/ 6 w 14"/>
                <a:gd name="T5" fmla="*/ 0 h 12"/>
                <a:gd name="T6" fmla="*/ 14 w 14"/>
                <a:gd name="T7" fmla="*/ 5 h 12"/>
                <a:gd name="T8" fmla="*/ 8 w 1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8" y="12"/>
                  </a:moveTo>
                  <a:cubicBezTo>
                    <a:pt x="4" y="12"/>
                    <a:pt x="0" y="11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4" y="0"/>
                    <a:pt x="14" y="5"/>
                  </a:cubicBezTo>
                  <a:cubicBezTo>
                    <a:pt x="14" y="9"/>
                    <a:pt x="12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8"/>
            <p:cNvSpPr>
              <a:spLocks/>
            </p:cNvSpPr>
            <p:nvPr/>
          </p:nvSpPr>
          <p:spPr bwMode="auto">
            <a:xfrm>
              <a:off x="-3024188" y="3541713"/>
              <a:ext cx="46037" cy="38100"/>
            </a:xfrm>
            <a:custGeom>
              <a:avLst/>
              <a:gdLst>
                <a:gd name="T0" fmla="*/ 12 w 12"/>
                <a:gd name="T1" fmla="*/ 10 h 10"/>
                <a:gd name="T2" fmla="*/ 6 w 12"/>
                <a:gd name="T3" fmla="*/ 0 h 10"/>
                <a:gd name="T4" fmla="*/ 12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cubicBezTo>
                    <a:pt x="1" y="8"/>
                    <a:pt x="0" y="7"/>
                    <a:pt x="6" y="0"/>
                  </a:cubicBezTo>
                  <a:cubicBezTo>
                    <a:pt x="8" y="3"/>
                    <a:pt x="10" y="6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-3924300" y="5796371"/>
            <a:ext cx="1110351" cy="964077"/>
            <a:chOff x="-4638675" y="1965325"/>
            <a:chExt cx="530225" cy="460375"/>
          </a:xfrm>
          <a:solidFill>
            <a:srgbClr val="FCAF24"/>
          </a:solidFill>
        </p:grpSpPr>
        <p:sp>
          <p:nvSpPr>
            <p:cNvPr id="49" name="Freeform 24"/>
            <p:cNvSpPr>
              <a:spLocks noEditPoints="1"/>
            </p:cNvSpPr>
            <p:nvPr/>
          </p:nvSpPr>
          <p:spPr bwMode="auto">
            <a:xfrm>
              <a:off x="-4638675" y="1965325"/>
              <a:ext cx="530225" cy="460375"/>
            </a:xfrm>
            <a:custGeom>
              <a:avLst/>
              <a:gdLst>
                <a:gd name="T0" fmla="*/ 71 w 141"/>
                <a:gd name="T1" fmla="*/ 122 h 122"/>
                <a:gd name="T2" fmla="*/ 14 w 141"/>
                <a:gd name="T3" fmla="*/ 122 h 122"/>
                <a:gd name="T4" fmla="*/ 5 w 141"/>
                <a:gd name="T5" fmla="*/ 107 h 122"/>
                <a:gd name="T6" fmla="*/ 62 w 141"/>
                <a:gd name="T7" fmla="*/ 8 h 122"/>
                <a:gd name="T8" fmla="*/ 79 w 141"/>
                <a:gd name="T9" fmla="*/ 8 h 122"/>
                <a:gd name="T10" fmla="*/ 136 w 141"/>
                <a:gd name="T11" fmla="*/ 107 h 122"/>
                <a:gd name="T12" fmla="*/ 127 w 141"/>
                <a:gd name="T13" fmla="*/ 122 h 122"/>
                <a:gd name="T14" fmla="*/ 71 w 141"/>
                <a:gd name="T15" fmla="*/ 122 h 122"/>
                <a:gd name="T16" fmla="*/ 70 w 141"/>
                <a:gd name="T17" fmla="*/ 113 h 122"/>
                <a:gd name="T18" fmla="*/ 70 w 141"/>
                <a:gd name="T19" fmla="*/ 113 h 122"/>
                <a:gd name="T20" fmla="*/ 111 w 141"/>
                <a:gd name="T21" fmla="*/ 113 h 122"/>
                <a:gd name="T22" fmla="*/ 118 w 141"/>
                <a:gd name="T23" fmla="*/ 101 h 122"/>
                <a:gd name="T24" fmla="*/ 77 w 141"/>
                <a:gd name="T25" fmla="*/ 24 h 122"/>
                <a:gd name="T26" fmla="*/ 71 w 141"/>
                <a:gd name="T27" fmla="*/ 19 h 122"/>
                <a:gd name="T28" fmla="*/ 64 w 141"/>
                <a:gd name="T29" fmla="*/ 24 h 122"/>
                <a:gd name="T30" fmla="*/ 23 w 141"/>
                <a:gd name="T31" fmla="*/ 101 h 122"/>
                <a:gd name="T32" fmla="*/ 30 w 141"/>
                <a:gd name="T33" fmla="*/ 113 h 122"/>
                <a:gd name="T34" fmla="*/ 70 w 141"/>
                <a:gd name="T35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22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4394200" y="2124075"/>
              <a:ext cx="52387" cy="150812"/>
            </a:xfrm>
            <a:custGeom>
              <a:avLst/>
              <a:gdLst>
                <a:gd name="T0" fmla="*/ 12 w 14"/>
                <a:gd name="T1" fmla="*/ 40 h 40"/>
                <a:gd name="T2" fmla="*/ 2 w 14"/>
                <a:gd name="T3" fmla="*/ 40 h 40"/>
                <a:gd name="T4" fmla="*/ 0 w 14"/>
                <a:gd name="T5" fmla="*/ 0 h 40"/>
                <a:gd name="T6" fmla="*/ 14 w 14"/>
                <a:gd name="T7" fmla="*/ 0 h 40"/>
                <a:gd name="T8" fmla="*/ 12 w 1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0"/>
            <p:cNvSpPr>
              <a:spLocks/>
            </p:cNvSpPr>
            <p:nvPr/>
          </p:nvSpPr>
          <p:spPr bwMode="auto">
            <a:xfrm>
              <a:off x="-4397375" y="2292350"/>
              <a:ext cx="60325" cy="61912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9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4" name="Freeform 61"/>
          <p:cNvSpPr>
            <a:spLocks/>
          </p:cNvSpPr>
          <p:nvPr/>
        </p:nvSpPr>
        <p:spPr bwMode="auto">
          <a:xfrm>
            <a:off x="-2390775" y="2135188"/>
            <a:ext cx="146050" cy="225425"/>
          </a:xfrm>
          <a:custGeom>
            <a:avLst/>
            <a:gdLst>
              <a:gd name="T0" fmla="*/ 14 w 39"/>
              <a:gd name="T1" fmla="*/ 59 h 60"/>
              <a:gd name="T2" fmla="*/ 20 w 39"/>
              <a:gd name="T3" fmla="*/ 32 h 60"/>
              <a:gd name="T4" fmla="*/ 0 w 39"/>
              <a:gd name="T5" fmla="*/ 32 h 60"/>
              <a:gd name="T6" fmla="*/ 5 w 39"/>
              <a:gd name="T7" fmla="*/ 22 h 60"/>
              <a:gd name="T8" fmla="*/ 13 w 39"/>
              <a:gd name="T9" fmla="*/ 8 h 60"/>
              <a:gd name="T10" fmla="*/ 25 w 39"/>
              <a:gd name="T11" fmla="*/ 4 h 60"/>
              <a:gd name="T12" fmla="*/ 18 w 39"/>
              <a:gd name="T13" fmla="*/ 22 h 60"/>
              <a:gd name="T14" fmla="*/ 39 w 39"/>
              <a:gd name="T15" fmla="*/ 21 h 60"/>
              <a:gd name="T16" fmla="*/ 15 w 39"/>
              <a:gd name="T17" fmla="*/ 60 h 60"/>
              <a:gd name="T18" fmla="*/ 14 w 39"/>
              <a:gd name="T19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60">
                <a:moveTo>
                  <a:pt x="14" y="59"/>
                </a:moveTo>
                <a:cubicBezTo>
                  <a:pt x="16" y="50"/>
                  <a:pt x="18" y="42"/>
                  <a:pt x="20" y="32"/>
                </a:cubicBezTo>
                <a:cubicBezTo>
                  <a:pt x="13" y="32"/>
                  <a:pt x="7" y="32"/>
                  <a:pt x="0" y="32"/>
                </a:cubicBezTo>
                <a:cubicBezTo>
                  <a:pt x="2" y="28"/>
                  <a:pt x="3" y="25"/>
                  <a:pt x="5" y="22"/>
                </a:cubicBezTo>
                <a:cubicBezTo>
                  <a:pt x="8" y="17"/>
                  <a:pt x="10" y="13"/>
                  <a:pt x="13" y="8"/>
                </a:cubicBezTo>
                <a:cubicBezTo>
                  <a:pt x="17" y="0"/>
                  <a:pt x="17" y="0"/>
                  <a:pt x="25" y="4"/>
                </a:cubicBezTo>
                <a:cubicBezTo>
                  <a:pt x="23" y="10"/>
                  <a:pt x="21" y="16"/>
                  <a:pt x="18" y="22"/>
                </a:cubicBezTo>
                <a:cubicBezTo>
                  <a:pt x="25" y="22"/>
                  <a:pt x="31" y="22"/>
                  <a:pt x="39" y="21"/>
                </a:cubicBezTo>
                <a:cubicBezTo>
                  <a:pt x="30" y="35"/>
                  <a:pt x="22" y="47"/>
                  <a:pt x="15" y="60"/>
                </a:cubicBezTo>
                <a:cubicBezTo>
                  <a:pt x="14" y="60"/>
                  <a:pt x="14" y="59"/>
                  <a:pt x="14" y="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62"/>
          <p:cNvSpPr>
            <a:spLocks/>
          </p:cNvSpPr>
          <p:nvPr/>
        </p:nvSpPr>
        <p:spPr bwMode="auto">
          <a:xfrm>
            <a:off x="-3987800" y="2825750"/>
            <a:ext cx="279400" cy="244475"/>
          </a:xfrm>
          <a:custGeom>
            <a:avLst/>
            <a:gdLst>
              <a:gd name="T0" fmla="*/ 62 w 74"/>
              <a:gd name="T1" fmla="*/ 0 h 65"/>
              <a:gd name="T2" fmla="*/ 69 w 74"/>
              <a:gd name="T3" fmla="*/ 4 h 65"/>
              <a:gd name="T4" fmla="*/ 74 w 74"/>
              <a:gd name="T5" fmla="*/ 6 h 65"/>
              <a:gd name="T6" fmla="*/ 72 w 74"/>
              <a:gd name="T7" fmla="*/ 11 h 65"/>
              <a:gd name="T8" fmla="*/ 36 w 74"/>
              <a:gd name="T9" fmla="*/ 44 h 65"/>
              <a:gd name="T10" fmla="*/ 20 w 74"/>
              <a:gd name="T11" fmla="*/ 58 h 65"/>
              <a:gd name="T12" fmla="*/ 13 w 74"/>
              <a:gd name="T13" fmla="*/ 63 h 65"/>
              <a:gd name="T14" fmla="*/ 3 w 74"/>
              <a:gd name="T15" fmla="*/ 59 h 65"/>
              <a:gd name="T16" fmla="*/ 5 w 74"/>
              <a:gd name="T17" fmla="*/ 50 h 65"/>
              <a:gd name="T18" fmla="*/ 53 w 74"/>
              <a:gd name="T19" fmla="*/ 8 h 65"/>
              <a:gd name="T20" fmla="*/ 62 w 74"/>
              <a:gd name="T2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5">
                <a:moveTo>
                  <a:pt x="62" y="0"/>
                </a:moveTo>
                <a:cubicBezTo>
                  <a:pt x="65" y="2"/>
                  <a:pt x="67" y="3"/>
                  <a:pt x="69" y="4"/>
                </a:cubicBezTo>
                <a:cubicBezTo>
                  <a:pt x="71" y="5"/>
                  <a:pt x="73" y="5"/>
                  <a:pt x="74" y="6"/>
                </a:cubicBezTo>
                <a:cubicBezTo>
                  <a:pt x="74" y="8"/>
                  <a:pt x="73" y="10"/>
                  <a:pt x="72" y="11"/>
                </a:cubicBezTo>
                <a:cubicBezTo>
                  <a:pt x="60" y="22"/>
                  <a:pt x="48" y="33"/>
                  <a:pt x="36" y="44"/>
                </a:cubicBezTo>
                <a:cubicBezTo>
                  <a:pt x="31" y="49"/>
                  <a:pt x="26" y="54"/>
                  <a:pt x="20" y="58"/>
                </a:cubicBezTo>
                <a:cubicBezTo>
                  <a:pt x="18" y="60"/>
                  <a:pt x="16" y="62"/>
                  <a:pt x="13" y="63"/>
                </a:cubicBezTo>
                <a:cubicBezTo>
                  <a:pt x="9" y="65"/>
                  <a:pt x="5" y="63"/>
                  <a:pt x="3" y="59"/>
                </a:cubicBezTo>
                <a:cubicBezTo>
                  <a:pt x="0" y="56"/>
                  <a:pt x="2" y="53"/>
                  <a:pt x="5" y="50"/>
                </a:cubicBezTo>
                <a:cubicBezTo>
                  <a:pt x="21" y="36"/>
                  <a:pt x="37" y="22"/>
                  <a:pt x="53" y="8"/>
                </a:cubicBezTo>
                <a:cubicBezTo>
                  <a:pt x="56" y="5"/>
                  <a:pt x="59" y="2"/>
                  <a:pt x="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63"/>
          <p:cNvSpPr>
            <a:spLocks/>
          </p:cNvSpPr>
          <p:nvPr/>
        </p:nvSpPr>
        <p:spPr bwMode="auto">
          <a:xfrm>
            <a:off x="-2349500" y="2941638"/>
            <a:ext cx="101600" cy="98425"/>
          </a:xfrm>
          <a:custGeom>
            <a:avLst/>
            <a:gdLst>
              <a:gd name="T0" fmla="*/ 14 w 27"/>
              <a:gd name="T1" fmla="*/ 0 h 26"/>
              <a:gd name="T2" fmla="*/ 27 w 27"/>
              <a:gd name="T3" fmla="*/ 13 h 26"/>
              <a:gd name="T4" fmla="*/ 13 w 27"/>
              <a:gd name="T5" fmla="*/ 26 h 26"/>
              <a:gd name="T6" fmla="*/ 0 w 27"/>
              <a:gd name="T7" fmla="*/ 13 h 26"/>
              <a:gd name="T8" fmla="*/ 14 w 27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6">
                <a:moveTo>
                  <a:pt x="14" y="0"/>
                </a:moveTo>
                <a:cubicBezTo>
                  <a:pt x="21" y="0"/>
                  <a:pt x="27" y="6"/>
                  <a:pt x="27" y="13"/>
                </a:cubicBezTo>
                <a:cubicBezTo>
                  <a:pt x="27" y="20"/>
                  <a:pt x="21" y="26"/>
                  <a:pt x="13" y="26"/>
                </a:cubicBezTo>
                <a:cubicBezTo>
                  <a:pt x="6" y="26"/>
                  <a:pt x="0" y="20"/>
                  <a:pt x="0" y="13"/>
                </a:cubicBezTo>
                <a:cubicBezTo>
                  <a:pt x="0" y="5"/>
                  <a:pt x="6" y="0"/>
                  <a:pt x="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5"/>
          <p:cNvSpPr>
            <a:spLocks noEditPoints="1"/>
          </p:cNvSpPr>
          <p:nvPr/>
        </p:nvSpPr>
        <p:spPr bwMode="auto">
          <a:xfrm>
            <a:off x="5634808" y="2914547"/>
            <a:ext cx="943140" cy="950715"/>
          </a:xfrm>
          <a:custGeom>
            <a:avLst/>
            <a:gdLst>
              <a:gd name="T0" fmla="*/ 316 w 316"/>
              <a:gd name="T1" fmla="*/ 158 h 317"/>
              <a:gd name="T2" fmla="*/ 305 w 316"/>
              <a:gd name="T3" fmla="*/ 178 h 317"/>
              <a:gd name="T4" fmla="*/ 177 w 316"/>
              <a:gd name="T5" fmla="*/ 306 h 317"/>
              <a:gd name="T6" fmla="*/ 140 w 316"/>
              <a:gd name="T7" fmla="*/ 306 h 317"/>
              <a:gd name="T8" fmla="*/ 12 w 316"/>
              <a:gd name="T9" fmla="*/ 178 h 317"/>
              <a:gd name="T10" fmla="*/ 13 w 316"/>
              <a:gd name="T11" fmla="*/ 139 h 317"/>
              <a:gd name="T12" fmla="*/ 138 w 316"/>
              <a:gd name="T13" fmla="*/ 14 h 317"/>
              <a:gd name="T14" fmla="*/ 179 w 316"/>
              <a:gd name="T15" fmla="*/ 14 h 317"/>
              <a:gd name="T16" fmla="*/ 304 w 316"/>
              <a:gd name="T17" fmla="*/ 139 h 317"/>
              <a:gd name="T18" fmla="*/ 316 w 316"/>
              <a:gd name="T19" fmla="*/ 158 h 317"/>
              <a:gd name="T20" fmla="*/ 182 w 316"/>
              <a:gd name="T21" fmla="*/ 102 h 317"/>
              <a:gd name="T22" fmla="*/ 159 w 316"/>
              <a:gd name="T23" fmla="*/ 74 h 317"/>
              <a:gd name="T24" fmla="*/ 135 w 316"/>
              <a:gd name="T25" fmla="*/ 99 h 317"/>
              <a:gd name="T26" fmla="*/ 147 w 316"/>
              <a:gd name="T27" fmla="*/ 182 h 317"/>
              <a:gd name="T28" fmla="*/ 159 w 316"/>
              <a:gd name="T29" fmla="*/ 192 h 317"/>
              <a:gd name="T30" fmla="*/ 171 w 316"/>
              <a:gd name="T31" fmla="*/ 182 h 317"/>
              <a:gd name="T32" fmla="*/ 182 w 316"/>
              <a:gd name="T33" fmla="*/ 102 h 317"/>
              <a:gd name="T34" fmla="*/ 177 w 316"/>
              <a:gd name="T35" fmla="*/ 226 h 317"/>
              <a:gd name="T36" fmla="*/ 159 w 316"/>
              <a:gd name="T37" fmla="*/ 207 h 317"/>
              <a:gd name="T38" fmla="*/ 140 w 316"/>
              <a:gd name="T39" fmla="*/ 225 h 317"/>
              <a:gd name="T40" fmla="*/ 158 w 316"/>
              <a:gd name="T41" fmla="*/ 244 h 317"/>
              <a:gd name="T42" fmla="*/ 177 w 316"/>
              <a:gd name="T43" fmla="*/ 22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6" h="317">
                <a:moveTo>
                  <a:pt x="316" y="158"/>
                </a:moveTo>
                <a:cubicBezTo>
                  <a:pt x="312" y="166"/>
                  <a:pt x="310" y="173"/>
                  <a:pt x="305" y="178"/>
                </a:cubicBezTo>
                <a:cubicBezTo>
                  <a:pt x="263" y="221"/>
                  <a:pt x="220" y="263"/>
                  <a:pt x="177" y="306"/>
                </a:cubicBezTo>
                <a:cubicBezTo>
                  <a:pt x="166" y="317"/>
                  <a:pt x="151" y="317"/>
                  <a:pt x="140" y="306"/>
                </a:cubicBezTo>
                <a:cubicBezTo>
                  <a:pt x="97" y="263"/>
                  <a:pt x="54" y="221"/>
                  <a:pt x="12" y="178"/>
                </a:cubicBezTo>
                <a:cubicBezTo>
                  <a:pt x="0" y="166"/>
                  <a:pt x="1" y="151"/>
                  <a:pt x="13" y="139"/>
                </a:cubicBezTo>
                <a:cubicBezTo>
                  <a:pt x="54" y="97"/>
                  <a:pt x="96" y="56"/>
                  <a:pt x="138" y="14"/>
                </a:cubicBezTo>
                <a:cubicBezTo>
                  <a:pt x="151" y="0"/>
                  <a:pt x="166" y="0"/>
                  <a:pt x="179" y="14"/>
                </a:cubicBezTo>
                <a:cubicBezTo>
                  <a:pt x="221" y="55"/>
                  <a:pt x="262" y="97"/>
                  <a:pt x="304" y="139"/>
                </a:cubicBezTo>
                <a:cubicBezTo>
                  <a:pt x="309" y="144"/>
                  <a:pt x="312" y="151"/>
                  <a:pt x="316" y="158"/>
                </a:cubicBezTo>
                <a:close/>
                <a:moveTo>
                  <a:pt x="182" y="102"/>
                </a:moveTo>
                <a:cubicBezTo>
                  <a:pt x="183" y="83"/>
                  <a:pt x="174" y="74"/>
                  <a:pt x="159" y="74"/>
                </a:cubicBezTo>
                <a:cubicBezTo>
                  <a:pt x="143" y="74"/>
                  <a:pt x="133" y="83"/>
                  <a:pt x="135" y="99"/>
                </a:cubicBezTo>
                <a:cubicBezTo>
                  <a:pt x="138" y="127"/>
                  <a:pt x="142" y="155"/>
                  <a:pt x="147" y="182"/>
                </a:cubicBezTo>
                <a:cubicBezTo>
                  <a:pt x="148" y="189"/>
                  <a:pt x="152" y="192"/>
                  <a:pt x="159" y="192"/>
                </a:cubicBezTo>
                <a:cubicBezTo>
                  <a:pt x="165" y="192"/>
                  <a:pt x="170" y="189"/>
                  <a:pt x="171" y="182"/>
                </a:cubicBezTo>
                <a:cubicBezTo>
                  <a:pt x="175" y="155"/>
                  <a:pt x="179" y="127"/>
                  <a:pt x="182" y="102"/>
                </a:cubicBezTo>
                <a:close/>
                <a:moveTo>
                  <a:pt x="177" y="226"/>
                </a:moveTo>
                <a:cubicBezTo>
                  <a:pt x="177" y="214"/>
                  <a:pt x="170" y="207"/>
                  <a:pt x="159" y="207"/>
                </a:cubicBezTo>
                <a:cubicBezTo>
                  <a:pt x="147" y="207"/>
                  <a:pt x="140" y="214"/>
                  <a:pt x="140" y="225"/>
                </a:cubicBezTo>
                <a:cubicBezTo>
                  <a:pt x="140" y="237"/>
                  <a:pt x="147" y="244"/>
                  <a:pt x="158" y="244"/>
                </a:cubicBezTo>
                <a:cubicBezTo>
                  <a:pt x="170" y="244"/>
                  <a:pt x="177" y="237"/>
                  <a:pt x="177" y="22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6"/>
          <p:cNvSpPr>
            <a:spLocks noEditPoints="1"/>
          </p:cNvSpPr>
          <p:nvPr/>
        </p:nvSpPr>
        <p:spPr bwMode="auto">
          <a:xfrm>
            <a:off x="3788217" y="1736998"/>
            <a:ext cx="984250" cy="989013"/>
          </a:xfrm>
          <a:custGeom>
            <a:avLst/>
            <a:gdLst>
              <a:gd name="T0" fmla="*/ 130 w 262"/>
              <a:gd name="T1" fmla="*/ 261 h 262"/>
              <a:gd name="T2" fmla="*/ 1 w 262"/>
              <a:gd name="T3" fmla="*/ 131 h 262"/>
              <a:gd name="T4" fmla="*/ 132 w 262"/>
              <a:gd name="T5" fmla="*/ 1 h 262"/>
              <a:gd name="T6" fmla="*/ 261 w 262"/>
              <a:gd name="T7" fmla="*/ 132 h 262"/>
              <a:gd name="T8" fmla="*/ 130 w 262"/>
              <a:gd name="T9" fmla="*/ 261 h 262"/>
              <a:gd name="T10" fmla="*/ 131 w 262"/>
              <a:gd name="T11" fmla="*/ 46 h 262"/>
              <a:gd name="T12" fmla="*/ 107 w 262"/>
              <a:gd name="T13" fmla="*/ 71 h 262"/>
              <a:gd name="T14" fmla="*/ 118 w 262"/>
              <a:gd name="T15" fmla="*/ 152 h 262"/>
              <a:gd name="T16" fmla="*/ 131 w 262"/>
              <a:gd name="T17" fmla="*/ 164 h 262"/>
              <a:gd name="T18" fmla="*/ 143 w 262"/>
              <a:gd name="T19" fmla="*/ 151 h 262"/>
              <a:gd name="T20" fmla="*/ 155 w 262"/>
              <a:gd name="T21" fmla="*/ 72 h 262"/>
              <a:gd name="T22" fmla="*/ 131 w 262"/>
              <a:gd name="T23" fmla="*/ 46 h 262"/>
              <a:gd name="T24" fmla="*/ 131 w 262"/>
              <a:gd name="T25" fmla="*/ 179 h 262"/>
              <a:gd name="T26" fmla="*/ 112 w 262"/>
              <a:gd name="T27" fmla="*/ 197 h 262"/>
              <a:gd name="T28" fmla="*/ 130 w 262"/>
              <a:gd name="T29" fmla="*/ 216 h 262"/>
              <a:gd name="T30" fmla="*/ 150 w 262"/>
              <a:gd name="T31" fmla="*/ 198 h 262"/>
              <a:gd name="T32" fmla="*/ 131 w 262"/>
              <a:gd name="T33" fmla="*/ 17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262">
                <a:moveTo>
                  <a:pt x="130" y="261"/>
                </a:moveTo>
                <a:cubicBezTo>
                  <a:pt x="58" y="260"/>
                  <a:pt x="0" y="202"/>
                  <a:pt x="1" y="131"/>
                </a:cubicBezTo>
                <a:cubicBezTo>
                  <a:pt x="1" y="58"/>
                  <a:pt x="59" y="0"/>
                  <a:pt x="132" y="1"/>
                </a:cubicBezTo>
                <a:cubicBezTo>
                  <a:pt x="204" y="1"/>
                  <a:pt x="262" y="60"/>
                  <a:pt x="261" y="132"/>
                </a:cubicBezTo>
                <a:cubicBezTo>
                  <a:pt x="260" y="204"/>
                  <a:pt x="202" y="262"/>
                  <a:pt x="130" y="261"/>
                </a:cubicBezTo>
                <a:close/>
                <a:moveTo>
                  <a:pt x="131" y="46"/>
                </a:moveTo>
                <a:cubicBezTo>
                  <a:pt x="116" y="46"/>
                  <a:pt x="105" y="56"/>
                  <a:pt x="107" y="71"/>
                </a:cubicBezTo>
                <a:cubicBezTo>
                  <a:pt x="110" y="98"/>
                  <a:pt x="114" y="125"/>
                  <a:pt x="118" y="152"/>
                </a:cubicBezTo>
                <a:cubicBezTo>
                  <a:pt x="119" y="159"/>
                  <a:pt x="123" y="164"/>
                  <a:pt x="131" y="164"/>
                </a:cubicBezTo>
                <a:cubicBezTo>
                  <a:pt x="139" y="164"/>
                  <a:pt x="142" y="159"/>
                  <a:pt x="143" y="151"/>
                </a:cubicBezTo>
                <a:cubicBezTo>
                  <a:pt x="147" y="125"/>
                  <a:pt x="151" y="98"/>
                  <a:pt x="155" y="72"/>
                </a:cubicBezTo>
                <a:cubicBezTo>
                  <a:pt x="157" y="57"/>
                  <a:pt x="147" y="46"/>
                  <a:pt x="131" y="46"/>
                </a:cubicBezTo>
                <a:close/>
                <a:moveTo>
                  <a:pt x="131" y="179"/>
                </a:moveTo>
                <a:cubicBezTo>
                  <a:pt x="120" y="179"/>
                  <a:pt x="112" y="186"/>
                  <a:pt x="112" y="197"/>
                </a:cubicBezTo>
                <a:cubicBezTo>
                  <a:pt x="112" y="208"/>
                  <a:pt x="119" y="216"/>
                  <a:pt x="130" y="216"/>
                </a:cubicBezTo>
                <a:cubicBezTo>
                  <a:pt x="142" y="216"/>
                  <a:pt x="149" y="209"/>
                  <a:pt x="150" y="198"/>
                </a:cubicBezTo>
                <a:cubicBezTo>
                  <a:pt x="150" y="187"/>
                  <a:pt x="143" y="179"/>
                  <a:pt x="131" y="17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7"/>
          <p:cNvSpPr>
            <a:spLocks noEditPoints="1"/>
          </p:cNvSpPr>
          <p:nvPr/>
        </p:nvSpPr>
        <p:spPr bwMode="auto">
          <a:xfrm>
            <a:off x="3843662" y="3982494"/>
            <a:ext cx="930668" cy="815878"/>
          </a:xfrm>
          <a:custGeom>
            <a:avLst/>
            <a:gdLst>
              <a:gd name="T0" fmla="*/ 160 w 319"/>
              <a:gd name="T1" fmla="*/ 277 h 278"/>
              <a:gd name="T2" fmla="*/ 38 w 319"/>
              <a:gd name="T3" fmla="*/ 277 h 278"/>
              <a:gd name="T4" fmla="*/ 13 w 319"/>
              <a:gd name="T5" fmla="*/ 234 h 278"/>
              <a:gd name="T6" fmla="*/ 136 w 319"/>
              <a:gd name="T7" fmla="*/ 22 h 278"/>
              <a:gd name="T8" fmla="*/ 185 w 319"/>
              <a:gd name="T9" fmla="*/ 22 h 278"/>
              <a:gd name="T10" fmla="*/ 307 w 319"/>
              <a:gd name="T11" fmla="*/ 234 h 278"/>
              <a:gd name="T12" fmla="*/ 282 w 319"/>
              <a:gd name="T13" fmla="*/ 277 h 278"/>
              <a:gd name="T14" fmla="*/ 160 w 319"/>
              <a:gd name="T15" fmla="*/ 277 h 278"/>
              <a:gd name="T16" fmla="*/ 184 w 319"/>
              <a:gd name="T17" fmla="*/ 103 h 278"/>
              <a:gd name="T18" fmla="*/ 160 w 319"/>
              <a:gd name="T19" fmla="*/ 75 h 278"/>
              <a:gd name="T20" fmla="*/ 136 w 319"/>
              <a:gd name="T21" fmla="*/ 100 h 278"/>
              <a:gd name="T22" fmla="*/ 138 w 319"/>
              <a:gd name="T23" fmla="*/ 115 h 278"/>
              <a:gd name="T24" fmla="*/ 148 w 319"/>
              <a:gd name="T25" fmla="*/ 182 h 278"/>
              <a:gd name="T26" fmla="*/ 159 w 319"/>
              <a:gd name="T27" fmla="*/ 193 h 278"/>
              <a:gd name="T28" fmla="*/ 172 w 319"/>
              <a:gd name="T29" fmla="*/ 183 h 278"/>
              <a:gd name="T30" fmla="*/ 184 w 319"/>
              <a:gd name="T31" fmla="*/ 103 h 278"/>
              <a:gd name="T32" fmla="*/ 160 w 319"/>
              <a:gd name="T33" fmla="*/ 245 h 278"/>
              <a:gd name="T34" fmla="*/ 179 w 319"/>
              <a:gd name="T35" fmla="*/ 227 h 278"/>
              <a:gd name="T36" fmla="*/ 160 w 319"/>
              <a:gd name="T37" fmla="*/ 208 h 278"/>
              <a:gd name="T38" fmla="*/ 142 w 319"/>
              <a:gd name="T39" fmla="*/ 226 h 278"/>
              <a:gd name="T40" fmla="*/ 160 w 319"/>
              <a:gd name="T41" fmla="*/ 24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9" h="278">
                <a:moveTo>
                  <a:pt x="160" y="277"/>
                </a:moveTo>
                <a:cubicBezTo>
                  <a:pt x="119" y="277"/>
                  <a:pt x="79" y="277"/>
                  <a:pt x="38" y="277"/>
                </a:cubicBezTo>
                <a:cubicBezTo>
                  <a:pt x="11" y="277"/>
                  <a:pt x="0" y="258"/>
                  <a:pt x="13" y="234"/>
                </a:cubicBezTo>
                <a:cubicBezTo>
                  <a:pt x="54" y="163"/>
                  <a:pt x="95" y="92"/>
                  <a:pt x="136" y="22"/>
                </a:cubicBezTo>
                <a:cubicBezTo>
                  <a:pt x="149" y="0"/>
                  <a:pt x="172" y="0"/>
                  <a:pt x="185" y="22"/>
                </a:cubicBezTo>
                <a:cubicBezTo>
                  <a:pt x="225" y="92"/>
                  <a:pt x="266" y="164"/>
                  <a:pt x="307" y="234"/>
                </a:cubicBezTo>
                <a:cubicBezTo>
                  <a:pt x="319" y="253"/>
                  <a:pt x="309" y="278"/>
                  <a:pt x="282" y="277"/>
                </a:cubicBezTo>
                <a:cubicBezTo>
                  <a:pt x="241" y="276"/>
                  <a:pt x="201" y="277"/>
                  <a:pt x="160" y="277"/>
                </a:cubicBezTo>
                <a:close/>
                <a:moveTo>
                  <a:pt x="184" y="103"/>
                </a:moveTo>
                <a:cubicBezTo>
                  <a:pt x="184" y="84"/>
                  <a:pt x="176" y="75"/>
                  <a:pt x="160" y="75"/>
                </a:cubicBezTo>
                <a:cubicBezTo>
                  <a:pt x="145" y="75"/>
                  <a:pt x="136" y="84"/>
                  <a:pt x="136" y="100"/>
                </a:cubicBezTo>
                <a:cubicBezTo>
                  <a:pt x="136" y="105"/>
                  <a:pt x="137" y="110"/>
                  <a:pt x="138" y="115"/>
                </a:cubicBezTo>
                <a:cubicBezTo>
                  <a:pt x="141" y="137"/>
                  <a:pt x="144" y="160"/>
                  <a:pt x="148" y="182"/>
                </a:cubicBezTo>
                <a:cubicBezTo>
                  <a:pt x="149" y="188"/>
                  <a:pt x="152" y="193"/>
                  <a:pt x="159" y="193"/>
                </a:cubicBezTo>
                <a:cubicBezTo>
                  <a:pt x="166" y="193"/>
                  <a:pt x="171" y="190"/>
                  <a:pt x="172" y="183"/>
                </a:cubicBezTo>
                <a:cubicBezTo>
                  <a:pt x="176" y="156"/>
                  <a:pt x="180" y="128"/>
                  <a:pt x="184" y="103"/>
                </a:cubicBezTo>
                <a:close/>
                <a:moveTo>
                  <a:pt x="160" y="245"/>
                </a:moveTo>
                <a:cubicBezTo>
                  <a:pt x="172" y="245"/>
                  <a:pt x="179" y="238"/>
                  <a:pt x="179" y="227"/>
                </a:cubicBezTo>
                <a:cubicBezTo>
                  <a:pt x="179" y="215"/>
                  <a:pt x="172" y="208"/>
                  <a:pt x="160" y="208"/>
                </a:cubicBezTo>
                <a:cubicBezTo>
                  <a:pt x="148" y="208"/>
                  <a:pt x="142" y="215"/>
                  <a:pt x="142" y="226"/>
                </a:cubicBezTo>
                <a:cubicBezTo>
                  <a:pt x="142" y="238"/>
                  <a:pt x="148" y="245"/>
                  <a:pt x="160" y="24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6" name="Grupo 115"/>
          <p:cNvGrpSpPr/>
          <p:nvPr/>
        </p:nvGrpSpPr>
        <p:grpSpPr>
          <a:xfrm>
            <a:off x="5813919" y="5064431"/>
            <a:ext cx="638104" cy="853876"/>
            <a:chOff x="1495425" y="-2582863"/>
            <a:chExt cx="1539875" cy="2060576"/>
          </a:xfrm>
          <a:solidFill>
            <a:srgbClr val="662483"/>
          </a:solidFill>
        </p:grpSpPr>
        <p:sp>
          <p:nvSpPr>
            <p:cNvPr id="113" name="Freeform 8"/>
            <p:cNvSpPr>
              <a:spLocks noEditPoints="1"/>
            </p:cNvSpPr>
            <p:nvPr/>
          </p:nvSpPr>
          <p:spPr bwMode="auto">
            <a:xfrm>
              <a:off x="1495425" y="-2582863"/>
              <a:ext cx="1539875" cy="2060576"/>
            </a:xfrm>
            <a:custGeom>
              <a:avLst/>
              <a:gdLst>
                <a:gd name="T0" fmla="*/ 410 w 410"/>
                <a:gd name="T1" fmla="*/ 491 h 546"/>
                <a:gd name="T2" fmla="*/ 54 w 410"/>
                <a:gd name="T3" fmla="*/ 546 h 546"/>
                <a:gd name="T4" fmla="*/ 0 w 410"/>
                <a:gd name="T5" fmla="*/ 53 h 546"/>
                <a:gd name="T6" fmla="*/ 356 w 410"/>
                <a:gd name="T7" fmla="*/ 0 h 546"/>
                <a:gd name="T8" fmla="*/ 410 w 410"/>
                <a:gd name="T9" fmla="*/ 275 h 546"/>
                <a:gd name="T10" fmla="*/ 386 w 410"/>
                <a:gd name="T11" fmla="*/ 156 h 546"/>
                <a:gd name="T12" fmla="*/ 42 w 410"/>
                <a:gd name="T13" fmla="*/ 137 h 546"/>
                <a:gd name="T14" fmla="*/ 24 w 410"/>
                <a:gd name="T15" fmla="*/ 494 h 546"/>
                <a:gd name="T16" fmla="*/ 357 w 410"/>
                <a:gd name="T17" fmla="*/ 522 h 546"/>
                <a:gd name="T18" fmla="*/ 386 w 410"/>
                <a:gd name="T19" fmla="*/ 326 h 546"/>
                <a:gd name="T20" fmla="*/ 346 w 410"/>
                <a:gd name="T21" fmla="*/ 81 h 546"/>
                <a:gd name="T22" fmla="*/ 363 w 410"/>
                <a:gd name="T23" fmla="*/ 108 h 546"/>
                <a:gd name="T24" fmla="*/ 367 w 410"/>
                <a:gd name="T25" fmla="*/ 46 h 546"/>
                <a:gd name="T26" fmla="*/ 354 w 410"/>
                <a:gd name="T27" fmla="*/ 47 h 546"/>
                <a:gd name="T28" fmla="*/ 340 w 410"/>
                <a:gd name="T29" fmla="*/ 41 h 546"/>
                <a:gd name="T30" fmla="*/ 328 w 410"/>
                <a:gd name="T31" fmla="*/ 43 h 546"/>
                <a:gd name="T32" fmla="*/ 335 w 410"/>
                <a:gd name="T33" fmla="*/ 108 h 546"/>
                <a:gd name="T34" fmla="*/ 342 w 410"/>
                <a:gd name="T35" fmla="*/ 81 h 546"/>
                <a:gd name="T36" fmla="*/ 166 w 410"/>
                <a:gd name="T37" fmla="*/ 97 h 546"/>
                <a:gd name="T38" fmla="*/ 162 w 410"/>
                <a:gd name="T39" fmla="*/ 46 h 546"/>
                <a:gd name="T40" fmla="*/ 147 w 410"/>
                <a:gd name="T41" fmla="*/ 45 h 546"/>
                <a:gd name="T42" fmla="*/ 169 w 410"/>
                <a:gd name="T43" fmla="*/ 109 h 546"/>
                <a:gd name="T44" fmla="*/ 188 w 410"/>
                <a:gd name="T45" fmla="*/ 48 h 546"/>
                <a:gd name="T46" fmla="*/ 173 w 410"/>
                <a:gd name="T47" fmla="*/ 48 h 546"/>
                <a:gd name="T48" fmla="*/ 274 w 410"/>
                <a:gd name="T49" fmla="*/ 72 h 546"/>
                <a:gd name="T50" fmla="*/ 274 w 410"/>
                <a:gd name="T51" fmla="*/ 89 h 546"/>
                <a:gd name="T52" fmla="*/ 316 w 410"/>
                <a:gd name="T53" fmla="*/ 89 h 546"/>
                <a:gd name="T54" fmla="*/ 295 w 410"/>
                <a:gd name="T55" fmla="*/ 35 h 546"/>
                <a:gd name="T56" fmla="*/ 274 w 410"/>
                <a:gd name="T57" fmla="*/ 72 h 546"/>
                <a:gd name="T58" fmla="*/ 98 w 410"/>
                <a:gd name="T59" fmla="*/ 109 h 546"/>
                <a:gd name="T60" fmla="*/ 124 w 410"/>
                <a:gd name="T61" fmla="*/ 103 h 546"/>
                <a:gd name="T62" fmla="*/ 136 w 410"/>
                <a:gd name="T63" fmla="*/ 99 h 546"/>
                <a:gd name="T64" fmla="*/ 117 w 410"/>
                <a:gd name="T65" fmla="*/ 36 h 546"/>
                <a:gd name="T66" fmla="*/ 94 w 410"/>
                <a:gd name="T67" fmla="*/ 106 h 546"/>
                <a:gd name="T68" fmla="*/ 69 w 410"/>
                <a:gd name="T69" fmla="*/ 51 h 546"/>
                <a:gd name="T70" fmla="*/ 83 w 410"/>
                <a:gd name="T71" fmla="*/ 45 h 546"/>
                <a:gd name="T72" fmla="*/ 44 w 410"/>
                <a:gd name="T73" fmla="*/ 52 h 546"/>
                <a:gd name="T74" fmla="*/ 78 w 410"/>
                <a:gd name="T75" fmla="*/ 105 h 546"/>
                <a:gd name="T76" fmla="*/ 77 w 410"/>
                <a:gd name="T77" fmla="*/ 84 h 546"/>
                <a:gd name="T78" fmla="*/ 64 w 410"/>
                <a:gd name="T79" fmla="*/ 97 h 546"/>
                <a:gd name="T80" fmla="*/ 209 w 410"/>
                <a:gd name="T81" fmla="*/ 76 h 546"/>
                <a:gd name="T82" fmla="*/ 217 w 410"/>
                <a:gd name="T83" fmla="*/ 108 h 546"/>
                <a:gd name="T84" fmla="*/ 235 w 410"/>
                <a:gd name="T85" fmla="*/ 43 h 546"/>
                <a:gd name="T86" fmla="*/ 202 w 410"/>
                <a:gd name="T87" fmla="*/ 38 h 546"/>
                <a:gd name="T88" fmla="*/ 209 w 410"/>
                <a:gd name="T89" fmla="*/ 76 h 546"/>
                <a:gd name="T90" fmla="*/ 261 w 410"/>
                <a:gd name="T91" fmla="*/ 106 h 546"/>
                <a:gd name="T92" fmla="*/ 253 w 410"/>
                <a:gd name="T93" fmla="*/ 36 h 546"/>
                <a:gd name="T94" fmla="*/ 246 w 410"/>
                <a:gd name="T95" fmla="*/ 9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546">
                  <a:moveTo>
                    <a:pt x="410" y="275"/>
                  </a:moveTo>
                  <a:cubicBezTo>
                    <a:pt x="410" y="347"/>
                    <a:pt x="410" y="419"/>
                    <a:pt x="410" y="491"/>
                  </a:cubicBezTo>
                  <a:cubicBezTo>
                    <a:pt x="410" y="530"/>
                    <a:pt x="394" y="546"/>
                    <a:pt x="355" y="546"/>
                  </a:cubicBezTo>
                  <a:cubicBezTo>
                    <a:pt x="255" y="546"/>
                    <a:pt x="154" y="546"/>
                    <a:pt x="54" y="546"/>
                  </a:cubicBezTo>
                  <a:cubicBezTo>
                    <a:pt x="17" y="546"/>
                    <a:pt x="0" y="529"/>
                    <a:pt x="0" y="492"/>
                  </a:cubicBezTo>
                  <a:cubicBezTo>
                    <a:pt x="0" y="345"/>
                    <a:pt x="0" y="199"/>
                    <a:pt x="0" y="53"/>
                  </a:cubicBezTo>
                  <a:cubicBezTo>
                    <a:pt x="1" y="17"/>
                    <a:pt x="18" y="0"/>
                    <a:pt x="54" y="0"/>
                  </a:cubicBezTo>
                  <a:cubicBezTo>
                    <a:pt x="155" y="0"/>
                    <a:pt x="255" y="0"/>
                    <a:pt x="356" y="0"/>
                  </a:cubicBezTo>
                  <a:cubicBezTo>
                    <a:pt x="393" y="0"/>
                    <a:pt x="410" y="17"/>
                    <a:pt x="410" y="53"/>
                  </a:cubicBezTo>
                  <a:cubicBezTo>
                    <a:pt x="410" y="127"/>
                    <a:pt x="410" y="201"/>
                    <a:pt x="410" y="275"/>
                  </a:cubicBezTo>
                  <a:close/>
                  <a:moveTo>
                    <a:pt x="386" y="326"/>
                  </a:moveTo>
                  <a:cubicBezTo>
                    <a:pt x="386" y="269"/>
                    <a:pt x="385" y="213"/>
                    <a:pt x="386" y="156"/>
                  </a:cubicBezTo>
                  <a:cubicBezTo>
                    <a:pt x="386" y="141"/>
                    <a:pt x="383" y="137"/>
                    <a:pt x="367" y="137"/>
                  </a:cubicBezTo>
                  <a:cubicBezTo>
                    <a:pt x="259" y="137"/>
                    <a:pt x="150" y="137"/>
                    <a:pt x="42" y="137"/>
                  </a:cubicBezTo>
                  <a:cubicBezTo>
                    <a:pt x="28" y="137"/>
                    <a:pt x="24" y="140"/>
                    <a:pt x="24" y="154"/>
                  </a:cubicBezTo>
                  <a:cubicBezTo>
                    <a:pt x="25" y="267"/>
                    <a:pt x="24" y="381"/>
                    <a:pt x="24" y="494"/>
                  </a:cubicBezTo>
                  <a:cubicBezTo>
                    <a:pt x="24" y="516"/>
                    <a:pt x="31" y="522"/>
                    <a:pt x="53" y="522"/>
                  </a:cubicBezTo>
                  <a:cubicBezTo>
                    <a:pt x="154" y="522"/>
                    <a:pt x="256" y="522"/>
                    <a:pt x="357" y="522"/>
                  </a:cubicBezTo>
                  <a:cubicBezTo>
                    <a:pt x="380" y="522"/>
                    <a:pt x="386" y="516"/>
                    <a:pt x="386" y="493"/>
                  </a:cubicBezTo>
                  <a:cubicBezTo>
                    <a:pt x="386" y="437"/>
                    <a:pt x="386" y="382"/>
                    <a:pt x="386" y="326"/>
                  </a:cubicBezTo>
                  <a:close/>
                  <a:moveTo>
                    <a:pt x="342" y="81"/>
                  </a:moveTo>
                  <a:cubicBezTo>
                    <a:pt x="343" y="81"/>
                    <a:pt x="344" y="81"/>
                    <a:pt x="346" y="81"/>
                  </a:cubicBezTo>
                  <a:cubicBezTo>
                    <a:pt x="348" y="88"/>
                    <a:pt x="351" y="95"/>
                    <a:pt x="354" y="102"/>
                  </a:cubicBezTo>
                  <a:cubicBezTo>
                    <a:pt x="356" y="105"/>
                    <a:pt x="360" y="106"/>
                    <a:pt x="363" y="108"/>
                  </a:cubicBezTo>
                  <a:cubicBezTo>
                    <a:pt x="364" y="105"/>
                    <a:pt x="367" y="102"/>
                    <a:pt x="367" y="100"/>
                  </a:cubicBezTo>
                  <a:cubicBezTo>
                    <a:pt x="367" y="82"/>
                    <a:pt x="367" y="64"/>
                    <a:pt x="367" y="46"/>
                  </a:cubicBezTo>
                  <a:cubicBezTo>
                    <a:pt x="367" y="43"/>
                    <a:pt x="363" y="39"/>
                    <a:pt x="361" y="36"/>
                  </a:cubicBezTo>
                  <a:cubicBezTo>
                    <a:pt x="358" y="40"/>
                    <a:pt x="355" y="43"/>
                    <a:pt x="354" y="47"/>
                  </a:cubicBezTo>
                  <a:cubicBezTo>
                    <a:pt x="353" y="51"/>
                    <a:pt x="353" y="56"/>
                    <a:pt x="353" y="60"/>
                  </a:cubicBezTo>
                  <a:cubicBezTo>
                    <a:pt x="347" y="54"/>
                    <a:pt x="344" y="47"/>
                    <a:pt x="340" y="41"/>
                  </a:cubicBezTo>
                  <a:cubicBezTo>
                    <a:pt x="339" y="39"/>
                    <a:pt x="335" y="36"/>
                    <a:pt x="333" y="37"/>
                  </a:cubicBezTo>
                  <a:cubicBezTo>
                    <a:pt x="331" y="37"/>
                    <a:pt x="328" y="41"/>
                    <a:pt x="328" y="43"/>
                  </a:cubicBezTo>
                  <a:cubicBezTo>
                    <a:pt x="327" y="62"/>
                    <a:pt x="327" y="81"/>
                    <a:pt x="328" y="100"/>
                  </a:cubicBezTo>
                  <a:cubicBezTo>
                    <a:pt x="328" y="103"/>
                    <a:pt x="333" y="105"/>
                    <a:pt x="335" y="108"/>
                  </a:cubicBezTo>
                  <a:cubicBezTo>
                    <a:pt x="337" y="105"/>
                    <a:pt x="341" y="103"/>
                    <a:pt x="341" y="100"/>
                  </a:cubicBezTo>
                  <a:cubicBezTo>
                    <a:pt x="342" y="94"/>
                    <a:pt x="342" y="88"/>
                    <a:pt x="342" y="81"/>
                  </a:cubicBezTo>
                  <a:close/>
                  <a:moveTo>
                    <a:pt x="173" y="96"/>
                  </a:moveTo>
                  <a:cubicBezTo>
                    <a:pt x="171" y="97"/>
                    <a:pt x="168" y="97"/>
                    <a:pt x="166" y="97"/>
                  </a:cubicBezTo>
                  <a:cubicBezTo>
                    <a:pt x="165" y="93"/>
                    <a:pt x="162" y="88"/>
                    <a:pt x="162" y="84"/>
                  </a:cubicBezTo>
                  <a:cubicBezTo>
                    <a:pt x="162" y="71"/>
                    <a:pt x="163" y="59"/>
                    <a:pt x="162" y="46"/>
                  </a:cubicBezTo>
                  <a:cubicBezTo>
                    <a:pt x="162" y="43"/>
                    <a:pt x="157" y="40"/>
                    <a:pt x="155" y="36"/>
                  </a:cubicBezTo>
                  <a:cubicBezTo>
                    <a:pt x="152" y="39"/>
                    <a:pt x="147" y="42"/>
                    <a:pt x="147" y="45"/>
                  </a:cubicBezTo>
                  <a:cubicBezTo>
                    <a:pt x="146" y="61"/>
                    <a:pt x="146" y="76"/>
                    <a:pt x="147" y="91"/>
                  </a:cubicBezTo>
                  <a:cubicBezTo>
                    <a:pt x="147" y="105"/>
                    <a:pt x="156" y="110"/>
                    <a:pt x="169" y="109"/>
                  </a:cubicBezTo>
                  <a:cubicBezTo>
                    <a:pt x="181" y="109"/>
                    <a:pt x="189" y="103"/>
                    <a:pt x="189" y="91"/>
                  </a:cubicBezTo>
                  <a:cubicBezTo>
                    <a:pt x="189" y="76"/>
                    <a:pt x="189" y="62"/>
                    <a:pt x="188" y="48"/>
                  </a:cubicBezTo>
                  <a:cubicBezTo>
                    <a:pt x="188" y="44"/>
                    <a:pt x="183" y="40"/>
                    <a:pt x="180" y="36"/>
                  </a:cubicBezTo>
                  <a:cubicBezTo>
                    <a:pt x="178" y="40"/>
                    <a:pt x="174" y="44"/>
                    <a:pt x="173" y="48"/>
                  </a:cubicBezTo>
                  <a:cubicBezTo>
                    <a:pt x="173" y="64"/>
                    <a:pt x="173" y="80"/>
                    <a:pt x="173" y="96"/>
                  </a:cubicBezTo>
                  <a:close/>
                  <a:moveTo>
                    <a:pt x="274" y="72"/>
                  </a:moveTo>
                  <a:cubicBezTo>
                    <a:pt x="274" y="72"/>
                    <a:pt x="274" y="72"/>
                    <a:pt x="274" y="72"/>
                  </a:cubicBezTo>
                  <a:cubicBezTo>
                    <a:pt x="274" y="78"/>
                    <a:pt x="274" y="83"/>
                    <a:pt x="274" y="89"/>
                  </a:cubicBezTo>
                  <a:cubicBezTo>
                    <a:pt x="274" y="103"/>
                    <a:pt x="282" y="109"/>
                    <a:pt x="295" y="109"/>
                  </a:cubicBezTo>
                  <a:cubicBezTo>
                    <a:pt x="308" y="109"/>
                    <a:pt x="316" y="103"/>
                    <a:pt x="316" y="89"/>
                  </a:cubicBezTo>
                  <a:cubicBezTo>
                    <a:pt x="316" y="78"/>
                    <a:pt x="316" y="66"/>
                    <a:pt x="316" y="55"/>
                  </a:cubicBezTo>
                  <a:cubicBezTo>
                    <a:pt x="316" y="42"/>
                    <a:pt x="308" y="35"/>
                    <a:pt x="295" y="35"/>
                  </a:cubicBezTo>
                  <a:cubicBezTo>
                    <a:pt x="282" y="35"/>
                    <a:pt x="274" y="41"/>
                    <a:pt x="274" y="54"/>
                  </a:cubicBezTo>
                  <a:cubicBezTo>
                    <a:pt x="274" y="60"/>
                    <a:pt x="274" y="66"/>
                    <a:pt x="274" y="72"/>
                  </a:cubicBezTo>
                  <a:close/>
                  <a:moveTo>
                    <a:pt x="94" y="106"/>
                  </a:moveTo>
                  <a:cubicBezTo>
                    <a:pt x="95" y="107"/>
                    <a:pt x="96" y="108"/>
                    <a:pt x="98" y="109"/>
                  </a:cubicBezTo>
                  <a:cubicBezTo>
                    <a:pt x="102" y="107"/>
                    <a:pt x="107" y="105"/>
                    <a:pt x="108" y="102"/>
                  </a:cubicBezTo>
                  <a:cubicBezTo>
                    <a:pt x="115" y="86"/>
                    <a:pt x="119" y="92"/>
                    <a:pt x="124" y="103"/>
                  </a:cubicBezTo>
                  <a:cubicBezTo>
                    <a:pt x="125" y="105"/>
                    <a:pt x="129" y="106"/>
                    <a:pt x="132" y="108"/>
                  </a:cubicBezTo>
                  <a:cubicBezTo>
                    <a:pt x="133" y="105"/>
                    <a:pt x="136" y="102"/>
                    <a:pt x="136" y="99"/>
                  </a:cubicBezTo>
                  <a:cubicBezTo>
                    <a:pt x="133" y="80"/>
                    <a:pt x="130" y="61"/>
                    <a:pt x="126" y="43"/>
                  </a:cubicBezTo>
                  <a:cubicBezTo>
                    <a:pt x="125" y="40"/>
                    <a:pt x="120" y="36"/>
                    <a:pt x="117" y="36"/>
                  </a:cubicBezTo>
                  <a:cubicBezTo>
                    <a:pt x="113" y="37"/>
                    <a:pt x="106" y="39"/>
                    <a:pt x="105" y="42"/>
                  </a:cubicBezTo>
                  <a:cubicBezTo>
                    <a:pt x="101" y="63"/>
                    <a:pt x="97" y="84"/>
                    <a:pt x="94" y="106"/>
                  </a:cubicBezTo>
                  <a:close/>
                  <a:moveTo>
                    <a:pt x="65" y="46"/>
                  </a:moveTo>
                  <a:cubicBezTo>
                    <a:pt x="67" y="49"/>
                    <a:pt x="67" y="50"/>
                    <a:pt x="69" y="51"/>
                  </a:cubicBezTo>
                  <a:cubicBezTo>
                    <a:pt x="72" y="54"/>
                    <a:pt x="76" y="57"/>
                    <a:pt x="80" y="60"/>
                  </a:cubicBezTo>
                  <a:cubicBezTo>
                    <a:pt x="81" y="55"/>
                    <a:pt x="84" y="47"/>
                    <a:pt x="83" y="45"/>
                  </a:cubicBezTo>
                  <a:cubicBezTo>
                    <a:pt x="76" y="41"/>
                    <a:pt x="67" y="35"/>
                    <a:pt x="61" y="36"/>
                  </a:cubicBezTo>
                  <a:cubicBezTo>
                    <a:pt x="54" y="37"/>
                    <a:pt x="45" y="45"/>
                    <a:pt x="44" y="52"/>
                  </a:cubicBezTo>
                  <a:cubicBezTo>
                    <a:pt x="41" y="65"/>
                    <a:pt x="41" y="79"/>
                    <a:pt x="43" y="92"/>
                  </a:cubicBezTo>
                  <a:cubicBezTo>
                    <a:pt x="45" y="108"/>
                    <a:pt x="66" y="116"/>
                    <a:pt x="78" y="105"/>
                  </a:cubicBezTo>
                  <a:cubicBezTo>
                    <a:pt x="82" y="101"/>
                    <a:pt x="83" y="94"/>
                    <a:pt x="84" y="89"/>
                  </a:cubicBezTo>
                  <a:cubicBezTo>
                    <a:pt x="84" y="88"/>
                    <a:pt x="78" y="84"/>
                    <a:pt x="77" y="84"/>
                  </a:cubicBezTo>
                  <a:cubicBezTo>
                    <a:pt x="74" y="87"/>
                    <a:pt x="71" y="91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56" y="85"/>
                    <a:pt x="56" y="58"/>
                    <a:pt x="65" y="46"/>
                  </a:cubicBezTo>
                  <a:close/>
                  <a:moveTo>
                    <a:pt x="209" y="76"/>
                  </a:moveTo>
                  <a:cubicBezTo>
                    <a:pt x="209" y="83"/>
                    <a:pt x="208" y="90"/>
                    <a:pt x="209" y="95"/>
                  </a:cubicBezTo>
                  <a:cubicBezTo>
                    <a:pt x="210" y="100"/>
                    <a:pt x="214" y="104"/>
                    <a:pt x="217" y="108"/>
                  </a:cubicBezTo>
                  <a:cubicBezTo>
                    <a:pt x="220" y="104"/>
                    <a:pt x="223" y="100"/>
                    <a:pt x="225" y="95"/>
                  </a:cubicBezTo>
                  <a:cubicBezTo>
                    <a:pt x="229" y="78"/>
                    <a:pt x="215" y="57"/>
                    <a:pt x="235" y="43"/>
                  </a:cubicBezTo>
                  <a:cubicBezTo>
                    <a:pt x="236" y="43"/>
                    <a:pt x="233" y="37"/>
                    <a:pt x="232" y="37"/>
                  </a:cubicBezTo>
                  <a:cubicBezTo>
                    <a:pt x="222" y="37"/>
                    <a:pt x="212" y="37"/>
                    <a:pt x="202" y="38"/>
                  </a:cubicBezTo>
                  <a:cubicBezTo>
                    <a:pt x="201" y="38"/>
                    <a:pt x="199" y="44"/>
                    <a:pt x="200" y="44"/>
                  </a:cubicBezTo>
                  <a:cubicBezTo>
                    <a:pt x="216" y="52"/>
                    <a:pt x="206" y="66"/>
                    <a:pt x="209" y="76"/>
                  </a:cubicBezTo>
                  <a:close/>
                  <a:moveTo>
                    <a:pt x="255" y="110"/>
                  </a:moveTo>
                  <a:cubicBezTo>
                    <a:pt x="257" y="108"/>
                    <a:pt x="259" y="107"/>
                    <a:pt x="261" y="106"/>
                  </a:cubicBezTo>
                  <a:cubicBezTo>
                    <a:pt x="261" y="86"/>
                    <a:pt x="262" y="66"/>
                    <a:pt x="261" y="46"/>
                  </a:cubicBezTo>
                  <a:cubicBezTo>
                    <a:pt x="261" y="42"/>
                    <a:pt x="256" y="39"/>
                    <a:pt x="253" y="36"/>
                  </a:cubicBezTo>
                  <a:cubicBezTo>
                    <a:pt x="250" y="39"/>
                    <a:pt x="246" y="43"/>
                    <a:pt x="246" y="46"/>
                  </a:cubicBezTo>
                  <a:cubicBezTo>
                    <a:pt x="245" y="63"/>
                    <a:pt x="245" y="81"/>
                    <a:pt x="246" y="98"/>
                  </a:cubicBezTo>
                  <a:cubicBezTo>
                    <a:pt x="246" y="102"/>
                    <a:pt x="252" y="106"/>
                    <a:pt x="25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"/>
            <p:cNvSpPr>
              <a:spLocks/>
            </p:cNvSpPr>
            <p:nvPr/>
          </p:nvSpPr>
          <p:spPr bwMode="auto">
            <a:xfrm>
              <a:off x="2133600" y="-1862138"/>
              <a:ext cx="258763" cy="773113"/>
            </a:xfrm>
            <a:custGeom>
              <a:avLst/>
              <a:gdLst>
                <a:gd name="T0" fmla="*/ 68 w 69"/>
                <a:gd name="T1" fmla="*/ 37 h 205"/>
                <a:gd name="T2" fmla="*/ 50 w 69"/>
                <a:gd name="T3" fmla="*/ 187 h 205"/>
                <a:gd name="T4" fmla="*/ 36 w 69"/>
                <a:gd name="T5" fmla="*/ 203 h 205"/>
                <a:gd name="T6" fmla="*/ 20 w 69"/>
                <a:gd name="T7" fmla="*/ 187 h 205"/>
                <a:gd name="T8" fmla="*/ 2 w 69"/>
                <a:gd name="T9" fmla="*/ 38 h 205"/>
                <a:gd name="T10" fmla="*/ 34 w 69"/>
                <a:gd name="T11" fmla="*/ 1 h 205"/>
                <a:gd name="T12" fmla="*/ 68 w 69"/>
                <a:gd name="T13" fmla="*/ 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05">
                  <a:moveTo>
                    <a:pt x="68" y="37"/>
                  </a:moveTo>
                  <a:cubicBezTo>
                    <a:pt x="62" y="88"/>
                    <a:pt x="57" y="137"/>
                    <a:pt x="50" y="187"/>
                  </a:cubicBezTo>
                  <a:cubicBezTo>
                    <a:pt x="49" y="193"/>
                    <a:pt x="41" y="202"/>
                    <a:pt x="36" y="203"/>
                  </a:cubicBezTo>
                  <a:cubicBezTo>
                    <a:pt x="25" y="205"/>
                    <a:pt x="21" y="196"/>
                    <a:pt x="20" y="187"/>
                  </a:cubicBezTo>
                  <a:cubicBezTo>
                    <a:pt x="14" y="137"/>
                    <a:pt x="8" y="87"/>
                    <a:pt x="2" y="38"/>
                  </a:cubicBezTo>
                  <a:cubicBezTo>
                    <a:pt x="0" y="16"/>
                    <a:pt x="14" y="1"/>
                    <a:pt x="34" y="1"/>
                  </a:cubicBezTo>
                  <a:cubicBezTo>
                    <a:pt x="55" y="0"/>
                    <a:pt x="69" y="16"/>
                    <a:pt x="6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"/>
            <p:cNvSpPr>
              <a:spLocks/>
            </p:cNvSpPr>
            <p:nvPr/>
          </p:nvSpPr>
          <p:spPr bwMode="auto">
            <a:xfrm>
              <a:off x="2178050" y="-1017588"/>
              <a:ext cx="176213" cy="185738"/>
            </a:xfrm>
            <a:custGeom>
              <a:avLst/>
              <a:gdLst>
                <a:gd name="T0" fmla="*/ 23 w 47"/>
                <a:gd name="T1" fmla="*/ 0 h 49"/>
                <a:gd name="T2" fmla="*/ 47 w 47"/>
                <a:gd name="T3" fmla="*/ 24 h 49"/>
                <a:gd name="T4" fmla="*/ 22 w 47"/>
                <a:gd name="T5" fmla="*/ 48 h 49"/>
                <a:gd name="T6" fmla="*/ 0 w 47"/>
                <a:gd name="T7" fmla="*/ 24 h 49"/>
                <a:gd name="T8" fmla="*/ 23 w 47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37" y="0"/>
                    <a:pt x="46" y="10"/>
                    <a:pt x="47" y="24"/>
                  </a:cubicBezTo>
                  <a:cubicBezTo>
                    <a:pt x="47" y="38"/>
                    <a:pt x="37" y="49"/>
                    <a:pt x="22" y="48"/>
                  </a:cubicBezTo>
                  <a:cubicBezTo>
                    <a:pt x="9" y="48"/>
                    <a:pt x="0" y="38"/>
                    <a:pt x="0" y="24"/>
                  </a:cubicBezTo>
                  <a:cubicBezTo>
                    <a:pt x="0" y="10"/>
                    <a:pt x="9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19" name="Imagen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5000" y="1067350"/>
            <a:ext cx="1237500" cy="2767500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88974" y="2641984"/>
            <a:ext cx="1237500" cy="27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060992" y="869488"/>
            <a:ext cx="2797964" cy="2459466"/>
            <a:chOff x="1416692" y="2026038"/>
            <a:chExt cx="2797964" cy="2459466"/>
          </a:xfrm>
        </p:grpSpPr>
        <p:grpSp>
          <p:nvGrpSpPr>
            <p:cNvPr id="23" name="Group 11">
              <a:extLst>
                <a:ext uri="{FF2B5EF4-FFF2-40B4-BE49-F238E27FC236}">
                  <a16:creationId xmlns=""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26" name="TextBox 12">
                <a:extLst>
                  <a:ext uri="{FF2B5EF4-FFF2-40B4-BE49-F238E27FC236}">
                    <a16:creationId xmlns=""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13">
                <a:extLst>
                  <a:ext uri="{FF2B5EF4-FFF2-40B4-BE49-F238E27FC236}">
                    <a16:creationId xmlns=""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="" xmlns:a16="http://schemas.microsoft.com/office/drawing/2014/main" id="{8988F35D-DA2F-45DB-8AFF-B32B1D9D18B7}"/>
                </a:ext>
              </a:extLst>
            </p:cNvPr>
            <p:cNvSpPr/>
            <p:nvPr/>
          </p:nvSpPr>
          <p:spPr>
            <a:xfrm>
              <a:off x="3203826" y="3962676"/>
              <a:ext cx="535936" cy="35222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920368" y="793069"/>
            <a:ext cx="2797964" cy="2459466"/>
            <a:chOff x="1416692" y="2026038"/>
            <a:chExt cx="2797964" cy="2459466"/>
          </a:xfrm>
        </p:grpSpPr>
        <p:grpSp>
          <p:nvGrpSpPr>
            <p:cNvPr id="29" name="Group 11">
              <a:extLst>
                <a:ext uri="{FF2B5EF4-FFF2-40B4-BE49-F238E27FC236}">
                  <a16:creationId xmlns=""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31" name="TextBox 12">
                <a:extLst>
                  <a:ext uri="{FF2B5EF4-FFF2-40B4-BE49-F238E27FC236}">
                    <a16:creationId xmlns=""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=""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2060992" y="3512775"/>
            <a:ext cx="2797964" cy="2459466"/>
            <a:chOff x="1416692" y="2026038"/>
            <a:chExt cx="2797964" cy="2459466"/>
          </a:xfrm>
        </p:grpSpPr>
        <p:grpSp>
          <p:nvGrpSpPr>
            <p:cNvPr id="34" name="Group 11">
              <a:extLst>
                <a:ext uri="{FF2B5EF4-FFF2-40B4-BE49-F238E27FC236}">
                  <a16:creationId xmlns=""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36" name="TextBox 12">
                <a:extLst>
                  <a:ext uri="{FF2B5EF4-FFF2-40B4-BE49-F238E27FC236}">
                    <a16:creationId xmlns=""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13">
                <a:extLst>
                  <a:ext uri="{FF2B5EF4-FFF2-40B4-BE49-F238E27FC236}">
                    <a16:creationId xmlns=""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7920367" y="3448592"/>
            <a:ext cx="2797964" cy="2459466"/>
            <a:chOff x="1416692" y="2026038"/>
            <a:chExt cx="2797964" cy="2459466"/>
          </a:xfrm>
        </p:grpSpPr>
        <p:grpSp>
          <p:nvGrpSpPr>
            <p:cNvPr id="39" name="Group 11">
              <a:extLst>
                <a:ext uri="{FF2B5EF4-FFF2-40B4-BE49-F238E27FC236}">
                  <a16:creationId xmlns=""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41" name="TextBox 12">
                <a:extLst>
                  <a:ext uri="{FF2B5EF4-FFF2-40B4-BE49-F238E27FC236}">
                    <a16:creationId xmlns=""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13">
                <a:extLst>
                  <a:ext uri="{FF2B5EF4-FFF2-40B4-BE49-F238E27FC236}">
                    <a16:creationId xmlns=""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3" name="Rectangle 36">
            <a:extLst>
              <a:ext uri="{FF2B5EF4-FFF2-40B4-BE49-F238E27FC236}">
                <a16:creationId xmlns="" xmlns:a16="http://schemas.microsoft.com/office/drawing/2014/main" id="{947ED72F-2E32-47E9-8118-9203A93C1607}"/>
              </a:ext>
            </a:extLst>
          </p:cNvPr>
          <p:cNvSpPr/>
          <p:nvPr/>
        </p:nvSpPr>
        <p:spPr>
          <a:xfrm>
            <a:off x="9779923" y="2697045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Isosceles Triangle 51">
            <a:extLst>
              <a:ext uri="{FF2B5EF4-FFF2-40B4-BE49-F238E27FC236}">
                <a16:creationId xmlns="" xmlns:a16="http://schemas.microsoft.com/office/drawing/2014/main" id="{D59994B8-77B9-42EE-B1FB-0D2E0FE870E6}"/>
              </a:ext>
            </a:extLst>
          </p:cNvPr>
          <p:cNvSpPr/>
          <p:nvPr/>
        </p:nvSpPr>
        <p:spPr>
          <a:xfrm>
            <a:off x="3911687" y="5488056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5">
            <a:extLst>
              <a:ext uri="{FF2B5EF4-FFF2-40B4-BE49-F238E27FC236}">
                <a16:creationId xmlns="" xmlns:a16="http://schemas.microsoft.com/office/drawing/2014/main" id="{A864AD64-47F5-423C-BAB2-EC0892246465}"/>
              </a:ext>
            </a:extLst>
          </p:cNvPr>
          <p:cNvSpPr/>
          <p:nvPr/>
        </p:nvSpPr>
        <p:spPr>
          <a:xfrm flipH="1">
            <a:off x="9740468" y="5245654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81" y="1063625"/>
            <a:ext cx="2039120" cy="50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13623931-15D2-4834-8280-54ACC1445BD1}"/>
              </a:ext>
            </a:extLst>
          </p:cNvPr>
          <p:cNvSpPr txBox="1"/>
          <p:nvPr/>
        </p:nvSpPr>
        <p:spPr>
          <a:xfrm>
            <a:off x="2490311" y="177774"/>
            <a:ext cx="6603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7030A0"/>
                </a:solidFill>
                <a:latin typeface="Arial Rounded MT Bold" panose="020F0704030504030204" pitchFamily="34" charset="0"/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accent6"/>
                </a:solidFill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altLang="ko-KR" sz="5400" dirty="0">
                <a:solidFill>
                  <a:srgbClr val="FFC000"/>
                </a:solidFill>
                <a:latin typeface="Arial Rounded MT Bold" panose="020F0704030504030204" pitchFamily="34" charset="0"/>
                <a:cs typeface="Arial" pitchFamily="34" charset="0"/>
              </a:rPr>
              <a:t>Style</a:t>
            </a:r>
            <a:endParaRPr lang="ko-KR" altLang="en-US" sz="5400" dirty="0">
              <a:solidFill>
                <a:srgbClr val="FFC00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CC8905E8-278A-4BD2-B75B-0CAAFBDB26F1}"/>
              </a:ext>
            </a:extLst>
          </p:cNvPr>
          <p:cNvSpPr txBox="1"/>
          <p:nvPr/>
        </p:nvSpPr>
        <p:spPr>
          <a:xfrm>
            <a:off x="4324376" y="143501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BA200"/>
                </a:solidFill>
                <a:latin typeface="Arial Rounded MT Bold" panose="020F0704030504030204" pitchFamily="34" charset="0"/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FBA20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B904A8F-9E53-4454-9EE8-7899E445985B}"/>
              </a:ext>
            </a:extLst>
          </p:cNvPr>
          <p:cNvGrpSpPr/>
          <p:nvPr/>
        </p:nvGrpSpPr>
        <p:grpSpPr>
          <a:xfrm>
            <a:off x="5395231" y="1546694"/>
            <a:ext cx="5737181" cy="956690"/>
            <a:chOff x="665833" y="2698787"/>
            <a:chExt cx="3322837" cy="956690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4E08AEC-260E-4620-A344-02DA4D7253FC}"/>
              </a:ext>
            </a:extLst>
          </p:cNvPr>
          <p:cNvSpPr txBox="1"/>
          <p:nvPr/>
        </p:nvSpPr>
        <p:spPr>
          <a:xfrm>
            <a:off x="4324376" y="263906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latin typeface="Arial Rounded MT Bold" panose="020F0704030504030204" pitchFamily="34" charset="0"/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7030A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AC77AEE-019F-4BEE-AF9D-872FD75C4204}"/>
              </a:ext>
            </a:extLst>
          </p:cNvPr>
          <p:cNvGrpSpPr/>
          <p:nvPr/>
        </p:nvGrpSpPr>
        <p:grpSpPr>
          <a:xfrm>
            <a:off x="5395231" y="2750744"/>
            <a:ext cx="5737181" cy="956690"/>
            <a:chOff x="665833" y="2698787"/>
            <a:chExt cx="3322837" cy="95669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rgbClr val="F9B559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C92E20-0B25-47A5-9ABF-8CBCF8F31CF5}"/>
              </a:ext>
            </a:extLst>
          </p:cNvPr>
          <p:cNvSpPr txBox="1"/>
          <p:nvPr/>
        </p:nvSpPr>
        <p:spPr>
          <a:xfrm>
            <a:off x="4324376" y="384311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EC6E3D"/>
                </a:solidFill>
                <a:latin typeface="Arial Rounded MT Bold" panose="020F0704030504030204" pitchFamily="34" charset="0"/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EC6E3D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276C0250-0F2C-4CDC-A275-45F8850F9452}"/>
              </a:ext>
            </a:extLst>
          </p:cNvPr>
          <p:cNvGrpSpPr/>
          <p:nvPr/>
        </p:nvGrpSpPr>
        <p:grpSpPr>
          <a:xfrm>
            <a:off x="5395231" y="3954794"/>
            <a:ext cx="5737181" cy="956690"/>
            <a:chOff x="665833" y="2698787"/>
            <a:chExt cx="3322837" cy="956690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75E27B-4D35-43D7-8422-85D445BDB7E1}"/>
              </a:ext>
            </a:extLst>
          </p:cNvPr>
          <p:cNvSpPr txBox="1"/>
          <p:nvPr/>
        </p:nvSpPr>
        <p:spPr>
          <a:xfrm>
            <a:off x="4324376" y="504716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latin typeface="Arial Rounded MT Bold" panose="020F0704030504030204" pitchFamily="34" charset="0"/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7030A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A0B77FE-28D5-4EC6-9841-F3FD55BE7F0E}"/>
              </a:ext>
            </a:extLst>
          </p:cNvPr>
          <p:cNvGrpSpPr/>
          <p:nvPr/>
        </p:nvGrpSpPr>
        <p:grpSpPr>
          <a:xfrm>
            <a:off x="5395231" y="5158844"/>
            <a:ext cx="5737181" cy="956690"/>
            <a:chOff x="665833" y="2698787"/>
            <a:chExt cx="3322837" cy="956690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1" y="3084164"/>
            <a:ext cx="3931712" cy="31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2D67540F-69E7-4782-859D-EFD7AC045929}"/>
              </a:ext>
            </a:extLst>
          </p:cNvPr>
          <p:cNvSpPr txBox="1">
            <a:spLocks/>
          </p:cNvSpPr>
          <p:nvPr/>
        </p:nvSpPr>
        <p:spPr>
          <a:xfrm>
            <a:off x="6133480" y="247699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4958478" y="542183"/>
            <a:ext cx="4271002" cy="8309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6000" dirty="0">
                <a:solidFill>
                  <a:srgbClr val="662483"/>
                </a:solidFill>
                <a:latin typeface="+mj-lt"/>
                <a:cs typeface="Arial" pitchFamily="34" charset="0"/>
              </a:rPr>
              <a:t>INDUSTRY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="" xmlns:a16="http://schemas.microsoft.com/office/drawing/2014/main" id="{08DCC593-4808-4C3B-ACAD-043B68E61782}"/>
              </a:ext>
            </a:extLst>
          </p:cNvPr>
          <p:cNvGrpSpPr/>
          <p:nvPr/>
        </p:nvGrpSpPr>
        <p:grpSpPr>
          <a:xfrm>
            <a:off x="1627486" y="3359429"/>
            <a:ext cx="2336431" cy="1103516"/>
            <a:chOff x="395534" y="3722711"/>
            <a:chExt cx="3972999" cy="110351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B6CDF58-0A2E-437C-A5D9-A61B883AB4A7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rgbClr val="FFE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A163D12-E1E8-4880-A976-5362EBBB28F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="" xmlns:a16="http://schemas.microsoft.com/office/drawing/2014/main" id="{5D161A8B-0AF7-4458-9008-D3B31494C505}"/>
              </a:ext>
            </a:extLst>
          </p:cNvPr>
          <p:cNvGrpSpPr/>
          <p:nvPr/>
        </p:nvGrpSpPr>
        <p:grpSpPr>
          <a:xfrm>
            <a:off x="4297146" y="3359429"/>
            <a:ext cx="2336431" cy="1103516"/>
            <a:chOff x="395534" y="3722711"/>
            <a:chExt cx="3972999" cy="1103516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7A3DE7E-448A-4D4F-83D2-9147952DB6A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rgbClr val="66248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5A48B5C-C8DD-4E12-8339-697DA33024C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="" xmlns:a16="http://schemas.microsoft.com/office/drawing/2014/main" id="{D2261848-0D8A-4A4C-B5AE-100DDD2FBA4D}"/>
              </a:ext>
            </a:extLst>
          </p:cNvPr>
          <p:cNvGrpSpPr/>
          <p:nvPr/>
        </p:nvGrpSpPr>
        <p:grpSpPr>
          <a:xfrm>
            <a:off x="1627486" y="4734082"/>
            <a:ext cx="2336431" cy="1103516"/>
            <a:chOff x="395534" y="3722711"/>
            <a:chExt cx="3972999" cy="110351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55CAFF0-230D-434C-8273-65593D9E4A2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4788A28-B324-4EE8-9C29-291F282B8D0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="" xmlns:a16="http://schemas.microsoft.com/office/drawing/2014/main" id="{D1B98CDE-0B3E-450C-97BB-FDACF884A729}"/>
              </a:ext>
            </a:extLst>
          </p:cNvPr>
          <p:cNvGrpSpPr/>
          <p:nvPr/>
        </p:nvGrpSpPr>
        <p:grpSpPr>
          <a:xfrm>
            <a:off x="4297146" y="4734082"/>
            <a:ext cx="2336431" cy="1103516"/>
            <a:chOff x="395534" y="3722711"/>
            <a:chExt cx="3972999" cy="1103516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D8E8FB3-F557-4264-A718-699DA466F80D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9CC6DE6-6B44-46E9-99CF-729C6D8DB3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="" xmlns:a16="http://schemas.microsoft.com/office/drawing/2014/main" id="{C4ECCAC9-B273-4010-9739-26B5E11CE14A}"/>
              </a:ext>
            </a:extLst>
          </p:cNvPr>
          <p:cNvGrpSpPr/>
          <p:nvPr/>
        </p:nvGrpSpPr>
        <p:grpSpPr>
          <a:xfrm>
            <a:off x="1768163" y="885023"/>
            <a:ext cx="3096001" cy="2114366"/>
            <a:chOff x="4822352" y="1916832"/>
            <a:chExt cx="3422056" cy="2114366"/>
          </a:xfrm>
        </p:grpSpPr>
        <p:sp>
          <p:nvSpPr>
            <p:cNvPr id="24" name="Text Placeholder 10">
              <a:extLst>
                <a:ext uri="{FF2B5EF4-FFF2-40B4-BE49-F238E27FC236}">
                  <a16:creationId xmlns="" xmlns:a16="http://schemas.microsoft.com/office/drawing/2014/main" id="{65BC88E0-3983-4862-8884-C66B4199CE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7A1F4A1-DFE6-4E79-ADA9-A88D4C20B8C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29045" r="-347" b="8339"/>
          <a:stretch/>
        </p:blipFill>
        <p:spPr>
          <a:xfrm>
            <a:off x="6966806" y="1978189"/>
            <a:ext cx="4048616" cy="3802605"/>
          </a:xfrm>
          <a:prstGeom prst="rect">
            <a:avLst/>
          </a:prstGeom>
          <a:ln w="57150">
            <a:solidFill>
              <a:srgbClr val="FFE000"/>
            </a:solidFill>
          </a:ln>
        </p:spPr>
      </p:pic>
    </p:spTree>
    <p:extLst>
      <p:ext uri="{BB962C8B-B14F-4D97-AF65-F5344CB8AC3E}">
        <p14:creationId xmlns:p14="http://schemas.microsoft.com/office/powerpoint/2010/main" val="5244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17">
            <a:extLst>
              <a:ext uri="{FF2B5EF4-FFF2-40B4-BE49-F238E27FC236}">
                <a16:creationId xmlns="" xmlns:a16="http://schemas.microsoft.com/office/drawing/2014/main" id="{17A101AC-5D1F-4256-981A-835CCD4A46BD}"/>
              </a:ext>
            </a:extLst>
          </p:cNvPr>
          <p:cNvSpPr/>
          <p:nvPr/>
        </p:nvSpPr>
        <p:spPr>
          <a:xfrm>
            <a:off x="4257861" y="1763665"/>
            <a:ext cx="3722848" cy="3722847"/>
          </a:xfrm>
          <a:prstGeom prst="donut">
            <a:avLst>
              <a:gd name="adj" fmla="val 10645"/>
            </a:avLst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3F93A0F-AA5B-4E6E-92D6-AD67F9B73C11}"/>
              </a:ext>
            </a:extLst>
          </p:cNvPr>
          <p:cNvGrpSpPr/>
          <p:nvPr/>
        </p:nvGrpSpPr>
        <p:grpSpPr>
          <a:xfrm>
            <a:off x="4022289" y="1370462"/>
            <a:ext cx="4162808" cy="3826058"/>
            <a:chOff x="2829719" y="1899183"/>
            <a:chExt cx="3701454" cy="3402026"/>
          </a:xfrm>
          <a:solidFill>
            <a:srgbClr val="662483"/>
          </a:solidFill>
        </p:grpSpPr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6CFA3F67-7C9D-4591-A57E-A4459959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967" y="3728201"/>
              <a:ext cx="1834206" cy="1573008"/>
            </a:xfrm>
            <a:custGeom>
              <a:avLst/>
              <a:gdLst>
                <a:gd name="T0" fmla="*/ 970 w 1201"/>
                <a:gd name="T1" fmla="*/ 196 h 1030"/>
                <a:gd name="T2" fmla="*/ 619 w 1201"/>
                <a:gd name="T3" fmla="*/ 122 h 1030"/>
                <a:gd name="T4" fmla="*/ 619 w 1201"/>
                <a:gd name="T5" fmla="*/ 121 h 1030"/>
                <a:gd name="T6" fmla="*/ 610 w 1201"/>
                <a:gd name="T7" fmla="*/ 124 h 1030"/>
                <a:gd name="T8" fmla="*/ 536 w 1201"/>
                <a:gd name="T9" fmla="*/ 150 h 1030"/>
                <a:gd name="T10" fmla="*/ 455 w 1201"/>
                <a:gd name="T11" fmla="*/ 173 h 1030"/>
                <a:gd name="T12" fmla="*/ 237 w 1201"/>
                <a:gd name="T13" fmla="*/ 80 h 1030"/>
                <a:gd name="T14" fmla="*/ 173 w 1201"/>
                <a:gd name="T15" fmla="*/ 0 h 1030"/>
                <a:gd name="T16" fmla="*/ 130 w 1201"/>
                <a:gd name="T17" fmla="*/ 78 h 1030"/>
                <a:gd name="T18" fmla="*/ 42 w 1201"/>
                <a:gd name="T19" fmla="*/ 239 h 1030"/>
                <a:gd name="T20" fmla="*/ 0 w 1201"/>
                <a:gd name="T21" fmla="*/ 318 h 1030"/>
                <a:gd name="T22" fmla="*/ 99 w 1201"/>
                <a:gd name="T23" fmla="*/ 335 h 1030"/>
                <a:gd name="T24" fmla="*/ 267 w 1201"/>
                <a:gd name="T25" fmla="*/ 494 h 1030"/>
                <a:gd name="T26" fmla="*/ 291 w 1201"/>
                <a:gd name="T27" fmla="*/ 624 h 1030"/>
                <a:gd name="T28" fmla="*/ 458 w 1201"/>
                <a:gd name="T29" fmla="*/ 889 h 1030"/>
                <a:gd name="T30" fmla="*/ 1060 w 1201"/>
                <a:gd name="T31" fmla="*/ 798 h 1030"/>
                <a:gd name="T32" fmla="*/ 970 w 1201"/>
                <a:gd name="T33" fmla="*/ 19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1" h="1030">
                  <a:moveTo>
                    <a:pt x="970" y="196"/>
                  </a:moveTo>
                  <a:cubicBezTo>
                    <a:pt x="865" y="119"/>
                    <a:pt x="737" y="96"/>
                    <a:pt x="619" y="122"/>
                  </a:cubicBezTo>
                  <a:cubicBezTo>
                    <a:pt x="619" y="121"/>
                    <a:pt x="619" y="121"/>
                    <a:pt x="619" y="121"/>
                  </a:cubicBezTo>
                  <a:cubicBezTo>
                    <a:pt x="617" y="122"/>
                    <a:pt x="613" y="123"/>
                    <a:pt x="610" y="124"/>
                  </a:cubicBezTo>
                  <a:cubicBezTo>
                    <a:pt x="584" y="131"/>
                    <a:pt x="560" y="139"/>
                    <a:pt x="536" y="150"/>
                  </a:cubicBezTo>
                  <a:cubicBezTo>
                    <a:pt x="509" y="159"/>
                    <a:pt x="480" y="168"/>
                    <a:pt x="455" y="173"/>
                  </a:cubicBezTo>
                  <a:cubicBezTo>
                    <a:pt x="376" y="188"/>
                    <a:pt x="267" y="128"/>
                    <a:pt x="237" y="80"/>
                  </a:cubicBezTo>
                  <a:cubicBezTo>
                    <a:pt x="207" y="31"/>
                    <a:pt x="173" y="0"/>
                    <a:pt x="173" y="0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42" y="331"/>
                    <a:pt x="99" y="335"/>
                  </a:cubicBezTo>
                  <a:cubicBezTo>
                    <a:pt x="184" y="342"/>
                    <a:pt x="244" y="416"/>
                    <a:pt x="267" y="494"/>
                  </a:cubicBezTo>
                  <a:cubicBezTo>
                    <a:pt x="284" y="553"/>
                    <a:pt x="285" y="598"/>
                    <a:pt x="291" y="624"/>
                  </a:cubicBezTo>
                  <a:cubicBezTo>
                    <a:pt x="311" y="726"/>
                    <a:pt x="367" y="822"/>
                    <a:pt x="458" y="889"/>
                  </a:cubicBezTo>
                  <a:cubicBezTo>
                    <a:pt x="649" y="1030"/>
                    <a:pt x="919" y="990"/>
                    <a:pt x="1060" y="798"/>
                  </a:cubicBezTo>
                  <a:cubicBezTo>
                    <a:pt x="1201" y="607"/>
                    <a:pt x="1161" y="337"/>
                    <a:pt x="970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51BDCFED-EBCD-4F05-92B3-CEF7761D92EF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3858478" y="2029782"/>
              <a:ext cx="1834206" cy="1573008"/>
            </a:xfrm>
            <a:custGeom>
              <a:avLst/>
              <a:gdLst>
                <a:gd name="T0" fmla="*/ 970 w 1201"/>
                <a:gd name="T1" fmla="*/ 196 h 1030"/>
                <a:gd name="T2" fmla="*/ 619 w 1201"/>
                <a:gd name="T3" fmla="*/ 122 h 1030"/>
                <a:gd name="T4" fmla="*/ 619 w 1201"/>
                <a:gd name="T5" fmla="*/ 121 h 1030"/>
                <a:gd name="T6" fmla="*/ 610 w 1201"/>
                <a:gd name="T7" fmla="*/ 124 h 1030"/>
                <a:gd name="T8" fmla="*/ 536 w 1201"/>
                <a:gd name="T9" fmla="*/ 150 h 1030"/>
                <a:gd name="T10" fmla="*/ 455 w 1201"/>
                <a:gd name="T11" fmla="*/ 173 h 1030"/>
                <a:gd name="T12" fmla="*/ 237 w 1201"/>
                <a:gd name="T13" fmla="*/ 80 h 1030"/>
                <a:gd name="T14" fmla="*/ 173 w 1201"/>
                <a:gd name="T15" fmla="*/ 0 h 1030"/>
                <a:gd name="T16" fmla="*/ 130 w 1201"/>
                <a:gd name="T17" fmla="*/ 78 h 1030"/>
                <a:gd name="T18" fmla="*/ 42 w 1201"/>
                <a:gd name="T19" fmla="*/ 239 h 1030"/>
                <a:gd name="T20" fmla="*/ 0 w 1201"/>
                <a:gd name="T21" fmla="*/ 318 h 1030"/>
                <a:gd name="T22" fmla="*/ 99 w 1201"/>
                <a:gd name="T23" fmla="*/ 335 h 1030"/>
                <a:gd name="T24" fmla="*/ 267 w 1201"/>
                <a:gd name="T25" fmla="*/ 494 h 1030"/>
                <a:gd name="T26" fmla="*/ 291 w 1201"/>
                <a:gd name="T27" fmla="*/ 624 h 1030"/>
                <a:gd name="T28" fmla="*/ 458 w 1201"/>
                <a:gd name="T29" fmla="*/ 889 h 1030"/>
                <a:gd name="T30" fmla="*/ 1060 w 1201"/>
                <a:gd name="T31" fmla="*/ 798 h 1030"/>
                <a:gd name="T32" fmla="*/ 970 w 1201"/>
                <a:gd name="T33" fmla="*/ 19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1" h="1030">
                  <a:moveTo>
                    <a:pt x="970" y="196"/>
                  </a:moveTo>
                  <a:cubicBezTo>
                    <a:pt x="865" y="119"/>
                    <a:pt x="737" y="96"/>
                    <a:pt x="619" y="122"/>
                  </a:cubicBezTo>
                  <a:cubicBezTo>
                    <a:pt x="619" y="121"/>
                    <a:pt x="619" y="121"/>
                    <a:pt x="619" y="121"/>
                  </a:cubicBezTo>
                  <a:cubicBezTo>
                    <a:pt x="617" y="122"/>
                    <a:pt x="613" y="123"/>
                    <a:pt x="610" y="124"/>
                  </a:cubicBezTo>
                  <a:cubicBezTo>
                    <a:pt x="584" y="131"/>
                    <a:pt x="560" y="139"/>
                    <a:pt x="536" y="150"/>
                  </a:cubicBezTo>
                  <a:cubicBezTo>
                    <a:pt x="509" y="159"/>
                    <a:pt x="480" y="168"/>
                    <a:pt x="455" y="173"/>
                  </a:cubicBezTo>
                  <a:cubicBezTo>
                    <a:pt x="376" y="188"/>
                    <a:pt x="267" y="128"/>
                    <a:pt x="237" y="80"/>
                  </a:cubicBezTo>
                  <a:cubicBezTo>
                    <a:pt x="207" y="31"/>
                    <a:pt x="173" y="0"/>
                    <a:pt x="173" y="0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42" y="331"/>
                    <a:pt x="99" y="335"/>
                  </a:cubicBezTo>
                  <a:cubicBezTo>
                    <a:pt x="184" y="342"/>
                    <a:pt x="244" y="416"/>
                    <a:pt x="267" y="494"/>
                  </a:cubicBezTo>
                  <a:cubicBezTo>
                    <a:pt x="284" y="553"/>
                    <a:pt x="285" y="598"/>
                    <a:pt x="291" y="624"/>
                  </a:cubicBezTo>
                  <a:cubicBezTo>
                    <a:pt x="311" y="726"/>
                    <a:pt x="367" y="822"/>
                    <a:pt x="458" y="889"/>
                  </a:cubicBezTo>
                  <a:cubicBezTo>
                    <a:pt x="649" y="1030"/>
                    <a:pt x="919" y="990"/>
                    <a:pt x="1060" y="798"/>
                  </a:cubicBezTo>
                  <a:cubicBezTo>
                    <a:pt x="1201" y="607"/>
                    <a:pt x="1161" y="337"/>
                    <a:pt x="970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F32DE64C-B3E4-4A66-A0D5-B421AA216A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29719" y="3728201"/>
              <a:ext cx="1880593" cy="1573008"/>
            </a:xfrm>
            <a:custGeom>
              <a:avLst/>
              <a:gdLst>
                <a:gd name="T0" fmla="*/ 970 w 1201"/>
                <a:gd name="T1" fmla="*/ 196 h 1030"/>
                <a:gd name="T2" fmla="*/ 619 w 1201"/>
                <a:gd name="T3" fmla="*/ 122 h 1030"/>
                <a:gd name="T4" fmla="*/ 619 w 1201"/>
                <a:gd name="T5" fmla="*/ 121 h 1030"/>
                <a:gd name="T6" fmla="*/ 610 w 1201"/>
                <a:gd name="T7" fmla="*/ 124 h 1030"/>
                <a:gd name="T8" fmla="*/ 536 w 1201"/>
                <a:gd name="T9" fmla="*/ 150 h 1030"/>
                <a:gd name="T10" fmla="*/ 455 w 1201"/>
                <a:gd name="T11" fmla="*/ 173 h 1030"/>
                <a:gd name="T12" fmla="*/ 237 w 1201"/>
                <a:gd name="T13" fmla="*/ 80 h 1030"/>
                <a:gd name="T14" fmla="*/ 173 w 1201"/>
                <a:gd name="T15" fmla="*/ 0 h 1030"/>
                <a:gd name="T16" fmla="*/ 130 w 1201"/>
                <a:gd name="T17" fmla="*/ 78 h 1030"/>
                <a:gd name="T18" fmla="*/ 42 w 1201"/>
                <a:gd name="T19" fmla="*/ 239 h 1030"/>
                <a:gd name="T20" fmla="*/ 0 w 1201"/>
                <a:gd name="T21" fmla="*/ 318 h 1030"/>
                <a:gd name="T22" fmla="*/ 99 w 1201"/>
                <a:gd name="T23" fmla="*/ 335 h 1030"/>
                <a:gd name="T24" fmla="*/ 267 w 1201"/>
                <a:gd name="T25" fmla="*/ 494 h 1030"/>
                <a:gd name="T26" fmla="*/ 291 w 1201"/>
                <a:gd name="T27" fmla="*/ 624 h 1030"/>
                <a:gd name="T28" fmla="*/ 458 w 1201"/>
                <a:gd name="T29" fmla="*/ 889 h 1030"/>
                <a:gd name="T30" fmla="*/ 1060 w 1201"/>
                <a:gd name="T31" fmla="*/ 798 h 1030"/>
                <a:gd name="T32" fmla="*/ 970 w 1201"/>
                <a:gd name="T33" fmla="*/ 19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1" h="1030">
                  <a:moveTo>
                    <a:pt x="970" y="196"/>
                  </a:moveTo>
                  <a:cubicBezTo>
                    <a:pt x="865" y="119"/>
                    <a:pt x="737" y="96"/>
                    <a:pt x="619" y="122"/>
                  </a:cubicBezTo>
                  <a:cubicBezTo>
                    <a:pt x="619" y="121"/>
                    <a:pt x="619" y="121"/>
                    <a:pt x="619" y="121"/>
                  </a:cubicBezTo>
                  <a:cubicBezTo>
                    <a:pt x="617" y="122"/>
                    <a:pt x="613" y="123"/>
                    <a:pt x="610" y="124"/>
                  </a:cubicBezTo>
                  <a:cubicBezTo>
                    <a:pt x="584" y="131"/>
                    <a:pt x="560" y="139"/>
                    <a:pt x="536" y="150"/>
                  </a:cubicBezTo>
                  <a:cubicBezTo>
                    <a:pt x="509" y="159"/>
                    <a:pt x="480" y="168"/>
                    <a:pt x="455" y="173"/>
                  </a:cubicBezTo>
                  <a:cubicBezTo>
                    <a:pt x="376" y="188"/>
                    <a:pt x="267" y="128"/>
                    <a:pt x="237" y="80"/>
                  </a:cubicBezTo>
                  <a:cubicBezTo>
                    <a:pt x="207" y="31"/>
                    <a:pt x="173" y="0"/>
                    <a:pt x="173" y="0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42" y="331"/>
                    <a:pt x="99" y="335"/>
                  </a:cubicBezTo>
                  <a:cubicBezTo>
                    <a:pt x="184" y="342"/>
                    <a:pt x="244" y="416"/>
                    <a:pt x="267" y="494"/>
                  </a:cubicBezTo>
                  <a:cubicBezTo>
                    <a:pt x="284" y="553"/>
                    <a:pt x="285" y="598"/>
                    <a:pt x="291" y="624"/>
                  </a:cubicBezTo>
                  <a:cubicBezTo>
                    <a:pt x="311" y="726"/>
                    <a:pt x="367" y="822"/>
                    <a:pt x="458" y="889"/>
                  </a:cubicBezTo>
                  <a:cubicBezTo>
                    <a:pt x="649" y="1030"/>
                    <a:pt x="919" y="990"/>
                    <a:pt x="1060" y="798"/>
                  </a:cubicBezTo>
                  <a:cubicBezTo>
                    <a:pt x="1201" y="607"/>
                    <a:pt x="1161" y="337"/>
                    <a:pt x="970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45D1617-E7F5-469F-BCEA-4777ABA113B5}"/>
                </a:ext>
              </a:extLst>
            </p:cNvPr>
            <p:cNvSpPr/>
            <p:nvPr/>
          </p:nvSpPr>
          <p:spPr>
            <a:xfrm>
              <a:off x="4169785" y="2093822"/>
              <a:ext cx="1100104" cy="1100104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FDDB830-F8CB-46F0-824B-1487F1F5A2C3}"/>
                </a:ext>
              </a:extLst>
            </p:cNvPr>
            <p:cNvSpPr/>
            <p:nvPr/>
          </p:nvSpPr>
          <p:spPr>
            <a:xfrm>
              <a:off x="5231789" y="4003773"/>
              <a:ext cx="1100104" cy="1100104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02A1BE8C-5882-4095-B7A4-B5CA4175DC63}"/>
                </a:ext>
              </a:extLst>
            </p:cNvPr>
            <p:cNvSpPr/>
            <p:nvPr/>
          </p:nvSpPr>
          <p:spPr>
            <a:xfrm>
              <a:off x="3030323" y="4013298"/>
              <a:ext cx="1100104" cy="1100104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4D254FAA-18D2-48D8-8E6A-2F6BC53FC79C}"/>
                </a:ext>
              </a:extLst>
            </p:cNvPr>
            <p:cNvSpPr/>
            <p:nvPr/>
          </p:nvSpPr>
          <p:spPr>
            <a:xfrm>
              <a:off x="4379537" y="3558158"/>
              <a:ext cx="649663" cy="6496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C311ACA8-C198-4695-81B3-D9556DBAFFCF}"/>
                </a:ext>
              </a:extLst>
            </p:cNvPr>
            <p:cNvSpPr/>
            <p:nvPr/>
          </p:nvSpPr>
          <p:spPr>
            <a:xfrm>
              <a:off x="4425717" y="3609056"/>
              <a:ext cx="548372" cy="548372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" name="Arc 5">
            <a:extLst>
              <a:ext uri="{FF2B5EF4-FFF2-40B4-BE49-F238E27FC236}">
                <a16:creationId xmlns="" xmlns:a16="http://schemas.microsoft.com/office/drawing/2014/main" id="{2FB10BC8-3C67-4F5C-A5CC-D472298BFC09}"/>
              </a:ext>
            </a:extLst>
          </p:cNvPr>
          <p:cNvSpPr/>
          <p:nvPr/>
        </p:nvSpPr>
        <p:spPr>
          <a:xfrm>
            <a:off x="4521645" y="1980302"/>
            <a:ext cx="3263139" cy="3263138"/>
          </a:xfrm>
          <a:prstGeom prst="arc">
            <a:avLst>
              <a:gd name="adj1" fmla="val 18179519"/>
              <a:gd name="adj2" fmla="val 21517766"/>
            </a:avLst>
          </a:prstGeom>
          <a:ln w="127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Arc 6">
            <a:extLst>
              <a:ext uri="{FF2B5EF4-FFF2-40B4-BE49-F238E27FC236}">
                <a16:creationId xmlns="" xmlns:a16="http://schemas.microsoft.com/office/drawing/2014/main" id="{F22DBB4F-84B2-471E-AE19-A14B95D62AB0}"/>
              </a:ext>
            </a:extLst>
          </p:cNvPr>
          <p:cNvSpPr/>
          <p:nvPr/>
        </p:nvSpPr>
        <p:spPr>
          <a:xfrm rot="14360900">
            <a:off x="4445393" y="2040934"/>
            <a:ext cx="3263138" cy="3263139"/>
          </a:xfrm>
          <a:prstGeom prst="arc">
            <a:avLst>
              <a:gd name="adj1" fmla="val 18179519"/>
              <a:gd name="adj2" fmla="val 21517766"/>
            </a:avLst>
          </a:prstGeom>
          <a:ln w="127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808B645F-34EE-4ED4-A0A4-53E4396D6F6E}"/>
              </a:ext>
            </a:extLst>
          </p:cNvPr>
          <p:cNvSpPr/>
          <p:nvPr/>
        </p:nvSpPr>
        <p:spPr>
          <a:xfrm rot="7097419">
            <a:off x="4509666" y="2040934"/>
            <a:ext cx="3263138" cy="3263139"/>
          </a:xfrm>
          <a:prstGeom prst="arc">
            <a:avLst>
              <a:gd name="adj1" fmla="val 18179519"/>
              <a:gd name="adj2" fmla="val 21517766"/>
            </a:avLst>
          </a:prstGeom>
          <a:ln w="127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ACAFC7C-A66B-4A83-805D-F6DB1D0269BB}"/>
              </a:ext>
            </a:extLst>
          </p:cNvPr>
          <p:cNvSpPr txBox="1"/>
          <p:nvPr/>
        </p:nvSpPr>
        <p:spPr>
          <a:xfrm>
            <a:off x="5613504" y="2290419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E0DBE3-8364-4988-BF02-02333BB6322C}"/>
              </a:ext>
            </a:extLst>
          </p:cNvPr>
          <p:cNvSpPr txBox="1"/>
          <p:nvPr/>
        </p:nvSpPr>
        <p:spPr>
          <a:xfrm>
            <a:off x="4303582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8D552EA-0B82-4E99-8C8B-1685A6DAE315}"/>
              </a:ext>
            </a:extLst>
          </p:cNvPr>
          <p:cNvSpPr txBox="1"/>
          <p:nvPr/>
        </p:nvSpPr>
        <p:spPr>
          <a:xfrm>
            <a:off x="6853169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24" name="그룹 6">
            <a:extLst>
              <a:ext uri="{FF2B5EF4-FFF2-40B4-BE49-F238E27FC236}">
                <a16:creationId xmlns="" xmlns:a16="http://schemas.microsoft.com/office/drawing/2014/main" id="{CA8B4A9B-7A59-4A75-B7A5-3A068E650F27}"/>
              </a:ext>
            </a:extLst>
          </p:cNvPr>
          <p:cNvGrpSpPr/>
          <p:nvPr/>
        </p:nvGrpSpPr>
        <p:grpSpPr>
          <a:xfrm>
            <a:off x="8152757" y="4771121"/>
            <a:ext cx="3399862" cy="1107995"/>
            <a:chOff x="7637355" y="2159174"/>
            <a:chExt cx="3744000" cy="110799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B91767F-183E-42EC-981F-D786131DD9B2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DAD0DA0-65D8-4200-BD03-9C0F86B7651A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44C54CC-CBFC-482A-9BA7-77A22719AA4D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rgbClr val="7D51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7">
            <a:extLst>
              <a:ext uri="{FF2B5EF4-FFF2-40B4-BE49-F238E27FC236}">
                <a16:creationId xmlns=""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705470" y="4908460"/>
            <a:ext cx="3399862" cy="1107995"/>
            <a:chOff x="890962" y="2144778"/>
            <a:chExt cx="3744000" cy="1107995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BA200"/>
                  </a:solidFill>
                </a:rPr>
                <a:t>Contents _ Graph </a:t>
              </a:r>
              <a:endParaRPr lang="ko-KR" altLang="en-US" sz="1200" b="1" dirty="0">
                <a:solidFill>
                  <a:srgbClr val="FBA200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rgbClr val="7D51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">
            <a:extLst>
              <a:ext uri="{FF2B5EF4-FFF2-40B4-BE49-F238E27FC236}">
                <a16:creationId xmlns="" xmlns:a16="http://schemas.microsoft.com/office/drawing/2014/main" id="{6EED8D94-0D6F-4194-96DE-B6037EF08534}"/>
              </a:ext>
            </a:extLst>
          </p:cNvPr>
          <p:cNvGrpSpPr/>
          <p:nvPr/>
        </p:nvGrpSpPr>
        <p:grpSpPr>
          <a:xfrm>
            <a:off x="8147760" y="1208729"/>
            <a:ext cx="3399862" cy="1107995"/>
            <a:chOff x="4636424" y="5144267"/>
            <a:chExt cx="2918420" cy="110799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4B03B0F-99D3-4DB4-AD12-9DB3BC138303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6C55629-C2F6-45B8-AE31-2E0DFEC88600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BA200"/>
                  </a:solidFill>
                </a:rPr>
                <a:t>Contents _ Graph </a:t>
              </a:r>
              <a:endParaRPr lang="ko-KR" altLang="en-US" sz="1200" b="1" dirty="0">
                <a:solidFill>
                  <a:srgbClr val="FBA200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8ABE571B-339A-44EB-8AA5-3B111379D8B3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rgbClr val="7D51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D6FEF3C-F92A-42A5-B682-9AF06316D798}"/>
              </a:ext>
            </a:extLst>
          </p:cNvPr>
          <p:cNvSpPr txBox="1"/>
          <p:nvPr/>
        </p:nvSpPr>
        <p:spPr>
          <a:xfrm>
            <a:off x="485391" y="702217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rgbClr val="662483"/>
                </a:solidFill>
                <a:latin typeface="+mj-lt"/>
                <a:cs typeface="Arial" pitchFamily="34" charset="0"/>
              </a:rPr>
              <a:t> 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90474E8-5AF4-4B35-A7A9-50C0103F28B5}"/>
              </a:ext>
            </a:extLst>
          </p:cNvPr>
          <p:cNvSpPr txBox="1"/>
          <p:nvPr/>
        </p:nvSpPr>
        <p:spPr>
          <a:xfrm>
            <a:off x="485391" y="1956902"/>
            <a:ext cx="2997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59" y="4103873"/>
            <a:ext cx="407098" cy="3780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459" y="4017755"/>
            <a:ext cx="547590" cy="52730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352" y="1853118"/>
            <a:ext cx="437817" cy="4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8293" y="25528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E000"/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3D4E322-0036-487A-9D18-94313EB48457}"/>
              </a:ext>
            </a:extLst>
          </p:cNvPr>
          <p:cNvGrpSpPr/>
          <p:nvPr/>
        </p:nvGrpSpPr>
        <p:grpSpPr>
          <a:xfrm>
            <a:off x="1730192" y="4978013"/>
            <a:ext cx="1844695" cy="816388"/>
            <a:chOff x="-475008" y="1058393"/>
            <a:chExt cx="2853506" cy="111233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B476C9A-D99B-427A-A06A-EC7283BE7C5A}"/>
                </a:ext>
              </a:extLst>
            </p:cNvPr>
            <p:cNvSpPr txBox="1"/>
            <p:nvPr/>
          </p:nvSpPr>
          <p:spPr>
            <a:xfrm>
              <a:off x="-475008" y="1058393"/>
              <a:ext cx="2849835" cy="4193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662483"/>
                  </a:solidFill>
                  <a:cs typeface="Arial" pitchFamily="34" charset="0"/>
                </a:rPr>
                <a:t>Content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rgbClr val="FFE000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rgbClr val="FFE000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C71521E-9A89-490A-A8A1-2396275EF7E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020470F-97E4-4905-8F38-1ACC513D4473}"/>
              </a:ext>
            </a:extLst>
          </p:cNvPr>
          <p:cNvGrpSpPr/>
          <p:nvPr/>
        </p:nvGrpSpPr>
        <p:grpSpPr>
          <a:xfrm>
            <a:off x="4392878" y="4978013"/>
            <a:ext cx="1844695" cy="816388"/>
            <a:chOff x="-475008" y="1058393"/>
            <a:chExt cx="2853506" cy="111233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FBB23DF-0285-4F6E-A3B8-154B2DC49EA5}"/>
                </a:ext>
              </a:extLst>
            </p:cNvPr>
            <p:cNvSpPr txBox="1"/>
            <p:nvPr/>
          </p:nvSpPr>
          <p:spPr>
            <a:xfrm>
              <a:off x="-475008" y="1058393"/>
              <a:ext cx="2849835" cy="4193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E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E000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02C0B1A-DE8C-48A9-97FF-D91AC5CCE02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F6090EB-42BC-4C46-8F11-819312DA70A4}"/>
              </a:ext>
            </a:extLst>
          </p:cNvPr>
          <p:cNvGrpSpPr/>
          <p:nvPr/>
        </p:nvGrpSpPr>
        <p:grpSpPr>
          <a:xfrm>
            <a:off x="7055566" y="4978013"/>
            <a:ext cx="1844695" cy="816388"/>
            <a:chOff x="-475008" y="1058393"/>
            <a:chExt cx="2853506" cy="111233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68EB298-71BD-4BC4-88A9-88E4668F011C}"/>
                </a:ext>
              </a:extLst>
            </p:cNvPr>
            <p:cNvSpPr txBox="1"/>
            <p:nvPr/>
          </p:nvSpPr>
          <p:spPr>
            <a:xfrm>
              <a:off x="-475008" y="1058393"/>
              <a:ext cx="2849835" cy="4193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E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E000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5FB4CC8-2F4A-43D2-A186-7A942C5EAAA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3C8604-0E67-41CC-BFB7-1F5135716123}"/>
              </a:ext>
            </a:extLst>
          </p:cNvPr>
          <p:cNvGrpSpPr/>
          <p:nvPr/>
        </p:nvGrpSpPr>
        <p:grpSpPr>
          <a:xfrm>
            <a:off x="9718252" y="4978013"/>
            <a:ext cx="1844695" cy="816388"/>
            <a:chOff x="-475008" y="1058393"/>
            <a:chExt cx="2853506" cy="111233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ED718FB-E601-44A1-9392-704ACDA288B6}"/>
                </a:ext>
              </a:extLst>
            </p:cNvPr>
            <p:cNvSpPr txBox="1"/>
            <p:nvPr/>
          </p:nvSpPr>
          <p:spPr>
            <a:xfrm>
              <a:off x="-475008" y="1058393"/>
              <a:ext cx="2849835" cy="4193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E000"/>
                  </a:solidFill>
                  <a:cs typeface="Arial" pitchFamily="34" charset="0"/>
                </a:rPr>
                <a:t>Content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rgbClr val="662483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BB74499-4EEE-4640-801A-FB60AC46F451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42E9A0-ACAA-4E61-BD52-E857523A64DE}"/>
              </a:ext>
            </a:extLst>
          </p:cNvPr>
          <p:cNvSpPr txBox="1"/>
          <p:nvPr/>
        </p:nvSpPr>
        <p:spPr>
          <a:xfrm>
            <a:off x="1080250" y="4794128"/>
            <a:ext cx="7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83A2732-C57B-41AD-B584-D67C9A22D16E}"/>
              </a:ext>
            </a:extLst>
          </p:cNvPr>
          <p:cNvSpPr txBox="1"/>
          <p:nvPr/>
        </p:nvSpPr>
        <p:spPr>
          <a:xfrm>
            <a:off x="3732911" y="4794128"/>
            <a:ext cx="7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D88974F-B943-4327-AF3C-8243DAFB286B}"/>
              </a:ext>
            </a:extLst>
          </p:cNvPr>
          <p:cNvSpPr txBox="1"/>
          <p:nvPr/>
        </p:nvSpPr>
        <p:spPr>
          <a:xfrm>
            <a:off x="6385572" y="4794128"/>
            <a:ext cx="7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FBED653-BFEF-47E3-AD53-60216340C55A}"/>
              </a:ext>
            </a:extLst>
          </p:cNvPr>
          <p:cNvSpPr txBox="1"/>
          <p:nvPr/>
        </p:nvSpPr>
        <p:spPr>
          <a:xfrm>
            <a:off x="9038232" y="4794128"/>
            <a:ext cx="7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2825462" y="807084"/>
            <a:ext cx="7376630" cy="6977549"/>
            <a:chOff x="3426353" y="859335"/>
            <a:chExt cx="6061902" cy="5733949"/>
          </a:xfrm>
        </p:grpSpPr>
        <p:sp>
          <p:nvSpPr>
            <p:cNvPr id="4" name="Block Arc 3">
              <a:extLst>
                <a:ext uri="{FF2B5EF4-FFF2-40B4-BE49-F238E27FC236}">
                  <a16:creationId xmlns="" xmlns:a16="http://schemas.microsoft.com/office/drawing/2014/main" id="{280C7702-F9F2-4B02-BB40-21B8DA5A6EA4}"/>
                </a:ext>
              </a:extLst>
            </p:cNvPr>
            <p:cNvSpPr/>
            <p:nvPr/>
          </p:nvSpPr>
          <p:spPr>
            <a:xfrm flipH="1">
              <a:off x="3666409" y="909638"/>
              <a:ext cx="5821846" cy="5683646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rgbClr val="662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="" xmlns:a16="http://schemas.microsoft.com/office/drawing/2014/main" id="{EF54D0AC-65CB-4B29-97DB-26974D294472}"/>
                </a:ext>
              </a:extLst>
            </p:cNvPr>
            <p:cNvSpPr/>
            <p:nvPr/>
          </p:nvSpPr>
          <p:spPr>
            <a:xfrm flipH="1">
              <a:off x="4151563" y="1383275"/>
              <a:ext cx="4851538" cy="4736372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="" xmlns:a16="http://schemas.microsoft.com/office/drawing/2014/main" id="{1A8A7E0F-8462-4709-8500-A320DAA42D06}"/>
                </a:ext>
              </a:extLst>
            </p:cNvPr>
            <p:cNvSpPr/>
            <p:nvPr/>
          </p:nvSpPr>
          <p:spPr>
            <a:xfrm flipH="1">
              <a:off x="4636717" y="1856911"/>
              <a:ext cx="3881231" cy="3789097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="" xmlns:a16="http://schemas.microsoft.com/office/drawing/2014/main" id="{0ABAEB33-A29F-4BD0-8708-97E81FE2BCF8}"/>
                </a:ext>
              </a:extLst>
            </p:cNvPr>
            <p:cNvSpPr/>
            <p:nvPr/>
          </p:nvSpPr>
          <p:spPr>
            <a:xfrm flipH="1">
              <a:off x="5121870" y="2330550"/>
              <a:ext cx="2910923" cy="2841823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Donut 31">
              <a:extLst>
                <a:ext uri="{FF2B5EF4-FFF2-40B4-BE49-F238E27FC236}">
                  <a16:creationId xmlns="" xmlns:a16="http://schemas.microsoft.com/office/drawing/2014/main" id="{E1B60233-D433-4E10-B09D-6C949E7A34F1}"/>
                </a:ext>
              </a:extLst>
            </p:cNvPr>
            <p:cNvSpPr/>
            <p:nvPr/>
          </p:nvSpPr>
          <p:spPr>
            <a:xfrm>
              <a:off x="5666935" y="3497404"/>
              <a:ext cx="914400" cy="914400"/>
            </a:xfrm>
            <a:prstGeom prst="donu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32">
              <a:extLst>
                <a:ext uri="{FF2B5EF4-FFF2-40B4-BE49-F238E27FC236}">
                  <a16:creationId xmlns="" xmlns:a16="http://schemas.microsoft.com/office/drawing/2014/main" id="{258A3DF0-F987-405C-818F-200BEC34C45C}"/>
                </a:ext>
              </a:extLst>
            </p:cNvPr>
            <p:cNvSpPr/>
            <p:nvPr/>
          </p:nvSpPr>
          <p:spPr>
            <a:xfrm>
              <a:off x="6293491" y="3290863"/>
              <a:ext cx="567680" cy="567680"/>
            </a:xfrm>
            <a:prstGeom prst="donut">
              <a:avLst>
                <a:gd name="adj" fmla="val 135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B524487-9005-4DC7-B1A9-8B0C52BFCB0E}"/>
                </a:ext>
              </a:extLst>
            </p:cNvPr>
            <p:cNvSpPr txBox="1"/>
            <p:nvPr/>
          </p:nvSpPr>
          <p:spPr>
            <a:xfrm>
              <a:off x="3426353" y="3785024"/>
              <a:ext cx="70467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E7AC8E4-2151-4EB4-873C-34E81D4A6EF6}"/>
                </a:ext>
              </a:extLst>
            </p:cNvPr>
            <p:cNvSpPr txBox="1"/>
            <p:nvPr/>
          </p:nvSpPr>
          <p:spPr>
            <a:xfrm>
              <a:off x="4470889" y="3785024"/>
              <a:ext cx="70467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B37D7EF-7A23-4909-8A13-F7E8FC96B5D4}"/>
                </a:ext>
              </a:extLst>
            </p:cNvPr>
            <p:cNvSpPr txBox="1"/>
            <p:nvPr/>
          </p:nvSpPr>
          <p:spPr>
            <a:xfrm>
              <a:off x="3948621" y="3785024"/>
              <a:ext cx="70467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DF04E84-F25A-4FC7-A52D-613805A4ED40}"/>
                </a:ext>
              </a:extLst>
            </p:cNvPr>
            <p:cNvSpPr txBox="1"/>
            <p:nvPr/>
          </p:nvSpPr>
          <p:spPr>
            <a:xfrm>
              <a:off x="4993157" y="3785024"/>
              <a:ext cx="70467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BA86D426-F69E-416E-9C22-63B9D89730A6}"/>
                </a:ext>
              </a:extLst>
            </p:cNvPr>
            <p:cNvSpPr txBox="1"/>
            <p:nvPr/>
          </p:nvSpPr>
          <p:spPr>
            <a:xfrm>
              <a:off x="8900261" y="2809989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84B3963-C4FE-45B6-98F3-FCFEADBD14D7}"/>
                </a:ext>
              </a:extLst>
            </p:cNvPr>
            <p:cNvSpPr txBox="1"/>
            <p:nvPr/>
          </p:nvSpPr>
          <p:spPr>
            <a:xfrm>
              <a:off x="7780764" y="1844715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9F01D69-8D4D-41F3-A788-F85FE172F8AE}"/>
                </a:ext>
              </a:extLst>
            </p:cNvPr>
            <p:cNvSpPr txBox="1"/>
            <p:nvPr/>
          </p:nvSpPr>
          <p:spPr>
            <a:xfrm>
              <a:off x="6647095" y="1856911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F9822D5-C31A-44C6-AA67-364725436D6D}"/>
                </a:ext>
              </a:extLst>
            </p:cNvPr>
            <p:cNvSpPr txBox="1"/>
            <p:nvPr/>
          </p:nvSpPr>
          <p:spPr>
            <a:xfrm>
              <a:off x="5997423" y="2438455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5CB9EEEB-68F3-4D41-A771-A025C1BCAC50}"/>
                </a:ext>
              </a:extLst>
            </p:cNvPr>
            <p:cNvSpPr/>
            <p:nvPr/>
          </p:nvSpPr>
          <p:spPr>
            <a:xfrm>
              <a:off x="6503523" y="859335"/>
              <a:ext cx="147616" cy="2446812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92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6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r="9165"/>
          <a:stretch>
            <a:fillRect/>
          </a:stretch>
        </p:blipFill>
        <p:spPr/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5" y="222926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19" y="4630146"/>
            <a:ext cx="797474" cy="798195"/>
          </a:xfrm>
          <a:prstGeom prst="rect">
            <a:avLst/>
          </a:prstGeom>
          <a:solidFill>
            <a:srgbClr val="FFE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4"/>
            <a:ext cx="797474" cy="798195"/>
          </a:xfrm>
          <a:prstGeom prst="rect">
            <a:avLst/>
          </a:prstGeom>
          <a:solidFill>
            <a:srgbClr val="FFE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4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8351328" y="1442882"/>
            <a:ext cx="797474" cy="798195"/>
          </a:xfrm>
          <a:prstGeom prst="rect">
            <a:avLst/>
          </a:prstGeom>
          <a:solidFill>
            <a:srgbClr val="FFE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0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2"/>
            <a:ext cx="797474" cy="798195"/>
          </a:xfrm>
          <a:prstGeom prst="rect">
            <a:avLst/>
          </a:prstGeom>
          <a:solidFill>
            <a:srgbClr val="FFE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7">
            <a:extLst>
              <a:ext uri="{FF2B5EF4-FFF2-40B4-BE49-F238E27FC236}">
                <a16:creationId xmlns="" xmlns:a16="http://schemas.microsoft.com/office/drawing/2014/main" id="{C1D483F0-3207-4C6B-8B3A-E6556217DB3B}"/>
              </a:ext>
            </a:extLst>
          </p:cNvPr>
          <p:cNvSpPr/>
          <p:nvPr/>
        </p:nvSpPr>
        <p:spPr>
          <a:xfrm>
            <a:off x="4367035" y="1432561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18">
            <a:extLst>
              <a:ext uri="{FF2B5EF4-FFF2-40B4-BE49-F238E27FC236}">
                <a16:creationId xmlns="" xmlns:a16="http://schemas.microsoft.com/office/drawing/2014/main" id="{63C41553-6A51-4FA4-BF19-02170200924E}"/>
              </a:ext>
            </a:extLst>
          </p:cNvPr>
          <p:cNvSpPr/>
          <p:nvPr/>
        </p:nvSpPr>
        <p:spPr>
          <a:xfrm>
            <a:off x="4367035" y="3826512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19">
            <a:extLst>
              <a:ext uri="{FF2B5EF4-FFF2-40B4-BE49-F238E27FC236}">
                <a16:creationId xmlns="" xmlns:a16="http://schemas.microsoft.com/office/drawing/2014/main" id="{B8D159BA-1309-4957-87BB-FE3185352A13}"/>
              </a:ext>
            </a:extLst>
          </p:cNvPr>
          <p:cNvSpPr/>
          <p:nvPr/>
        </p:nvSpPr>
        <p:spPr>
          <a:xfrm>
            <a:off x="5164509" y="4627244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824743" y="635634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rgbClr val="662483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rgbClr val="6624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0366" y="23168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0CDE915-2354-4482-BFFD-C57FB0E0930F}"/>
              </a:ext>
            </a:extLst>
          </p:cNvPr>
          <p:cNvGrpSpPr/>
          <p:nvPr/>
        </p:nvGrpSpPr>
        <p:grpSpPr>
          <a:xfrm>
            <a:off x="8700435" y="1464647"/>
            <a:ext cx="2738140" cy="1085948"/>
            <a:chOff x="302738" y="4417056"/>
            <a:chExt cx="2851594" cy="1085948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882952D-1B08-403D-9E65-3FEFF0C1587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C4FDD48-67C6-4969-A146-42719801BFA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E56AA7A-113B-4B09-9978-4A50651BEE26}"/>
              </a:ext>
            </a:extLst>
          </p:cNvPr>
          <p:cNvGrpSpPr/>
          <p:nvPr/>
        </p:nvGrpSpPr>
        <p:grpSpPr>
          <a:xfrm>
            <a:off x="824499" y="4690775"/>
            <a:ext cx="2738140" cy="1085948"/>
            <a:chOff x="302738" y="4417056"/>
            <a:chExt cx="2851594" cy="108594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064F424-53D3-4DB4-98CC-F8E8981F76B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3C784B3-FD8C-461A-93BA-B4B8DDEE5B9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0DBAEFD-420B-430B-9244-9A6BFB60C44E}"/>
              </a:ext>
            </a:extLst>
          </p:cNvPr>
          <p:cNvGrpSpPr/>
          <p:nvPr/>
        </p:nvGrpSpPr>
        <p:grpSpPr>
          <a:xfrm>
            <a:off x="824499" y="1523133"/>
            <a:ext cx="2738140" cy="1085948"/>
            <a:chOff x="302738" y="4417056"/>
            <a:chExt cx="2851594" cy="108594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FEA8055-C714-4196-A5F1-115A9684E00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6049F70-B95B-4773-B370-B3F0827F475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675FB9E-3C16-43DE-9A6D-5E926D893843}"/>
              </a:ext>
            </a:extLst>
          </p:cNvPr>
          <p:cNvGrpSpPr/>
          <p:nvPr/>
        </p:nvGrpSpPr>
        <p:grpSpPr>
          <a:xfrm>
            <a:off x="8700435" y="4690775"/>
            <a:ext cx="2738140" cy="1085948"/>
            <a:chOff x="302738" y="4417056"/>
            <a:chExt cx="2851594" cy="108594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93E5612-0F63-4645-B6B8-B32C42484A2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DBB1582-C925-490A-B2C6-44306FCE761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8" name="Elbow Connector 10">
            <a:extLst>
              <a:ext uri="{FF2B5EF4-FFF2-40B4-BE49-F238E27FC236}">
                <a16:creationId xmlns=""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706698" y="1603148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24">
            <a:extLst>
              <a:ext uri="{FF2B5EF4-FFF2-40B4-BE49-F238E27FC236}">
                <a16:creationId xmlns="" xmlns:a16="http://schemas.microsoft.com/office/drawing/2014/main" id="{BDA1B73F-E26A-41B6-BB21-0FF53D266044}"/>
              </a:ext>
            </a:extLst>
          </p:cNvPr>
          <p:cNvCxnSpPr>
            <a:cxnSpLocks/>
          </p:cNvCxnSpPr>
          <p:nvPr/>
        </p:nvCxnSpPr>
        <p:spPr>
          <a:xfrm rot="10800000">
            <a:off x="7154180" y="4070303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=""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59341" y="4099579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=""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34979" y="1661633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자유형: 도형 112">
            <a:extLst>
              <a:ext uri="{FF2B5EF4-FFF2-40B4-BE49-F238E27FC236}">
                <a16:creationId xmlns="" xmlns:a16="http://schemas.microsoft.com/office/drawing/2014/main" id="{76FDB1C4-0E5A-4063-AEEC-8DE961822ED7}"/>
              </a:ext>
            </a:extLst>
          </p:cNvPr>
          <p:cNvSpPr/>
          <p:nvPr/>
        </p:nvSpPr>
        <p:spPr>
          <a:xfrm>
            <a:off x="5165559" y="2702118"/>
            <a:ext cx="1810271" cy="181454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자유형: 도형 113">
            <a:extLst>
              <a:ext uri="{FF2B5EF4-FFF2-40B4-BE49-F238E27FC236}">
                <a16:creationId xmlns="" xmlns:a16="http://schemas.microsoft.com/office/drawing/2014/main" id="{8111823E-856F-45C8-9B6A-E37F6B0973F7}"/>
              </a:ext>
            </a:extLst>
          </p:cNvPr>
          <p:cNvSpPr/>
          <p:nvPr/>
        </p:nvSpPr>
        <p:spPr>
          <a:xfrm>
            <a:off x="6966804" y="3033462"/>
            <a:ext cx="1254243" cy="125720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자유형: 도형 114">
            <a:extLst>
              <a:ext uri="{FF2B5EF4-FFF2-40B4-BE49-F238E27FC236}">
                <a16:creationId xmlns="" xmlns:a16="http://schemas.microsoft.com/office/drawing/2014/main" id="{29C81604-2A21-4787-B631-C3A86B7F7B4D}"/>
              </a:ext>
            </a:extLst>
          </p:cNvPr>
          <p:cNvSpPr/>
          <p:nvPr/>
        </p:nvSpPr>
        <p:spPr>
          <a:xfrm>
            <a:off x="4421393" y="1947687"/>
            <a:ext cx="1254243" cy="125720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자유형: 도형 116">
            <a:extLst>
              <a:ext uri="{FF2B5EF4-FFF2-40B4-BE49-F238E27FC236}">
                <a16:creationId xmlns="" xmlns:a16="http://schemas.microsoft.com/office/drawing/2014/main" id="{4CBF9E65-BF38-4C03-946B-98E3E81E719E}"/>
              </a:ext>
            </a:extLst>
          </p:cNvPr>
          <p:cNvSpPr/>
          <p:nvPr/>
        </p:nvSpPr>
        <p:spPr>
          <a:xfrm>
            <a:off x="4368748" y="3959322"/>
            <a:ext cx="1254243" cy="125720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431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62483"/>
                </a:solidFill>
              </a:rPr>
              <a:t>Infographic Style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1627666" y="1657825"/>
            <a:ext cx="9427160" cy="3684884"/>
            <a:chOff x="2032614" y="1840705"/>
            <a:chExt cx="8126770" cy="3176588"/>
          </a:xfrm>
        </p:grpSpPr>
        <p:sp>
          <p:nvSpPr>
            <p:cNvPr id="20" name="Forma libre 19"/>
            <p:cNvSpPr/>
            <p:nvPr/>
          </p:nvSpPr>
          <p:spPr>
            <a:xfrm rot="16200000">
              <a:off x="1767899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66248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6298" rIns="137796" bIns="2117726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3100" kern="1200"/>
            </a:p>
          </p:txBody>
        </p:sp>
        <p:sp>
          <p:nvSpPr>
            <p:cNvPr id="22" name="Forma libre 21"/>
            <p:cNvSpPr/>
            <p:nvPr/>
          </p:nvSpPr>
          <p:spPr>
            <a:xfrm rot="16200000">
              <a:off x="4507705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FFE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6299" rIns="137796" bIns="2117726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3100" kern="1200"/>
            </a:p>
          </p:txBody>
        </p:sp>
        <p:sp>
          <p:nvSpPr>
            <p:cNvPr id="25" name="Forma libre 24"/>
            <p:cNvSpPr/>
            <p:nvPr/>
          </p:nvSpPr>
          <p:spPr>
            <a:xfrm rot="16200000">
              <a:off x="7247512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66248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6299" rIns="137796" bIns="21177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3100" kern="1200"/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2562046" y="184070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8308" rIns="0" bIns="0" numCol="1" spcCol="1270" anchor="t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5200" kern="1200"/>
            </a:p>
          </p:txBody>
        </p:sp>
        <p:sp>
          <p:nvSpPr>
            <p:cNvPr id="23" name="Extracto 22"/>
            <p:cNvSpPr/>
            <p:nvPr/>
          </p:nvSpPr>
          <p:spPr>
            <a:xfrm rot="5400000">
              <a:off x="4552299" y="4364677"/>
              <a:ext cx="466715" cy="397073"/>
            </a:xfrm>
            <a:prstGeom prst="flowChartExtra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a libre 23"/>
            <p:cNvSpPr/>
            <p:nvPr/>
          </p:nvSpPr>
          <p:spPr>
            <a:xfrm>
              <a:off x="5301853" y="184070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8308" rIns="0" bIns="0" numCol="1" spcCol="1270" anchor="t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5200" kern="1200"/>
            </a:p>
          </p:txBody>
        </p:sp>
        <p:sp>
          <p:nvSpPr>
            <p:cNvPr id="26" name="Extracto 25"/>
            <p:cNvSpPr/>
            <p:nvPr/>
          </p:nvSpPr>
          <p:spPr>
            <a:xfrm rot="5400000">
              <a:off x="7292106" y="4364677"/>
              <a:ext cx="466715" cy="397073"/>
            </a:xfrm>
            <a:prstGeom prst="flowChartExtra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orma libre 26"/>
            <p:cNvSpPr/>
            <p:nvPr/>
          </p:nvSpPr>
          <p:spPr>
            <a:xfrm>
              <a:off x="8041659" y="184070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8308" rIns="0" bIns="0" numCol="1" spcCol="1270" anchor="t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5200" kern="1200"/>
            </a:p>
          </p:txBody>
        </p:sp>
      </p:grpSp>
      <p:sp>
        <p:nvSpPr>
          <p:cNvPr id="29" name="TextBox 15">
            <a:extLst>
              <a:ext uri="{FF2B5EF4-FFF2-40B4-BE49-F238E27FC236}">
                <a16:creationId xmlns=""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1952795" y="2039681"/>
            <a:ext cx="2420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=""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5143660" y="2039681"/>
            <a:ext cx="2420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just"/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=""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8380231" y="2139830"/>
            <a:ext cx="2420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3850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3838574"/>
            <a:ext cx="12192000" cy="3019426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srgbClr val="FF90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7" b="26387"/>
          <a:stretch>
            <a:fillRect/>
          </a:stretch>
        </p:blipFill>
        <p:spPr/>
      </p:pic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A945C08-8C61-456D-8AC0-B465AC983C36}"/>
              </a:ext>
            </a:extLst>
          </p:cNvPr>
          <p:cNvSpPr/>
          <p:nvPr/>
        </p:nvSpPr>
        <p:spPr>
          <a:xfrm flipH="1">
            <a:off x="7839658" y="2219200"/>
            <a:ext cx="4352342" cy="1659660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rgbClr val="662483"/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Arc 38">
            <a:extLst>
              <a:ext uri="{FF2B5EF4-FFF2-40B4-BE49-F238E27FC236}">
                <a16:creationId xmlns="" xmlns:a16="http://schemas.microsoft.com/office/drawing/2014/main" id="{7E0A2826-8662-4C5F-8ECD-9228A0FA4B39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683327" y="1767056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422832" y="1623965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558286B-5527-4B35-AD4F-3B7BF4A5A272}"/>
              </a:ext>
            </a:extLst>
          </p:cNvPr>
          <p:cNvGrpSpPr/>
          <p:nvPr/>
        </p:nvGrpSpPr>
        <p:grpSpPr>
          <a:xfrm flipH="1">
            <a:off x="1646604" y="15406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3AFE997-4902-4F36-8E03-42657E90924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05B7BB3-476B-4EFA-8B0B-AB3B5B24BC3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77205" y="3460211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8D1AA95-7312-45E3-9BAB-AD22F1DECD51}"/>
              </a:ext>
            </a:extLst>
          </p:cNvPr>
          <p:cNvGrpSpPr/>
          <p:nvPr/>
        </p:nvGrpSpPr>
        <p:grpSpPr>
          <a:xfrm flipH="1">
            <a:off x="700977" y="33769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BF536FA-07F3-43D4-8A4B-02E511A7BDE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546659" y="5296457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6E82848-E953-43E9-B41C-AB3AF8D57E71}"/>
              </a:ext>
            </a:extLst>
          </p:cNvPr>
          <p:cNvGrpSpPr/>
          <p:nvPr/>
        </p:nvGrpSpPr>
        <p:grpSpPr>
          <a:xfrm flipH="1">
            <a:off x="1770431" y="52131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34881C3-911F-441A-8CDE-1DE53AF12B3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F5DE792-2DAC-4024-9B67-8954E60A099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727137" y="2542088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0DE418A-BE67-47E6-B938-DB1AF1EA6305}"/>
              </a:ext>
            </a:extLst>
          </p:cNvPr>
          <p:cNvGrpSpPr/>
          <p:nvPr/>
        </p:nvGrpSpPr>
        <p:grpSpPr>
          <a:xfrm flipH="1">
            <a:off x="950909" y="24588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FC5EFCE-8887-4312-927C-7BC025F77D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207761B-348A-4E99-AD22-F60950E443B8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702754" y="4378334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43F7420-411B-4017-AB11-E0327A39854D}"/>
              </a:ext>
            </a:extLst>
          </p:cNvPr>
          <p:cNvGrpSpPr/>
          <p:nvPr/>
        </p:nvGrpSpPr>
        <p:grpSpPr>
          <a:xfrm flipH="1">
            <a:off x="926526" y="42950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18E92E9-560F-4644-A5A8-8450CC8A59B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2367A6D-04E0-4AA2-A36A-2E7DEDD21AA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654271" y="2685180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421395" y="3603302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674723" y="4521426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83327" y="5439548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87463" y="18751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425087" y="27932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83683" y="37114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423121" y="46295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349377" y="55476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="" xmlns:a16="http://schemas.microsoft.com/office/drawing/2014/main" id="{CD034086-CB97-4A4D-919F-480F7EB8564D}"/>
              </a:ext>
            </a:extLst>
          </p:cNvPr>
          <p:cNvSpPr/>
          <p:nvPr/>
        </p:nvSpPr>
        <p:spPr>
          <a:xfrm>
            <a:off x="6662075" y="54267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="" xmlns:a16="http://schemas.microsoft.com/office/drawing/2014/main" id="{6616C10E-D7D3-43EE-8D66-C0012CB4F4DE}"/>
              </a:ext>
            </a:extLst>
          </p:cNvPr>
          <p:cNvSpPr/>
          <p:nvPr/>
        </p:nvSpPr>
        <p:spPr>
          <a:xfrm flipH="1">
            <a:off x="6523021" y="17475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="" xmlns:a16="http://schemas.microsoft.com/office/drawing/2014/main" id="{6BC3204C-05F3-48B3-A693-02079ED89583}"/>
              </a:ext>
            </a:extLst>
          </p:cNvPr>
          <p:cNvSpPr/>
          <p:nvPr/>
        </p:nvSpPr>
        <p:spPr>
          <a:xfrm flipH="1">
            <a:off x="5841208" y="26631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="" xmlns:a16="http://schemas.microsoft.com/office/drawing/2014/main" id="{D3C53ADE-C1D2-4D23-B4D1-2347C61E8EE8}"/>
              </a:ext>
            </a:extLst>
          </p:cNvPr>
          <p:cNvSpPr/>
          <p:nvPr/>
        </p:nvSpPr>
        <p:spPr>
          <a:xfrm flipH="1">
            <a:off x="5813611" y="45182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="" xmlns:a16="http://schemas.microsoft.com/office/drawing/2014/main" id="{E6F50AF1-DAB1-4DF1-859C-EE3DE78CDEE2}"/>
              </a:ext>
            </a:extLst>
          </p:cNvPr>
          <p:cNvSpPr>
            <a:spLocks noChangeAspect="1"/>
          </p:cNvSpPr>
          <p:nvPr/>
        </p:nvSpPr>
        <p:spPr>
          <a:xfrm flipH="1">
            <a:off x="5626782" y="35549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AutoShape 3"/>
          <p:cNvSpPr>
            <a:spLocks noChangeAspect="1" noChangeArrowheads="1" noTextEdit="1"/>
          </p:cNvSpPr>
          <p:nvPr/>
        </p:nvSpPr>
        <p:spPr bwMode="auto">
          <a:xfrm>
            <a:off x="8743950" y="2308225"/>
            <a:ext cx="260032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8743950" y="4046538"/>
            <a:ext cx="2600325" cy="946150"/>
          </a:xfrm>
          <a:custGeom>
            <a:avLst/>
            <a:gdLst>
              <a:gd name="T0" fmla="*/ 1423 w 1638"/>
              <a:gd name="T1" fmla="*/ 0 h 596"/>
              <a:gd name="T2" fmla="*/ 1423 w 1638"/>
              <a:gd name="T3" fmla="*/ 319 h 596"/>
              <a:gd name="T4" fmla="*/ 4 w 1638"/>
              <a:gd name="T5" fmla="*/ 319 h 596"/>
              <a:gd name="T6" fmla="*/ 4 w 1638"/>
              <a:gd name="T7" fmla="*/ 312 h 596"/>
              <a:gd name="T8" fmla="*/ 0 w 1638"/>
              <a:gd name="T9" fmla="*/ 316 h 596"/>
              <a:gd name="T10" fmla="*/ 65 w 1638"/>
              <a:gd name="T11" fmla="*/ 596 h 596"/>
              <a:gd name="T12" fmla="*/ 1638 w 1638"/>
              <a:gd name="T13" fmla="*/ 596 h 596"/>
              <a:gd name="T14" fmla="*/ 1423 w 1638"/>
              <a:gd name="T1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38" h="596">
                <a:moveTo>
                  <a:pt x="1423" y="0"/>
                </a:moveTo>
                <a:lnTo>
                  <a:pt x="1423" y="319"/>
                </a:lnTo>
                <a:lnTo>
                  <a:pt x="4" y="319"/>
                </a:lnTo>
                <a:lnTo>
                  <a:pt x="4" y="312"/>
                </a:lnTo>
                <a:lnTo>
                  <a:pt x="0" y="316"/>
                </a:lnTo>
                <a:lnTo>
                  <a:pt x="65" y="596"/>
                </a:lnTo>
                <a:lnTo>
                  <a:pt x="1638" y="596"/>
                </a:lnTo>
                <a:lnTo>
                  <a:pt x="1423" y="0"/>
                </a:lnTo>
                <a:close/>
              </a:path>
            </a:pathLst>
          </a:custGeom>
          <a:solidFill>
            <a:srgbClr val="CFCF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6"/>
          <p:cNvSpPr>
            <a:spLocks/>
          </p:cNvSpPr>
          <p:nvPr/>
        </p:nvSpPr>
        <p:spPr bwMode="auto">
          <a:xfrm>
            <a:off x="8743950" y="4046538"/>
            <a:ext cx="2600325" cy="946150"/>
          </a:xfrm>
          <a:custGeom>
            <a:avLst/>
            <a:gdLst>
              <a:gd name="T0" fmla="*/ 1423 w 1638"/>
              <a:gd name="T1" fmla="*/ 0 h 596"/>
              <a:gd name="T2" fmla="*/ 1423 w 1638"/>
              <a:gd name="T3" fmla="*/ 319 h 596"/>
              <a:gd name="T4" fmla="*/ 4 w 1638"/>
              <a:gd name="T5" fmla="*/ 319 h 596"/>
              <a:gd name="T6" fmla="*/ 4 w 1638"/>
              <a:gd name="T7" fmla="*/ 312 h 596"/>
              <a:gd name="T8" fmla="*/ 0 w 1638"/>
              <a:gd name="T9" fmla="*/ 316 h 596"/>
              <a:gd name="T10" fmla="*/ 65 w 1638"/>
              <a:gd name="T11" fmla="*/ 596 h 596"/>
              <a:gd name="T12" fmla="*/ 1638 w 1638"/>
              <a:gd name="T13" fmla="*/ 596 h 596"/>
              <a:gd name="T14" fmla="*/ 1423 w 1638"/>
              <a:gd name="T1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38" h="596">
                <a:moveTo>
                  <a:pt x="1423" y="0"/>
                </a:moveTo>
                <a:lnTo>
                  <a:pt x="1423" y="319"/>
                </a:lnTo>
                <a:lnTo>
                  <a:pt x="4" y="319"/>
                </a:lnTo>
                <a:lnTo>
                  <a:pt x="4" y="312"/>
                </a:lnTo>
                <a:lnTo>
                  <a:pt x="0" y="316"/>
                </a:lnTo>
                <a:lnTo>
                  <a:pt x="65" y="596"/>
                </a:lnTo>
                <a:lnTo>
                  <a:pt x="1638" y="596"/>
                </a:lnTo>
                <a:lnTo>
                  <a:pt x="14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8750300" y="2827338"/>
            <a:ext cx="2252663" cy="1725613"/>
          </a:xfrm>
          <a:prstGeom prst="rect">
            <a:avLst/>
          </a:prstGeom>
          <a:solidFill>
            <a:srgbClr val="F8B3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8750300" y="2827338"/>
            <a:ext cx="22526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9183688" y="4235450"/>
            <a:ext cx="231775" cy="195263"/>
          </a:xfrm>
          <a:prstGeom prst="rect">
            <a:avLst/>
          </a:prstGeom>
          <a:solidFill>
            <a:srgbClr val="E68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8859838" y="4235450"/>
            <a:ext cx="231775" cy="195263"/>
          </a:xfrm>
          <a:prstGeom prst="rect">
            <a:avLst/>
          </a:prstGeom>
          <a:solidFill>
            <a:srgbClr val="E68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9512300" y="4235450"/>
            <a:ext cx="233363" cy="195263"/>
          </a:xfrm>
          <a:prstGeom prst="rect">
            <a:avLst/>
          </a:prstGeom>
          <a:solidFill>
            <a:srgbClr val="E68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12"/>
          <p:cNvSpPr>
            <a:spLocks/>
          </p:cNvSpPr>
          <p:nvPr/>
        </p:nvSpPr>
        <p:spPr bwMode="auto">
          <a:xfrm>
            <a:off x="8750300" y="2320925"/>
            <a:ext cx="2252663" cy="506413"/>
          </a:xfrm>
          <a:custGeom>
            <a:avLst/>
            <a:gdLst>
              <a:gd name="T0" fmla="*/ 1272 w 1419"/>
              <a:gd name="T1" fmla="*/ 0 h 319"/>
              <a:gd name="T2" fmla="*/ 150 w 1419"/>
              <a:gd name="T3" fmla="*/ 0 h 319"/>
              <a:gd name="T4" fmla="*/ 0 w 1419"/>
              <a:gd name="T5" fmla="*/ 319 h 319"/>
              <a:gd name="T6" fmla="*/ 1419 w 1419"/>
              <a:gd name="T7" fmla="*/ 319 h 319"/>
              <a:gd name="T8" fmla="*/ 1272 w 1419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9" h="319">
                <a:moveTo>
                  <a:pt x="1272" y="0"/>
                </a:moveTo>
                <a:lnTo>
                  <a:pt x="150" y="0"/>
                </a:lnTo>
                <a:lnTo>
                  <a:pt x="0" y="319"/>
                </a:lnTo>
                <a:lnTo>
                  <a:pt x="1419" y="319"/>
                </a:lnTo>
                <a:lnTo>
                  <a:pt x="1272" y="0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13"/>
          <p:cNvSpPr>
            <a:spLocks/>
          </p:cNvSpPr>
          <p:nvPr/>
        </p:nvSpPr>
        <p:spPr bwMode="auto">
          <a:xfrm>
            <a:off x="8750300" y="2320925"/>
            <a:ext cx="2252663" cy="506413"/>
          </a:xfrm>
          <a:custGeom>
            <a:avLst/>
            <a:gdLst>
              <a:gd name="T0" fmla="*/ 1272 w 1419"/>
              <a:gd name="T1" fmla="*/ 0 h 319"/>
              <a:gd name="T2" fmla="*/ 150 w 1419"/>
              <a:gd name="T3" fmla="*/ 0 h 319"/>
              <a:gd name="T4" fmla="*/ 0 w 1419"/>
              <a:gd name="T5" fmla="*/ 319 h 319"/>
              <a:gd name="T6" fmla="*/ 1419 w 1419"/>
              <a:gd name="T7" fmla="*/ 319 h 319"/>
              <a:gd name="T8" fmla="*/ 1272 w 1419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9" h="319">
                <a:moveTo>
                  <a:pt x="1272" y="0"/>
                </a:moveTo>
                <a:lnTo>
                  <a:pt x="150" y="0"/>
                </a:lnTo>
                <a:lnTo>
                  <a:pt x="0" y="319"/>
                </a:lnTo>
                <a:lnTo>
                  <a:pt x="1419" y="319"/>
                </a:lnTo>
                <a:lnTo>
                  <a:pt x="127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8750300" y="2827338"/>
            <a:ext cx="2252663" cy="1725613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8750300" y="2827338"/>
            <a:ext cx="22526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9818688" y="2827338"/>
            <a:ext cx="242888" cy="34766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9818688" y="2827338"/>
            <a:ext cx="2428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9866313" y="2314575"/>
            <a:ext cx="147638" cy="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9866313" y="2314575"/>
            <a:ext cx="147638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20"/>
          <p:cNvSpPr>
            <a:spLocks/>
          </p:cNvSpPr>
          <p:nvPr/>
        </p:nvSpPr>
        <p:spPr bwMode="auto">
          <a:xfrm>
            <a:off x="9818688" y="2320925"/>
            <a:ext cx="242888" cy="506413"/>
          </a:xfrm>
          <a:custGeom>
            <a:avLst/>
            <a:gdLst>
              <a:gd name="T0" fmla="*/ 123 w 153"/>
              <a:gd name="T1" fmla="*/ 0 h 319"/>
              <a:gd name="T2" fmla="*/ 30 w 153"/>
              <a:gd name="T3" fmla="*/ 0 h 319"/>
              <a:gd name="T4" fmla="*/ 0 w 153"/>
              <a:gd name="T5" fmla="*/ 319 h 319"/>
              <a:gd name="T6" fmla="*/ 153 w 153"/>
              <a:gd name="T7" fmla="*/ 319 h 319"/>
              <a:gd name="T8" fmla="*/ 123 w 153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319">
                <a:moveTo>
                  <a:pt x="123" y="0"/>
                </a:moveTo>
                <a:lnTo>
                  <a:pt x="30" y="0"/>
                </a:lnTo>
                <a:lnTo>
                  <a:pt x="0" y="319"/>
                </a:lnTo>
                <a:lnTo>
                  <a:pt x="153" y="319"/>
                </a:lnTo>
                <a:lnTo>
                  <a:pt x="123" y="0"/>
                </a:lnTo>
                <a:close/>
              </a:path>
            </a:pathLst>
          </a:custGeom>
          <a:solidFill>
            <a:srgbClr val="E9E7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21"/>
          <p:cNvSpPr>
            <a:spLocks/>
          </p:cNvSpPr>
          <p:nvPr/>
        </p:nvSpPr>
        <p:spPr bwMode="auto">
          <a:xfrm>
            <a:off x="9818688" y="2320925"/>
            <a:ext cx="242888" cy="506413"/>
          </a:xfrm>
          <a:custGeom>
            <a:avLst/>
            <a:gdLst>
              <a:gd name="T0" fmla="*/ 123 w 153"/>
              <a:gd name="T1" fmla="*/ 0 h 319"/>
              <a:gd name="T2" fmla="*/ 30 w 153"/>
              <a:gd name="T3" fmla="*/ 0 h 319"/>
              <a:gd name="T4" fmla="*/ 0 w 153"/>
              <a:gd name="T5" fmla="*/ 319 h 319"/>
              <a:gd name="T6" fmla="*/ 153 w 153"/>
              <a:gd name="T7" fmla="*/ 319 h 319"/>
              <a:gd name="T8" fmla="*/ 123 w 153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319">
                <a:moveTo>
                  <a:pt x="123" y="0"/>
                </a:moveTo>
                <a:lnTo>
                  <a:pt x="30" y="0"/>
                </a:lnTo>
                <a:lnTo>
                  <a:pt x="0" y="319"/>
                </a:lnTo>
                <a:lnTo>
                  <a:pt x="153" y="319"/>
                </a:lnTo>
                <a:lnTo>
                  <a:pt x="1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9183688" y="4235450"/>
            <a:ext cx="231775" cy="1952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8859838" y="4235450"/>
            <a:ext cx="231775" cy="1952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9512300" y="4235450"/>
            <a:ext cx="233363" cy="1952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88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082AFE-5E5B-420A-BC9F-792C8552A25E}"/>
              </a:ext>
            </a:extLst>
          </p:cNvPr>
          <p:cNvSpPr txBox="1"/>
          <p:nvPr/>
        </p:nvSpPr>
        <p:spPr>
          <a:xfrm>
            <a:off x="5267908" y="2844225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8E15E5-0DF1-4B04-8115-ABD86216E7E7}"/>
              </a:ext>
            </a:extLst>
          </p:cNvPr>
          <p:cNvSpPr txBox="1"/>
          <p:nvPr/>
        </p:nvSpPr>
        <p:spPr>
          <a:xfrm>
            <a:off x="1336622" y="3681703"/>
            <a:ext cx="191301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b="1" dirty="0">
                <a:solidFill>
                  <a:srgbClr val="FBA200"/>
                </a:solidFill>
                <a:latin typeface="Arial" pitchFamily="34" charset="0"/>
                <a:cs typeface="Arial" pitchFamily="34" charset="0"/>
              </a:rPr>
              <a:t>Get a modern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8FC97D-CBCE-4A8F-9D9A-F9D7C4692F10}"/>
              </a:ext>
            </a:extLst>
          </p:cNvPr>
          <p:cNvSpPr txBox="1"/>
          <p:nvPr/>
        </p:nvSpPr>
        <p:spPr>
          <a:xfrm>
            <a:off x="8533126" y="2232731"/>
            <a:ext cx="191301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b="1" dirty="0">
                <a:solidFill>
                  <a:srgbClr val="FBA200"/>
                </a:solidFill>
                <a:latin typeface="Arial" pitchFamily="34" charset="0"/>
                <a:cs typeface="Arial" pitchFamily="34" charset="0"/>
              </a:rPr>
              <a:t>Get a modern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72B744-7974-44FE-BCD3-DC09F852508F}"/>
              </a:ext>
            </a:extLst>
          </p:cNvPr>
          <p:cNvSpPr txBox="1"/>
          <p:nvPr/>
        </p:nvSpPr>
        <p:spPr>
          <a:xfrm>
            <a:off x="1423931" y="2399338"/>
            <a:ext cx="191301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rgbClr val="FBA200"/>
                </a:solidFill>
                <a:latin typeface="Arial" pitchFamily="34" charset="0"/>
                <a:cs typeface="Arial" pitchFamily="34" charset="0"/>
              </a:rPr>
              <a:t>Get a modern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4AFF18-8D81-469F-A2B6-D9F8D261CFB9}"/>
              </a:ext>
            </a:extLst>
          </p:cNvPr>
          <p:cNvSpPr txBox="1"/>
          <p:nvPr/>
        </p:nvSpPr>
        <p:spPr>
          <a:xfrm>
            <a:off x="8533126" y="3523807"/>
            <a:ext cx="191301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b="1" dirty="0">
                <a:solidFill>
                  <a:srgbClr val="FBA200"/>
                </a:solidFill>
                <a:latin typeface="Arial" pitchFamily="34" charset="0"/>
                <a:cs typeface="Arial" pitchFamily="34" charset="0"/>
              </a:rPr>
              <a:t>Get a modern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EDED7C-E275-4D1F-8497-1AF92F5E5699}"/>
              </a:ext>
            </a:extLst>
          </p:cNvPr>
          <p:cNvSpPr txBox="1"/>
          <p:nvPr/>
        </p:nvSpPr>
        <p:spPr>
          <a:xfrm>
            <a:off x="1452791" y="1116973"/>
            <a:ext cx="191301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b="1" dirty="0">
                <a:solidFill>
                  <a:srgbClr val="FBA200"/>
                </a:solidFill>
                <a:latin typeface="Arial" pitchFamily="34" charset="0"/>
                <a:cs typeface="Arial" pitchFamily="34" charset="0"/>
              </a:rPr>
              <a:t>Get a modern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5044DB-8C5B-4F59-A508-757FB7022DE9}"/>
              </a:ext>
            </a:extLst>
          </p:cNvPr>
          <p:cNvSpPr txBox="1"/>
          <p:nvPr/>
        </p:nvSpPr>
        <p:spPr>
          <a:xfrm>
            <a:off x="8066701" y="939828"/>
            <a:ext cx="191301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b="1" dirty="0">
                <a:solidFill>
                  <a:srgbClr val="FBA200"/>
                </a:solidFill>
                <a:latin typeface="Arial" pitchFamily="34" charset="0"/>
                <a:cs typeface="Arial" pitchFamily="34" charset="0"/>
              </a:rPr>
              <a:t>Get a modern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195226" y="200934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662483"/>
                </a:solidFill>
              </a:rPr>
              <a:t>Infographic Style</a:t>
            </a:r>
            <a:endParaRPr lang="en-US" dirty="0">
              <a:solidFill>
                <a:srgbClr val="662483"/>
              </a:solidFill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B672B744-7974-44FE-BCD3-DC09F852508F}"/>
              </a:ext>
            </a:extLst>
          </p:cNvPr>
          <p:cNvSpPr txBox="1"/>
          <p:nvPr/>
        </p:nvSpPr>
        <p:spPr>
          <a:xfrm>
            <a:off x="1336622" y="4964068"/>
            <a:ext cx="191301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b="1" dirty="0">
                <a:solidFill>
                  <a:srgbClr val="FBA200"/>
                </a:solidFill>
                <a:latin typeface="Arial" pitchFamily="34" charset="0"/>
                <a:cs typeface="Arial" pitchFamily="34" charset="0"/>
              </a:rPr>
              <a:t>Get a modern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5708650" y="1876425"/>
            <a:ext cx="442913" cy="273050"/>
          </a:xfrm>
          <a:custGeom>
            <a:avLst/>
            <a:gdLst>
              <a:gd name="T0" fmla="*/ 0 w 57"/>
              <a:gd name="T1" fmla="*/ 3 h 35"/>
              <a:gd name="T2" fmla="*/ 4 w 57"/>
              <a:gd name="T3" fmla="*/ 8 h 35"/>
              <a:gd name="T4" fmla="*/ 9 w 57"/>
              <a:gd name="T5" fmla="*/ 12 h 35"/>
              <a:gd name="T6" fmla="*/ 10 w 57"/>
              <a:gd name="T7" fmla="*/ 15 h 35"/>
              <a:gd name="T8" fmla="*/ 10 w 57"/>
              <a:gd name="T9" fmla="*/ 20 h 35"/>
              <a:gd name="T10" fmla="*/ 30 w 57"/>
              <a:gd name="T11" fmla="*/ 34 h 35"/>
              <a:gd name="T12" fmla="*/ 55 w 57"/>
              <a:gd name="T13" fmla="*/ 12 h 35"/>
              <a:gd name="T14" fmla="*/ 57 w 57"/>
              <a:gd name="T15" fmla="*/ 8 h 35"/>
              <a:gd name="T16" fmla="*/ 57 w 57"/>
              <a:gd name="T17" fmla="*/ 6 h 35"/>
              <a:gd name="T18" fmla="*/ 57 w 57"/>
              <a:gd name="T19" fmla="*/ 3 h 35"/>
              <a:gd name="T20" fmla="*/ 54 w 57"/>
              <a:gd name="T21" fmla="*/ 2 h 35"/>
              <a:gd name="T22" fmla="*/ 51 w 57"/>
              <a:gd name="T23" fmla="*/ 4 h 35"/>
              <a:gd name="T24" fmla="*/ 49 w 57"/>
              <a:gd name="T25" fmla="*/ 7 h 35"/>
              <a:gd name="T26" fmla="*/ 47 w 57"/>
              <a:gd name="T27" fmla="*/ 9 h 35"/>
              <a:gd name="T28" fmla="*/ 44 w 57"/>
              <a:gd name="T29" fmla="*/ 6 h 35"/>
              <a:gd name="T30" fmla="*/ 40 w 57"/>
              <a:gd name="T31" fmla="*/ 4 h 35"/>
              <a:gd name="T32" fmla="*/ 36 w 57"/>
              <a:gd name="T33" fmla="*/ 0 h 35"/>
              <a:gd name="T34" fmla="*/ 32 w 57"/>
              <a:gd name="T35" fmla="*/ 0 h 35"/>
              <a:gd name="T36" fmla="*/ 25 w 57"/>
              <a:gd name="T37" fmla="*/ 0 h 35"/>
              <a:gd name="T38" fmla="*/ 20 w 57"/>
              <a:gd name="T39" fmla="*/ 3 h 35"/>
              <a:gd name="T40" fmla="*/ 11 w 57"/>
              <a:gd name="T41" fmla="*/ 5 h 35"/>
              <a:gd name="T42" fmla="*/ 4 w 57"/>
              <a:gd name="T43" fmla="*/ 2 h 35"/>
              <a:gd name="T44" fmla="*/ 0 w 57"/>
              <a:gd name="T45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" h="35">
                <a:moveTo>
                  <a:pt x="0" y="3"/>
                </a:moveTo>
                <a:cubicBezTo>
                  <a:pt x="0" y="3"/>
                  <a:pt x="3" y="7"/>
                  <a:pt x="4" y="8"/>
                </a:cubicBezTo>
                <a:cubicBezTo>
                  <a:pt x="4" y="9"/>
                  <a:pt x="9" y="12"/>
                  <a:pt x="9" y="12"/>
                </a:cubicBezTo>
                <a:cubicBezTo>
                  <a:pt x="9" y="12"/>
                  <a:pt x="10" y="14"/>
                  <a:pt x="10" y="15"/>
                </a:cubicBezTo>
                <a:cubicBezTo>
                  <a:pt x="11" y="16"/>
                  <a:pt x="10" y="19"/>
                  <a:pt x="10" y="20"/>
                </a:cubicBezTo>
                <a:cubicBezTo>
                  <a:pt x="10" y="21"/>
                  <a:pt x="19" y="35"/>
                  <a:pt x="30" y="34"/>
                </a:cubicBezTo>
                <a:cubicBezTo>
                  <a:pt x="30" y="34"/>
                  <a:pt x="44" y="35"/>
                  <a:pt x="55" y="12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3"/>
                  <a:pt x="57" y="3"/>
                  <a:pt x="57" y="3"/>
                </a:cubicBezTo>
                <a:cubicBezTo>
                  <a:pt x="54" y="2"/>
                  <a:pt x="54" y="2"/>
                  <a:pt x="54" y="2"/>
                </a:cubicBezTo>
                <a:cubicBezTo>
                  <a:pt x="51" y="4"/>
                  <a:pt x="51" y="4"/>
                  <a:pt x="51" y="4"/>
                </a:cubicBezTo>
                <a:cubicBezTo>
                  <a:pt x="49" y="7"/>
                  <a:pt x="49" y="7"/>
                  <a:pt x="49" y="7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4" y="6"/>
                  <a:pt x="44" y="6"/>
                </a:cubicBezTo>
                <a:cubicBezTo>
                  <a:pt x="40" y="4"/>
                  <a:pt x="40" y="4"/>
                  <a:pt x="40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2" y="0"/>
                  <a:pt x="32" y="0"/>
                </a:cubicBezTo>
                <a:cubicBezTo>
                  <a:pt x="31" y="0"/>
                  <a:pt x="26" y="0"/>
                  <a:pt x="25" y="0"/>
                </a:cubicBezTo>
                <a:cubicBezTo>
                  <a:pt x="25" y="1"/>
                  <a:pt x="21" y="2"/>
                  <a:pt x="20" y="3"/>
                </a:cubicBezTo>
                <a:cubicBezTo>
                  <a:pt x="18" y="4"/>
                  <a:pt x="12" y="5"/>
                  <a:pt x="11" y="5"/>
                </a:cubicBezTo>
                <a:cubicBezTo>
                  <a:pt x="10" y="5"/>
                  <a:pt x="4" y="2"/>
                  <a:pt x="4" y="2"/>
                </a:cubicBezTo>
                <a:lnTo>
                  <a:pt x="0" y="3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5359400" y="3538538"/>
            <a:ext cx="1163638" cy="2095500"/>
          </a:xfrm>
          <a:custGeom>
            <a:avLst/>
            <a:gdLst>
              <a:gd name="T0" fmla="*/ 131 w 150"/>
              <a:gd name="T1" fmla="*/ 8 h 270"/>
              <a:gd name="T2" fmla="*/ 142 w 150"/>
              <a:gd name="T3" fmla="*/ 137 h 270"/>
              <a:gd name="T4" fmla="*/ 145 w 150"/>
              <a:gd name="T5" fmla="*/ 221 h 270"/>
              <a:gd name="T6" fmla="*/ 146 w 150"/>
              <a:gd name="T7" fmla="*/ 250 h 270"/>
              <a:gd name="T8" fmla="*/ 147 w 150"/>
              <a:gd name="T9" fmla="*/ 254 h 270"/>
              <a:gd name="T10" fmla="*/ 145 w 150"/>
              <a:gd name="T11" fmla="*/ 264 h 270"/>
              <a:gd name="T12" fmla="*/ 128 w 150"/>
              <a:gd name="T13" fmla="*/ 269 h 270"/>
              <a:gd name="T14" fmla="*/ 114 w 150"/>
              <a:gd name="T15" fmla="*/ 270 h 270"/>
              <a:gd name="T16" fmla="*/ 109 w 150"/>
              <a:gd name="T17" fmla="*/ 266 h 270"/>
              <a:gd name="T18" fmla="*/ 109 w 150"/>
              <a:gd name="T19" fmla="*/ 258 h 270"/>
              <a:gd name="T20" fmla="*/ 99 w 150"/>
              <a:gd name="T21" fmla="*/ 222 h 270"/>
              <a:gd name="T22" fmla="*/ 96 w 150"/>
              <a:gd name="T23" fmla="*/ 197 h 270"/>
              <a:gd name="T24" fmla="*/ 94 w 150"/>
              <a:gd name="T25" fmla="*/ 171 h 270"/>
              <a:gd name="T26" fmla="*/ 79 w 150"/>
              <a:gd name="T27" fmla="*/ 94 h 270"/>
              <a:gd name="T28" fmla="*/ 74 w 150"/>
              <a:gd name="T29" fmla="*/ 68 h 270"/>
              <a:gd name="T30" fmla="*/ 61 w 150"/>
              <a:gd name="T31" fmla="*/ 161 h 270"/>
              <a:gd name="T32" fmla="*/ 49 w 150"/>
              <a:gd name="T33" fmla="*/ 231 h 270"/>
              <a:gd name="T34" fmla="*/ 47 w 150"/>
              <a:gd name="T35" fmla="*/ 238 h 270"/>
              <a:gd name="T36" fmla="*/ 43 w 150"/>
              <a:gd name="T37" fmla="*/ 257 h 270"/>
              <a:gd name="T38" fmla="*/ 41 w 150"/>
              <a:gd name="T39" fmla="*/ 265 h 270"/>
              <a:gd name="T40" fmla="*/ 38 w 150"/>
              <a:gd name="T41" fmla="*/ 268 h 270"/>
              <a:gd name="T42" fmla="*/ 34 w 150"/>
              <a:gd name="T43" fmla="*/ 267 h 270"/>
              <a:gd name="T44" fmla="*/ 8 w 150"/>
              <a:gd name="T45" fmla="*/ 263 h 270"/>
              <a:gd name="T46" fmla="*/ 6 w 150"/>
              <a:gd name="T47" fmla="*/ 262 h 270"/>
              <a:gd name="T48" fmla="*/ 3 w 150"/>
              <a:gd name="T49" fmla="*/ 247 h 270"/>
              <a:gd name="T50" fmla="*/ 4 w 150"/>
              <a:gd name="T51" fmla="*/ 238 h 270"/>
              <a:gd name="T52" fmla="*/ 5 w 150"/>
              <a:gd name="T53" fmla="*/ 226 h 270"/>
              <a:gd name="T54" fmla="*/ 8 w 150"/>
              <a:gd name="T55" fmla="*/ 234 h 270"/>
              <a:gd name="T56" fmla="*/ 9 w 150"/>
              <a:gd name="T57" fmla="*/ 242 h 270"/>
              <a:gd name="T58" fmla="*/ 11 w 150"/>
              <a:gd name="T59" fmla="*/ 237 h 270"/>
              <a:gd name="T60" fmla="*/ 11 w 150"/>
              <a:gd name="T61" fmla="*/ 201 h 270"/>
              <a:gd name="T62" fmla="*/ 12 w 150"/>
              <a:gd name="T63" fmla="*/ 155 h 270"/>
              <a:gd name="T64" fmla="*/ 15 w 150"/>
              <a:gd name="T65" fmla="*/ 106 h 270"/>
              <a:gd name="T66" fmla="*/ 17 w 150"/>
              <a:gd name="T67" fmla="*/ 76 h 270"/>
              <a:gd name="T68" fmla="*/ 21 w 150"/>
              <a:gd name="T69" fmla="*/ 22 h 270"/>
              <a:gd name="T70" fmla="*/ 20 w 150"/>
              <a:gd name="T71" fmla="*/ 18 h 270"/>
              <a:gd name="T72" fmla="*/ 17 w 150"/>
              <a:gd name="T73" fmla="*/ 43 h 270"/>
              <a:gd name="T74" fmla="*/ 13 w 150"/>
              <a:gd name="T75" fmla="*/ 106 h 270"/>
              <a:gd name="T76" fmla="*/ 12 w 150"/>
              <a:gd name="T77" fmla="*/ 111 h 270"/>
              <a:gd name="T78" fmla="*/ 10 w 150"/>
              <a:gd name="T79" fmla="*/ 110 h 270"/>
              <a:gd name="T80" fmla="*/ 17 w 150"/>
              <a:gd name="T81" fmla="*/ 10 h 270"/>
              <a:gd name="T82" fmla="*/ 29 w 150"/>
              <a:gd name="T83" fmla="*/ 11 h 270"/>
              <a:gd name="T84" fmla="*/ 43 w 150"/>
              <a:gd name="T85" fmla="*/ 11 h 270"/>
              <a:gd name="T86" fmla="*/ 71 w 150"/>
              <a:gd name="T87" fmla="*/ 0 h 270"/>
              <a:gd name="T88" fmla="*/ 76 w 150"/>
              <a:gd name="T89" fmla="*/ 3 h 270"/>
              <a:gd name="T90" fmla="*/ 82 w 150"/>
              <a:gd name="T91" fmla="*/ 7 h 270"/>
              <a:gd name="T92" fmla="*/ 105 w 150"/>
              <a:gd name="T93" fmla="*/ 10 h 270"/>
              <a:gd name="T94" fmla="*/ 119 w 150"/>
              <a:gd name="T95" fmla="*/ 9 h 270"/>
              <a:gd name="T96" fmla="*/ 131 w 150"/>
              <a:gd name="T97" fmla="*/ 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270">
                <a:moveTo>
                  <a:pt x="131" y="8"/>
                </a:moveTo>
                <a:cubicBezTo>
                  <a:pt x="135" y="51"/>
                  <a:pt x="139" y="94"/>
                  <a:pt x="142" y="137"/>
                </a:cubicBezTo>
                <a:cubicBezTo>
                  <a:pt x="144" y="165"/>
                  <a:pt x="144" y="193"/>
                  <a:pt x="145" y="221"/>
                </a:cubicBezTo>
                <a:cubicBezTo>
                  <a:pt x="145" y="231"/>
                  <a:pt x="149" y="240"/>
                  <a:pt x="146" y="250"/>
                </a:cubicBezTo>
                <a:cubicBezTo>
                  <a:pt x="145" y="251"/>
                  <a:pt x="147" y="252"/>
                  <a:pt x="147" y="254"/>
                </a:cubicBezTo>
                <a:cubicBezTo>
                  <a:pt x="150" y="258"/>
                  <a:pt x="150" y="261"/>
                  <a:pt x="145" y="264"/>
                </a:cubicBezTo>
                <a:cubicBezTo>
                  <a:pt x="140" y="268"/>
                  <a:pt x="134" y="268"/>
                  <a:pt x="128" y="269"/>
                </a:cubicBezTo>
                <a:cubicBezTo>
                  <a:pt x="124" y="269"/>
                  <a:pt x="119" y="269"/>
                  <a:pt x="114" y="270"/>
                </a:cubicBezTo>
                <a:cubicBezTo>
                  <a:pt x="111" y="270"/>
                  <a:pt x="110" y="268"/>
                  <a:pt x="109" y="266"/>
                </a:cubicBezTo>
                <a:cubicBezTo>
                  <a:pt x="108" y="263"/>
                  <a:pt x="109" y="261"/>
                  <a:pt x="109" y="258"/>
                </a:cubicBezTo>
                <a:cubicBezTo>
                  <a:pt x="106" y="246"/>
                  <a:pt x="104" y="233"/>
                  <a:pt x="99" y="222"/>
                </a:cubicBezTo>
                <a:cubicBezTo>
                  <a:pt x="96" y="214"/>
                  <a:pt x="96" y="206"/>
                  <a:pt x="96" y="197"/>
                </a:cubicBezTo>
                <a:cubicBezTo>
                  <a:pt x="95" y="188"/>
                  <a:pt x="95" y="179"/>
                  <a:pt x="94" y="171"/>
                </a:cubicBezTo>
                <a:cubicBezTo>
                  <a:pt x="89" y="145"/>
                  <a:pt x="84" y="119"/>
                  <a:pt x="79" y="94"/>
                </a:cubicBezTo>
                <a:cubicBezTo>
                  <a:pt x="77" y="85"/>
                  <a:pt x="77" y="77"/>
                  <a:pt x="74" y="68"/>
                </a:cubicBezTo>
                <a:cubicBezTo>
                  <a:pt x="69" y="100"/>
                  <a:pt x="66" y="131"/>
                  <a:pt x="61" y="161"/>
                </a:cubicBezTo>
                <a:cubicBezTo>
                  <a:pt x="58" y="185"/>
                  <a:pt x="52" y="207"/>
                  <a:pt x="49" y="231"/>
                </a:cubicBezTo>
                <a:cubicBezTo>
                  <a:pt x="49" y="233"/>
                  <a:pt x="48" y="236"/>
                  <a:pt x="47" y="238"/>
                </a:cubicBezTo>
                <a:cubicBezTo>
                  <a:pt x="43" y="244"/>
                  <a:pt x="42" y="250"/>
                  <a:pt x="43" y="257"/>
                </a:cubicBezTo>
                <a:cubicBezTo>
                  <a:pt x="43" y="260"/>
                  <a:pt x="42" y="262"/>
                  <a:pt x="41" y="265"/>
                </a:cubicBezTo>
                <a:cubicBezTo>
                  <a:pt x="40" y="266"/>
                  <a:pt x="40" y="267"/>
                  <a:pt x="38" y="268"/>
                </a:cubicBezTo>
                <a:cubicBezTo>
                  <a:pt x="37" y="268"/>
                  <a:pt x="35" y="268"/>
                  <a:pt x="34" y="267"/>
                </a:cubicBezTo>
                <a:cubicBezTo>
                  <a:pt x="26" y="261"/>
                  <a:pt x="17" y="263"/>
                  <a:pt x="8" y="263"/>
                </a:cubicBezTo>
                <a:cubicBezTo>
                  <a:pt x="7" y="263"/>
                  <a:pt x="6" y="263"/>
                  <a:pt x="6" y="262"/>
                </a:cubicBezTo>
                <a:cubicBezTo>
                  <a:pt x="2" y="258"/>
                  <a:pt x="0" y="253"/>
                  <a:pt x="3" y="247"/>
                </a:cubicBezTo>
                <a:cubicBezTo>
                  <a:pt x="5" y="244"/>
                  <a:pt x="5" y="241"/>
                  <a:pt x="4" y="238"/>
                </a:cubicBezTo>
                <a:cubicBezTo>
                  <a:pt x="2" y="234"/>
                  <a:pt x="4" y="230"/>
                  <a:pt x="5" y="226"/>
                </a:cubicBezTo>
                <a:cubicBezTo>
                  <a:pt x="9" y="228"/>
                  <a:pt x="7" y="231"/>
                  <a:pt x="8" y="234"/>
                </a:cubicBezTo>
                <a:cubicBezTo>
                  <a:pt x="9" y="237"/>
                  <a:pt x="8" y="239"/>
                  <a:pt x="9" y="242"/>
                </a:cubicBezTo>
                <a:cubicBezTo>
                  <a:pt x="11" y="241"/>
                  <a:pt x="11" y="239"/>
                  <a:pt x="11" y="237"/>
                </a:cubicBezTo>
                <a:cubicBezTo>
                  <a:pt x="9" y="225"/>
                  <a:pt x="10" y="213"/>
                  <a:pt x="11" y="201"/>
                </a:cubicBezTo>
                <a:cubicBezTo>
                  <a:pt x="11" y="186"/>
                  <a:pt x="12" y="170"/>
                  <a:pt x="12" y="155"/>
                </a:cubicBezTo>
                <a:cubicBezTo>
                  <a:pt x="12" y="138"/>
                  <a:pt x="14" y="122"/>
                  <a:pt x="15" y="106"/>
                </a:cubicBezTo>
                <a:cubicBezTo>
                  <a:pt x="16" y="96"/>
                  <a:pt x="16" y="86"/>
                  <a:pt x="17" y="76"/>
                </a:cubicBezTo>
                <a:cubicBezTo>
                  <a:pt x="18" y="58"/>
                  <a:pt x="18" y="40"/>
                  <a:pt x="21" y="22"/>
                </a:cubicBezTo>
                <a:cubicBezTo>
                  <a:pt x="21" y="21"/>
                  <a:pt x="22" y="19"/>
                  <a:pt x="20" y="18"/>
                </a:cubicBezTo>
                <a:cubicBezTo>
                  <a:pt x="18" y="27"/>
                  <a:pt x="18" y="35"/>
                  <a:pt x="17" y="43"/>
                </a:cubicBezTo>
                <a:cubicBezTo>
                  <a:pt x="15" y="64"/>
                  <a:pt x="15" y="85"/>
                  <a:pt x="13" y="106"/>
                </a:cubicBezTo>
                <a:cubicBezTo>
                  <a:pt x="13" y="108"/>
                  <a:pt x="13" y="109"/>
                  <a:pt x="12" y="111"/>
                </a:cubicBezTo>
                <a:cubicBezTo>
                  <a:pt x="11" y="112"/>
                  <a:pt x="10" y="111"/>
                  <a:pt x="10" y="110"/>
                </a:cubicBezTo>
                <a:cubicBezTo>
                  <a:pt x="11" y="77"/>
                  <a:pt x="11" y="43"/>
                  <a:pt x="17" y="10"/>
                </a:cubicBezTo>
                <a:cubicBezTo>
                  <a:pt x="21" y="8"/>
                  <a:pt x="25" y="11"/>
                  <a:pt x="29" y="11"/>
                </a:cubicBezTo>
                <a:cubicBezTo>
                  <a:pt x="34" y="13"/>
                  <a:pt x="38" y="12"/>
                  <a:pt x="43" y="11"/>
                </a:cubicBezTo>
                <a:cubicBezTo>
                  <a:pt x="53" y="10"/>
                  <a:pt x="62" y="6"/>
                  <a:pt x="71" y="0"/>
                </a:cubicBezTo>
                <a:cubicBezTo>
                  <a:pt x="74" y="0"/>
                  <a:pt x="75" y="2"/>
                  <a:pt x="76" y="3"/>
                </a:cubicBezTo>
                <a:cubicBezTo>
                  <a:pt x="78" y="5"/>
                  <a:pt x="80" y="7"/>
                  <a:pt x="82" y="7"/>
                </a:cubicBezTo>
                <a:cubicBezTo>
                  <a:pt x="90" y="10"/>
                  <a:pt x="97" y="10"/>
                  <a:pt x="105" y="10"/>
                </a:cubicBezTo>
                <a:cubicBezTo>
                  <a:pt x="110" y="10"/>
                  <a:pt x="114" y="10"/>
                  <a:pt x="119" y="9"/>
                </a:cubicBezTo>
                <a:cubicBezTo>
                  <a:pt x="123" y="9"/>
                  <a:pt x="127" y="7"/>
                  <a:pt x="131" y="8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3417887" y="2063750"/>
            <a:ext cx="2174875" cy="1279525"/>
          </a:xfrm>
          <a:custGeom>
            <a:avLst/>
            <a:gdLst>
              <a:gd name="T0" fmla="*/ 71 w 280"/>
              <a:gd name="T1" fmla="*/ 29 h 165"/>
              <a:gd name="T2" fmla="*/ 131 w 280"/>
              <a:gd name="T3" fmla="*/ 65 h 165"/>
              <a:gd name="T4" fmla="*/ 138 w 280"/>
              <a:gd name="T5" fmla="*/ 67 h 165"/>
              <a:gd name="T6" fmla="*/ 270 w 280"/>
              <a:gd name="T7" fmla="*/ 4 h 165"/>
              <a:gd name="T8" fmla="*/ 275 w 280"/>
              <a:gd name="T9" fmla="*/ 2 h 165"/>
              <a:gd name="T10" fmla="*/ 279 w 280"/>
              <a:gd name="T11" fmla="*/ 2 h 165"/>
              <a:gd name="T12" fmla="*/ 277 w 280"/>
              <a:gd name="T13" fmla="*/ 6 h 165"/>
              <a:gd name="T14" fmla="*/ 245 w 280"/>
              <a:gd name="T15" fmla="*/ 21 h 165"/>
              <a:gd name="T16" fmla="*/ 140 w 280"/>
              <a:gd name="T17" fmla="*/ 71 h 165"/>
              <a:gd name="T18" fmla="*/ 136 w 280"/>
              <a:gd name="T19" fmla="*/ 79 h 165"/>
              <a:gd name="T20" fmla="*/ 73 w 280"/>
              <a:gd name="T21" fmla="*/ 164 h 165"/>
              <a:gd name="T22" fmla="*/ 4 w 280"/>
              <a:gd name="T23" fmla="*/ 103 h 165"/>
              <a:gd name="T24" fmla="*/ 57 w 280"/>
              <a:gd name="T25" fmla="*/ 31 h 165"/>
              <a:gd name="T26" fmla="*/ 71 w 280"/>
              <a:gd name="T27" fmla="*/ 2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0" h="165">
                <a:moveTo>
                  <a:pt x="71" y="29"/>
                </a:moveTo>
                <a:cubicBezTo>
                  <a:pt x="98" y="30"/>
                  <a:pt x="118" y="42"/>
                  <a:pt x="131" y="65"/>
                </a:cubicBezTo>
                <a:cubicBezTo>
                  <a:pt x="133" y="69"/>
                  <a:pt x="134" y="69"/>
                  <a:pt x="138" y="67"/>
                </a:cubicBezTo>
                <a:cubicBezTo>
                  <a:pt x="182" y="46"/>
                  <a:pt x="226" y="25"/>
                  <a:pt x="270" y="4"/>
                </a:cubicBezTo>
                <a:cubicBezTo>
                  <a:pt x="272" y="3"/>
                  <a:pt x="273" y="3"/>
                  <a:pt x="275" y="2"/>
                </a:cubicBezTo>
                <a:cubicBezTo>
                  <a:pt x="276" y="1"/>
                  <a:pt x="278" y="0"/>
                  <a:pt x="279" y="2"/>
                </a:cubicBezTo>
                <a:cubicBezTo>
                  <a:pt x="280" y="4"/>
                  <a:pt x="278" y="5"/>
                  <a:pt x="277" y="6"/>
                </a:cubicBezTo>
                <a:cubicBezTo>
                  <a:pt x="266" y="11"/>
                  <a:pt x="256" y="16"/>
                  <a:pt x="245" y="21"/>
                </a:cubicBezTo>
                <a:cubicBezTo>
                  <a:pt x="210" y="38"/>
                  <a:pt x="175" y="55"/>
                  <a:pt x="140" y="71"/>
                </a:cubicBezTo>
                <a:cubicBezTo>
                  <a:pt x="136" y="73"/>
                  <a:pt x="135" y="75"/>
                  <a:pt x="136" y="79"/>
                </a:cubicBezTo>
                <a:cubicBezTo>
                  <a:pt x="147" y="121"/>
                  <a:pt x="117" y="162"/>
                  <a:pt x="73" y="164"/>
                </a:cubicBezTo>
                <a:cubicBezTo>
                  <a:pt x="39" y="165"/>
                  <a:pt x="8" y="138"/>
                  <a:pt x="4" y="103"/>
                </a:cubicBezTo>
                <a:cubicBezTo>
                  <a:pt x="0" y="70"/>
                  <a:pt x="24" y="37"/>
                  <a:pt x="57" y="31"/>
                </a:cubicBezTo>
                <a:cubicBezTo>
                  <a:pt x="62" y="30"/>
                  <a:pt x="67" y="29"/>
                  <a:pt x="71" y="2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6353175" y="1870075"/>
            <a:ext cx="2103438" cy="1287463"/>
          </a:xfrm>
          <a:custGeom>
            <a:avLst/>
            <a:gdLst>
              <a:gd name="T0" fmla="*/ 200 w 271"/>
              <a:gd name="T1" fmla="*/ 166 h 166"/>
              <a:gd name="T2" fmla="*/ 138 w 271"/>
              <a:gd name="T3" fmla="*/ 74 h 166"/>
              <a:gd name="T4" fmla="*/ 135 w 271"/>
              <a:gd name="T5" fmla="*/ 65 h 166"/>
              <a:gd name="T6" fmla="*/ 7 w 271"/>
              <a:gd name="T7" fmla="*/ 8 h 166"/>
              <a:gd name="T8" fmla="*/ 6 w 271"/>
              <a:gd name="T9" fmla="*/ 7 h 166"/>
              <a:gd name="T10" fmla="*/ 1 w 271"/>
              <a:gd name="T11" fmla="*/ 3 h 166"/>
              <a:gd name="T12" fmla="*/ 7 w 271"/>
              <a:gd name="T13" fmla="*/ 3 h 166"/>
              <a:gd name="T14" fmla="*/ 138 w 271"/>
              <a:gd name="T15" fmla="*/ 62 h 166"/>
              <a:gd name="T16" fmla="*/ 146 w 271"/>
              <a:gd name="T17" fmla="*/ 60 h 166"/>
              <a:gd name="T18" fmla="*/ 225 w 271"/>
              <a:gd name="T19" fmla="*/ 36 h 166"/>
              <a:gd name="T20" fmla="*/ 268 w 271"/>
              <a:gd name="T21" fmla="*/ 106 h 166"/>
              <a:gd name="T22" fmla="*/ 200 w 271"/>
              <a:gd name="T23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1" h="166">
                <a:moveTo>
                  <a:pt x="200" y="166"/>
                </a:moveTo>
                <a:cubicBezTo>
                  <a:pt x="153" y="166"/>
                  <a:pt x="121" y="118"/>
                  <a:pt x="138" y="74"/>
                </a:cubicBezTo>
                <a:cubicBezTo>
                  <a:pt x="140" y="69"/>
                  <a:pt x="140" y="67"/>
                  <a:pt x="135" y="65"/>
                </a:cubicBezTo>
                <a:cubicBezTo>
                  <a:pt x="92" y="46"/>
                  <a:pt x="50" y="27"/>
                  <a:pt x="7" y="8"/>
                </a:cubicBezTo>
                <a:cubicBezTo>
                  <a:pt x="7" y="8"/>
                  <a:pt x="6" y="8"/>
                  <a:pt x="6" y="7"/>
                </a:cubicBezTo>
                <a:cubicBezTo>
                  <a:pt x="4" y="6"/>
                  <a:pt x="0" y="6"/>
                  <a:pt x="1" y="3"/>
                </a:cubicBezTo>
                <a:cubicBezTo>
                  <a:pt x="3" y="0"/>
                  <a:pt x="6" y="2"/>
                  <a:pt x="7" y="3"/>
                </a:cubicBezTo>
                <a:cubicBezTo>
                  <a:pt x="51" y="23"/>
                  <a:pt x="94" y="42"/>
                  <a:pt x="138" y="62"/>
                </a:cubicBezTo>
                <a:cubicBezTo>
                  <a:pt x="142" y="64"/>
                  <a:pt x="143" y="64"/>
                  <a:pt x="146" y="60"/>
                </a:cubicBezTo>
                <a:cubicBezTo>
                  <a:pt x="163" y="35"/>
                  <a:pt x="196" y="25"/>
                  <a:pt x="225" y="36"/>
                </a:cubicBezTo>
                <a:cubicBezTo>
                  <a:pt x="253" y="47"/>
                  <a:pt x="271" y="76"/>
                  <a:pt x="268" y="106"/>
                </a:cubicBezTo>
                <a:cubicBezTo>
                  <a:pt x="264" y="140"/>
                  <a:pt x="235" y="166"/>
                  <a:pt x="200" y="16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3379787" y="914400"/>
            <a:ext cx="2103438" cy="1101725"/>
          </a:xfrm>
          <a:custGeom>
            <a:avLst/>
            <a:gdLst>
              <a:gd name="T0" fmla="*/ 144 w 271"/>
              <a:gd name="T1" fmla="*/ 74 h 142"/>
              <a:gd name="T2" fmla="*/ 143 w 271"/>
              <a:gd name="T3" fmla="*/ 84 h 142"/>
              <a:gd name="T4" fmla="*/ 147 w 271"/>
              <a:gd name="T5" fmla="*/ 90 h 142"/>
              <a:gd name="T6" fmla="*/ 265 w 271"/>
              <a:gd name="T7" fmla="*/ 114 h 142"/>
              <a:gd name="T8" fmla="*/ 267 w 271"/>
              <a:gd name="T9" fmla="*/ 114 h 142"/>
              <a:gd name="T10" fmla="*/ 270 w 271"/>
              <a:gd name="T11" fmla="*/ 117 h 142"/>
              <a:gd name="T12" fmla="*/ 266 w 271"/>
              <a:gd name="T13" fmla="*/ 119 h 142"/>
              <a:gd name="T14" fmla="*/ 241 w 271"/>
              <a:gd name="T15" fmla="*/ 113 h 142"/>
              <a:gd name="T16" fmla="*/ 145 w 271"/>
              <a:gd name="T17" fmla="*/ 94 h 142"/>
              <a:gd name="T18" fmla="*/ 139 w 271"/>
              <a:gd name="T19" fmla="*/ 98 h 142"/>
              <a:gd name="T20" fmla="*/ 73 w 271"/>
              <a:gd name="T21" fmla="*/ 141 h 142"/>
              <a:gd name="T22" fmla="*/ 12 w 271"/>
              <a:gd name="T23" fmla="*/ 94 h 142"/>
              <a:gd name="T24" fmla="*/ 60 w 271"/>
              <a:gd name="T25" fmla="*/ 9 h 142"/>
              <a:gd name="T26" fmla="*/ 143 w 271"/>
              <a:gd name="T27" fmla="*/ 63 h 142"/>
              <a:gd name="T28" fmla="*/ 144 w 271"/>
              <a:gd name="T29" fmla="*/ 7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1" h="142">
                <a:moveTo>
                  <a:pt x="144" y="74"/>
                </a:moveTo>
                <a:cubicBezTo>
                  <a:pt x="144" y="78"/>
                  <a:pt x="144" y="81"/>
                  <a:pt x="143" y="84"/>
                </a:cubicBezTo>
                <a:cubicBezTo>
                  <a:pt x="142" y="88"/>
                  <a:pt x="143" y="89"/>
                  <a:pt x="147" y="90"/>
                </a:cubicBezTo>
                <a:cubicBezTo>
                  <a:pt x="187" y="98"/>
                  <a:pt x="226" y="106"/>
                  <a:pt x="265" y="114"/>
                </a:cubicBezTo>
                <a:cubicBezTo>
                  <a:pt x="266" y="114"/>
                  <a:pt x="267" y="114"/>
                  <a:pt x="267" y="114"/>
                </a:cubicBezTo>
                <a:cubicBezTo>
                  <a:pt x="269" y="115"/>
                  <a:pt x="271" y="115"/>
                  <a:pt x="270" y="117"/>
                </a:cubicBezTo>
                <a:cubicBezTo>
                  <a:pt x="270" y="120"/>
                  <a:pt x="268" y="119"/>
                  <a:pt x="266" y="119"/>
                </a:cubicBezTo>
                <a:cubicBezTo>
                  <a:pt x="258" y="117"/>
                  <a:pt x="250" y="115"/>
                  <a:pt x="241" y="113"/>
                </a:cubicBezTo>
                <a:cubicBezTo>
                  <a:pt x="209" y="107"/>
                  <a:pt x="177" y="100"/>
                  <a:pt x="145" y="94"/>
                </a:cubicBezTo>
                <a:cubicBezTo>
                  <a:pt x="141" y="93"/>
                  <a:pt x="140" y="95"/>
                  <a:pt x="139" y="98"/>
                </a:cubicBezTo>
                <a:cubicBezTo>
                  <a:pt x="128" y="126"/>
                  <a:pt x="103" y="142"/>
                  <a:pt x="73" y="141"/>
                </a:cubicBezTo>
                <a:cubicBezTo>
                  <a:pt x="45" y="140"/>
                  <a:pt x="21" y="121"/>
                  <a:pt x="12" y="94"/>
                </a:cubicBezTo>
                <a:cubicBezTo>
                  <a:pt x="0" y="57"/>
                  <a:pt x="23" y="18"/>
                  <a:pt x="60" y="9"/>
                </a:cubicBezTo>
                <a:cubicBezTo>
                  <a:pt x="98" y="0"/>
                  <a:pt x="136" y="25"/>
                  <a:pt x="143" y="63"/>
                </a:cubicBezTo>
                <a:cubicBezTo>
                  <a:pt x="143" y="67"/>
                  <a:pt x="144" y="71"/>
                  <a:pt x="144" y="74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3433762" y="4865688"/>
            <a:ext cx="1724025" cy="1163638"/>
          </a:xfrm>
          <a:custGeom>
            <a:avLst/>
            <a:gdLst>
              <a:gd name="T0" fmla="*/ 72 w 222"/>
              <a:gd name="T1" fmla="*/ 0 h 150"/>
              <a:gd name="T2" fmla="*/ 140 w 222"/>
              <a:gd name="T3" fmla="*/ 69 h 150"/>
              <a:gd name="T4" fmla="*/ 145 w 222"/>
              <a:gd name="T5" fmla="*/ 75 h 150"/>
              <a:gd name="T6" fmla="*/ 217 w 222"/>
              <a:gd name="T7" fmla="*/ 91 h 150"/>
              <a:gd name="T8" fmla="*/ 221 w 222"/>
              <a:gd name="T9" fmla="*/ 94 h 150"/>
              <a:gd name="T10" fmla="*/ 216 w 222"/>
              <a:gd name="T11" fmla="*/ 95 h 150"/>
              <a:gd name="T12" fmla="*/ 146 w 222"/>
              <a:gd name="T13" fmla="*/ 79 h 150"/>
              <a:gd name="T14" fmla="*/ 138 w 222"/>
              <a:gd name="T15" fmla="*/ 85 h 150"/>
              <a:gd name="T16" fmla="*/ 34 w 222"/>
              <a:gd name="T17" fmla="*/ 123 h 150"/>
              <a:gd name="T18" fmla="*/ 7 w 222"/>
              <a:gd name="T19" fmla="*/ 52 h 150"/>
              <a:gd name="T20" fmla="*/ 66 w 222"/>
              <a:gd name="T21" fmla="*/ 1 h 150"/>
              <a:gd name="T22" fmla="*/ 72 w 222"/>
              <a:gd name="T23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2" h="150">
                <a:moveTo>
                  <a:pt x="72" y="0"/>
                </a:moveTo>
                <a:cubicBezTo>
                  <a:pt x="111" y="1"/>
                  <a:pt x="140" y="31"/>
                  <a:pt x="140" y="69"/>
                </a:cubicBezTo>
                <a:cubicBezTo>
                  <a:pt x="140" y="73"/>
                  <a:pt x="141" y="74"/>
                  <a:pt x="145" y="75"/>
                </a:cubicBezTo>
                <a:cubicBezTo>
                  <a:pt x="169" y="80"/>
                  <a:pt x="193" y="86"/>
                  <a:pt x="217" y="91"/>
                </a:cubicBezTo>
                <a:cubicBezTo>
                  <a:pt x="219" y="92"/>
                  <a:pt x="222" y="92"/>
                  <a:pt x="221" y="94"/>
                </a:cubicBezTo>
                <a:cubicBezTo>
                  <a:pt x="220" y="97"/>
                  <a:pt x="218" y="96"/>
                  <a:pt x="216" y="95"/>
                </a:cubicBezTo>
                <a:cubicBezTo>
                  <a:pt x="192" y="90"/>
                  <a:pt x="169" y="85"/>
                  <a:pt x="146" y="79"/>
                </a:cubicBezTo>
                <a:cubicBezTo>
                  <a:pt x="140" y="78"/>
                  <a:pt x="139" y="80"/>
                  <a:pt x="138" y="85"/>
                </a:cubicBezTo>
                <a:cubicBezTo>
                  <a:pt x="126" y="131"/>
                  <a:pt x="72" y="150"/>
                  <a:pt x="34" y="123"/>
                </a:cubicBezTo>
                <a:cubicBezTo>
                  <a:pt x="11" y="107"/>
                  <a:pt x="0" y="78"/>
                  <a:pt x="7" y="52"/>
                </a:cubicBezTo>
                <a:cubicBezTo>
                  <a:pt x="15" y="23"/>
                  <a:pt x="37" y="4"/>
                  <a:pt x="66" y="1"/>
                </a:cubicBezTo>
                <a:cubicBezTo>
                  <a:pt x="68" y="1"/>
                  <a:pt x="71" y="0"/>
                  <a:pt x="7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6872288" y="3421063"/>
            <a:ext cx="1560513" cy="1109663"/>
          </a:xfrm>
          <a:custGeom>
            <a:avLst/>
            <a:gdLst>
              <a:gd name="T0" fmla="*/ 201 w 201"/>
              <a:gd name="T1" fmla="*/ 74 h 143"/>
              <a:gd name="T2" fmla="*/ 137 w 201"/>
              <a:gd name="T3" fmla="*/ 141 h 143"/>
              <a:gd name="T4" fmla="*/ 67 w 201"/>
              <a:gd name="T5" fmla="*/ 84 h 143"/>
              <a:gd name="T6" fmla="*/ 72 w 201"/>
              <a:gd name="T7" fmla="*/ 47 h 143"/>
              <a:gd name="T8" fmla="*/ 70 w 201"/>
              <a:gd name="T9" fmla="*/ 40 h 143"/>
              <a:gd name="T10" fmla="*/ 7 w 201"/>
              <a:gd name="T11" fmla="*/ 8 h 143"/>
              <a:gd name="T12" fmla="*/ 4 w 201"/>
              <a:gd name="T13" fmla="*/ 6 h 143"/>
              <a:gd name="T14" fmla="*/ 1 w 201"/>
              <a:gd name="T15" fmla="*/ 2 h 143"/>
              <a:gd name="T16" fmla="*/ 6 w 201"/>
              <a:gd name="T17" fmla="*/ 2 h 143"/>
              <a:gd name="T18" fmla="*/ 23 w 201"/>
              <a:gd name="T19" fmla="*/ 11 h 143"/>
              <a:gd name="T20" fmla="*/ 71 w 201"/>
              <a:gd name="T21" fmla="*/ 37 h 143"/>
              <a:gd name="T22" fmla="*/ 79 w 201"/>
              <a:gd name="T23" fmla="*/ 35 h 143"/>
              <a:gd name="T24" fmla="*/ 150 w 201"/>
              <a:gd name="T25" fmla="*/ 8 h 143"/>
              <a:gd name="T26" fmla="*/ 201 w 201"/>
              <a:gd name="T27" fmla="*/ 65 h 143"/>
              <a:gd name="T28" fmla="*/ 201 w 201"/>
              <a:gd name="T29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1" h="143">
                <a:moveTo>
                  <a:pt x="201" y="74"/>
                </a:moveTo>
                <a:cubicBezTo>
                  <a:pt x="201" y="110"/>
                  <a:pt x="174" y="139"/>
                  <a:pt x="137" y="141"/>
                </a:cubicBezTo>
                <a:cubicBezTo>
                  <a:pt x="103" y="143"/>
                  <a:pt x="72" y="118"/>
                  <a:pt x="67" y="84"/>
                </a:cubicBezTo>
                <a:cubicBezTo>
                  <a:pt x="65" y="71"/>
                  <a:pt x="67" y="59"/>
                  <a:pt x="72" y="47"/>
                </a:cubicBezTo>
                <a:cubicBezTo>
                  <a:pt x="74" y="44"/>
                  <a:pt x="73" y="42"/>
                  <a:pt x="70" y="40"/>
                </a:cubicBezTo>
                <a:cubicBezTo>
                  <a:pt x="49" y="30"/>
                  <a:pt x="28" y="19"/>
                  <a:pt x="7" y="8"/>
                </a:cubicBezTo>
                <a:cubicBezTo>
                  <a:pt x="6" y="7"/>
                  <a:pt x="5" y="7"/>
                  <a:pt x="4" y="6"/>
                </a:cubicBezTo>
                <a:cubicBezTo>
                  <a:pt x="2" y="5"/>
                  <a:pt x="0" y="4"/>
                  <a:pt x="1" y="2"/>
                </a:cubicBezTo>
                <a:cubicBezTo>
                  <a:pt x="2" y="0"/>
                  <a:pt x="4" y="1"/>
                  <a:pt x="6" y="2"/>
                </a:cubicBezTo>
                <a:cubicBezTo>
                  <a:pt x="11" y="5"/>
                  <a:pt x="17" y="8"/>
                  <a:pt x="23" y="11"/>
                </a:cubicBezTo>
                <a:cubicBezTo>
                  <a:pt x="39" y="20"/>
                  <a:pt x="55" y="28"/>
                  <a:pt x="71" y="37"/>
                </a:cubicBezTo>
                <a:cubicBezTo>
                  <a:pt x="75" y="38"/>
                  <a:pt x="76" y="39"/>
                  <a:pt x="79" y="35"/>
                </a:cubicBezTo>
                <a:cubicBezTo>
                  <a:pt x="96" y="12"/>
                  <a:pt x="123" y="2"/>
                  <a:pt x="150" y="8"/>
                </a:cubicBezTo>
                <a:cubicBezTo>
                  <a:pt x="177" y="15"/>
                  <a:pt x="197" y="37"/>
                  <a:pt x="201" y="65"/>
                </a:cubicBezTo>
                <a:cubicBezTo>
                  <a:pt x="201" y="68"/>
                  <a:pt x="201" y="71"/>
                  <a:pt x="201" y="74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6345238" y="790575"/>
            <a:ext cx="1590675" cy="1093788"/>
          </a:xfrm>
          <a:custGeom>
            <a:avLst/>
            <a:gdLst>
              <a:gd name="T0" fmla="*/ 131 w 205"/>
              <a:gd name="T1" fmla="*/ 141 h 141"/>
              <a:gd name="T2" fmla="*/ 70 w 205"/>
              <a:gd name="T3" fmla="*/ 101 h 141"/>
              <a:gd name="T4" fmla="*/ 61 w 205"/>
              <a:gd name="T5" fmla="*/ 97 h 141"/>
              <a:gd name="T6" fmla="*/ 8 w 205"/>
              <a:gd name="T7" fmla="*/ 116 h 141"/>
              <a:gd name="T8" fmla="*/ 4 w 205"/>
              <a:gd name="T9" fmla="*/ 117 h 141"/>
              <a:gd name="T10" fmla="*/ 1 w 205"/>
              <a:gd name="T11" fmla="*/ 115 h 141"/>
              <a:gd name="T12" fmla="*/ 3 w 205"/>
              <a:gd name="T13" fmla="*/ 112 h 141"/>
              <a:gd name="T14" fmla="*/ 9 w 205"/>
              <a:gd name="T15" fmla="*/ 110 h 141"/>
              <a:gd name="T16" fmla="*/ 60 w 205"/>
              <a:gd name="T17" fmla="*/ 93 h 141"/>
              <a:gd name="T18" fmla="*/ 65 w 205"/>
              <a:gd name="T19" fmla="*/ 85 h 141"/>
              <a:gd name="T20" fmla="*/ 118 w 205"/>
              <a:gd name="T21" fmla="*/ 8 h 141"/>
              <a:gd name="T22" fmla="*/ 197 w 205"/>
              <a:gd name="T23" fmla="*/ 60 h 141"/>
              <a:gd name="T24" fmla="*/ 145 w 205"/>
              <a:gd name="T25" fmla="*/ 140 h 141"/>
              <a:gd name="T26" fmla="*/ 131 w 205"/>
              <a:gd name="T27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5" h="141">
                <a:moveTo>
                  <a:pt x="131" y="141"/>
                </a:moveTo>
                <a:cubicBezTo>
                  <a:pt x="102" y="140"/>
                  <a:pt x="82" y="127"/>
                  <a:pt x="70" y="101"/>
                </a:cubicBezTo>
                <a:cubicBezTo>
                  <a:pt x="67" y="96"/>
                  <a:pt x="66" y="96"/>
                  <a:pt x="61" y="97"/>
                </a:cubicBezTo>
                <a:cubicBezTo>
                  <a:pt x="43" y="103"/>
                  <a:pt x="26" y="109"/>
                  <a:pt x="8" y="116"/>
                </a:cubicBezTo>
                <a:cubicBezTo>
                  <a:pt x="7" y="116"/>
                  <a:pt x="5" y="116"/>
                  <a:pt x="4" y="117"/>
                </a:cubicBezTo>
                <a:cubicBezTo>
                  <a:pt x="3" y="117"/>
                  <a:pt x="1" y="117"/>
                  <a:pt x="1" y="115"/>
                </a:cubicBezTo>
                <a:cubicBezTo>
                  <a:pt x="0" y="114"/>
                  <a:pt x="2" y="113"/>
                  <a:pt x="3" y="112"/>
                </a:cubicBezTo>
                <a:cubicBezTo>
                  <a:pt x="5" y="112"/>
                  <a:pt x="7" y="111"/>
                  <a:pt x="9" y="110"/>
                </a:cubicBezTo>
                <a:cubicBezTo>
                  <a:pt x="26" y="105"/>
                  <a:pt x="43" y="98"/>
                  <a:pt x="60" y="93"/>
                </a:cubicBezTo>
                <a:cubicBezTo>
                  <a:pt x="65" y="92"/>
                  <a:pt x="66" y="90"/>
                  <a:pt x="65" y="85"/>
                </a:cubicBezTo>
                <a:cubicBezTo>
                  <a:pt x="59" y="49"/>
                  <a:pt x="82" y="15"/>
                  <a:pt x="118" y="8"/>
                </a:cubicBezTo>
                <a:cubicBezTo>
                  <a:pt x="153" y="0"/>
                  <a:pt x="190" y="24"/>
                  <a:pt x="197" y="60"/>
                </a:cubicBezTo>
                <a:cubicBezTo>
                  <a:pt x="205" y="96"/>
                  <a:pt x="181" y="133"/>
                  <a:pt x="145" y="140"/>
                </a:cubicBezTo>
                <a:cubicBezTo>
                  <a:pt x="140" y="141"/>
                  <a:pt x="136" y="141"/>
                  <a:pt x="131" y="141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3433762" y="3560763"/>
            <a:ext cx="1544638" cy="1071563"/>
          </a:xfrm>
          <a:custGeom>
            <a:avLst/>
            <a:gdLst>
              <a:gd name="T0" fmla="*/ 69 w 199"/>
              <a:gd name="T1" fmla="*/ 138 h 138"/>
              <a:gd name="T2" fmla="*/ 2 w 199"/>
              <a:gd name="T3" fmla="*/ 75 h 138"/>
              <a:gd name="T4" fmla="*/ 61 w 199"/>
              <a:gd name="T5" fmla="*/ 4 h 138"/>
              <a:gd name="T6" fmla="*/ 132 w 199"/>
              <a:gd name="T7" fmla="*/ 46 h 138"/>
              <a:gd name="T8" fmla="*/ 140 w 199"/>
              <a:gd name="T9" fmla="*/ 50 h 138"/>
              <a:gd name="T10" fmla="*/ 192 w 199"/>
              <a:gd name="T11" fmla="*/ 35 h 138"/>
              <a:gd name="T12" fmla="*/ 195 w 199"/>
              <a:gd name="T13" fmla="*/ 34 h 138"/>
              <a:gd name="T14" fmla="*/ 199 w 199"/>
              <a:gd name="T15" fmla="*/ 36 h 138"/>
              <a:gd name="T16" fmla="*/ 197 w 199"/>
              <a:gd name="T17" fmla="*/ 39 h 138"/>
              <a:gd name="T18" fmla="*/ 191 w 199"/>
              <a:gd name="T19" fmla="*/ 40 h 138"/>
              <a:gd name="T20" fmla="*/ 140 w 199"/>
              <a:gd name="T21" fmla="*/ 55 h 138"/>
              <a:gd name="T22" fmla="*/ 136 w 199"/>
              <a:gd name="T23" fmla="*/ 61 h 138"/>
              <a:gd name="T24" fmla="*/ 69 w 199"/>
              <a:gd name="T25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9" h="138">
                <a:moveTo>
                  <a:pt x="69" y="138"/>
                </a:moveTo>
                <a:cubicBezTo>
                  <a:pt x="34" y="138"/>
                  <a:pt x="4" y="110"/>
                  <a:pt x="2" y="75"/>
                </a:cubicBezTo>
                <a:cubicBezTo>
                  <a:pt x="0" y="39"/>
                  <a:pt x="26" y="8"/>
                  <a:pt x="61" y="4"/>
                </a:cubicBezTo>
                <a:cubicBezTo>
                  <a:pt x="92" y="0"/>
                  <a:pt x="120" y="17"/>
                  <a:pt x="132" y="46"/>
                </a:cubicBezTo>
                <a:cubicBezTo>
                  <a:pt x="134" y="51"/>
                  <a:pt x="135" y="51"/>
                  <a:pt x="140" y="50"/>
                </a:cubicBezTo>
                <a:cubicBezTo>
                  <a:pt x="157" y="45"/>
                  <a:pt x="175" y="40"/>
                  <a:pt x="192" y="35"/>
                </a:cubicBezTo>
                <a:cubicBezTo>
                  <a:pt x="193" y="35"/>
                  <a:pt x="194" y="35"/>
                  <a:pt x="195" y="34"/>
                </a:cubicBezTo>
                <a:cubicBezTo>
                  <a:pt x="197" y="34"/>
                  <a:pt x="198" y="34"/>
                  <a:pt x="199" y="36"/>
                </a:cubicBezTo>
                <a:cubicBezTo>
                  <a:pt x="199" y="37"/>
                  <a:pt x="198" y="38"/>
                  <a:pt x="197" y="39"/>
                </a:cubicBezTo>
                <a:cubicBezTo>
                  <a:pt x="195" y="39"/>
                  <a:pt x="193" y="40"/>
                  <a:pt x="191" y="40"/>
                </a:cubicBezTo>
                <a:cubicBezTo>
                  <a:pt x="174" y="45"/>
                  <a:pt x="157" y="50"/>
                  <a:pt x="140" y="55"/>
                </a:cubicBezTo>
                <a:cubicBezTo>
                  <a:pt x="137" y="55"/>
                  <a:pt x="135" y="57"/>
                  <a:pt x="136" y="61"/>
                </a:cubicBezTo>
                <a:cubicBezTo>
                  <a:pt x="142" y="101"/>
                  <a:pt x="111" y="138"/>
                  <a:pt x="69" y="138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5072063" y="5594350"/>
            <a:ext cx="1700213" cy="419100"/>
          </a:xfrm>
          <a:custGeom>
            <a:avLst/>
            <a:gdLst>
              <a:gd name="T0" fmla="*/ 183 w 219"/>
              <a:gd name="T1" fmla="*/ 1 h 54"/>
              <a:gd name="T2" fmla="*/ 210 w 219"/>
              <a:gd name="T3" fmla="*/ 12 h 54"/>
              <a:gd name="T4" fmla="*/ 210 w 219"/>
              <a:gd name="T5" fmla="*/ 33 h 54"/>
              <a:gd name="T6" fmla="*/ 176 w 219"/>
              <a:gd name="T7" fmla="*/ 47 h 54"/>
              <a:gd name="T8" fmla="*/ 86 w 219"/>
              <a:gd name="T9" fmla="*/ 52 h 54"/>
              <a:gd name="T10" fmla="*/ 19 w 219"/>
              <a:gd name="T11" fmla="*/ 39 h 54"/>
              <a:gd name="T12" fmla="*/ 12 w 219"/>
              <a:gd name="T13" fmla="*/ 35 h 54"/>
              <a:gd name="T14" fmla="*/ 13 w 219"/>
              <a:gd name="T15" fmla="*/ 10 h 54"/>
              <a:gd name="T16" fmla="*/ 42 w 219"/>
              <a:gd name="T17" fmla="*/ 0 h 54"/>
              <a:gd name="T18" fmla="*/ 38 w 219"/>
              <a:gd name="T19" fmla="*/ 12 h 54"/>
              <a:gd name="T20" fmla="*/ 35 w 219"/>
              <a:gd name="T21" fmla="*/ 15 h 54"/>
              <a:gd name="T22" fmla="*/ 28 w 219"/>
              <a:gd name="T23" fmla="*/ 29 h 54"/>
              <a:gd name="T24" fmla="*/ 29 w 219"/>
              <a:gd name="T25" fmla="*/ 32 h 54"/>
              <a:gd name="T26" fmla="*/ 32 w 219"/>
              <a:gd name="T27" fmla="*/ 36 h 54"/>
              <a:gd name="T28" fmla="*/ 48 w 219"/>
              <a:gd name="T29" fmla="*/ 37 h 54"/>
              <a:gd name="T30" fmla="*/ 119 w 219"/>
              <a:gd name="T31" fmla="*/ 45 h 54"/>
              <a:gd name="T32" fmla="*/ 169 w 219"/>
              <a:gd name="T33" fmla="*/ 38 h 54"/>
              <a:gd name="T34" fmla="*/ 174 w 219"/>
              <a:gd name="T35" fmla="*/ 37 h 54"/>
              <a:gd name="T36" fmla="*/ 185 w 219"/>
              <a:gd name="T37" fmla="*/ 37 h 54"/>
              <a:gd name="T38" fmla="*/ 191 w 219"/>
              <a:gd name="T39" fmla="*/ 33 h 54"/>
              <a:gd name="T40" fmla="*/ 189 w 219"/>
              <a:gd name="T41" fmla="*/ 16 h 54"/>
              <a:gd name="T42" fmla="*/ 183 w 219"/>
              <a:gd name="T43" fmla="*/ 6 h 54"/>
              <a:gd name="T44" fmla="*/ 183 w 219"/>
              <a:gd name="T45" fmla="*/ 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9" h="54">
                <a:moveTo>
                  <a:pt x="183" y="1"/>
                </a:moveTo>
                <a:cubicBezTo>
                  <a:pt x="193" y="3"/>
                  <a:pt x="202" y="6"/>
                  <a:pt x="210" y="12"/>
                </a:cubicBezTo>
                <a:cubicBezTo>
                  <a:pt x="219" y="19"/>
                  <a:pt x="219" y="26"/>
                  <a:pt x="210" y="33"/>
                </a:cubicBezTo>
                <a:cubicBezTo>
                  <a:pt x="200" y="41"/>
                  <a:pt x="188" y="44"/>
                  <a:pt x="176" y="47"/>
                </a:cubicBezTo>
                <a:cubicBezTo>
                  <a:pt x="146" y="53"/>
                  <a:pt x="116" y="54"/>
                  <a:pt x="86" y="52"/>
                </a:cubicBezTo>
                <a:cubicBezTo>
                  <a:pt x="63" y="51"/>
                  <a:pt x="41" y="48"/>
                  <a:pt x="19" y="39"/>
                </a:cubicBezTo>
                <a:cubicBezTo>
                  <a:pt x="17" y="37"/>
                  <a:pt x="14" y="36"/>
                  <a:pt x="12" y="35"/>
                </a:cubicBezTo>
                <a:cubicBezTo>
                  <a:pt x="0" y="27"/>
                  <a:pt x="1" y="18"/>
                  <a:pt x="13" y="10"/>
                </a:cubicBezTo>
                <a:cubicBezTo>
                  <a:pt x="22" y="5"/>
                  <a:pt x="31" y="2"/>
                  <a:pt x="42" y="0"/>
                </a:cubicBezTo>
                <a:cubicBezTo>
                  <a:pt x="43" y="5"/>
                  <a:pt x="40" y="8"/>
                  <a:pt x="38" y="12"/>
                </a:cubicBezTo>
                <a:cubicBezTo>
                  <a:pt x="37" y="13"/>
                  <a:pt x="36" y="14"/>
                  <a:pt x="35" y="15"/>
                </a:cubicBezTo>
                <a:cubicBezTo>
                  <a:pt x="29" y="18"/>
                  <a:pt x="27" y="23"/>
                  <a:pt x="28" y="29"/>
                </a:cubicBezTo>
                <a:cubicBezTo>
                  <a:pt x="28" y="30"/>
                  <a:pt x="28" y="31"/>
                  <a:pt x="29" y="32"/>
                </a:cubicBezTo>
                <a:cubicBezTo>
                  <a:pt x="29" y="34"/>
                  <a:pt x="30" y="35"/>
                  <a:pt x="32" y="36"/>
                </a:cubicBezTo>
                <a:cubicBezTo>
                  <a:pt x="37" y="38"/>
                  <a:pt x="43" y="36"/>
                  <a:pt x="48" y="37"/>
                </a:cubicBezTo>
                <a:cubicBezTo>
                  <a:pt x="71" y="44"/>
                  <a:pt x="95" y="46"/>
                  <a:pt x="119" y="45"/>
                </a:cubicBezTo>
                <a:cubicBezTo>
                  <a:pt x="136" y="44"/>
                  <a:pt x="152" y="42"/>
                  <a:pt x="169" y="38"/>
                </a:cubicBezTo>
                <a:cubicBezTo>
                  <a:pt x="170" y="37"/>
                  <a:pt x="172" y="37"/>
                  <a:pt x="174" y="37"/>
                </a:cubicBezTo>
                <a:cubicBezTo>
                  <a:pt x="178" y="37"/>
                  <a:pt x="181" y="37"/>
                  <a:pt x="185" y="37"/>
                </a:cubicBezTo>
                <a:cubicBezTo>
                  <a:pt x="188" y="36"/>
                  <a:pt x="190" y="35"/>
                  <a:pt x="191" y="33"/>
                </a:cubicBezTo>
                <a:cubicBezTo>
                  <a:pt x="195" y="27"/>
                  <a:pt x="193" y="21"/>
                  <a:pt x="189" y="16"/>
                </a:cubicBezTo>
                <a:cubicBezTo>
                  <a:pt x="186" y="13"/>
                  <a:pt x="184" y="10"/>
                  <a:pt x="183" y="6"/>
                </a:cubicBezTo>
                <a:cubicBezTo>
                  <a:pt x="183" y="5"/>
                  <a:pt x="182" y="3"/>
                  <a:pt x="183" y="1"/>
                </a:cubicBezTo>
                <a:close/>
              </a:path>
            </a:pathLst>
          </a:custGeom>
          <a:solidFill>
            <a:srgbClr val="ECC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5638800" y="1373188"/>
            <a:ext cx="604838" cy="395288"/>
          </a:xfrm>
          <a:custGeom>
            <a:avLst/>
            <a:gdLst>
              <a:gd name="T0" fmla="*/ 20 w 78"/>
              <a:gd name="T1" fmla="*/ 7 h 51"/>
              <a:gd name="T2" fmla="*/ 43 w 78"/>
              <a:gd name="T3" fmla="*/ 1 h 51"/>
              <a:gd name="T4" fmla="*/ 63 w 78"/>
              <a:gd name="T5" fmla="*/ 12 h 51"/>
              <a:gd name="T6" fmla="*/ 73 w 78"/>
              <a:gd name="T7" fmla="*/ 36 h 51"/>
              <a:gd name="T8" fmla="*/ 75 w 78"/>
              <a:gd name="T9" fmla="*/ 42 h 51"/>
              <a:gd name="T10" fmla="*/ 74 w 78"/>
              <a:gd name="T11" fmla="*/ 49 h 51"/>
              <a:gd name="T12" fmla="*/ 73 w 78"/>
              <a:gd name="T13" fmla="*/ 50 h 51"/>
              <a:gd name="T14" fmla="*/ 70 w 78"/>
              <a:gd name="T15" fmla="*/ 51 h 51"/>
              <a:gd name="T16" fmla="*/ 65 w 78"/>
              <a:gd name="T17" fmla="*/ 51 h 51"/>
              <a:gd name="T18" fmla="*/ 13 w 78"/>
              <a:gd name="T19" fmla="*/ 51 h 51"/>
              <a:gd name="T20" fmla="*/ 8 w 78"/>
              <a:gd name="T21" fmla="*/ 51 h 51"/>
              <a:gd name="T22" fmla="*/ 6 w 78"/>
              <a:gd name="T23" fmla="*/ 50 h 51"/>
              <a:gd name="T24" fmla="*/ 4 w 78"/>
              <a:gd name="T25" fmla="*/ 49 h 51"/>
              <a:gd name="T26" fmla="*/ 4 w 78"/>
              <a:gd name="T27" fmla="*/ 41 h 51"/>
              <a:gd name="T28" fmla="*/ 6 w 78"/>
              <a:gd name="T29" fmla="*/ 33 h 51"/>
              <a:gd name="T30" fmla="*/ 10 w 78"/>
              <a:gd name="T31" fmla="*/ 34 h 51"/>
              <a:gd name="T32" fmla="*/ 21 w 78"/>
              <a:gd name="T33" fmla="*/ 13 h 51"/>
              <a:gd name="T34" fmla="*/ 20 w 78"/>
              <a:gd name="T35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51">
                <a:moveTo>
                  <a:pt x="20" y="7"/>
                </a:moveTo>
                <a:cubicBezTo>
                  <a:pt x="27" y="1"/>
                  <a:pt x="34" y="0"/>
                  <a:pt x="43" y="1"/>
                </a:cubicBezTo>
                <a:cubicBezTo>
                  <a:pt x="51" y="2"/>
                  <a:pt x="57" y="6"/>
                  <a:pt x="63" y="12"/>
                </a:cubicBezTo>
                <a:cubicBezTo>
                  <a:pt x="69" y="19"/>
                  <a:pt x="71" y="27"/>
                  <a:pt x="73" y="36"/>
                </a:cubicBezTo>
                <a:cubicBezTo>
                  <a:pt x="73" y="38"/>
                  <a:pt x="73" y="40"/>
                  <a:pt x="75" y="42"/>
                </a:cubicBezTo>
                <a:cubicBezTo>
                  <a:pt x="78" y="44"/>
                  <a:pt x="76" y="47"/>
                  <a:pt x="74" y="49"/>
                </a:cubicBezTo>
                <a:cubicBezTo>
                  <a:pt x="74" y="50"/>
                  <a:pt x="74" y="50"/>
                  <a:pt x="73" y="50"/>
                </a:cubicBezTo>
                <a:cubicBezTo>
                  <a:pt x="72" y="51"/>
                  <a:pt x="71" y="51"/>
                  <a:pt x="70" y="51"/>
                </a:cubicBezTo>
                <a:cubicBezTo>
                  <a:pt x="68" y="51"/>
                  <a:pt x="66" y="51"/>
                  <a:pt x="65" y="51"/>
                </a:cubicBezTo>
                <a:cubicBezTo>
                  <a:pt x="48" y="49"/>
                  <a:pt x="30" y="50"/>
                  <a:pt x="13" y="51"/>
                </a:cubicBezTo>
                <a:cubicBezTo>
                  <a:pt x="12" y="51"/>
                  <a:pt x="10" y="51"/>
                  <a:pt x="8" y="51"/>
                </a:cubicBezTo>
                <a:cubicBezTo>
                  <a:pt x="7" y="51"/>
                  <a:pt x="6" y="51"/>
                  <a:pt x="6" y="50"/>
                </a:cubicBezTo>
                <a:cubicBezTo>
                  <a:pt x="5" y="50"/>
                  <a:pt x="4" y="50"/>
                  <a:pt x="4" y="49"/>
                </a:cubicBezTo>
                <a:cubicBezTo>
                  <a:pt x="2" y="46"/>
                  <a:pt x="0" y="44"/>
                  <a:pt x="4" y="41"/>
                </a:cubicBezTo>
                <a:cubicBezTo>
                  <a:pt x="7" y="39"/>
                  <a:pt x="4" y="35"/>
                  <a:pt x="6" y="33"/>
                </a:cubicBezTo>
                <a:cubicBezTo>
                  <a:pt x="8" y="32"/>
                  <a:pt x="8" y="35"/>
                  <a:pt x="10" y="34"/>
                </a:cubicBezTo>
                <a:cubicBezTo>
                  <a:pt x="13" y="27"/>
                  <a:pt x="14" y="19"/>
                  <a:pt x="21" y="13"/>
                </a:cubicBezTo>
                <a:cubicBezTo>
                  <a:pt x="24" y="11"/>
                  <a:pt x="20" y="9"/>
                  <a:pt x="20" y="7"/>
                </a:cubicBezTo>
                <a:close/>
              </a:path>
            </a:pathLst>
          </a:custGeom>
          <a:solidFill>
            <a:srgbClr val="EDC2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6423025" y="2832100"/>
            <a:ext cx="317500" cy="674688"/>
          </a:xfrm>
          <a:custGeom>
            <a:avLst/>
            <a:gdLst>
              <a:gd name="T0" fmla="*/ 18 w 41"/>
              <a:gd name="T1" fmla="*/ 84 h 87"/>
              <a:gd name="T2" fmla="*/ 0 w 41"/>
              <a:gd name="T3" fmla="*/ 7 h 87"/>
              <a:gd name="T4" fmla="*/ 2 w 41"/>
              <a:gd name="T5" fmla="*/ 5 h 87"/>
              <a:gd name="T6" fmla="*/ 28 w 41"/>
              <a:gd name="T7" fmla="*/ 0 h 87"/>
              <a:gd name="T8" fmla="*/ 29 w 41"/>
              <a:gd name="T9" fmla="*/ 1 h 87"/>
              <a:gd name="T10" fmla="*/ 37 w 41"/>
              <a:gd name="T11" fmla="*/ 48 h 87"/>
              <a:gd name="T12" fmla="*/ 41 w 41"/>
              <a:gd name="T13" fmla="*/ 84 h 87"/>
              <a:gd name="T14" fmla="*/ 18 w 41"/>
              <a:gd name="T15" fmla="*/ 8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87">
                <a:moveTo>
                  <a:pt x="18" y="84"/>
                </a:moveTo>
                <a:cubicBezTo>
                  <a:pt x="13" y="58"/>
                  <a:pt x="8" y="32"/>
                  <a:pt x="0" y="7"/>
                </a:cubicBezTo>
                <a:cubicBezTo>
                  <a:pt x="1" y="6"/>
                  <a:pt x="1" y="5"/>
                  <a:pt x="2" y="5"/>
                </a:cubicBezTo>
                <a:cubicBezTo>
                  <a:pt x="10" y="3"/>
                  <a:pt x="19" y="0"/>
                  <a:pt x="28" y="0"/>
                </a:cubicBezTo>
                <a:cubicBezTo>
                  <a:pt x="28" y="0"/>
                  <a:pt x="29" y="0"/>
                  <a:pt x="29" y="1"/>
                </a:cubicBezTo>
                <a:cubicBezTo>
                  <a:pt x="33" y="16"/>
                  <a:pt x="35" y="32"/>
                  <a:pt x="37" y="48"/>
                </a:cubicBezTo>
                <a:cubicBezTo>
                  <a:pt x="39" y="60"/>
                  <a:pt x="40" y="72"/>
                  <a:pt x="41" y="84"/>
                </a:cubicBezTo>
                <a:cubicBezTo>
                  <a:pt x="33" y="87"/>
                  <a:pt x="25" y="87"/>
                  <a:pt x="18" y="84"/>
                </a:cubicBezTo>
                <a:close/>
              </a:path>
            </a:pathLst>
          </a:custGeom>
          <a:solidFill>
            <a:srgbClr val="F5A8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6337300" y="2303463"/>
            <a:ext cx="341313" cy="644525"/>
          </a:xfrm>
          <a:custGeom>
            <a:avLst/>
            <a:gdLst>
              <a:gd name="T0" fmla="*/ 40 w 44"/>
              <a:gd name="T1" fmla="*/ 69 h 83"/>
              <a:gd name="T2" fmla="*/ 11 w 44"/>
              <a:gd name="T3" fmla="*/ 75 h 83"/>
              <a:gd name="T4" fmla="*/ 7 w 44"/>
              <a:gd name="T5" fmla="*/ 83 h 83"/>
              <a:gd name="T6" fmla="*/ 3 w 44"/>
              <a:gd name="T7" fmla="*/ 75 h 83"/>
              <a:gd name="T8" fmla="*/ 1 w 44"/>
              <a:gd name="T9" fmla="*/ 34 h 83"/>
              <a:gd name="T10" fmla="*/ 2 w 44"/>
              <a:gd name="T11" fmla="*/ 14 h 83"/>
              <a:gd name="T12" fmla="*/ 3 w 44"/>
              <a:gd name="T13" fmla="*/ 5 h 83"/>
              <a:gd name="T14" fmla="*/ 6 w 44"/>
              <a:gd name="T15" fmla="*/ 0 h 83"/>
              <a:gd name="T16" fmla="*/ 24 w 44"/>
              <a:gd name="T17" fmla="*/ 19 h 83"/>
              <a:gd name="T18" fmla="*/ 42 w 44"/>
              <a:gd name="T19" fmla="*/ 62 h 83"/>
              <a:gd name="T20" fmla="*/ 40 w 44"/>
              <a:gd name="T21" fmla="*/ 6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83">
                <a:moveTo>
                  <a:pt x="40" y="69"/>
                </a:moveTo>
                <a:cubicBezTo>
                  <a:pt x="30" y="71"/>
                  <a:pt x="21" y="73"/>
                  <a:pt x="11" y="75"/>
                </a:cubicBezTo>
                <a:cubicBezTo>
                  <a:pt x="4" y="75"/>
                  <a:pt x="9" y="80"/>
                  <a:pt x="7" y="83"/>
                </a:cubicBezTo>
                <a:cubicBezTo>
                  <a:pt x="4" y="81"/>
                  <a:pt x="4" y="78"/>
                  <a:pt x="3" y="75"/>
                </a:cubicBezTo>
                <a:cubicBezTo>
                  <a:pt x="1" y="62"/>
                  <a:pt x="0" y="48"/>
                  <a:pt x="1" y="34"/>
                </a:cubicBezTo>
                <a:cubicBezTo>
                  <a:pt x="2" y="28"/>
                  <a:pt x="2" y="21"/>
                  <a:pt x="2" y="14"/>
                </a:cubicBezTo>
                <a:cubicBezTo>
                  <a:pt x="2" y="11"/>
                  <a:pt x="2" y="8"/>
                  <a:pt x="3" y="5"/>
                </a:cubicBezTo>
                <a:cubicBezTo>
                  <a:pt x="4" y="3"/>
                  <a:pt x="4" y="1"/>
                  <a:pt x="6" y="0"/>
                </a:cubicBezTo>
                <a:cubicBezTo>
                  <a:pt x="15" y="4"/>
                  <a:pt x="20" y="10"/>
                  <a:pt x="24" y="19"/>
                </a:cubicBezTo>
                <a:cubicBezTo>
                  <a:pt x="30" y="33"/>
                  <a:pt x="37" y="47"/>
                  <a:pt x="42" y="62"/>
                </a:cubicBezTo>
                <a:cubicBezTo>
                  <a:pt x="43" y="65"/>
                  <a:pt x="44" y="68"/>
                  <a:pt x="40" y="6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6484938" y="3482975"/>
            <a:ext cx="279400" cy="544513"/>
          </a:xfrm>
          <a:custGeom>
            <a:avLst/>
            <a:gdLst>
              <a:gd name="T0" fmla="*/ 10 w 36"/>
              <a:gd name="T1" fmla="*/ 0 h 70"/>
              <a:gd name="T2" fmla="*/ 33 w 36"/>
              <a:gd name="T3" fmla="*/ 0 h 70"/>
              <a:gd name="T4" fmla="*/ 35 w 36"/>
              <a:gd name="T5" fmla="*/ 4 h 70"/>
              <a:gd name="T6" fmla="*/ 35 w 36"/>
              <a:gd name="T7" fmla="*/ 49 h 70"/>
              <a:gd name="T8" fmla="*/ 21 w 36"/>
              <a:gd name="T9" fmla="*/ 67 h 70"/>
              <a:gd name="T10" fmla="*/ 12 w 36"/>
              <a:gd name="T11" fmla="*/ 60 h 70"/>
              <a:gd name="T12" fmla="*/ 13 w 36"/>
              <a:gd name="T13" fmla="*/ 48 h 70"/>
              <a:gd name="T14" fmla="*/ 10 w 36"/>
              <a:gd name="T15" fmla="*/ 39 h 70"/>
              <a:gd name="T16" fmla="*/ 9 w 36"/>
              <a:gd name="T17" fmla="*/ 44 h 70"/>
              <a:gd name="T18" fmla="*/ 6 w 36"/>
              <a:gd name="T19" fmla="*/ 48 h 70"/>
              <a:gd name="T20" fmla="*/ 1 w 36"/>
              <a:gd name="T21" fmla="*/ 44 h 70"/>
              <a:gd name="T22" fmla="*/ 2 w 36"/>
              <a:gd name="T23" fmla="*/ 33 h 70"/>
              <a:gd name="T24" fmla="*/ 9 w 36"/>
              <a:gd name="T25" fmla="*/ 2 h 70"/>
              <a:gd name="T26" fmla="*/ 10 w 36"/>
              <a:gd name="T2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" h="70">
                <a:moveTo>
                  <a:pt x="10" y="0"/>
                </a:moveTo>
                <a:cubicBezTo>
                  <a:pt x="17" y="0"/>
                  <a:pt x="25" y="0"/>
                  <a:pt x="33" y="0"/>
                </a:cubicBezTo>
                <a:cubicBezTo>
                  <a:pt x="35" y="0"/>
                  <a:pt x="35" y="2"/>
                  <a:pt x="35" y="4"/>
                </a:cubicBezTo>
                <a:cubicBezTo>
                  <a:pt x="35" y="19"/>
                  <a:pt x="36" y="34"/>
                  <a:pt x="35" y="49"/>
                </a:cubicBezTo>
                <a:cubicBezTo>
                  <a:pt x="35" y="60"/>
                  <a:pt x="32" y="64"/>
                  <a:pt x="21" y="67"/>
                </a:cubicBezTo>
                <a:cubicBezTo>
                  <a:pt x="15" y="70"/>
                  <a:pt x="12" y="67"/>
                  <a:pt x="12" y="60"/>
                </a:cubicBezTo>
                <a:cubicBezTo>
                  <a:pt x="12" y="56"/>
                  <a:pt x="13" y="52"/>
                  <a:pt x="13" y="48"/>
                </a:cubicBezTo>
                <a:cubicBezTo>
                  <a:pt x="13" y="45"/>
                  <a:pt x="13" y="42"/>
                  <a:pt x="10" y="39"/>
                </a:cubicBezTo>
                <a:cubicBezTo>
                  <a:pt x="10" y="41"/>
                  <a:pt x="9" y="43"/>
                  <a:pt x="9" y="44"/>
                </a:cubicBezTo>
                <a:cubicBezTo>
                  <a:pt x="8" y="46"/>
                  <a:pt x="8" y="48"/>
                  <a:pt x="6" y="48"/>
                </a:cubicBezTo>
                <a:cubicBezTo>
                  <a:pt x="3" y="48"/>
                  <a:pt x="2" y="46"/>
                  <a:pt x="1" y="44"/>
                </a:cubicBezTo>
                <a:cubicBezTo>
                  <a:pt x="0" y="40"/>
                  <a:pt x="1" y="36"/>
                  <a:pt x="2" y="33"/>
                </a:cubicBezTo>
                <a:cubicBezTo>
                  <a:pt x="7" y="23"/>
                  <a:pt x="10" y="13"/>
                  <a:pt x="9" y="2"/>
                </a:cubicBezTo>
                <a:cubicBezTo>
                  <a:pt x="8" y="1"/>
                  <a:pt x="9" y="0"/>
                  <a:pt x="10" y="0"/>
                </a:cubicBezTo>
                <a:close/>
              </a:path>
            </a:pathLst>
          </a:custGeom>
          <a:solidFill>
            <a:srgbClr val="EC6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5149850" y="2778125"/>
            <a:ext cx="279400" cy="682625"/>
          </a:xfrm>
          <a:custGeom>
            <a:avLst/>
            <a:gdLst>
              <a:gd name="T0" fmla="*/ 36 w 36"/>
              <a:gd name="T1" fmla="*/ 8 h 88"/>
              <a:gd name="T2" fmla="*/ 21 w 36"/>
              <a:gd name="T3" fmla="*/ 78 h 88"/>
              <a:gd name="T4" fmla="*/ 20 w 36"/>
              <a:gd name="T5" fmla="*/ 85 h 88"/>
              <a:gd name="T6" fmla="*/ 3 w 36"/>
              <a:gd name="T7" fmla="*/ 86 h 88"/>
              <a:gd name="T8" fmla="*/ 1 w 36"/>
              <a:gd name="T9" fmla="*/ 78 h 88"/>
              <a:gd name="T10" fmla="*/ 8 w 36"/>
              <a:gd name="T11" fmla="*/ 23 h 88"/>
              <a:gd name="T12" fmla="*/ 12 w 36"/>
              <a:gd name="T13" fmla="*/ 2 h 88"/>
              <a:gd name="T14" fmla="*/ 23 w 36"/>
              <a:gd name="T15" fmla="*/ 3 h 88"/>
              <a:gd name="T16" fmla="*/ 36 w 36"/>
              <a:gd name="T17" fmla="*/ 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88">
                <a:moveTo>
                  <a:pt x="36" y="8"/>
                </a:moveTo>
                <a:cubicBezTo>
                  <a:pt x="30" y="31"/>
                  <a:pt x="25" y="54"/>
                  <a:pt x="21" y="78"/>
                </a:cubicBezTo>
                <a:cubicBezTo>
                  <a:pt x="20" y="80"/>
                  <a:pt x="20" y="83"/>
                  <a:pt x="20" y="85"/>
                </a:cubicBezTo>
                <a:cubicBezTo>
                  <a:pt x="14" y="88"/>
                  <a:pt x="8" y="87"/>
                  <a:pt x="3" y="86"/>
                </a:cubicBezTo>
                <a:cubicBezTo>
                  <a:pt x="0" y="83"/>
                  <a:pt x="1" y="81"/>
                  <a:pt x="1" y="78"/>
                </a:cubicBezTo>
                <a:cubicBezTo>
                  <a:pt x="0" y="59"/>
                  <a:pt x="4" y="41"/>
                  <a:pt x="8" y="23"/>
                </a:cubicBezTo>
                <a:cubicBezTo>
                  <a:pt x="9" y="16"/>
                  <a:pt x="10" y="9"/>
                  <a:pt x="12" y="2"/>
                </a:cubicBezTo>
                <a:cubicBezTo>
                  <a:pt x="16" y="0"/>
                  <a:pt x="20" y="2"/>
                  <a:pt x="23" y="3"/>
                </a:cubicBezTo>
                <a:cubicBezTo>
                  <a:pt x="28" y="4"/>
                  <a:pt x="33" y="3"/>
                  <a:pt x="36" y="8"/>
                </a:cubicBezTo>
                <a:close/>
              </a:path>
            </a:pathLst>
          </a:custGeom>
          <a:solidFill>
            <a:srgbClr val="F5A8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5453063" y="2265363"/>
            <a:ext cx="153988" cy="854075"/>
          </a:xfrm>
          <a:custGeom>
            <a:avLst/>
            <a:gdLst>
              <a:gd name="T0" fmla="*/ 3 w 20"/>
              <a:gd name="T1" fmla="*/ 0 h 110"/>
              <a:gd name="T2" fmla="*/ 4 w 20"/>
              <a:gd name="T3" fmla="*/ 0 h 110"/>
              <a:gd name="T4" fmla="*/ 13 w 20"/>
              <a:gd name="T5" fmla="*/ 2 h 110"/>
              <a:gd name="T6" fmla="*/ 17 w 20"/>
              <a:gd name="T7" fmla="*/ 4 h 110"/>
              <a:gd name="T8" fmla="*/ 18 w 20"/>
              <a:gd name="T9" fmla="*/ 9 h 110"/>
              <a:gd name="T10" fmla="*/ 19 w 20"/>
              <a:gd name="T11" fmla="*/ 101 h 110"/>
              <a:gd name="T12" fmla="*/ 18 w 20"/>
              <a:gd name="T13" fmla="*/ 107 h 110"/>
              <a:gd name="T14" fmla="*/ 0 w 20"/>
              <a:gd name="T15" fmla="*/ 109 h 110"/>
              <a:gd name="T16" fmla="*/ 0 w 20"/>
              <a:gd name="T17" fmla="*/ 94 h 110"/>
              <a:gd name="T18" fmla="*/ 0 w 20"/>
              <a:gd name="T19" fmla="*/ 91 h 110"/>
              <a:gd name="T20" fmla="*/ 2 w 20"/>
              <a:gd name="T21" fmla="*/ 8 h 110"/>
              <a:gd name="T22" fmla="*/ 3 w 20"/>
              <a:gd name="T23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10">
                <a:moveTo>
                  <a:pt x="3" y="0"/>
                </a:moveTo>
                <a:cubicBezTo>
                  <a:pt x="3" y="0"/>
                  <a:pt x="4" y="0"/>
                  <a:pt x="4" y="0"/>
                </a:cubicBezTo>
                <a:cubicBezTo>
                  <a:pt x="7" y="2"/>
                  <a:pt x="9" y="4"/>
                  <a:pt x="13" y="2"/>
                </a:cubicBezTo>
                <a:cubicBezTo>
                  <a:pt x="14" y="1"/>
                  <a:pt x="16" y="2"/>
                  <a:pt x="17" y="4"/>
                </a:cubicBezTo>
                <a:cubicBezTo>
                  <a:pt x="18" y="5"/>
                  <a:pt x="18" y="7"/>
                  <a:pt x="18" y="9"/>
                </a:cubicBezTo>
                <a:cubicBezTo>
                  <a:pt x="18" y="40"/>
                  <a:pt x="20" y="70"/>
                  <a:pt x="19" y="101"/>
                </a:cubicBezTo>
                <a:cubicBezTo>
                  <a:pt x="19" y="103"/>
                  <a:pt x="19" y="105"/>
                  <a:pt x="18" y="107"/>
                </a:cubicBezTo>
                <a:cubicBezTo>
                  <a:pt x="12" y="110"/>
                  <a:pt x="6" y="110"/>
                  <a:pt x="0" y="109"/>
                </a:cubicBezTo>
                <a:cubicBezTo>
                  <a:pt x="0" y="104"/>
                  <a:pt x="0" y="99"/>
                  <a:pt x="0" y="94"/>
                </a:cubicBezTo>
                <a:cubicBezTo>
                  <a:pt x="0" y="93"/>
                  <a:pt x="0" y="92"/>
                  <a:pt x="0" y="91"/>
                </a:cubicBezTo>
                <a:cubicBezTo>
                  <a:pt x="0" y="64"/>
                  <a:pt x="2" y="36"/>
                  <a:pt x="2" y="8"/>
                </a:cubicBezTo>
                <a:cubicBezTo>
                  <a:pt x="2" y="5"/>
                  <a:pt x="2" y="3"/>
                  <a:pt x="3" y="0"/>
                </a:cubicBezTo>
                <a:close/>
              </a:path>
            </a:pathLst>
          </a:custGeom>
          <a:solidFill>
            <a:srgbClr val="EB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5437188" y="2179638"/>
            <a:ext cx="969963" cy="1428750"/>
          </a:xfrm>
          <a:custGeom>
            <a:avLst/>
            <a:gdLst>
              <a:gd name="T0" fmla="*/ 2 w 125"/>
              <a:gd name="T1" fmla="*/ 120 h 184"/>
              <a:gd name="T2" fmla="*/ 19 w 125"/>
              <a:gd name="T3" fmla="*/ 118 h 184"/>
              <a:gd name="T4" fmla="*/ 28 w 125"/>
              <a:gd name="T5" fmla="*/ 125 h 184"/>
              <a:gd name="T6" fmla="*/ 35 w 125"/>
              <a:gd name="T7" fmla="*/ 129 h 184"/>
              <a:gd name="T8" fmla="*/ 47 w 125"/>
              <a:gd name="T9" fmla="*/ 128 h 184"/>
              <a:gd name="T10" fmla="*/ 50 w 125"/>
              <a:gd name="T11" fmla="*/ 116 h 184"/>
              <a:gd name="T12" fmla="*/ 60 w 125"/>
              <a:gd name="T13" fmla="*/ 81 h 184"/>
              <a:gd name="T14" fmla="*/ 63 w 125"/>
              <a:gd name="T15" fmla="*/ 71 h 184"/>
              <a:gd name="T16" fmla="*/ 81 w 125"/>
              <a:gd name="T17" fmla="*/ 20 h 184"/>
              <a:gd name="T18" fmla="*/ 91 w 125"/>
              <a:gd name="T19" fmla="*/ 0 h 184"/>
              <a:gd name="T20" fmla="*/ 94 w 125"/>
              <a:gd name="T21" fmla="*/ 2 h 184"/>
              <a:gd name="T22" fmla="*/ 93 w 125"/>
              <a:gd name="T23" fmla="*/ 8 h 184"/>
              <a:gd name="T24" fmla="*/ 60 w 125"/>
              <a:gd name="T25" fmla="*/ 103 h 184"/>
              <a:gd name="T26" fmla="*/ 55 w 125"/>
              <a:gd name="T27" fmla="*/ 121 h 184"/>
              <a:gd name="T28" fmla="*/ 61 w 125"/>
              <a:gd name="T29" fmla="*/ 129 h 184"/>
              <a:gd name="T30" fmla="*/ 94 w 125"/>
              <a:gd name="T31" fmla="*/ 129 h 184"/>
              <a:gd name="T32" fmla="*/ 96 w 125"/>
              <a:gd name="T33" fmla="*/ 127 h 184"/>
              <a:gd name="T34" fmla="*/ 109 w 125"/>
              <a:gd name="T35" fmla="*/ 117 h 184"/>
              <a:gd name="T36" fmla="*/ 123 w 125"/>
              <a:gd name="T37" fmla="*/ 120 h 184"/>
              <a:gd name="T38" fmla="*/ 124 w 125"/>
              <a:gd name="T39" fmla="*/ 122 h 184"/>
              <a:gd name="T40" fmla="*/ 112 w 125"/>
              <a:gd name="T41" fmla="*/ 123 h 184"/>
              <a:gd name="T42" fmla="*/ 103 w 125"/>
              <a:gd name="T43" fmla="*/ 130 h 184"/>
              <a:gd name="T44" fmla="*/ 103 w 125"/>
              <a:gd name="T45" fmla="*/ 140 h 184"/>
              <a:gd name="T46" fmla="*/ 114 w 125"/>
              <a:gd name="T47" fmla="*/ 148 h 184"/>
              <a:gd name="T48" fmla="*/ 124 w 125"/>
              <a:gd name="T49" fmla="*/ 148 h 184"/>
              <a:gd name="T50" fmla="*/ 124 w 125"/>
              <a:gd name="T51" fmla="*/ 151 h 184"/>
              <a:gd name="T52" fmla="*/ 110 w 125"/>
              <a:gd name="T53" fmla="*/ 153 h 184"/>
              <a:gd name="T54" fmla="*/ 98 w 125"/>
              <a:gd name="T55" fmla="*/ 145 h 184"/>
              <a:gd name="T56" fmla="*/ 94 w 125"/>
              <a:gd name="T57" fmla="*/ 140 h 184"/>
              <a:gd name="T58" fmla="*/ 62 w 125"/>
              <a:gd name="T59" fmla="*/ 139 h 184"/>
              <a:gd name="T60" fmla="*/ 56 w 125"/>
              <a:gd name="T61" fmla="*/ 146 h 184"/>
              <a:gd name="T62" fmla="*/ 67 w 125"/>
              <a:gd name="T63" fmla="*/ 172 h 184"/>
              <a:gd name="T64" fmla="*/ 71 w 125"/>
              <a:gd name="T65" fmla="*/ 183 h 184"/>
              <a:gd name="T66" fmla="*/ 66 w 125"/>
              <a:gd name="T67" fmla="*/ 181 h 184"/>
              <a:gd name="T68" fmla="*/ 61 w 125"/>
              <a:gd name="T69" fmla="*/ 176 h 184"/>
              <a:gd name="T70" fmla="*/ 51 w 125"/>
              <a:gd name="T71" fmla="*/ 146 h 184"/>
              <a:gd name="T72" fmla="*/ 43 w 125"/>
              <a:gd name="T73" fmla="*/ 140 h 184"/>
              <a:gd name="T74" fmla="*/ 33 w 125"/>
              <a:gd name="T75" fmla="*/ 140 h 184"/>
              <a:gd name="T76" fmla="*/ 27 w 125"/>
              <a:gd name="T77" fmla="*/ 145 h 184"/>
              <a:gd name="T78" fmla="*/ 18 w 125"/>
              <a:gd name="T79" fmla="*/ 153 h 184"/>
              <a:gd name="T80" fmla="*/ 2 w 125"/>
              <a:gd name="T81" fmla="*/ 151 h 184"/>
              <a:gd name="T82" fmla="*/ 2 w 125"/>
              <a:gd name="T83" fmla="*/ 149 h 184"/>
              <a:gd name="T84" fmla="*/ 12 w 125"/>
              <a:gd name="T85" fmla="*/ 148 h 184"/>
              <a:gd name="T86" fmla="*/ 22 w 125"/>
              <a:gd name="T87" fmla="*/ 140 h 184"/>
              <a:gd name="T88" fmla="*/ 22 w 125"/>
              <a:gd name="T89" fmla="*/ 131 h 184"/>
              <a:gd name="T90" fmla="*/ 13 w 125"/>
              <a:gd name="T91" fmla="*/ 123 h 184"/>
              <a:gd name="T92" fmla="*/ 0 w 125"/>
              <a:gd name="T93" fmla="*/ 123 h 184"/>
              <a:gd name="T94" fmla="*/ 2 w 125"/>
              <a:gd name="T95" fmla="*/ 12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5" h="184">
                <a:moveTo>
                  <a:pt x="2" y="120"/>
                </a:moveTo>
                <a:cubicBezTo>
                  <a:pt x="8" y="119"/>
                  <a:pt x="13" y="119"/>
                  <a:pt x="19" y="118"/>
                </a:cubicBezTo>
                <a:cubicBezTo>
                  <a:pt x="25" y="118"/>
                  <a:pt x="27" y="119"/>
                  <a:pt x="28" y="125"/>
                </a:cubicBezTo>
                <a:cubicBezTo>
                  <a:pt x="28" y="130"/>
                  <a:pt x="30" y="130"/>
                  <a:pt x="35" y="129"/>
                </a:cubicBezTo>
                <a:cubicBezTo>
                  <a:pt x="39" y="128"/>
                  <a:pt x="44" y="130"/>
                  <a:pt x="47" y="128"/>
                </a:cubicBezTo>
                <a:cubicBezTo>
                  <a:pt x="50" y="125"/>
                  <a:pt x="49" y="120"/>
                  <a:pt x="50" y="116"/>
                </a:cubicBezTo>
                <a:cubicBezTo>
                  <a:pt x="53" y="104"/>
                  <a:pt x="56" y="92"/>
                  <a:pt x="60" y="81"/>
                </a:cubicBezTo>
                <a:cubicBezTo>
                  <a:pt x="61" y="78"/>
                  <a:pt x="62" y="75"/>
                  <a:pt x="63" y="71"/>
                </a:cubicBezTo>
                <a:cubicBezTo>
                  <a:pt x="68" y="54"/>
                  <a:pt x="74" y="37"/>
                  <a:pt x="81" y="20"/>
                </a:cubicBezTo>
                <a:cubicBezTo>
                  <a:pt x="84" y="13"/>
                  <a:pt x="86" y="6"/>
                  <a:pt x="91" y="0"/>
                </a:cubicBezTo>
                <a:cubicBezTo>
                  <a:pt x="92" y="0"/>
                  <a:pt x="93" y="0"/>
                  <a:pt x="94" y="2"/>
                </a:cubicBezTo>
                <a:cubicBezTo>
                  <a:pt x="94" y="4"/>
                  <a:pt x="94" y="6"/>
                  <a:pt x="93" y="8"/>
                </a:cubicBezTo>
                <a:cubicBezTo>
                  <a:pt x="80" y="39"/>
                  <a:pt x="69" y="70"/>
                  <a:pt x="60" y="103"/>
                </a:cubicBezTo>
                <a:cubicBezTo>
                  <a:pt x="58" y="109"/>
                  <a:pt x="57" y="115"/>
                  <a:pt x="55" y="121"/>
                </a:cubicBezTo>
                <a:cubicBezTo>
                  <a:pt x="54" y="128"/>
                  <a:pt x="55" y="129"/>
                  <a:pt x="61" y="129"/>
                </a:cubicBezTo>
                <a:cubicBezTo>
                  <a:pt x="72" y="129"/>
                  <a:pt x="83" y="128"/>
                  <a:pt x="94" y="129"/>
                </a:cubicBezTo>
                <a:cubicBezTo>
                  <a:pt x="96" y="129"/>
                  <a:pt x="96" y="128"/>
                  <a:pt x="96" y="127"/>
                </a:cubicBezTo>
                <a:cubicBezTo>
                  <a:pt x="98" y="118"/>
                  <a:pt x="99" y="117"/>
                  <a:pt x="109" y="117"/>
                </a:cubicBezTo>
                <a:cubicBezTo>
                  <a:pt x="114" y="117"/>
                  <a:pt x="119" y="116"/>
                  <a:pt x="123" y="120"/>
                </a:cubicBezTo>
                <a:cubicBezTo>
                  <a:pt x="124" y="121"/>
                  <a:pt x="124" y="122"/>
                  <a:pt x="124" y="122"/>
                </a:cubicBezTo>
                <a:cubicBezTo>
                  <a:pt x="120" y="125"/>
                  <a:pt x="116" y="123"/>
                  <a:pt x="112" y="123"/>
                </a:cubicBezTo>
                <a:cubicBezTo>
                  <a:pt x="104" y="122"/>
                  <a:pt x="103" y="123"/>
                  <a:pt x="103" y="130"/>
                </a:cubicBezTo>
                <a:cubicBezTo>
                  <a:pt x="103" y="134"/>
                  <a:pt x="103" y="137"/>
                  <a:pt x="103" y="140"/>
                </a:cubicBezTo>
                <a:cubicBezTo>
                  <a:pt x="105" y="148"/>
                  <a:pt x="106" y="149"/>
                  <a:pt x="114" y="148"/>
                </a:cubicBezTo>
                <a:cubicBezTo>
                  <a:pt x="118" y="148"/>
                  <a:pt x="121" y="146"/>
                  <a:pt x="124" y="148"/>
                </a:cubicBezTo>
                <a:cubicBezTo>
                  <a:pt x="125" y="149"/>
                  <a:pt x="124" y="150"/>
                  <a:pt x="124" y="151"/>
                </a:cubicBezTo>
                <a:cubicBezTo>
                  <a:pt x="119" y="154"/>
                  <a:pt x="115" y="153"/>
                  <a:pt x="110" y="153"/>
                </a:cubicBezTo>
                <a:cubicBezTo>
                  <a:pt x="104" y="154"/>
                  <a:pt x="100" y="151"/>
                  <a:pt x="98" y="145"/>
                </a:cubicBezTo>
                <a:cubicBezTo>
                  <a:pt x="98" y="143"/>
                  <a:pt x="97" y="140"/>
                  <a:pt x="94" y="140"/>
                </a:cubicBezTo>
                <a:cubicBezTo>
                  <a:pt x="83" y="141"/>
                  <a:pt x="72" y="139"/>
                  <a:pt x="62" y="139"/>
                </a:cubicBezTo>
                <a:cubicBezTo>
                  <a:pt x="55" y="139"/>
                  <a:pt x="55" y="140"/>
                  <a:pt x="56" y="146"/>
                </a:cubicBezTo>
                <a:cubicBezTo>
                  <a:pt x="59" y="155"/>
                  <a:pt x="62" y="164"/>
                  <a:pt x="67" y="172"/>
                </a:cubicBezTo>
                <a:cubicBezTo>
                  <a:pt x="69" y="176"/>
                  <a:pt x="72" y="179"/>
                  <a:pt x="71" y="183"/>
                </a:cubicBezTo>
                <a:cubicBezTo>
                  <a:pt x="69" y="184"/>
                  <a:pt x="68" y="182"/>
                  <a:pt x="66" y="181"/>
                </a:cubicBezTo>
                <a:cubicBezTo>
                  <a:pt x="65" y="179"/>
                  <a:pt x="64" y="176"/>
                  <a:pt x="61" y="176"/>
                </a:cubicBezTo>
                <a:cubicBezTo>
                  <a:pt x="56" y="167"/>
                  <a:pt x="53" y="157"/>
                  <a:pt x="51" y="146"/>
                </a:cubicBezTo>
                <a:cubicBezTo>
                  <a:pt x="50" y="141"/>
                  <a:pt x="47" y="140"/>
                  <a:pt x="43" y="140"/>
                </a:cubicBezTo>
                <a:cubicBezTo>
                  <a:pt x="40" y="140"/>
                  <a:pt x="37" y="140"/>
                  <a:pt x="33" y="140"/>
                </a:cubicBezTo>
                <a:cubicBezTo>
                  <a:pt x="30" y="140"/>
                  <a:pt x="28" y="142"/>
                  <a:pt x="27" y="145"/>
                </a:cubicBezTo>
                <a:cubicBezTo>
                  <a:pt x="26" y="150"/>
                  <a:pt x="23" y="152"/>
                  <a:pt x="18" y="153"/>
                </a:cubicBezTo>
                <a:cubicBezTo>
                  <a:pt x="13" y="153"/>
                  <a:pt x="7" y="155"/>
                  <a:pt x="2" y="151"/>
                </a:cubicBezTo>
                <a:cubicBezTo>
                  <a:pt x="2" y="151"/>
                  <a:pt x="2" y="150"/>
                  <a:pt x="2" y="149"/>
                </a:cubicBezTo>
                <a:cubicBezTo>
                  <a:pt x="5" y="147"/>
                  <a:pt x="9" y="148"/>
                  <a:pt x="12" y="148"/>
                </a:cubicBezTo>
                <a:cubicBezTo>
                  <a:pt x="20" y="147"/>
                  <a:pt x="20" y="147"/>
                  <a:pt x="22" y="140"/>
                </a:cubicBezTo>
                <a:cubicBezTo>
                  <a:pt x="22" y="137"/>
                  <a:pt x="22" y="134"/>
                  <a:pt x="22" y="131"/>
                </a:cubicBezTo>
                <a:cubicBezTo>
                  <a:pt x="22" y="123"/>
                  <a:pt x="21" y="122"/>
                  <a:pt x="13" y="123"/>
                </a:cubicBezTo>
                <a:cubicBezTo>
                  <a:pt x="9" y="123"/>
                  <a:pt x="4" y="126"/>
                  <a:pt x="0" y="123"/>
                </a:cubicBezTo>
                <a:cubicBezTo>
                  <a:pt x="0" y="122"/>
                  <a:pt x="1" y="121"/>
                  <a:pt x="2" y="120"/>
                </a:cubicBezTo>
                <a:close/>
              </a:path>
            </a:pathLst>
          </a:custGeom>
          <a:solidFill>
            <a:srgbClr val="223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22"/>
          <p:cNvSpPr>
            <a:spLocks/>
          </p:cNvSpPr>
          <p:nvPr/>
        </p:nvSpPr>
        <p:spPr bwMode="auto">
          <a:xfrm>
            <a:off x="5095875" y="3421063"/>
            <a:ext cx="271463" cy="566738"/>
          </a:xfrm>
          <a:custGeom>
            <a:avLst/>
            <a:gdLst>
              <a:gd name="T0" fmla="*/ 9 w 35"/>
              <a:gd name="T1" fmla="*/ 2 h 73"/>
              <a:gd name="T2" fmla="*/ 27 w 35"/>
              <a:gd name="T3" fmla="*/ 2 h 73"/>
              <a:gd name="T4" fmla="*/ 27 w 35"/>
              <a:gd name="T5" fmla="*/ 3 h 73"/>
              <a:gd name="T6" fmla="*/ 34 w 35"/>
              <a:gd name="T7" fmla="*/ 37 h 73"/>
              <a:gd name="T8" fmla="*/ 35 w 35"/>
              <a:gd name="T9" fmla="*/ 44 h 73"/>
              <a:gd name="T10" fmla="*/ 31 w 35"/>
              <a:gd name="T11" fmla="*/ 50 h 73"/>
              <a:gd name="T12" fmla="*/ 27 w 35"/>
              <a:gd name="T13" fmla="*/ 45 h 73"/>
              <a:gd name="T14" fmla="*/ 26 w 35"/>
              <a:gd name="T15" fmla="*/ 41 h 73"/>
              <a:gd name="T16" fmla="*/ 23 w 35"/>
              <a:gd name="T17" fmla="*/ 53 h 73"/>
              <a:gd name="T18" fmla="*/ 23 w 35"/>
              <a:gd name="T19" fmla="*/ 55 h 73"/>
              <a:gd name="T20" fmla="*/ 7 w 35"/>
              <a:gd name="T21" fmla="*/ 66 h 73"/>
              <a:gd name="T22" fmla="*/ 6 w 35"/>
              <a:gd name="T23" fmla="*/ 58 h 73"/>
              <a:gd name="T24" fmla="*/ 5 w 35"/>
              <a:gd name="T25" fmla="*/ 35 h 73"/>
              <a:gd name="T26" fmla="*/ 6 w 35"/>
              <a:gd name="T27" fmla="*/ 7 h 73"/>
              <a:gd name="T28" fmla="*/ 4 w 35"/>
              <a:gd name="T29" fmla="*/ 14 h 73"/>
              <a:gd name="T30" fmla="*/ 3 w 35"/>
              <a:gd name="T31" fmla="*/ 29 h 73"/>
              <a:gd name="T32" fmla="*/ 1 w 35"/>
              <a:gd name="T33" fmla="*/ 31 h 73"/>
              <a:gd name="T34" fmla="*/ 1 w 35"/>
              <a:gd name="T35" fmla="*/ 29 h 73"/>
              <a:gd name="T36" fmla="*/ 1 w 35"/>
              <a:gd name="T37" fmla="*/ 2 h 73"/>
              <a:gd name="T38" fmla="*/ 9 w 35"/>
              <a:gd name="T39" fmla="*/ 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73">
                <a:moveTo>
                  <a:pt x="9" y="2"/>
                </a:moveTo>
                <a:cubicBezTo>
                  <a:pt x="15" y="2"/>
                  <a:pt x="21" y="2"/>
                  <a:pt x="27" y="2"/>
                </a:cubicBezTo>
                <a:cubicBezTo>
                  <a:pt x="27" y="2"/>
                  <a:pt x="27" y="3"/>
                  <a:pt x="27" y="3"/>
                </a:cubicBezTo>
                <a:cubicBezTo>
                  <a:pt x="26" y="15"/>
                  <a:pt x="30" y="26"/>
                  <a:pt x="34" y="37"/>
                </a:cubicBezTo>
                <a:cubicBezTo>
                  <a:pt x="35" y="39"/>
                  <a:pt x="35" y="42"/>
                  <a:pt x="35" y="44"/>
                </a:cubicBezTo>
                <a:cubicBezTo>
                  <a:pt x="35" y="47"/>
                  <a:pt x="34" y="50"/>
                  <a:pt x="31" y="50"/>
                </a:cubicBezTo>
                <a:cubicBezTo>
                  <a:pt x="28" y="50"/>
                  <a:pt x="27" y="47"/>
                  <a:pt x="27" y="45"/>
                </a:cubicBezTo>
                <a:cubicBezTo>
                  <a:pt x="27" y="44"/>
                  <a:pt x="26" y="43"/>
                  <a:pt x="26" y="41"/>
                </a:cubicBezTo>
                <a:cubicBezTo>
                  <a:pt x="23" y="45"/>
                  <a:pt x="23" y="49"/>
                  <a:pt x="23" y="53"/>
                </a:cubicBezTo>
                <a:cubicBezTo>
                  <a:pt x="23" y="54"/>
                  <a:pt x="23" y="55"/>
                  <a:pt x="23" y="55"/>
                </a:cubicBezTo>
                <a:cubicBezTo>
                  <a:pt x="25" y="72"/>
                  <a:pt x="23" y="73"/>
                  <a:pt x="7" y="66"/>
                </a:cubicBezTo>
                <a:cubicBezTo>
                  <a:pt x="8" y="63"/>
                  <a:pt x="7" y="61"/>
                  <a:pt x="6" y="58"/>
                </a:cubicBezTo>
                <a:cubicBezTo>
                  <a:pt x="3" y="50"/>
                  <a:pt x="4" y="43"/>
                  <a:pt x="5" y="35"/>
                </a:cubicBezTo>
                <a:cubicBezTo>
                  <a:pt x="7" y="26"/>
                  <a:pt x="7" y="16"/>
                  <a:pt x="6" y="7"/>
                </a:cubicBezTo>
                <a:cubicBezTo>
                  <a:pt x="4" y="10"/>
                  <a:pt x="4" y="10"/>
                  <a:pt x="4" y="14"/>
                </a:cubicBezTo>
                <a:cubicBezTo>
                  <a:pt x="4" y="19"/>
                  <a:pt x="5" y="24"/>
                  <a:pt x="3" y="29"/>
                </a:cubicBezTo>
                <a:cubicBezTo>
                  <a:pt x="3" y="30"/>
                  <a:pt x="3" y="32"/>
                  <a:pt x="1" y="31"/>
                </a:cubicBezTo>
                <a:cubicBezTo>
                  <a:pt x="0" y="31"/>
                  <a:pt x="1" y="30"/>
                  <a:pt x="1" y="29"/>
                </a:cubicBezTo>
                <a:cubicBezTo>
                  <a:pt x="1" y="20"/>
                  <a:pt x="1" y="11"/>
                  <a:pt x="1" y="2"/>
                </a:cubicBezTo>
                <a:cubicBezTo>
                  <a:pt x="4" y="0"/>
                  <a:pt x="7" y="0"/>
                  <a:pt x="9" y="2"/>
                </a:cubicBezTo>
                <a:close/>
              </a:path>
            </a:pathLst>
          </a:custGeom>
          <a:solidFill>
            <a:srgbClr val="EB6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>
            <a:off x="5235575" y="2265363"/>
            <a:ext cx="239713" cy="728663"/>
          </a:xfrm>
          <a:custGeom>
            <a:avLst/>
            <a:gdLst>
              <a:gd name="T0" fmla="*/ 31 w 31"/>
              <a:gd name="T1" fmla="*/ 0 h 94"/>
              <a:gd name="T2" fmla="*/ 30 w 31"/>
              <a:gd name="T3" fmla="*/ 86 h 94"/>
              <a:gd name="T4" fmla="*/ 28 w 31"/>
              <a:gd name="T5" fmla="*/ 94 h 94"/>
              <a:gd name="T6" fmla="*/ 27 w 31"/>
              <a:gd name="T7" fmla="*/ 79 h 94"/>
              <a:gd name="T8" fmla="*/ 25 w 31"/>
              <a:gd name="T9" fmla="*/ 74 h 94"/>
              <a:gd name="T10" fmla="*/ 2 w 31"/>
              <a:gd name="T11" fmla="*/ 68 h 94"/>
              <a:gd name="T12" fmla="*/ 0 w 31"/>
              <a:gd name="T13" fmla="*/ 68 h 94"/>
              <a:gd name="T14" fmla="*/ 28 w 31"/>
              <a:gd name="T15" fmla="*/ 7 h 94"/>
              <a:gd name="T16" fmla="*/ 22 w 31"/>
              <a:gd name="T17" fmla="*/ 10 h 94"/>
              <a:gd name="T18" fmla="*/ 17 w 31"/>
              <a:gd name="T19" fmla="*/ 13 h 94"/>
              <a:gd name="T20" fmla="*/ 17 w 31"/>
              <a:gd name="T21" fmla="*/ 12 h 94"/>
              <a:gd name="T22" fmla="*/ 17 w 31"/>
              <a:gd name="T23" fmla="*/ 12 h 94"/>
              <a:gd name="T24" fmla="*/ 31 w 31"/>
              <a:gd name="T2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94">
                <a:moveTo>
                  <a:pt x="31" y="0"/>
                </a:moveTo>
                <a:cubicBezTo>
                  <a:pt x="31" y="29"/>
                  <a:pt x="30" y="57"/>
                  <a:pt x="30" y="86"/>
                </a:cubicBezTo>
                <a:cubicBezTo>
                  <a:pt x="30" y="89"/>
                  <a:pt x="30" y="92"/>
                  <a:pt x="28" y="94"/>
                </a:cubicBezTo>
                <a:cubicBezTo>
                  <a:pt x="26" y="89"/>
                  <a:pt x="27" y="84"/>
                  <a:pt x="27" y="79"/>
                </a:cubicBezTo>
                <a:cubicBezTo>
                  <a:pt x="26" y="77"/>
                  <a:pt x="28" y="75"/>
                  <a:pt x="25" y="74"/>
                </a:cubicBezTo>
                <a:cubicBezTo>
                  <a:pt x="18" y="72"/>
                  <a:pt x="10" y="70"/>
                  <a:pt x="2" y="68"/>
                </a:cubicBezTo>
                <a:cubicBezTo>
                  <a:pt x="1" y="69"/>
                  <a:pt x="0" y="69"/>
                  <a:pt x="0" y="68"/>
                </a:cubicBezTo>
                <a:cubicBezTo>
                  <a:pt x="9" y="48"/>
                  <a:pt x="11" y="25"/>
                  <a:pt x="28" y="7"/>
                </a:cubicBezTo>
                <a:cubicBezTo>
                  <a:pt x="24" y="6"/>
                  <a:pt x="23" y="9"/>
                  <a:pt x="22" y="10"/>
                </a:cubicBezTo>
                <a:cubicBezTo>
                  <a:pt x="20" y="11"/>
                  <a:pt x="20" y="13"/>
                  <a:pt x="17" y="13"/>
                </a:cubicBezTo>
                <a:cubicBezTo>
                  <a:pt x="17" y="13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9" y="5"/>
                  <a:pt x="25" y="3"/>
                  <a:pt x="31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24"/>
          <p:cNvSpPr>
            <a:spLocks/>
          </p:cNvSpPr>
          <p:nvPr/>
        </p:nvSpPr>
        <p:spPr bwMode="auto">
          <a:xfrm>
            <a:off x="5397500" y="3646488"/>
            <a:ext cx="155575" cy="1800225"/>
          </a:xfrm>
          <a:custGeom>
            <a:avLst/>
            <a:gdLst>
              <a:gd name="T0" fmla="*/ 7 w 20"/>
              <a:gd name="T1" fmla="*/ 97 h 232"/>
              <a:gd name="T2" fmla="*/ 10 w 20"/>
              <a:gd name="T3" fmla="*/ 25 h 232"/>
              <a:gd name="T4" fmla="*/ 13 w 20"/>
              <a:gd name="T5" fmla="*/ 5 h 232"/>
              <a:gd name="T6" fmla="*/ 16 w 20"/>
              <a:gd name="T7" fmla="*/ 0 h 232"/>
              <a:gd name="T8" fmla="*/ 18 w 20"/>
              <a:gd name="T9" fmla="*/ 5 h 232"/>
              <a:gd name="T10" fmla="*/ 12 w 20"/>
              <a:gd name="T11" fmla="*/ 91 h 232"/>
              <a:gd name="T12" fmla="*/ 9 w 20"/>
              <a:gd name="T13" fmla="*/ 151 h 232"/>
              <a:gd name="T14" fmla="*/ 7 w 20"/>
              <a:gd name="T15" fmla="*/ 209 h 232"/>
              <a:gd name="T16" fmla="*/ 8 w 20"/>
              <a:gd name="T17" fmla="*/ 222 h 232"/>
              <a:gd name="T18" fmla="*/ 7 w 20"/>
              <a:gd name="T19" fmla="*/ 230 h 232"/>
              <a:gd name="T20" fmla="*/ 3 w 20"/>
              <a:gd name="T21" fmla="*/ 232 h 232"/>
              <a:gd name="T22" fmla="*/ 2 w 20"/>
              <a:gd name="T23" fmla="*/ 228 h 232"/>
              <a:gd name="T24" fmla="*/ 0 w 20"/>
              <a:gd name="T25" fmla="*/ 212 h 232"/>
              <a:gd name="T26" fmla="*/ 0 w 20"/>
              <a:gd name="T27" fmla="*/ 210 h 232"/>
              <a:gd name="T28" fmla="*/ 1 w 20"/>
              <a:gd name="T29" fmla="*/ 176 h 232"/>
              <a:gd name="T30" fmla="*/ 3 w 20"/>
              <a:gd name="T31" fmla="*/ 146 h 232"/>
              <a:gd name="T32" fmla="*/ 4 w 20"/>
              <a:gd name="T33" fmla="*/ 123 h 232"/>
              <a:gd name="T34" fmla="*/ 7 w 20"/>
              <a:gd name="T35" fmla="*/ 9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232">
                <a:moveTo>
                  <a:pt x="7" y="97"/>
                </a:moveTo>
                <a:cubicBezTo>
                  <a:pt x="8" y="73"/>
                  <a:pt x="9" y="49"/>
                  <a:pt x="10" y="25"/>
                </a:cubicBezTo>
                <a:cubicBezTo>
                  <a:pt x="11" y="19"/>
                  <a:pt x="12" y="12"/>
                  <a:pt x="13" y="5"/>
                </a:cubicBezTo>
                <a:cubicBezTo>
                  <a:pt x="13" y="3"/>
                  <a:pt x="13" y="0"/>
                  <a:pt x="16" y="0"/>
                </a:cubicBezTo>
                <a:cubicBezTo>
                  <a:pt x="20" y="0"/>
                  <a:pt x="19" y="3"/>
                  <a:pt x="18" y="5"/>
                </a:cubicBezTo>
                <a:cubicBezTo>
                  <a:pt x="14" y="34"/>
                  <a:pt x="14" y="62"/>
                  <a:pt x="12" y="91"/>
                </a:cubicBezTo>
                <a:cubicBezTo>
                  <a:pt x="11" y="111"/>
                  <a:pt x="9" y="131"/>
                  <a:pt x="9" y="151"/>
                </a:cubicBezTo>
                <a:cubicBezTo>
                  <a:pt x="9" y="170"/>
                  <a:pt x="7" y="190"/>
                  <a:pt x="7" y="209"/>
                </a:cubicBezTo>
                <a:cubicBezTo>
                  <a:pt x="7" y="213"/>
                  <a:pt x="6" y="218"/>
                  <a:pt x="8" y="222"/>
                </a:cubicBezTo>
                <a:cubicBezTo>
                  <a:pt x="8" y="225"/>
                  <a:pt x="9" y="228"/>
                  <a:pt x="7" y="230"/>
                </a:cubicBezTo>
                <a:cubicBezTo>
                  <a:pt x="6" y="231"/>
                  <a:pt x="4" y="232"/>
                  <a:pt x="3" y="232"/>
                </a:cubicBezTo>
                <a:cubicBezTo>
                  <a:pt x="1" y="231"/>
                  <a:pt x="1" y="230"/>
                  <a:pt x="2" y="228"/>
                </a:cubicBezTo>
                <a:cubicBezTo>
                  <a:pt x="3" y="223"/>
                  <a:pt x="1" y="217"/>
                  <a:pt x="0" y="212"/>
                </a:cubicBezTo>
                <a:cubicBezTo>
                  <a:pt x="0" y="211"/>
                  <a:pt x="0" y="210"/>
                  <a:pt x="0" y="210"/>
                </a:cubicBezTo>
                <a:cubicBezTo>
                  <a:pt x="1" y="198"/>
                  <a:pt x="2" y="187"/>
                  <a:pt x="1" y="176"/>
                </a:cubicBezTo>
                <a:cubicBezTo>
                  <a:pt x="2" y="166"/>
                  <a:pt x="1" y="156"/>
                  <a:pt x="3" y="146"/>
                </a:cubicBezTo>
                <a:cubicBezTo>
                  <a:pt x="5" y="139"/>
                  <a:pt x="3" y="131"/>
                  <a:pt x="4" y="123"/>
                </a:cubicBezTo>
                <a:cubicBezTo>
                  <a:pt x="6" y="114"/>
                  <a:pt x="3" y="106"/>
                  <a:pt x="7" y="97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25"/>
          <p:cNvSpPr>
            <a:spLocks/>
          </p:cNvSpPr>
          <p:nvPr/>
        </p:nvSpPr>
        <p:spPr bwMode="auto">
          <a:xfrm>
            <a:off x="6259513" y="2311400"/>
            <a:ext cx="139700" cy="800100"/>
          </a:xfrm>
          <a:custGeom>
            <a:avLst/>
            <a:gdLst>
              <a:gd name="T0" fmla="*/ 17 w 18"/>
              <a:gd name="T1" fmla="*/ 103 h 103"/>
              <a:gd name="T2" fmla="*/ 2 w 18"/>
              <a:gd name="T3" fmla="*/ 101 h 103"/>
              <a:gd name="T4" fmla="*/ 0 w 18"/>
              <a:gd name="T5" fmla="*/ 94 h 103"/>
              <a:gd name="T6" fmla="*/ 1 w 18"/>
              <a:gd name="T7" fmla="*/ 28 h 103"/>
              <a:gd name="T8" fmla="*/ 2 w 18"/>
              <a:gd name="T9" fmla="*/ 3 h 103"/>
              <a:gd name="T10" fmla="*/ 7 w 18"/>
              <a:gd name="T11" fmla="*/ 1 h 103"/>
              <a:gd name="T12" fmla="*/ 15 w 18"/>
              <a:gd name="T13" fmla="*/ 3 h 103"/>
              <a:gd name="T14" fmla="*/ 14 w 18"/>
              <a:gd name="T15" fmla="*/ 67 h 103"/>
              <a:gd name="T16" fmla="*/ 17 w 18"/>
              <a:gd name="T17" fmla="*/ 82 h 103"/>
              <a:gd name="T18" fmla="*/ 17 w 18"/>
              <a:gd name="T1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03">
                <a:moveTo>
                  <a:pt x="17" y="103"/>
                </a:moveTo>
                <a:cubicBezTo>
                  <a:pt x="12" y="102"/>
                  <a:pt x="7" y="102"/>
                  <a:pt x="2" y="101"/>
                </a:cubicBezTo>
                <a:cubicBezTo>
                  <a:pt x="0" y="99"/>
                  <a:pt x="0" y="96"/>
                  <a:pt x="0" y="94"/>
                </a:cubicBezTo>
                <a:cubicBezTo>
                  <a:pt x="0" y="72"/>
                  <a:pt x="0" y="50"/>
                  <a:pt x="1" y="28"/>
                </a:cubicBezTo>
                <a:cubicBezTo>
                  <a:pt x="1" y="19"/>
                  <a:pt x="1" y="11"/>
                  <a:pt x="2" y="3"/>
                </a:cubicBezTo>
                <a:cubicBezTo>
                  <a:pt x="3" y="0"/>
                  <a:pt x="5" y="0"/>
                  <a:pt x="7" y="1"/>
                </a:cubicBezTo>
                <a:cubicBezTo>
                  <a:pt x="9" y="2"/>
                  <a:pt x="12" y="2"/>
                  <a:pt x="15" y="3"/>
                </a:cubicBezTo>
                <a:cubicBezTo>
                  <a:pt x="14" y="25"/>
                  <a:pt x="12" y="46"/>
                  <a:pt x="14" y="67"/>
                </a:cubicBezTo>
                <a:cubicBezTo>
                  <a:pt x="14" y="72"/>
                  <a:pt x="15" y="77"/>
                  <a:pt x="17" y="82"/>
                </a:cubicBezTo>
                <a:cubicBezTo>
                  <a:pt x="18" y="89"/>
                  <a:pt x="18" y="96"/>
                  <a:pt x="17" y="103"/>
                </a:cubicBezTo>
                <a:close/>
              </a:path>
            </a:pathLst>
          </a:custGeom>
          <a:solidFill>
            <a:srgbClr val="EB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26"/>
          <p:cNvSpPr>
            <a:spLocks/>
          </p:cNvSpPr>
          <p:nvPr/>
        </p:nvSpPr>
        <p:spPr bwMode="auto">
          <a:xfrm>
            <a:off x="6221413" y="5586413"/>
            <a:ext cx="379413" cy="303213"/>
          </a:xfrm>
          <a:custGeom>
            <a:avLst/>
            <a:gdLst>
              <a:gd name="T0" fmla="*/ 35 w 49"/>
              <a:gd name="T1" fmla="*/ 2 h 39"/>
              <a:gd name="T2" fmla="*/ 42 w 49"/>
              <a:gd name="T3" fmla="*/ 16 h 39"/>
              <a:gd name="T4" fmla="*/ 45 w 49"/>
              <a:gd name="T5" fmla="*/ 35 h 39"/>
              <a:gd name="T6" fmla="*/ 24 w 49"/>
              <a:gd name="T7" fmla="*/ 36 h 39"/>
              <a:gd name="T8" fmla="*/ 14 w 49"/>
              <a:gd name="T9" fmla="*/ 25 h 39"/>
              <a:gd name="T10" fmla="*/ 8 w 49"/>
              <a:gd name="T11" fmla="*/ 18 h 39"/>
              <a:gd name="T12" fmla="*/ 2 w 49"/>
              <a:gd name="T13" fmla="*/ 13 h 39"/>
              <a:gd name="T14" fmla="*/ 3 w 49"/>
              <a:gd name="T15" fmla="*/ 5 h 39"/>
              <a:gd name="T16" fmla="*/ 15 w 49"/>
              <a:gd name="T17" fmla="*/ 3 h 39"/>
              <a:gd name="T18" fmla="*/ 34 w 49"/>
              <a:gd name="T19" fmla="*/ 0 h 39"/>
              <a:gd name="T20" fmla="*/ 35 w 49"/>
              <a:gd name="T21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39">
                <a:moveTo>
                  <a:pt x="35" y="2"/>
                </a:moveTo>
                <a:cubicBezTo>
                  <a:pt x="36" y="7"/>
                  <a:pt x="38" y="12"/>
                  <a:pt x="42" y="16"/>
                </a:cubicBezTo>
                <a:cubicBezTo>
                  <a:pt x="47" y="22"/>
                  <a:pt x="49" y="28"/>
                  <a:pt x="45" y="35"/>
                </a:cubicBezTo>
                <a:cubicBezTo>
                  <a:pt x="38" y="39"/>
                  <a:pt x="31" y="38"/>
                  <a:pt x="24" y="36"/>
                </a:cubicBezTo>
                <a:cubicBezTo>
                  <a:pt x="18" y="34"/>
                  <a:pt x="14" y="31"/>
                  <a:pt x="14" y="25"/>
                </a:cubicBezTo>
                <a:cubicBezTo>
                  <a:pt x="13" y="21"/>
                  <a:pt x="11" y="19"/>
                  <a:pt x="8" y="18"/>
                </a:cubicBezTo>
                <a:cubicBezTo>
                  <a:pt x="5" y="17"/>
                  <a:pt x="3" y="16"/>
                  <a:pt x="2" y="13"/>
                </a:cubicBezTo>
                <a:cubicBezTo>
                  <a:pt x="1" y="11"/>
                  <a:pt x="0" y="8"/>
                  <a:pt x="3" y="5"/>
                </a:cubicBezTo>
                <a:cubicBezTo>
                  <a:pt x="7" y="3"/>
                  <a:pt x="11" y="3"/>
                  <a:pt x="15" y="3"/>
                </a:cubicBezTo>
                <a:cubicBezTo>
                  <a:pt x="22" y="3"/>
                  <a:pt x="28" y="1"/>
                  <a:pt x="34" y="0"/>
                </a:cubicBezTo>
                <a:cubicBezTo>
                  <a:pt x="35" y="0"/>
                  <a:pt x="35" y="1"/>
                  <a:pt x="35" y="2"/>
                </a:cubicBezTo>
                <a:close/>
              </a:path>
            </a:pathLst>
          </a:custGeom>
          <a:solidFill>
            <a:srgbClr val="975E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>
            <a:off x="5692775" y="1768475"/>
            <a:ext cx="496888" cy="185738"/>
          </a:xfrm>
          <a:custGeom>
            <a:avLst/>
            <a:gdLst>
              <a:gd name="T0" fmla="*/ 46 w 64"/>
              <a:gd name="T1" fmla="*/ 22 h 24"/>
              <a:gd name="T2" fmla="*/ 36 w 64"/>
              <a:gd name="T3" fmla="*/ 16 h 24"/>
              <a:gd name="T4" fmla="*/ 28 w 64"/>
              <a:gd name="T5" fmla="*/ 16 h 24"/>
              <a:gd name="T6" fmla="*/ 18 w 64"/>
              <a:gd name="T7" fmla="*/ 22 h 24"/>
              <a:gd name="T8" fmla="*/ 10 w 64"/>
              <a:gd name="T9" fmla="*/ 21 h 24"/>
              <a:gd name="T10" fmla="*/ 6 w 64"/>
              <a:gd name="T11" fmla="*/ 19 h 24"/>
              <a:gd name="T12" fmla="*/ 3 w 64"/>
              <a:gd name="T13" fmla="*/ 18 h 24"/>
              <a:gd name="T14" fmla="*/ 4 w 64"/>
              <a:gd name="T15" fmla="*/ 5 h 24"/>
              <a:gd name="T16" fmla="*/ 21 w 64"/>
              <a:gd name="T17" fmla="*/ 1 h 24"/>
              <a:gd name="T18" fmla="*/ 55 w 64"/>
              <a:gd name="T19" fmla="*/ 2 h 24"/>
              <a:gd name="T20" fmla="*/ 60 w 64"/>
              <a:gd name="T21" fmla="*/ 4 h 24"/>
              <a:gd name="T22" fmla="*/ 61 w 64"/>
              <a:gd name="T23" fmla="*/ 18 h 24"/>
              <a:gd name="T24" fmla="*/ 58 w 64"/>
              <a:gd name="T25" fmla="*/ 19 h 24"/>
              <a:gd name="T26" fmla="*/ 54 w 64"/>
              <a:gd name="T27" fmla="*/ 21 h 24"/>
              <a:gd name="T28" fmla="*/ 46 w 64"/>
              <a:gd name="T29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24">
                <a:moveTo>
                  <a:pt x="46" y="22"/>
                </a:moveTo>
                <a:cubicBezTo>
                  <a:pt x="41" y="22"/>
                  <a:pt x="38" y="20"/>
                  <a:pt x="36" y="16"/>
                </a:cubicBezTo>
                <a:cubicBezTo>
                  <a:pt x="34" y="13"/>
                  <a:pt x="31" y="11"/>
                  <a:pt x="28" y="16"/>
                </a:cubicBezTo>
                <a:cubicBezTo>
                  <a:pt x="26" y="19"/>
                  <a:pt x="23" y="23"/>
                  <a:pt x="18" y="22"/>
                </a:cubicBezTo>
                <a:cubicBezTo>
                  <a:pt x="15" y="22"/>
                  <a:pt x="12" y="22"/>
                  <a:pt x="10" y="21"/>
                </a:cubicBezTo>
                <a:cubicBezTo>
                  <a:pt x="8" y="20"/>
                  <a:pt x="7" y="20"/>
                  <a:pt x="6" y="19"/>
                </a:cubicBezTo>
                <a:cubicBezTo>
                  <a:pt x="4" y="19"/>
                  <a:pt x="4" y="19"/>
                  <a:pt x="3" y="18"/>
                </a:cubicBezTo>
                <a:cubicBezTo>
                  <a:pt x="0" y="13"/>
                  <a:pt x="2" y="9"/>
                  <a:pt x="4" y="5"/>
                </a:cubicBezTo>
                <a:cubicBezTo>
                  <a:pt x="9" y="1"/>
                  <a:pt x="15" y="1"/>
                  <a:pt x="21" y="1"/>
                </a:cubicBezTo>
                <a:cubicBezTo>
                  <a:pt x="32" y="1"/>
                  <a:pt x="44" y="0"/>
                  <a:pt x="55" y="2"/>
                </a:cubicBezTo>
                <a:cubicBezTo>
                  <a:pt x="57" y="3"/>
                  <a:pt x="59" y="3"/>
                  <a:pt x="60" y="4"/>
                </a:cubicBezTo>
                <a:cubicBezTo>
                  <a:pt x="62" y="9"/>
                  <a:pt x="64" y="13"/>
                  <a:pt x="61" y="18"/>
                </a:cubicBezTo>
                <a:cubicBezTo>
                  <a:pt x="61" y="19"/>
                  <a:pt x="59" y="19"/>
                  <a:pt x="58" y="19"/>
                </a:cubicBezTo>
                <a:cubicBezTo>
                  <a:pt x="57" y="20"/>
                  <a:pt x="55" y="20"/>
                  <a:pt x="54" y="21"/>
                </a:cubicBezTo>
                <a:cubicBezTo>
                  <a:pt x="51" y="21"/>
                  <a:pt x="49" y="24"/>
                  <a:pt x="46" y="22"/>
                </a:cubicBezTo>
                <a:close/>
              </a:path>
            </a:pathLst>
          </a:custGeom>
          <a:solidFill>
            <a:srgbClr val="A3B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5445125" y="3351213"/>
            <a:ext cx="161925" cy="287338"/>
          </a:xfrm>
          <a:custGeom>
            <a:avLst/>
            <a:gdLst>
              <a:gd name="T0" fmla="*/ 1 w 21"/>
              <a:gd name="T1" fmla="*/ 0 h 37"/>
              <a:gd name="T2" fmla="*/ 18 w 21"/>
              <a:gd name="T3" fmla="*/ 1 h 37"/>
              <a:gd name="T4" fmla="*/ 18 w 21"/>
              <a:gd name="T5" fmla="*/ 37 h 37"/>
              <a:gd name="T6" fmla="*/ 6 w 21"/>
              <a:gd name="T7" fmla="*/ 34 h 37"/>
              <a:gd name="T8" fmla="*/ 2 w 21"/>
              <a:gd name="T9" fmla="*/ 27 h 37"/>
              <a:gd name="T10" fmla="*/ 1 w 21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37">
                <a:moveTo>
                  <a:pt x="1" y="0"/>
                </a:moveTo>
                <a:cubicBezTo>
                  <a:pt x="7" y="0"/>
                  <a:pt x="12" y="1"/>
                  <a:pt x="18" y="1"/>
                </a:cubicBezTo>
                <a:cubicBezTo>
                  <a:pt x="21" y="6"/>
                  <a:pt x="21" y="31"/>
                  <a:pt x="18" y="37"/>
                </a:cubicBezTo>
                <a:cubicBezTo>
                  <a:pt x="14" y="36"/>
                  <a:pt x="10" y="35"/>
                  <a:pt x="6" y="34"/>
                </a:cubicBezTo>
                <a:cubicBezTo>
                  <a:pt x="3" y="33"/>
                  <a:pt x="2" y="30"/>
                  <a:pt x="2" y="27"/>
                </a:cubicBezTo>
                <a:cubicBezTo>
                  <a:pt x="1" y="18"/>
                  <a:pt x="0" y="9"/>
                  <a:pt x="1" y="0"/>
                </a:cubicBezTo>
                <a:close/>
              </a:path>
            </a:pathLst>
          </a:custGeom>
          <a:solidFill>
            <a:srgbClr val="EB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29"/>
          <p:cNvSpPr>
            <a:spLocks/>
          </p:cNvSpPr>
          <p:nvPr/>
        </p:nvSpPr>
        <p:spPr bwMode="auto">
          <a:xfrm>
            <a:off x="5103813" y="2778125"/>
            <a:ext cx="146050" cy="658813"/>
          </a:xfrm>
          <a:custGeom>
            <a:avLst/>
            <a:gdLst>
              <a:gd name="T0" fmla="*/ 16 w 19"/>
              <a:gd name="T1" fmla="*/ 2 h 85"/>
              <a:gd name="T2" fmla="*/ 19 w 19"/>
              <a:gd name="T3" fmla="*/ 2 h 85"/>
              <a:gd name="T4" fmla="*/ 14 w 19"/>
              <a:gd name="T5" fmla="*/ 31 h 85"/>
              <a:gd name="T6" fmla="*/ 8 w 19"/>
              <a:gd name="T7" fmla="*/ 85 h 85"/>
              <a:gd name="T8" fmla="*/ 0 w 19"/>
              <a:gd name="T9" fmla="*/ 85 h 85"/>
              <a:gd name="T10" fmla="*/ 3 w 19"/>
              <a:gd name="T11" fmla="*/ 62 h 85"/>
              <a:gd name="T12" fmla="*/ 12 w 19"/>
              <a:gd name="T13" fmla="*/ 7 h 85"/>
              <a:gd name="T14" fmla="*/ 13 w 19"/>
              <a:gd name="T15" fmla="*/ 1 h 85"/>
              <a:gd name="T16" fmla="*/ 14 w 19"/>
              <a:gd name="T17" fmla="*/ 0 h 85"/>
              <a:gd name="T18" fmla="*/ 16 w 19"/>
              <a:gd name="T19" fmla="*/ 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85">
                <a:moveTo>
                  <a:pt x="16" y="2"/>
                </a:moveTo>
                <a:cubicBezTo>
                  <a:pt x="17" y="2"/>
                  <a:pt x="18" y="2"/>
                  <a:pt x="19" y="2"/>
                </a:cubicBezTo>
                <a:cubicBezTo>
                  <a:pt x="19" y="12"/>
                  <a:pt x="16" y="21"/>
                  <a:pt x="14" y="31"/>
                </a:cubicBezTo>
                <a:cubicBezTo>
                  <a:pt x="10" y="49"/>
                  <a:pt x="8" y="67"/>
                  <a:pt x="8" y="85"/>
                </a:cubicBezTo>
                <a:cubicBezTo>
                  <a:pt x="6" y="85"/>
                  <a:pt x="3" y="85"/>
                  <a:pt x="0" y="85"/>
                </a:cubicBezTo>
                <a:cubicBezTo>
                  <a:pt x="3" y="78"/>
                  <a:pt x="3" y="70"/>
                  <a:pt x="3" y="62"/>
                </a:cubicBezTo>
                <a:cubicBezTo>
                  <a:pt x="6" y="44"/>
                  <a:pt x="8" y="25"/>
                  <a:pt x="12" y="7"/>
                </a:cubicBezTo>
                <a:cubicBezTo>
                  <a:pt x="13" y="5"/>
                  <a:pt x="13" y="3"/>
                  <a:pt x="13" y="1"/>
                </a:cubicBezTo>
                <a:cubicBezTo>
                  <a:pt x="13" y="1"/>
                  <a:pt x="13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lose/>
              </a:path>
            </a:pathLst>
          </a:custGeom>
          <a:solidFill>
            <a:srgbClr val="FCDF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6259513" y="3351213"/>
            <a:ext cx="139700" cy="271463"/>
          </a:xfrm>
          <a:custGeom>
            <a:avLst/>
            <a:gdLst>
              <a:gd name="T0" fmla="*/ 3 w 18"/>
              <a:gd name="T1" fmla="*/ 1 h 35"/>
              <a:gd name="T2" fmla="*/ 18 w 18"/>
              <a:gd name="T3" fmla="*/ 0 h 35"/>
              <a:gd name="T4" fmla="*/ 18 w 18"/>
              <a:gd name="T5" fmla="*/ 25 h 35"/>
              <a:gd name="T6" fmla="*/ 15 w 18"/>
              <a:gd name="T7" fmla="*/ 32 h 35"/>
              <a:gd name="T8" fmla="*/ 4 w 18"/>
              <a:gd name="T9" fmla="*/ 34 h 35"/>
              <a:gd name="T10" fmla="*/ 3 w 18"/>
              <a:gd name="T11" fmla="*/ 34 h 35"/>
              <a:gd name="T12" fmla="*/ 3 w 18"/>
              <a:gd name="T13" fmla="*/ 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5">
                <a:moveTo>
                  <a:pt x="3" y="1"/>
                </a:moveTo>
                <a:cubicBezTo>
                  <a:pt x="8" y="0"/>
                  <a:pt x="13" y="0"/>
                  <a:pt x="18" y="0"/>
                </a:cubicBezTo>
                <a:cubicBezTo>
                  <a:pt x="18" y="8"/>
                  <a:pt x="18" y="17"/>
                  <a:pt x="18" y="25"/>
                </a:cubicBezTo>
                <a:cubicBezTo>
                  <a:pt x="18" y="28"/>
                  <a:pt x="18" y="31"/>
                  <a:pt x="15" y="32"/>
                </a:cubicBezTo>
                <a:cubicBezTo>
                  <a:pt x="11" y="33"/>
                  <a:pt x="8" y="35"/>
                  <a:pt x="4" y="34"/>
                </a:cubicBezTo>
                <a:cubicBezTo>
                  <a:pt x="3" y="34"/>
                  <a:pt x="4" y="35"/>
                  <a:pt x="3" y="34"/>
                </a:cubicBezTo>
                <a:cubicBezTo>
                  <a:pt x="1" y="23"/>
                  <a:pt x="0" y="12"/>
                  <a:pt x="3" y="1"/>
                </a:cubicBezTo>
                <a:close/>
              </a:path>
            </a:pathLst>
          </a:custGeom>
          <a:solidFill>
            <a:srgbClr val="EB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31"/>
          <p:cNvSpPr>
            <a:spLocks/>
          </p:cNvSpPr>
          <p:nvPr/>
        </p:nvSpPr>
        <p:spPr bwMode="auto">
          <a:xfrm>
            <a:off x="5195888" y="2289175"/>
            <a:ext cx="279400" cy="503238"/>
          </a:xfrm>
          <a:custGeom>
            <a:avLst/>
            <a:gdLst>
              <a:gd name="T0" fmla="*/ 4 w 36"/>
              <a:gd name="T1" fmla="*/ 65 h 65"/>
              <a:gd name="T2" fmla="*/ 2 w 36"/>
              <a:gd name="T3" fmla="*/ 64 h 65"/>
              <a:gd name="T4" fmla="*/ 1 w 36"/>
              <a:gd name="T5" fmla="*/ 56 h 65"/>
              <a:gd name="T6" fmla="*/ 16 w 36"/>
              <a:gd name="T7" fmla="*/ 22 h 65"/>
              <a:gd name="T8" fmla="*/ 18 w 36"/>
              <a:gd name="T9" fmla="*/ 17 h 65"/>
              <a:gd name="T10" fmla="*/ 22 w 36"/>
              <a:gd name="T11" fmla="*/ 9 h 65"/>
              <a:gd name="T12" fmla="*/ 28 w 36"/>
              <a:gd name="T13" fmla="*/ 3 h 65"/>
              <a:gd name="T14" fmla="*/ 34 w 36"/>
              <a:gd name="T15" fmla="*/ 3 h 65"/>
              <a:gd name="T16" fmla="*/ 32 w 36"/>
              <a:gd name="T17" fmla="*/ 8 h 65"/>
              <a:gd name="T18" fmla="*/ 20 w 36"/>
              <a:gd name="T19" fmla="*/ 26 h 65"/>
              <a:gd name="T20" fmla="*/ 9 w 36"/>
              <a:gd name="T21" fmla="*/ 59 h 65"/>
              <a:gd name="T22" fmla="*/ 4 w 36"/>
              <a:gd name="T2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65">
                <a:moveTo>
                  <a:pt x="4" y="65"/>
                </a:moveTo>
                <a:cubicBezTo>
                  <a:pt x="4" y="65"/>
                  <a:pt x="3" y="65"/>
                  <a:pt x="2" y="64"/>
                </a:cubicBezTo>
                <a:cubicBezTo>
                  <a:pt x="0" y="62"/>
                  <a:pt x="0" y="59"/>
                  <a:pt x="1" y="56"/>
                </a:cubicBezTo>
                <a:cubicBezTo>
                  <a:pt x="6" y="44"/>
                  <a:pt x="11" y="33"/>
                  <a:pt x="16" y="22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4"/>
                  <a:pt x="20" y="11"/>
                  <a:pt x="22" y="9"/>
                </a:cubicBezTo>
                <a:cubicBezTo>
                  <a:pt x="26" y="9"/>
                  <a:pt x="25" y="5"/>
                  <a:pt x="28" y="3"/>
                </a:cubicBezTo>
                <a:cubicBezTo>
                  <a:pt x="30" y="2"/>
                  <a:pt x="32" y="0"/>
                  <a:pt x="34" y="3"/>
                </a:cubicBezTo>
                <a:cubicBezTo>
                  <a:pt x="36" y="6"/>
                  <a:pt x="34" y="7"/>
                  <a:pt x="32" y="8"/>
                </a:cubicBezTo>
                <a:cubicBezTo>
                  <a:pt x="25" y="12"/>
                  <a:pt x="23" y="19"/>
                  <a:pt x="20" y="26"/>
                </a:cubicBezTo>
                <a:cubicBezTo>
                  <a:pt x="16" y="37"/>
                  <a:pt x="12" y="48"/>
                  <a:pt x="9" y="59"/>
                </a:cubicBezTo>
                <a:cubicBezTo>
                  <a:pt x="8" y="61"/>
                  <a:pt x="7" y="63"/>
                  <a:pt x="4" y="65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5778500" y="2063750"/>
            <a:ext cx="317500" cy="255588"/>
          </a:xfrm>
          <a:custGeom>
            <a:avLst/>
            <a:gdLst>
              <a:gd name="T0" fmla="*/ 0 w 41"/>
              <a:gd name="T1" fmla="*/ 7 h 33"/>
              <a:gd name="T2" fmla="*/ 1 w 41"/>
              <a:gd name="T3" fmla="*/ 0 h 33"/>
              <a:gd name="T4" fmla="*/ 41 w 41"/>
              <a:gd name="T5" fmla="*/ 0 h 33"/>
              <a:gd name="T6" fmla="*/ 41 w 41"/>
              <a:gd name="T7" fmla="*/ 9 h 33"/>
              <a:gd name="T8" fmla="*/ 35 w 41"/>
              <a:gd name="T9" fmla="*/ 16 h 33"/>
              <a:gd name="T10" fmla="*/ 29 w 41"/>
              <a:gd name="T11" fmla="*/ 22 h 33"/>
              <a:gd name="T12" fmla="*/ 24 w 41"/>
              <a:gd name="T13" fmla="*/ 29 h 33"/>
              <a:gd name="T14" fmla="*/ 17 w 41"/>
              <a:gd name="T15" fmla="*/ 28 h 33"/>
              <a:gd name="T16" fmla="*/ 14 w 41"/>
              <a:gd name="T17" fmla="*/ 21 h 33"/>
              <a:gd name="T18" fmla="*/ 5 w 41"/>
              <a:gd name="T19" fmla="*/ 13 h 33"/>
              <a:gd name="T20" fmla="*/ 0 w 41"/>
              <a:gd name="T21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33">
                <a:moveTo>
                  <a:pt x="0" y="7"/>
                </a:moveTo>
                <a:cubicBezTo>
                  <a:pt x="0" y="5"/>
                  <a:pt x="0" y="3"/>
                  <a:pt x="1" y="0"/>
                </a:cubicBezTo>
                <a:cubicBezTo>
                  <a:pt x="14" y="16"/>
                  <a:pt x="27" y="17"/>
                  <a:pt x="41" y="0"/>
                </a:cubicBezTo>
                <a:cubicBezTo>
                  <a:pt x="41" y="4"/>
                  <a:pt x="41" y="6"/>
                  <a:pt x="41" y="9"/>
                </a:cubicBezTo>
                <a:cubicBezTo>
                  <a:pt x="41" y="13"/>
                  <a:pt x="37" y="13"/>
                  <a:pt x="35" y="16"/>
                </a:cubicBezTo>
                <a:cubicBezTo>
                  <a:pt x="33" y="18"/>
                  <a:pt x="30" y="20"/>
                  <a:pt x="29" y="22"/>
                </a:cubicBezTo>
                <a:cubicBezTo>
                  <a:pt x="27" y="24"/>
                  <a:pt x="25" y="27"/>
                  <a:pt x="24" y="29"/>
                </a:cubicBezTo>
                <a:cubicBezTo>
                  <a:pt x="21" y="33"/>
                  <a:pt x="20" y="33"/>
                  <a:pt x="17" y="28"/>
                </a:cubicBezTo>
                <a:cubicBezTo>
                  <a:pt x="16" y="26"/>
                  <a:pt x="16" y="23"/>
                  <a:pt x="14" y="21"/>
                </a:cubicBezTo>
                <a:cubicBezTo>
                  <a:pt x="11" y="18"/>
                  <a:pt x="8" y="15"/>
                  <a:pt x="5" y="13"/>
                </a:cubicBezTo>
                <a:cubicBezTo>
                  <a:pt x="3" y="11"/>
                  <a:pt x="1" y="10"/>
                  <a:pt x="0" y="7"/>
                </a:cubicBezTo>
                <a:close/>
              </a:path>
            </a:pathLst>
          </a:custGeom>
          <a:solidFill>
            <a:srgbClr val="E29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33"/>
          <p:cNvSpPr>
            <a:spLocks/>
          </p:cNvSpPr>
          <p:nvPr/>
        </p:nvSpPr>
        <p:spPr bwMode="auto">
          <a:xfrm>
            <a:off x="5087938" y="3444875"/>
            <a:ext cx="100013" cy="488950"/>
          </a:xfrm>
          <a:custGeom>
            <a:avLst/>
            <a:gdLst>
              <a:gd name="T0" fmla="*/ 2 w 13"/>
              <a:gd name="T1" fmla="*/ 26 h 63"/>
              <a:gd name="T2" fmla="*/ 2 w 13"/>
              <a:gd name="T3" fmla="*/ 26 h 63"/>
              <a:gd name="T4" fmla="*/ 3 w 13"/>
              <a:gd name="T5" fmla="*/ 26 h 63"/>
              <a:gd name="T6" fmla="*/ 3 w 13"/>
              <a:gd name="T7" fmla="*/ 9 h 63"/>
              <a:gd name="T8" fmla="*/ 3 w 13"/>
              <a:gd name="T9" fmla="*/ 4 h 63"/>
              <a:gd name="T10" fmla="*/ 7 w 13"/>
              <a:gd name="T11" fmla="*/ 0 h 63"/>
              <a:gd name="T12" fmla="*/ 9 w 13"/>
              <a:gd name="T13" fmla="*/ 4 h 63"/>
              <a:gd name="T14" fmla="*/ 8 w 13"/>
              <a:gd name="T15" fmla="*/ 32 h 63"/>
              <a:gd name="T16" fmla="*/ 11 w 13"/>
              <a:gd name="T17" fmla="*/ 58 h 63"/>
              <a:gd name="T18" fmla="*/ 8 w 13"/>
              <a:gd name="T19" fmla="*/ 63 h 63"/>
              <a:gd name="T20" fmla="*/ 2 w 13"/>
              <a:gd name="T21" fmla="*/ 52 h 63"/>
              <a:gd name="T22" fmla="*/ 2 w 13"/>
              <a:gd name="T23" fmla="*/ 2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63">
                <a:moveTo>
                  <a:pt x="2" y="26"/>
                </a:move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3" y="27"/>
                  <a:pt x="3" y="26"/>
                </a:cubicBezTo>
                <a:cubicBezTo>
                  <a:pt x="3" y="21"/>
                  <a:pt x="3" y="15"/>
                  <a:pt x="3" y="9"/>
                </a:cubicBezTo>
                <a:cubicBezTo>
                  <a:pt x="3" y="7"/>
                  <a:pt x="3" y="6"/>
                  <a:pt x="3" y="4"/>
                </a:cubicBezTo>
                <a:cubicBezTo>
                  <a:pt x="3" y="2"/>
                  <a:pt x="4" y="0"/>
                  <a:pt x="7" y="0"/>
                </a:cubicBezTo>
                <a:cubicBezTo>
                  <a:pt x="9" y="1"/>
                  <a:pt x="9" y="3"/>
                  <a:pt x="9" y="4"/>
                </a:cubicBezTo>
                <a:cubicBezTo>
                  <a:pt x="9" y="14"/>
                  <a:pt x="9" y="23"/>
                  <a:pt x="8" y="32"/>
                </a:cubicBezTo>
                <a:cubicBezTo>
                  <a:pt x="6" y="41"/>
                  <a:pt x="5" y="50"/>
                  <a:pt x="11" y="58"/>
                </a:cubicBezTo>
                <a:cubicBezTo>
                  <a:pt x="13" y="61"/>
                  <a:pt x="10" y="62"/>
                  <a:pt x="8" y="63"/>
                </a:cubicBezTo>
                <a:cubicBezTo>
                  <a:pt x="3" y="61"/>
                  <a:pt x="3" y="56"/>
                  <a:pt x="2" y="52"/>
                </a:cubicBezTo>
                <a:cubicBezTo>
                  <a:pt x="1" y="43"/>
                  <a:pt x="0" y="35"/>
                  <a:pt x="2" y="26"/>
                </a:cubicBezTo>
                <a:close/>
              </a:path>
            </a:pathLst>
          </a:custGeom>
          <a:solidFill>
            <a:srgbClr val="F7B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34"/>
          <p:cNvSpPr>
            <a:spLocks/>
          </p:cNvSpPr>
          <p:nvPr/>
        </p:nvSpPr>
        <p:spPr bwMode="auto">
          <a:xfrm>
            <a:off x="5421313" y="3157538"/>
            <a:ext cx="201613" cy="139700"/>
          </a:xfrm>
          <a:custGeom>
            <a:avLst/>
            <a:gdLst>
              <a:gd name="T0" fmla="*/ 26 w 26"/>
              <a:gd name="T1" fmla="*/ 4 h 18"/>
              <a:gd name="T2" fmla="*/ 25 w 26"/>
              <a:gd name="T3" fmla="*/ 15 h 18"/>
              <a:gd name="T4" fmla="*/ 3 w 26"/>
              <a:gd name="T5" fmla="*/ 16 h 18"/>
              <a:gd name="T6" fmla="*/ 2 w 26"/>
              <a:gd name="T7" fmla="*/ 4 h 18"/>
              <a:gd name="T8" fmla="*/ 26 w 26"/>
              <a:gd name="T9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26" y="4"/>
                </a:moveTo>
                <a:cubicBezTo>
                  <a:pt x="26" y="8"/>
                  <a:pt x="26" y="11"/>
                  <a:pt x="25" y="15"/>
                </a:cubicBezTo>
                <a:cubicBezTo>
                  <a:pt x="18" y="17"/>
                  <a:pt x="10" y="18"/>
                  <a:pt x="3" y="16"/>
                </a:cubicBezTo>
                <a:cubicBezTo>
                  <a:pt x="0" y="12"/>
                  <a:pt x="1" y="8"/>
                  <a:pt x="2" y="4"/>
                </a:cubicBezTo>
                <a:cubicBezTo>
                  <a:pt x="10" y="2"/>
                  <a:pt x="18" y="0"/>
                  <a:pt x="26" y="4"/>
                </a:cubicBezTo>
                <a:close/>
              </a:path>
            </a:pathLst>
          </a:custGeom>
          <a:solidFill>
            <a:srgbClr val="ECC3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35"/>
          <p:cNvSpPr>
            <a:spLocks/>
          </p:cNvSpPr>
          <p:nvPr/>
        </p:nvSpPr>
        <p:spPr bwMode="auto">
          <a:xfrm>
            <a:off x="6221413" y="3149600"/>
            <a:ext cx="193675" cy="147638"/>
          </a:xfrm>
          <a:custGeom>
            <a:avLst/>
            <a:gdLst>
              <a:gd name="T0" fmla="*/ 1 w 25"/>
              <a:gd name="T1" fmla="*/ 16 h 19"/>
              <a:gd name="T2" fmla="*/ 0 w 25"/>
              <a:gd name="T3" fmla="*/ 5 h 19"/>
              <a:gd name="T4" fmla="*/ 24 w 25"/>
              <a:gd name="T5" fmla="*/ 5 h 19"/>
              <a:gd name="T6" fmla="*/ 24 w 25"/>
              <a:gd name="T7" fmla="*/ 16 h 19"/>
              <a:gd name="T8" fmla="*/ 1 w 25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9">
                <a:moveTo>
                  <a:pt x="1" y="16"/>
                </a:moveTo>
                <a:cubicBezTo>
                  <a:pt x="0" y="13"/>
                  <a:pt x="0" y="9"/>
                  <a:pt x="0" y="5"/>
                </a:cubicBezTo>
                <a:cubicBezTo>
                  <a:pt x="8" y="3"/>
                  <a:pt x="16" y="0"/>
                  <a:pt x="24" y="5"/>
                </a:cubicBezTo>
                <a:cubicBezTo>
                  <a:pt x="25" y="9"/>
                  <a:pt x="25" y="12"/>
                  <a:pt x="24" y="16"/>
                </a:cubicBezTo>
                <a:cubicBezTo>
                  <a:pt x="16" y="19"/>
                  <a:pt x="8" y="19"/>
                  <a:pt x="1" y="16"/>
                </a:cubicBezTo>
                <a:close/>
              </a:path>
            </a:pathLst>
          </a:custGeom>
          <a:solidFill>
            <a:srgbClr val="EDC2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36"/>
          <p:cNvSpPr>
            <a:spLocks/>
          </p:cNvSpPr>
          <p:nvPr/>
        </p:nvSpPr>
        <p:spPr bwMode="auto">
          <a:xfrm>
            <a:off x="5732463" y="2117725"/>
            <a:ext cx="169863" cy="217488"/>
          </a:xfrm>
          <a:custGeom>
            <a:avLst/>
            <a:gdLst>
              <a:gd name="T0" fmla="*/ 6 w 22"/>
              <a:gd name="T1" fmla="*/ 0 h 28"/>
              <a:gd name="T2" fmla="*/ 21 w 22"/>
              <a:gd name="T3" fmla="*/ 13 h 28"/>
              <a:gd name="T4" fmla="*/ 16 w 22"/>
              <a:gd name="T5" fmla="*/ 26 h 28"/>
              <a:gd name="T6" fmla="*/ 11 w 22"/>
              <a:gd name="T7" fmla="*/ 25 h 28"/>
              <a:gd name="T8" fmla="*/ 6 w 22"/>
              <a:gd name="T9" fmla="*/ 19 h 28"/>
              <a:gd name="T10" fmla="*/ 3 w 22"/>
              <a:gd name="T11" fmla="*/ 12 h 28"/>
              <a:gd name="T12" fmla="*/ 1 w 22"/>
              <a:gd name="T13" fmla="*/ 7 h 28"/>
              <a:gd name="T14" fmla="*/ 6 w 22"/>
              <a:gd name="T1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8">
                <a:moveTo>
                  <a:pt x="6" y="0"/>
                </a:moveTo>
                <a:cubicBezTo>
                  <a:pt x="11" y="5"/>
                  <a:pt x="17" y="8"/>
                  <a:pt x="21" y="13"/>
                </a:cubicBezTo>
                <a:cubicBezTo>
                  <a:pt x="22" y="18"/>
                  <a:pt x="19" y="22"/>
                  <a:pt x="16" y="26"/>
                </a:cubicBezTo>
                <a:cubicBezTo>
                  <a:pt x="15" y="28"/>
                  <a:pt x="13" y="28"/>
                  <a:pt x="11" y="25"/>
                </a:cubicBezTo>
                <a:cubicBezTo>
                  <a:pt x="9" y="23"/>
                  <a:pt x="8" y="21"/>
                  <a:pt x="6" y="19"/>
                </a:cubicBezTo>
                <a:cubicBezTo>
                  <a:pt x="4" y="17"/>
                  <a:pt x="4" y="14"/>
                  <a:pt x="3" y="12"/>
                </a:cubicBezTo>
                <a:cubicBezTo>
                  <a:pt x="2" y="10"/>
                  <a:pt x="0" y="9"/>
                  <a:pt x="1" y="7"/>
                </a:cubicBezTo>
                <a:cubicBezTo>
                  <a:pt x="3" y="5"/>
                  <a:pt x="5" y="3"/>
                  <a:pt x="6" y="0"/>
                </a:cubicBezTo>
                <a:close/>
              </a:path>
            </a:pathLst>
          </a:custGeom>
          <a:solidFill>
            <a:srgbClr val="347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37"/>
          <p:cNvSpPr>
            <a:spLocks/>
          </p:cNvSpPr>
          <p:nvPr/>
        </p:nvSpPr>
        <p:spPr bwMode="auto">
          <a:xfrm>
            <a:off x="5995988" y="2133600"/>
            <a:ext cx="147638" cy="209550"/>
          </a:xfrm>
          <a:custGeom>
            <a:avLst/>
            <a:gdLst>
              <a:gd name="T0" fmla="*/ 0 w 19"/>
              <a:gd name="T1" fmla="*/ 12 h 27"/>
              <a:gd name="T2" fmla="*/ 13 w 19"/>
              <a:gd name="T3" fmla="*/ 0 h 27"/>
              <a:gd name="T4" fmla="*/ 19 w 19"/>
              <a:gd name="T5" fmla="*/ 6 h 27"/>
              <a:gd name="T6" fmla="*/ 10 w 19"/>
              <a:gd name="T7" fmla="*/ 26 h 27"/>
              <a:gd name="T8" fmla="*/ 7 w 19"/>
              <a:gd name="T9" fmla="*/ 25 h 27"/>
              <a:gd name="T10" fmla="*/ 0 w 19"/>
              <a:gd name="T11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7">
                <a:moveTo>
                  <a:pt x="0" y="12"/>
                </a:moveTo>
                <a:cubicBezTo>
                  <a:pt x="4" y="7"/>
                  <a:pt x="9" y="4"/>
                  <a:pt x="13" y="0"/>
                </a:cubicBezTo>
                <a:cubicBezTo>
                  <a:pt x="15" y="2"/>
                  <a:pt x="17" y="4"/>
                  <a:pt x="19" y="6"/>
                </a:cubicBezTo>
                <a:cubicBezTo>
                  <a:pt x="16" y="13"/>
                  <a:pt x="13" y="20"/>
                  <a:pt x="10" y="26"/>
                </a:cubicBezTo>
                <a:cubicBezTo>
                  <a:pt x="9" y="27"/>
                  <a:pt x="8" y="26"/>
                  <a:pt x="7" y="25"/>
                </a:cubicBezTo>
                <a:cubicBezTo>
                  <a:pt x="5" y="21"/>
                  <a:pt x="1" y="17"/>
                  <a:pt x="0" y="12"/>
                </a:cubicBezTo>
                <a:close/>
              </a:path>
            </a:pathLst>
          </a:custGeom>
          <a:solidFill>
            <a:srgbClr val="347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38"/>
          <p:cNvSpPr>
            <a:spLocks/>
          </p:cNvSpPr>
          <p:nvPr/>
        </p:nvSpPr>
        <p:spPr bwMode="auto">
          <a:xfrm>
            <a:off x="5684838" y="1427163"/>
            <a:ext cx="155575" cy="233363"/>
          </a:xfrm>
          <a:custGeom>
            <a:avLst/>
            <a:gdLst>
              <a:gd name="T0" fmla="*/ 14 w 20"/>
              <a:gd name="T1" fmla="*/ 0 h 30"/>
              <a:gd name="T2" fmla="*/ 15 w 20"/>
              <a:gd name="T3" fmla="*/ 8 h 30"/>
              <a:gd name="T4" fmla="*/ 6 w 20"/>
              <a:gd name="T5" fmla="*/ 24 h 30"/>
              <a:gd name="T6" fmla="*/ 4 w 20"/>
              <a:gd name="T7" fmla="*/ 30 h 30"/>
              <a:gd name="T8" fmla="*/ 0 w 20"/>
              <a:gd name="T9" fmla="*/ 26 h 30"/>
              <a:gd name="T10" fmla="*/ 14 w 20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30">
                <a:moveTo>
                  <a:pt x="14" y="0"/>
                </a:moveTo>
                <a:cubicBezTo>
                  <a:pt x="20" y="3"/>
                  <a:pt x="20" y="3"/>
                  <a:pt x="15" y="8"/>
                </a:cubicBezTo>
                <a:cubicBezTo>
                  <a:pt x="10" y="12"/>
                  <a:pt x="9" y="19"/>
                  <a:pt x="6" y="24"/>
                </a:cubicBezTo>
                <a:cubicBezTo>
                  <a:pt x="6" y="26"/>
                  <a:pt x="7" y="29"/>
                  <a:pt x="4" y="30"/>
                </a:cubicBezTo>
                <a:cubicBezTo>
                  <a:pt x="1" y="30"/>
                  <a:pt x="2" y="27"/>
                  <a:pt x="0" y="26"/>
                </a:cubicBezTo>
                <a:cubicBezTo>
                  <a:pt x="1" y="15"/>
                  <a:pt x="5" y="6"/>
                  <a:pt x="14" y="0"/>
                </a:cubicBezTo>
                <a:close/>
              </a:path>
            </a:pathLst>
          </a:custGeom>
          <a:solidFill>
            <a:srgbClr val="EED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39"/>
          <p:cNvSpPr>
            <a:spLocks/>
          </p:cNvSpPr>
          <p:nvPr/>
        </p:nvSpPr>
        <p:spPr bwMode="auto">
          <a:xfrm>
            <a:off x="5437188" y="3111500"/>
            <a:ext cx="185738" cy="85725"/>
          </a:xfrm>
          <a:custGeom>
            <a:avLst/>
            <a:gdLst>
              <a:gd name="T0" fmla="*/ 24 w 24"/>
              <a:gd name="T1" fmla="*/ 10 h 11"/>
              <a:gd name="T2" fmla="*/ 0 w 24"/>
              <a:gd name="T3" fmla="*/ 10 h 11"/>
              <a:gd name="T4" fmla="*/ 0 w 24"/>
              <a:gd name="T5" fmla="*/ 3 h 11"/>
              <a:gd name="T6" fmla="*/ 14 w 24"/>
              <a:gd name="T7" fmla="*/ 1 h 11"/>
              <a:gd name="T8" fmla="*/ 24 w 24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1">
                <a:moveTo>
                  <a:pt x="24" y="10"/>
                </a:moveTo>
                <a:cubicBezTo>
                  <a:pt x="16" y="9"/>
                  <a:pt x="8" y="11"/>
                  <a:pt x="0" y="10"/>
                </a:cubicBezTo>
                <a:cubicBezTo>
                  <a:pt x="0" y="8"/>
                  <a:pt x="0" y="5"/>
                  <a:pt x="0" y="3"/>
                </a:cubicBezTo>
                <a:cubicBezTo>
                  <a:pt x="4" y="2"/>
                  <a:pt x="9" y="2"/>
                  <a:pt x="14" y="1"/>
                </a:cubicBezTo>
                <a:cubicBezTo>
                  <a:pt x="23" y="0"/>
                  <a:pt x="24" y="1"/>
                  <a:pt x="24" y="10"/>
                </a:cubicBezTo>
                <a:close/>
              </a:path>
            </a:pathLst>
          </a:custGeom>
          <a:solidFill>
            <a:srgbClr val="EA7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40"/>
          <p:cNvSpPr>
            <a:spLocks/>
          </p:cNvSpPr>
          <p:nvPr/>
        </p:nvSpPr>
        <p:spPr bwMode="auto">
          <a:xfrm>
            <a:off x="6221413" y="3119438"/>
            <a:ext cx="185738" cy="77788"/>
          </a:xfrm>
          <a:custGeom>
            <a:avLst/>
            <a:gdLst>
              <a:gd name="T0" fmla="*/ 24 w 24"/>
              <a:gd name="T1" fmla="*/ 9 h 10"/>
              <a:gd name="T2" fmla="*/ 0 w 24"/>
              <a:gd name="T3" fmla="*/ 9 h 10"/>
              <a:gd name="T4" fmla="*/ 9 w 24"/>
              <a:gd name="T5" fmla="*/ 0 h 10"/>
              <a:gd name="T6" fmla="*/ 23 w 24"/>
              <a:gd name="T7" fmla="*/ 1 h 10"/>
              <a:gd name="T8" fmla="*/ 24 w 24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0">
                <a:moveTo>
                  <a:pt x="24" y="9"/>
                </a:moveTo>
                <a:cubicBezTo>
                  <a:pt x="16" y="7"/>
                  <a:pt x="8" y="10"/>
                  <a:pt x="0" y="9"/>
                </a:cubicBezTo>
                <a:cubicBezTo>
                  <a:pt x="0" y="1"/>
                  <a:pt x="0" y="0"/>
                  <a:pt x="9" y="0"/>
                </a:cubicBezTo>
                <a:cubicBezTo>
                  <a:pt x="14" y="0"/>
                  <a:pt x="19" y="1"/>
                  <a:pt x="23" y="1"/>
                </a:cubicBezTo>
                <a:cubicBezTo>
                  <a:pt x="23" y="4"/>
                  <a:pt x="23" y="7"/>
                  <a:pt x="24" y="9"/>
                </a:cubicBezTo>
                <a:close/>
              </a:path>
            </a:pathLst>
          </a:custGeom>
          <a:solidFill>
            <a:srgbClr val="EA6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41"/>
          <p:cNvSpPr>
            <a:spLocks/>
          </p:cNvSpPr>
          <p:nvPr/>
        </p:nvSpPr>
        <p:spPr bwMode="auto">
          <a:xfrm>
            <a:off x="6229350" y="3273425"/>
            <a:ext cx="177800" cy="77788"/>
          </a:xfrm>
          <a:custGeom>
            <a:avLst/>
            <a:gdLst>
              <a:gd name="T0" fmla="*/ 0 w 23"/>
              <a:gd name="T1" fmla="*/ 0 h 10"/>
              <a:gd name="T2" fmla="*/ 23 w 23"/>
              <a:gd name="T3" fmla="*/ 0 h 10"/>
              <a:gd name="T4" fmla="*/ 22 w 23"/>
              <a:gd name="T5" fmla="*/ 7 h 10"/>
              <a:gd name="T6" fmla="*/ 12 w 23"/>
              <a:gd name="T7" fmla="*/ 9 h 10"/>
              <a:gd name="T8" fmla="*/ 0 w 23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0">
                <a:moveTo>
                  <a:pt x="0" y="0"/>
                </a:moveTo>
                <a:cubicBezTo>
                  <a:pt x="7" y="0"/>
                  <a:pt x="15" y="0"/>
                  <a:pt x="23" y="0"/>
                </a:cubicBezTo>
                <a:cubicBezTo>
                  <a:pt x="23" y="2"/>
                  <a:pt x="23" y="5"/>
                  <a:pt x="22" y="7"/>
                </a:cubicBezTo>
                <a:cubicBezTo>
                  <a:pt x="19" y="8"/>
                  <a:pt x="15" y="8"/>
                  <a:pt x="12" y="9"/>
                </a:cubicBezTo>
                <a:cubicBezTo>
                  <a:pt x="3" y="10"/>
                  <a:pt x="1" y="8"/>
                  <a:pt x="0" y="0"/>
                </a:cubicBezTo>
                <a:close/>
              </a:path>
            </a:pathLst>
          </a:custGeom>
          <a:solidFill>
            <a:srgbClr val="E96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42"/>
          <p:cNvSpPr>
            <a:spLocks/>
          </p:cNvSpPr>
          <p:nvPr/>
        </p:nvSpPr>
        <p:spPr bwMode="auto">
          <a:xfrm>
            <a:off x="5437188" y="3267075"/>
            <a:ext cx="177800" cy="76200"/>
          </a:xfrm>
          <a:custGeom>
            <a:avLst/>
            <a:gdLst>
              <a:gd name="T0" fmla="*/ 1 w 23"/>
              <a:gd name="T1" fmla="*/ 2 h 10"/>
              <a:gd name="T2" fmla="*/ 23 w 23"/>
              <a:gd name="T3" fmla="*/ 1 h 10"/>
              <a:gd name="T4" fmla="*/ 14 w 23"/>
              <a:gd name="T5" fmla="*/ 10 h 10"/>
              <a:gd name="T6" fmla="*/ 2 w 23"/>
              <a:gd name="T7" fmla="*/ 9 h 10"/>
              <a:gd name="T8" fmla="*/ 1 w 23"/>
              <a:gd name="T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0">
                <a:moveTo>
                  <a:pt x="1" y="2"/>
                </a:moveTo>
                <a:cubicBezTo>
                  <a:pt x="8" y="1"/>
                  <a:pt x="16" y="0"/>
                  <a:pt x="23" y="1"/>
                </a:cubicBezTo>
                <a:cubicBezTo>
                  <a:pt x="22" y="9"/>
                  <a:pt x="21" y="10"/>
                  <a:pt x="14" y="10"/>
                </a:cubicBezTo>
                <a:cubicBezTo>
                  <a:pt x="10" y="10"/>
                  <a:pt x="6" y="9"/>
                  <a:pt x="2" y="9"/>
                </a:cubicBezTo>
                <a:cubicBezTo>
                  <a:pt x="0" y="7"/>
                  <a:pt x="1" y="5"/>
                  <a:pt x="1" y="2"/>
                </a:cubicBezTo>
                <a:close/>
              </a:path>
            </a:pathLst>
          </a:custGeom>
          <a:solidFill>
            <a:srgbClr val="EA6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43"/>
          <p:cNvSpPr>
            <a:spLocks/>
          </p:cNvSpPr>
          <p:nvPr/>
        </p:nvSpPr>
        <p:spPr bwMode="auto">
          <a:xfrm>
            <a:off x="5607050" y="1752600"/>
            <a:ext cx="109538" cy="193675"/>
          </a:xfrm>
          <a:custGeom>
            <a:avLst/>
            <a:gdLst>
              <a:gd name="T0" fmla="*/ 8 w 14"/>
              <a:gd name="T1" fmla="*/ 0 h 25"/>
              <a:gd name="T2" fmla="*/ 8 w 14"/>
              <a:gd name="T3" fmla="*/ 0 h 25"/>
              <a:gd name="T4" fmla="*/ 11 w 14"/>
              <a:gd name="T5" fmla="*/ 10 h 25"/>
              <a:gd name="T6" fmla="*/ 12 w 14"/>
              <a:gd name="T7" fmla="*/ 25 h 25"/>
              <a:gd name="T8" fmla="*/ 1 w 14"/>
              <a:gd name="T9" fmla="*/ 14 h 25"/>
              <a:gd name="T10" fmla="*/ 8 w 14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5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12" y="3"/>
                  <a:pt x="11" y="7"/>
                  <a:pt x="11" y="10"/>
                </a:cubicBezTo>
                <a:cubicBezTo>
                  <a:pt x="12" y="15"/>
                  <a:pt x="14" y="20"/>
                  <a:pt x="12" y="25"/>
                </a:cubicBezTo>
                <a:cubicBezTo>
                  <a:pt x="6" y="24"/>
                  <a:pt x="2" y="21"/>
                  <a:pt x="1" y="14"/>
                </a:cubicBezTo>
                <a:cubicBezTo>
                  <a:pt x="0" y="8"/>
                  <a:pt x="2" y="3"/>
                  <a:pt x="8" y="0"/>
                </a:cubicBezTo>
                <a:close/>
              </a:path>
            </a:pathLst>
          </a:custGeom>
          <a:solidFill>
            <a:srgbClr val="E748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44"/>
          <p:cNvSpPr>
            <a:spLocks/>
          </p:cNvSpPr>
          <p:nvPr/>
        </p:nvSpPr>
        <p:spPr bwMode="auto">
          <a:xfrm>
            <a:off x="6165850" y="1752600"/>
            <a:ext cx="109538" cy="193675"/>
          </a:xfrm>
          <a:custGeom>
            <a:avLst/>
            <a:gdLst>
              <a:gd name="T0" fmla="*/ 6 w 14"/>
              <a:gd name="T1" fmla="*/ 0 h 25"/>
              <a:gd name="T2" fmla="*/ 13 w 14"/>
              <a:gd name="T3" fmla="*/ 14 h 25"/>
              <a:gd name="T4" fmla="*/ 2 w 14"/>
              <a:gd name="T5" fmla="*/ 25 h 25"/>
              <a:gd name="T6" fmla="*/ 3 w 14"/>
              <a:gd name="T7" fmla="*/ 8 h 25"/>
              <a:gd name="T8" fmla="*/ 6 w 14"/>
              <a:gd name="T9" fmla="*/ 1 h 25"/>
              <a:gd name="T10" fmla="*/ 6 w 14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5">
                <a:moveTo>
                  <a:pt x="6" y="0"/>
                </a:moveTo>
                <a:cubicBezTo>
                  <a:pt x="12" y="3"/>
                  <a:pt x="14" y="8"/>
                  <a:pt x="13" y="14"/>
                </a:cubicBezTo>
                <a:cubicBezTo>
                  <a:pt x="12" y="21"/>
                  <a:pt x="8" y="24"/>
                  <a:pt x="2" y="25"/>
                </a:cubicBezTo>
                <a:cubicBezTo>
                  <a:pt x="0" y="19"/>
                  <a:pt x="3" y="14"/>
                  <a:pt x="3" y="8"/>
                </a:cubicBezTo>
                <a:cubicBezTo>
                  <a:pt x="3" y="5"/>
                  <a:pt x="3" y="2"/>
                  <a:pt x="6" y="1"/>
                </a:cubicBezTo>
                <a:lnTo>
                  <a:pt x="6" y="0"/>
                </a:lnTo>
                <a:close/>
              </a:path>
            </a:pathLst>
          </a:custGeom>
          <a:solidFill>
            <a:srgbClr val="E84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45"/>
          <p:cNvSpPr>
            <a:spLocks/>
          </p:cNvSpPr>
          <p:nvPr/>
        </p:nvSpPr>
        <p:spPr bwMode="auto">
          <a:xfrm>
            <a:off x="6165850" y="2203450"/>
            <a:ext cx="133350" cy="115888"/>
          </a:xfrm>
          <a:custGeom>
            <a:avLst/>
            <a:gdLst>
              <a:gd name="T0" fmla="*/ 1 w 17"/>
              <a:gd name="T1" fmla="*/ 0 h 15"/>
              <a:gd name="T2" fmla="*/ 16 w 17"/>
              <a:gd name="T3" fmla="*/ 7 h 15"/>
              <a:gd name="T4" fmla="*/ 16 w 17"/>
              <a:gd name="T5" fmla="*/ 13 h 15"/>
              <a:gd name="T6" fmla="*/ 11 w 17"/>
              <a:gd name="T7" fmla="*/ 14 h 15"/>
              <a:gd name="T8" fmla="*/ 1 w 17"/>
              <a:gd name="T9" fmla="*/ 8 h 15"/>
              <a:gd name="T10" fmla="*/ 0 w 17"/>
              <a:gd name="T11" fmla="*/ 6 h 15"/>
              <a:gd name="T12" fmla="*/ 1 w 17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5">
                <a:moveTo>
                  <a:pt x="1" y="0"/>
                </a:moveTo>
                <a:cubicBezTo>
                  <a:pt x="7" y="1"/>
                  <a:pt x="11" y="4"/>
                  <a:pt x="16" y="7"/>
                </a:cubicBezTo>
                <a:cubicBezTo>
                  <a:pt x="17" y="9"/>
                  <a:pt x="17" y="11"/>
                  <a:pt x="16" y="13"/>
                </a:cubicBezTo>
                <a:cubicBezTo>
                  <a:pt x="15" y="15"/>
                  <a:pt x="13" y="15"/>
                  <a:pt x="11" y="14"/>
                </a:cubicBezTo>
                <a:cubicBezTo>
                  <a:pt x="8" y="12"/>
                  <a:pt x="4" y="10"/>
                  <a:pt x="1" y="8"/>
                </a:cubicBezTo>
                <a:cubicBezTo>
                  <a:pt x="1" y="7"/>
                  <a:pt x="1" y="7"/>
                  <a:pt x="0" y="6"/>
                </a:cubicBezTo>
                <a:cubicBezTo>
                  <a:pt x="0" y="4"/>
                  <a:pt x="0" y="2"/>
                  <a:pt x="1" y="0"/>
                </a:cubicBezTo>
                <a:close/>
              </a:path>
            </a:pathLst>
          </a:custGeom>
          <a:solidFill>
            <a:srgbClr val="FCE0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46"/>
          <p:cNvSpPr>
            <a:spLocks/>
          </p:cNvSpPr>
          <p:nvPr/>
        </p:nvSpPr>
        <p:spPr bwMode="auto">
          <a:xfrm>
            <a:off x="5708650" y="1908175"/>
            <a:ext cx="115888" cy="147638"/>
          </a:xfrm>
          <a:custGeom>
            <a:avLst/>
            <a:gdLst>
              <a:gd name="T0" fmla="*/ 2 w 15"/>
              <a:gd name="T1" fmla="*/ 0 h 19"/>
              <a:gd name="T2" fmla="*/ 4 w 15"/>
              <a:gd name="T3" fmla="*/ 1 h 19"/>
              <a:gd name="T4" fmla="*/ 8 w 15"/>
              <a:gd name="T5" fmla="*/ 5 h 19"/>
              <a:gd name="T6" fmla="*/ 13 w 15"/>
              <a:gd name="T7" fmla="*/ 19 h 19"/>
              <a:gd name="T8" fmla="*/ 2 w 15"/>
              <a:gd name="T9" fmla="*/ 6 h 19"/>
              <a:gd name="T10" fmla="*/ 2 w 15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9">
                <a:moveTo>
                  <a:pt x="2" y="0"/>
                </a:moveTo>
                <a:cubicBezTo>
                  <a:pt x="2" y="1"/>
                  <a:pt x="3" y="1"/>
                  <a:pt x="4" y="1"/>
                </a:cubicBezTo>
                <a:cubicBezTo>
                  <a:pt x="5" y="3"/>
                  <a:pt x="6" y="5"/>
                  <a:pt x="8" y="5"/>
                </a:cubicBezTo>
                <a:cubicBezTo>
                  <a:pt x="15" y="8"/>
                  <a:pt x="13" y="13"/>
                  <a:pt x="13" y="19"/>
                </a:cubicBezTo>
                <a:cubicBezTo>
                  <a:pt x="7" y="16"/>
                  <a:pt x="6" y="10"/>
                  <a:pt x="2" y="6"/>
                </a:cubicBezTo>
                <a:cubicBezTo>
                  <a:pt x="0" y="4"/>
                  <a:pt x="0" y="2"/>
                  <a:pt x="2" y="0"/>
                </a:cubicBezTo>
                <a:close/>
              </a:path>
            </a:pathLst>
          </a:custGeom>
          <a:solidFill>
            <a:srgbClr val="F3A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47"/>
          <p:cNvSpPr>
            <a:spLocks/>
          </p:cNvSpPr>
          <p:nvPr/>
        </p:nvSpPr>
        <p:spPr bwMode="auto">
          <a:xfrm>
            <a:off x="6143625" y="1752600"/>
            <a:ext cx="69850" cy="201613"/>
          </a:xfrm>
          <a:custGeom>
            <a:avLst/>
            <a:gdLst>
              <a:gd name="T0" fmla="*/ 9 w 9"/>
              <a:gd name="T1" fmla="*/ 1 h 26"/>
              <a:gd name="T2" fmla="*/ 5 w 9"/>
              <a:gd name="T3" fmla="*/ 25 h 26"/>
              <a:gd name="T4" fmla="*/ 2 w 9"/>
              <a:gd name="T5" fmla="*/ 26 h 26"/>
              <a:gd name="T6" fmla="*/ 2 w 9"/>
              <a:gd name="T7" fmla="*/ 20 h 26"/>
              <a:gd name="T8" fmla="*/ 2 w 9"/>
              <a:gd name="T9" fmla="*/ 7 h 26"/>
              <a:gd name="T10" fmla="*/ 6 w 9"/>
              <a:gd name="T11" fmla="*/ 0 h 26"/>
              <a:gd name="T12" fmla="*/ 9 w 9"/>
              <a:gd name="T1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26">
                <a:moveTo>
                  <a:pt x="9" y="1"/>
                </a:moveTo>
                <a:cubicBezTo>
                  <a:pt x="7" y="9"/>
                  <a:pt x="7" y="17"/>
                  <a:pt x="5" y="25"/>
                </a:cubicBezTo>
                <a:cubicBezTo>
                  <a:pt x="4" y="26"/>
                  <a:pt x="3" y="26"/>
                  <a:pt x="2" y="26"/>
                </a:cubicBezTo>
                <a:cubicBezTo>
                  <a:pt x="0" y="24"/>
                  <a:pt x="1" y="22"/>
                  <a:pt x="2" y="20"/>
                </a:cubicBezTo>
                <a:cubicBezTo>
                  <a:pt x="4" y="16"/>
                  <a:pt x="2" y="12"/>
                  <a:pt x="2" y="7"/>
                </a:cubicBezTo>
                <a:cubicBezTo>
                  <a:pt x="3" y="5"/>
                  <a:pt x="4" y="2"/>
                  <a:pt x="6" y="0"/>
                </a:cubicBezTo>
                <a:cubicBezTo>
                  <a:pt x="7" y="0"/>
                  <a:pt x="8" y="0"/>
                  <a:pt x="9" y="1"/>
                </a:cubicBezTo>
                <a:close/>
              </a:path>
            </a:pathLst>
          </a:custGeom>
          <a:solidFill>
            <a:srgbClr val="2E4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5553075" y="2195513"/>
            <a:ext cx="147638" cy="93663"/>
          </a:xfrm>
          <a:custGeom>
            <a:avLst/>
            <a:gdLst>
              <a:gd name="T0" fmla="*/ 2 w 19"/>
              <a:gd name="T1" fmla="*/ 4 h 12"/>
              <a:gd name="T2" fmla="*/ 17 w 19"/>
              <a:gd name="T3" fmla="*/ 0 h 12"/>
              <a:gd name="T4" fmla="*/ 18 w 19"/>
              <a:gd name="T5" fmla="*/ 5 h 12"/>
              <a:gd name="T6" fmla="*/ 3 w 19"/>
              <a:gd name="T7" fmla="*/ 11 h 12"/>
              <a:gd name="T8" fmla="*/ 2 w 19"/>
              <a:gd name="T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2">
                <a:moveTo>
                  <a:pt x="2" y="4"/>
                </a:moveTo>
                <a:cubicBezTo>
                  <a:pt x="7" y="2"/>
                  <a:pt x="12" y="0"/>
                  <a:pt x="17" y="0"/>
                </a:cubicBezTo>
                <a:cubicBezTo>
                  <a:pt x="19" y="1"/>
                  <a:pt x="19" y="3"/>
                  <a:pt x="18" y="5"/>
                </a:cubicBezTo>
                <a:cubicBezTo>
                  <a:pt x="13" y="8"/>
                  <a:pt x="9" y="12"/>
                  <a:pt x="3" y="11"/>
                </a:cubicBezTo>
                <a:cubicBezTo>
                  <a:pt x="1" y="9"/>
                  <a:pt x="0" y="7"/>
                  <a:pt x="2" y="4"/>
                </a:cubicBezTo>
                <a:close/>
              </a:path>
            </a:pathLst>
          </a:custGeom>
          <a:solidFill>
            <a:srgbClr val="FBE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6073775" y="1908175"/>
            <a:ext cx="85725" cy="147638"/>
          </a:xfrm>
          <a:custGeom>
            <a:avLst/>
            <a:gdLst>
              <a:gd name="T0" fmla="*/ 11 w 11"/>
              <a:gd name="T1" fmla="*/ 0 h 19"/>
              <a:gd name="T2" fmla="*/ 11 w 11"/>
              <a:gd name="T3" fmla="*/ 6 h 19"/>
              <a:gd name="T4" fmla="*/ 0 w 11"/>
              <a:gd name="T5" fmla="*/ 19 h 19"/>
              <a:gd name="T6" fmla="*/ 0 w 11"/>
              <a:gd name="T7" fmla="*/ 11 h 19"/>
              <a:gd name="T8" fmla="*/ 2 w 11"/>
              <a:gd name="T9" fmla="*/ 7 h 19"/>
              <a:gd name="T10" fmla="*/ 9 w 11"/>
              <a:gd name="T11" fmla="*/ 1 h 19"/>
              <a:gd name="T12" fmla="*/ 11 w 11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11" y="0"/>
                </a:moveTo>
                <a:cubicBezTo>
                  <a:pt x="11" y="2"/>
                  <a:pt x="11" y="4"/>
                  <a:pt x="11" y="6"/>
                </a:cubicBezTo>
                <a:cubicBezTo>
                  <a:pt x="7" y="10"/>
                  <a:pt x="6" y="16"/>
                  <a:pt x="0" y="19"/>
                </a:cubicBezTo>
                <a:cubicBezTo>
                  <a:pt x="0" y="16"/>
                  <a:pt x="0" y="13"/>
                  <a:pt x="0" y="11"/>
                </a:cubicBezTo>
                <a:cubicBezTo>
                  <a:pt x="0" y="9"/>
                  <a:pt x="1" y="8"/>
                  <a:pt x="2" y="7"/>
                </a:cubicBezTo>
                <a:cubicBezTo>
                  <a:pt x="5" y="6"/>
                  <a:pt x="8" y="4"/>
                  <a:pt x="9" y="1"/>
                </a:cubicBezTo>
                <a:cubicBezTo>
                  <a:pt x="10" y="1"/>
                  <a:pt x="10" y="1"/>
                  <a:pt x="11" y="0"/>
                </a:cubicBezTo>
                <a:close/>
              </a:path>
            </a:pathLst>
          </a:custGeom>
          <a:solidFill>
            <a:srgbClr val="F3AA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50"/>
          <p:cNvSpPr>
            <a:spLocks/>
          </p:cNvSpPr>
          <p:nvPr/>
        </p:nvSpPr>
        <p:spPr bwMode="auto">
          <a:xfrm>
            <a:off x="5670550" y="1752600"/>
            <a:ext cx="53975" cy="201613"/>
          </a:xfrm>
          <a:custGeom>
            <a:avLst/>
            <a:gdLst>
              <a:gd name="T0" fmla="*/ 7 w 7"/>
              <a:gd name="T1" fmla="*/ 20 h 26"/>
              <a:gd name="T2" fmla="*/ 7 w 7"/>
              <a:gd name="T3" fmla="*/ 26 h 26"/>
              <a:gd name="T4" fmla="*/ 4 w 7"/>
              <a:gd name="T5" fmla="*/ 25 h 26"/>
              <a:gd name="T6" fmla="*/ 0 w 7"/>
              <a:gd name="T7" fmla="*/ 0 h 26"/>
              <a:gd name="T8" fmla="*/ 3 w 7"/>
              <a:gd name="T9" fmla="*/ 0 h 26"/>
              <a:gd name="T10" fmla="*/ 7 w 7"/>
              <a:gd name="T11" fmla="*/ 7 h 26"/>
              <a:gd name="T12" fmla="*/ 7 w 7"/>
              <a:gd name="T13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26">
                <a:moveTo>
                  <a:pt x="7" y="20"/>
                </a:moveTo>
                <a:cubicBezTo>
                  <a:pt x="7" y="22"/>
                  <a:pt x="7" y="24"/>
                  <a:pt x="7" y="26"/>
                </a:cubicBezTo>
                <a:cubicBezTo>
                  <a:pt x="6" y="26"/>
                  <a:pt x="5" y="26"/>
                  <a:pt x="4" y="25"/>
                </a:cubicBezTo>
                <a:cubicBezTo>
                  <a:pt x="2" y="17"/>
                  <a:pt x="1" y="9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6" y="2"/>
                  <a:pt x="4" y="6"/>
                  <a:pt x="7" y="7"/>
                </a:cubicBezTo>
                <a:cubicBezTo>
                  <a:pt x="6" y="12"/>
                  <a:pt x="5" y="16"/>
                  <a:pt x="7" y="20"/>
                </a:cubicBezTo>
                <a:close/>
              </a:path>
            </a:pathLst>
          </a:custGeom>
          <a:solidFill>
            <a:srgbClr val="2843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51"/>
          <p:cNvSpPr>
            <a:spLocks/>
          </p:cNvSpPr>
          <p:nvPr/>
        </p:nvSpPr>
        <p:spPr bwMode="auto">
          <a:xfrm>
            <a:off x="6283325" y="2257425"/>
            <a:ext cx="100013" cy="101600"/>
          </a:xfrm>
          <a:custGeom>
            <a:avLst/>
            <a:gdLst>
              <a:gd name="T0" fmla="*/ 0 w 13"/>
              <a:gd name="T1" fmla="*/ 7 h 13"/>
              <a:gd name="T2" fmla="*/ 1 w 13"/>
              <a:gd name="T3" fmla="*/ 0 h 13"/>
              <a:gd name="T4" fmla="*/ 13 w 13"/>
              <a:gd name="T5" fmla="*/ 6 h 13"/>
              <a:gd name="T6" fmla="*/ 12 w 13"/>
              <a:gd name="T7" fmla="*/ 10 h 13"/>
              <a:gd name="T8" fmla="*/ 0 w 13"/>
              <a:gd name="T9" fmla="*/ 8 h 13"/>
              <a:gd name="T10" fmla="*/ 0 w 13"/>
              <a:gd name="T11" fmla="*/ 7 h 13"/>
              <a:gd name="T12" fmla="*/ 0 w 13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3">
                <a:moveTo>
                  <a:pt x="0" y="7"/>
                </a:moveTo>
                <a:cubicBezTo>
                  <a:pt x="0" y="4"/>
                  <a:pt x="0" y="2"/>
                  <a:pt x="1" y="0"/>
                </a:cubicBezTo>
                <a:cubicBezTo>
                  <a:pt x="5" y="2"/>
                  <a:pt x="9" y="3"/>
                  <a:pt x="13" y="6"/>
                </a:cubicBezTo>
                <a:cubicBezTo>
                  <a:pt x="12" y="8"/>
                  <a:pt x="12" y="9"/>
                  <a:pt x="12" y="10"/>
                </a:cubicBezTo>
                <a:cubicBezTo>
                  <a:pt x="7" y="13"/>
                  <a:pt x="4" y="9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lose/>
              </a:path>
            </a:pathLst>
          </a:custGeom>
          <a:solidFill>
            <a:srgbClr val="F5AF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52"/>
          <p:cNvSpPr>
            <a:spLocks/>
          </p:cNvSpPr>
          <p:nvPr/>
        </p:nvSpPr>
        <p:spPr bwMode="auto">
          <a:xfrm>
            <a:off x="5421313" y="4391025"/>
            <a:ext cx="31750" cy="411163"/>
          </a:xfrm>
          <a:custGeom>
            <a:avLst/>
            <a:gdLst>
              <a:gd name="T0" fmla="*/ 4 w 4"/>
              <a:gd name="T1" fmla="*/ 1 h 53"/>
              <a:gd name="T2" fmla="*/ 1 w 4"/>
              <a:gd name="T3" fmla="*/ 52 h 53"/>
              <a:gd name="T4" fmla="*/ 0 w 4"/>
              <a:gd name="T5" fmla="*/ 52 h 53"/>
              <a:gd name="T6" fmla="*/ 0 w 4"/>
              <a:gd name="T7" fmla="*/ 50 h 53"/>
              <a:gd name="T8" fmla="*/ 2 w 4"/>
              <a:gd name="T9" fmla="*/ 0 h 53"/>
              <a:gd name="T10" fmla="*/ 4 w 4"/>
              <a:gd name="T11" fmla="*/ 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3">
                <a:moveTo>
                  <a:pt x="4" y="1"/>
                </a:moveTo>
                <a:cubicBezTo>
                  <a:pt x="3" y="18"/>
                  <a:pt x="2" y="35"/>
                  <a:pt x="1" y="52"/>
                </a:cubicBezTo>
                <a:cubicBezTo>
                  <a:pt x="1" y="53"/>
                  <a:pt x="0" y="53"/>
                  <a:pt x="0" y="52"/>
                </a:cubicBezTo>
                <a:cubicBezTo>
                  <a:pt x="1" y="52"/>
                  <a:pt x="0" y="51"/>
                  <a:pt x="0" y="50"/>
                </a:cubicBezTo>
                <a:cubicBezTo>
                  <a:pt x="0" y="33"/>
                  <a:pt x="1" y="17"/>
                  <a:pt x="2" y="0"/>
                </a:cubicBezTo>
                <a:cubicBezTo>
                  <a:pt x="3" y="0"/>
                  <a:pt x="3" y="1"/>
                  <a:pt x="4" y="1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53"/>
          <p:cNvSpPr>
            <a:spLocks/>
          </p:cNvSpPr>
          <p:nvPr/>
        </p:nvSpPr>
        <p:spPr bwMode="auto">
          <a:xfrm>
            <a:off x="5483225" y="2225675"/>
            <a:ext cx="93663" cy="85725"/>
          </a:xfrm>
          <a:custGeom>
            <a:avLst/>
            <a:gdLst>
              <a:gd name="T0" fmla="*/ 11 w 12"/>
              <a:gd name="T1" fmla="*/ 0 h 11"/>
              <a:gd name="T2" fmla="*/ 12 w 12"/>
              <a:gd name="T3" fmla="*/ 6 h 11"/>
              <a:gd name="T4" fmla="*/ 11 w 12"/>
              <a:gd name="T5" fmla="*/ 7 h 11"/>
              <a:gd name="T6" fmla="*/ 7 w 12"/>
              <a:gd name="T7" fmla="*/ 9 h 11"/>
              <a:gd name="T8" fmla="*/ 0 w 12"/>
              <a:gd name="T9" fmla="*/ 5 h 11"/>
              <a:gd name="T10" fmla="*/ 11 w 12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1">
                <a:moveTo>
                  <a:pt x="11" y="0"/>
                </a:moveTo>
                <a:cubicBezTo>
                  <a:pt x="11" y="2"/>
                  <a:pt x="11" y="4"/>
                  <a:pt x="12" y="6"/>
                </a:cubicBezTo>
                <a:cubicBezTo>
                  <a:pt x="12" y="7"/>
                  <a:pt x="12" y="8"/>
                  <a:pt x="11" y="7"/>
                </a:cubicBezTo>
                <a:cubicBezTo>
                  <a:pt x="10" y="8"/>
                  <a:pt x="8" y="8"/>
                  <a:pt x="7" y="9"/>
                </a:cubicBezTo>
                <a:cubicBezTo>
                  <a:pt x="2" y="11"/>
                  <a:pt x="0" y="10"/>
                  <a:pt x="0" y="5"/>
                </a:cubicBezTo>
                <a:cubicBezTo>
                  <a:pt x="3" y="2"/>
                  <a:pt x="7" y="2"/>
                  <a:pt x="11" y="0"/>
                </a:cubicBezTo>
                <a:close/>
              </a:path>
            </a:pathLst>
          </a:custGeom>
          <a:solidFill>
            <a:srgbClr val="F6B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54"/>
          <p:cNvSpPr>
            <a:spLocks/>
          </p:cNvSpPr>
          <p:nvPr/>
        </p:nvSpPr>
        <p:spPr bwMode="auto">
          <a:xfrm>
            <a:off x="5389563" y="5011738"/>
            <a:ext cx="31750" cy="265113"/>
          </a:xfrm>
          <a:custGeom>
            <a:avLst/>
            <a:gdLst>
              <a:gd name="T0" fmla="*/ 2 w 4"/>
              <a:gd name="T1" fmla="*/ 0 h 34"/>
              <a:gd name="T2" fmla="*/ 1 w 4"/>
              <a:gd name="T3" fmla="*/ 34 h 34"/>
              <a:gd name="T4" fmla="*/ 2 w 4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4">
                <a:moveTo>
                  <a:pt x="2" y="0"/>
                </a:moveTo>
                <a:cubicBezTo>
                  <a:pt x="4" y="11"/>
                  <a:pt x="4" y="22"/>
                  <a:pt x="1" y="34"/>
                </a:cubicBezTo>
                <a:cubicBezTo>
                  <a:pt x="0" y="22"/>
                  <a:pt x="2" y="11"/>
                  <a:pt x="2" y="0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55"/>
          <p:cNvSpPr>
            <a:spLocks/>
          </p:cNvSpPr>
          <p:nvPr/>
        </p:nvSpPr>
        <p:spPr bwMode="auto">
          <a:xfrm>
            <a:off x="5684838" y="2171700"/>
            <a:ext cx="85725" cy="69850"/>
          </a:xfrm>
          <a:custGeom>
            <a:avLst/>
            <a:gdLst>
              <a:gd name="T0" fmla="*/ 0 w 11"/>
              <a:gd name="T1" fmla="*/ 8 h 9"/>
              <a:gd name="T2" fmla="*/ 0 w 11"/>
              <a:gd name="T3" fmla="*/ 3 h 9"/>
              <a:gd name="T4" fmla="*/ 7 w 11"/>
              <a:gd name="T5" fmla="*/ 0 h 9"/>
              <a:gd name="T6" fmla="*/ 9 w 11"/>
              <a:gd name="T7" fmla="*/ 3 h 9"/>
              <a:gd name="T8" fmla="*/ 7 w 11"/>
              <a:gd name="T9" fmla="*/ 8 h 9"/>
              <a:gd name="T10" fmla="*/ 1 w 11"/>
              <a:gd name="T11" fmla="*/ 9 h 9"/>
              <a:gd name="T12" fmla="*/ 0 w 11"/>
              <a:gd name="T1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9">
                <a:moveTo>
                  <a:pt x="0" y="8"/>
                </a:moveTo>
                <a:cubicBezTo>
                  <a:pt x="0" y="6"/>
                  <a:pt x="0" y="5"/>
                  <a:pt x="0" y="3"/>
                </a:cubicBezTo>
                <a:cubicBezTo>
                  <a:pt x="3" y="2"/>
                  <a:pt x="5" y="1"/>
                  <a:pt x="7" y="0"/>
                </a:cubicBezTo>
                <a:cubicBezTo>
                  <a:pt x="8" y="1"/>
                  <a:pt x="9" y="2"/>
                  <a:pt x="9" y="3"/>
                </a:cubicBezTo>
                <a:cubicBezTo>
                  <a:pt x="11" y="6"/>
                  <a:pt x="9" y="7"/>
                  <a:pt x="7" y="8"/>
                </a:cubicBezTo>
                <a:cubicBezTo>
                  <a:pt x="5" y="9"/>
                  <a:pt x="3" y="9"/>
                  <a:pt x="1" y="9"/>
                </a:cubicBezTo>
                <a:cubicBezTo>
                  <a:pt x="0" y="9"/>
                  <a:pt x="0" y="8"/>
                  <a:pt x="0" y="8"/>
                </a:cubicBezTo>
                <a:close/>
              </a:path>
            </a:pathLst>
          </a:custGeom>
          <a:solidFill>
            <a:srgbClr val="F6B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56"/>
          <p:cNvSpPr>
            <a:spLocks/>
          </p:cNvSpPr>
          <p:nvPr/>
        </p:nvSpPr>
        <p:spPr bwMode="auto">
          <a:xfrm>
            <a:off x="5910263" y="1846263"/>
            <a:ext cx="61913" cy="46038"/>
          </a:xfrm>
          <a:custGeom>
            <a:avLst/>
            <a:gdLst>
              <a:gd name="T0" fmla="*/ 0 w 8"/>
              <a:gd name="T1" fmla="*/ 6 h 6"/>
              <a:gd name="T2" fmla="*/ 4 w 8"/>
              <a:gd name="T3" fmla="*/ 0 h 6"/>
              <a:gd name="T4" fmla="*/ 8 w 8"/>
              <a:gd name="T5" fmla="*/ 6 h 6"/>
              <a:gd name="T6" fmla="*/ 0 w 8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6">
                <a:moveTo>
                  <a:pt x="0" y="6"/>
                </a:moveTo>
                <a:cubicBezTo>
                  <a:pt x="1" y="3"/>
                  <a:pt x="1" y="0"/>
                  <a:pt x="4" y="0"/>
                </a:cubicBezTo>
                <a:cubicBezTo>
                  <a:pt x="7" y="0"/>
                  <a:pt x="7" y="3"/>
                  <a:pt x="8" y="6"/>
                </a:cubicBezTo>
                <a:cubicBezTo>
                  <a:pt x="6" y="6"/>
                  <a:pt x="3" y="6"/>
                  <a:pt x="0" y="6"/>
                </a:cubicBezTo>
                <a:close/>
              </a:path>
            </a:pathLst>
          </a:custGeom>
          <a:solidFill>
            <a:srgbClr val="E388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5351463" y="5570538"/>
            <a:ext cx="61913" cy="117475"/>
          </a:xfrm>
          <a:custGeom>
            <a:avLst/>
            <a:gdLst>
              <a:gd name="T0" fmla="*/ 0 w 8"/>
              <a:gd name="T1" fmla="*/ 15 h 15"/>
              <a:gd name="T2" fmla="*/ 6 w 8"/>
              <a:gd name="T3" fmla="*/ 3 h 15"/>
              <a:gd name="T4" fmla="*/ 7 w 8"/>
              <a:gd name="T5" fmla="*/ 0 h 15"/>
              <a:gd name="T6" fmla="*/ 8 w 8"/>
              <a:gd name="T7" fmla="*/ 0 h 15"/>
              <a:gd name="T8" fmla="*/ 8 w 8"/>
              <a:gd name="T9" fmla="*/ 1 h 15"/>
              <a:gd name="T10" fmla="*/ 0 w 8"/>
              <a:gd name="T1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5">
                <a:moveTo>
                  <a:pt x="0" y="15"/>
                </a:moveTo>
                <a:cubicBezTo>
                  <a:pt x="2" y="11"/>
                  <a:pt x="5" y="7"/>
                  <a:pt x="6" y="3"/>
                </a:cubicBezTo>
                <a:cubicBezTo>
                  <a:pt x="6" y="2"/>
                  <a:pt x="6" y="1"/>
                  <a:pt x="7" y="0"/>
                </a:cubicBezTo>
                <a:cubicBezTo>
                  <a:pt x="7" y="0"/>
                  <a:pt x="8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8" y="9"/>
                  <a:pt x="6" y="14"/>
                  <a:pt x="0" y="15"/>
                </a:cubicBezTo>
                <a:close/>
              </a:path>
            </a:pathLst>
          </a:custGeom>
          <a:solidFill>
            <a:srgbClr val="975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58"/>
          <p:cNvSpPr>
            <a:spLocks/>
          </p:cNvSpPr>
          <p:nvPr/>
        </p:nvSpPr>
        <p:spPr bwMode="auto">
          <a:xfrm>
            <a:off x="6151563" y="2195513"/>
            <a:ext cx="22225" cy="69850"/>
          </a:xfrm>
          <a:custGeom>
            <a:avLst/>
            <a:gdLst>
              <a:gd name="T0" fmla="*/ 3 w 3"/>
              <a:gd name="T1" fmla="*/ 1 h 9"/>
              <a:gd name="T2" fmla="*/ 3 w 3"/>
              <a:gd name="T3" fmla="*/ 8 h 9"/>
              <a:gd name="T4" fmla="*/ 0 w 3"/>
              <a:gd name="T5" fmla="*/ 5 h 9"/>
              <a:gd name="T6" fmla="*/ 2 w 3"/>
              <a:gd name="T7" fmla="*/ 0 h 9"/>
              <a:gd name="T8" fmla="*/ 3 w 3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9">
                <a:moveTo>
                  <a:pt x="3" y="1"/>
                </a:moveTo>
                <a:cubicBezTo>
                  <a:pt x="3" y="3"/>
                  <a:pt x="3" y="5"/>
                  <a:pt x="3" y="8"/>
                </a:cubicBezTo>
                <a:cubicBezTo>
                  <a:pt x="1" y="9"/>
                  <a:pt x="0" y="8"/>
                  <a:pt x="0" y="5"/>
                </a:cubicBezTo>
                <a:cubicBezTo>
                  <a:pt x="0" y="3"/>
                  <a:pt x="1" y="1"/>
                  <a:pt x="2" y="0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EFA5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59"/>
          <p:cNvSpPr>
            <a:spLocks/>
          </p:cNvSpPr>
          <p:nvPr/>
        </p:nvSpPr>
        <p:spPr bwMode="auto">
          <a:xfrm>
            <a:off x="5770563" y="1924050"/>
            <a:ext cx="61913" cy="46038"/>
          </a:xfrm>
          <a:custGeom>
            <a:avLst/>
            <a:gdLst>
              <a:gd name="T0" fmla="*/ 0 w 8"/>
              <a:gd name="T1" fmla="*/ 1 h 6"/>
              <a:gd name="T2" fmla="*/ 8 w 8"/>
              <a:gd name="T3" fmla="*/ 2 h 6"/>
              <a:gd name="T4" fmla="*/ 0 w 8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0" y="1"/>
                </a:moveTo>
                <a:cubicBezTo>
                  <a:pt x="3" y="1"/>
                  <a:pt x="6" y="0"/>
                  <a:pt x="8" y="2"/>
                </a:cubicBezTo>
                <a:cubicBezTo>
                  <a:pt x="5" y="6"/>
                  <a:pt x="2" y="2"/>
                  <a:pt x="0" y="1"/>
                </a:cubicBezTo>
                <a:close/>
              </a:path>
            </a:pathLst>
          </a:custGeom>
          <a:solidFill>
            <a:srgbClr val="E6AF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60"/>
          <p:cNvSpPr>
            <a:spLocks/>
          </p:cNvSpPr>
          <p:nvPr/>
        </p:nvSpPr>
        <p:spPr bwMode="auto">
          <a:xfrm>
            <a:off x="6049963" y="1931988"/>
            <a:ext cx="61913" cy="46038"/>
          </a:xfrm>
          <a:custGeom>
            <a:avLst/>
            <a:gdLst>
              <a:gd name="T0" fmla="*/ 0 w 8"/>
              <a:gd name="T1" fmla="*/ 1 h 6"/>
              <a:gd name="T2" fmla="*/ 8 w 8"/>
              <a:gd name="T3" fmla="*/ 0 h 6"/>
              <a:gd name="T4" fmla="*/ 0 w 8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0" y="1"/>
                </a:moveTo>
                <a:cubicBezTo>
                  <a:pt x="3" y="0"/>
                  <a:pt x="5" y="0"/>
                  <a:pt x="8" y="0"/>
                </a:cubicBezTo>
                <a:cubicBezTo>
                  <a:pt x="5" y="1"/>
                  <a:pt x="3" y="6"/>
                  <a:pt x="0" y="1"/>
                </a:cubicBezTo>
                <a:close/>
              </a:path>
            </a:pathLst>
          </a:custGeom>
          <a:solidFill>
            <a:srgbClr val="F0B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61"/>
          <p:cNvSpPr>
            <a:spLocks/>
          </p:cNvSpPr>
          <p:nvPr/>
        </p:nvSpPr>
        <p:spPr bwMode="auto">
          <a:xfrm>
            <a:off x="5437188" y="5564188"/>
            <a:ext cx="993775" cy="395288"/>
          </a:xfrm>
          <a:custGeom>
            <a:avLst/>
            <a:gdLst>
              <a:gd name="T0" fmla="*/ 104 w 128"/>
              <a:gd name="T1" fmla="*/ 8 h 51"/>
              <a:gd name="T2" fmla="*/ 104 w 128"/>
              <a:gd name="T3" fmla="*/ 17 h 51"/>
              <a:gd name="T4" fmla="*/ 111 w 128"/>
              <a:gd name="T5" fmla="*/ 23 h 51"/>
              <a:gd name="T6" fmla="*/ 115 w 128"/>
              <a:gd name="T7" fmla="*/ 28 h 51"/>
              <a:gd name="T8" fmla="*/ 125 w 128"/>
              <a:gd name="T9" fmla="*/ 40 h 51"/>
              <a:gd name="T10" fmla="*/ 128 w 128"/>
              <a:gd name="T11" fmla="*/ 42 h 51"/>
              <a:gd name="T12" fmla="*/ 95 w 128"/>
              <a:gd name="T13" fmla="*/ 49 h 51"/>
              <a:gd name="T14" fmla="*/ 45 w 128"/>
              <a:gd name="T15" fmla="*/ 50 h 51"/>
              <a:gd name="T16" fmla="*/ 9 w 128"/>
              <a:gd name="T17" fmla="*/ 45 h 51"/>
              <a:gd name="T18" fmla="*/ 0 w 128"/>
              <a:gd name="T19" fmla="*/ 42 h 51"/>
              <a:gd name="T20" fmla="*/ 3 w 128"/>
              <a:gd name="T21" fmla="*/ 39 h 51"/>
              <a:gd name="T22" fmla="*/ 11 w 128"/>
              <a:gd name="T23" fmla="*/ 29 h 51"/>
              <a:gd name="T24" fmla="*/ 20 w 128"/>
              <a:gd name="T25" fmla="*/ 23 h 51"/>
              <a:gd name="T26" fmla="*/ 27 w 128"/>
              <a:gd name="T27" fmla="*/ 15 h 51"/>
              <a:gd name="T28" fmla="*/ 28 w 128"/>
              <a:gd name="T29" fmla="*/ 6 h 51"/>
              <a:gd name="T30" fmla="*/ 30 w 128"/>
              <a:gd name="T31" fmla="*/ 4 h 51"/>
              <a:gd name="T32" fmla="*/ 72 w 128"/>
              <a:gd name="T33" fmla="*/ 1 h 51"/>
              <a:gd name="T34" fmla="*/ 94 w 128"/>
              <a:gd name="T35" fmla="*/ 3 h 51"/>
              <a:gd name="T36" fmla="*/ 100 w 128"/>
              <a:gd name="T37" fmla="*/ 5 h 51"/>
              <a:gd name="T38" fmla="*/ 104 w 128"/>
              <a:gd name="T39" fmla="*/ 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51">
                <a:moveTo>
                  <a:pt x="104" y="8"/>
                </a:moveTo>
                <a:cubicBezTo>
                  <a:pt x="104" y="11"/>
                  <a:pt x="104" y="14"/>
                  <a:pt x="104" y="17"/>
                </a:cubicBezTo>
                <a:cubicBezTo>
                  <a:pt x="105" y="20"/>
                  <a:pt x="107" y="22"/>
                  <a:pt x="111" y="23"/>
                </a:cubicBezTo>
                <a:cubicBezTo>
                  <a:pt x="113" y="24"/>
                  <a:pt x="115" y="25"/>
                  <a:pt x="115" y="28"/>
                </a:cubicBezTo>
                <a:cubicBezTo>
                  <a:pt x="116" y="34"/>
                  <a:pt x="120" y="38"/>
                  <a:pt x="125" y="40"/>
                </a:cubicBezTo>
                <a:cubicBezTo>
                  <a:pt x="127" y="40"/>
                  <a:pt x="128" y="40"/>
                  <a:pt x="128" y="42"/>
                </a:cubicBezTo>
                <a:cubicBezTo>
                  <a:pt x="117" y="44"/>
                  <a:pt x="106" y="47"/>
                  <a:pt x="95" y="49"/>
                </a:cubicBezTo>
                <a:cubicBezTo>
                  <a:pt x="78" y="50"/>
                  <a:pt x="62" y="51"/>
                  <a:pt x="45" y="50"/>
                </a:cubicBezTo>
                <a:cubicBezTo>
                  <a:pt x="33" y="49"/>
                  <a:pt x="21" y="48"/>
                  <a:pt x="9" y="45"/>
                </a:cubicBezTo>
                <a:cubicBezTo>
                  <a:pt x="6" y="44"/>
                  <a:pt x="3" y="43"/>
                  <a:pt x="0" y="42"/>
                </a:cubicBezTo>
                <a:cubicBezTo>
                  <a:pt x="0" y="40"/>
                  <a:pt x="2" y="40"/>
                  <a:pt x="3" y="39"/>
                </a:cubicBezTo>
                <a:cubicBezTo>
                  <a:pt x="8" y="38"/>
                  <a:pt x="11" y="35"/>
                  <a:pt x="11" y="29"/>
                </a:cubicBezTo>
                <a:cubicBezTo>
                  <a:pt x="12" y="25"/>
                  <a:pt x="16" y="25"/>
                  <a:pt x="20" y="23"/>
                </a:cubicBezTo>
                <a:cubicBezTo>
                  <a:pt x="24" y="22"/>
                  <a:pt x="28" y="20"/>
                  <a:pt x="27" y="15"/>
                </a:cubicBezTo>
                <a:cubicBezTo>
                  <a:pt x="27" y="12"/>
                  <a:pt x="26" y="9"/>
                  <a:pt x="28" y="6"/>
                </a:cubicBezTo>
                <a:cubicBezTo>
                  <a:pt x="29" y="5"/>
                  <a:pt x="29" y="4"/>
                  <a:pt x="30" y="4"/>
                </a:cubicBezTo>
                <a:cubicBezTo>
                  <a:pt x="44" y="1"/>
                  <a:pt x="58" y="0"/>
                  <a:pt x="72" y="1"/>
                </a:cubicBezTo>
                <a:cubicBezTo>
                  <a:pt x="79" y="2"/>
                  <a:pt x="87" y="1"/>
                  <a:pt x="94" y="3"/>
                </a:cubicBezTo>
                <a:cubicBezTo>
                  <a:pt x="96" y="3"/>
                  <a:pt x="98" y="3"/>
                  <a:pt x="100" y="5"/>
                </a:cubicBezTo>
                <a:cubicBezTo>
                  <a:pt x="101" y="6"/>
                  <a:pt x="102" y="7"/>
                  <a:pt x="104" y="8"/>
                </a:cubicBezTo>
                <a:close/>
              </a:path>
            </a:pathLst>
          </a:custGeom>
          <a:solidFill>
            <a:srgbClr val="EC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62"/>
          <p:cNvSpPr>
            <a:spLocks/>
          </p:cNvSpPr>
          <p:nvPr/>
        </p:nvSpPr>
        <p:spPr bwMode="auto">
          <a:xfrm>
            <a:off x="5848350" y="3251200"/>
            <a:ext cx="349250" cy="379413"/>
          </a:xfrm>
          <a:custGeom>
            <a:avLst/>
            <a:gdLst>
              <a:gd name="T0" fmla="*/ 18 w 45"/>
              <a:gd name="T1" fmla="*/ 45 h 49"/>
              <a:gd name="T2" fmla="*/ 1 w 45"/>
              <a:gd name="T3" fmla="*/ 5 h 49"/>
              <a:gd name="T4" fmla="*/ 5 w 45"/>
              <a:gd name="T5" fmla="*/ 0 h 49"/>
              <a:gd name="T6" fmla="*/ 41 w 45"/>
              <a:gd name="T7" fmla="*/ 1 h 49"/>
              <a:gd name="T8" fmla="*/ 43 w 45"/>
              <a:gd name="T9" fmla="*/ 5 h 49"/>
              <a:gd name="T10" fmla="*/ 44 w 45"/>
              <a:gd name="T11" fmla="*/ 43 h 49"/>
              <a:gd name="T12" fmla="*/ 42 w 45"/>
              <a:gd name="T13" fmla="*/ 48 h 49"/>
              <a:gd name="T14" fmla="*/ 23 w 45"/>
              <a:gd name="T15" fmla="*/ 47 h 49"/>
              <a:gd name="T16" fmla="*/ 18 w 45"/>
              <a:gd name="T17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9">
                <a:moveTo>
                  <a:pt x="18" y="45"/>
                </a:moveTo>
                <a:cubicBezTo>
                  <a:pt x="11" y="32"/>
                  <a:pt x="4" y="19"/>
                  <a:pt x="1" y="5"/>
                </a:cubicBezTo>
                <a:cubicBezTo>
                  <a:pt x="0" y="0"/>
                  <a:pt x="1" y="0"/>
                  <a:pt x="5" y="0"/>
                </a:cubicBezTo>
                <a:cubicBezTo>
                  <a:pt x="17" y="0"/>
                  <a:pt x="29" y="0"/>
                  <a:pt x="41" y="1"/>
                </a:cubicBezTo>
                <a:cubicBezTo>
                  <a:pt x="42" y="2"/>
                  <a:pt x="43" y="3"/>
                  <a:pt x="43" y="5"/>
                </a:cubicBezTo>
                <a:cubicBezTo>
                  <a:pt x="43" y="18"/>
                  <a:pt x="45" y="30"/>
                  <a:pt x="44" y="43"/>
                </a:cubicBezTo>
                <a:cubicBezTo>
                  <a:pt x="44" y="45"/>
                  <a:pt x="44" y="47"/>
                  <a:pt x="42" y="48"/>
                </a:cubicBezTo>
                <a:cubicBezTo>
                  <a:pt x="36" y="49"/>
                  <a:pt x="29" y="48"/>
                  <a:pt x="23" y="47"/>
                </a:cubicBezTo>
                <a:cubicBezTo>
                  <a:pt x="21" y="47"/>
                  <a:pt x="20" y="46"/>
                  <a:pt x="18" y="45"/>
                </a:cubicBezTo>
                <a:close/>
              </a:path>
            </a:pathLst>
          </a:custGeom>
          <a:solidFill>
            <a:srgbClr val="EB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63"/>
          <p:cNvSpPr>
            <a:spLocks/>
          </p:cNvSpPr>
          <p:nvPr/>
        </p:nvSpPr>
        <p:spPr bwMode="auto">
          <a:xfrm>
            <a:off x="5676900" y="3243263"/>
            <a:ext cx="241300" cy="395288"/>
          </a:xfrm>
          <a:custGeom>
            <a:avLst/>
            <a:gdLst>
              <a:gd name="T0" fmla="*/ 2 w 31"/>
              <a:gd name="T1" fmla="*/ 2 h 51"/>
              <a:gd name="T2" fmla="*/ 18 w 31"/>
              <a:gd name="T3" fmla="*/ 2 h 51"/>
              <a:gd name="T4" fmla="*/ 23 w 31"/>
              <a:gd name="T5" fmla="*/ 16 h 51"/>
              <a:gd name="T6" fmla="*/ 30 w 31"/>
              <a:gd name="T7" fmla="*/ 34 h 51"/>
              <a:gd name="T8" fmla="*/ 30 w 31"/>
              <a:gd name="T9" fmla="*/ 39 h 51"/>
              <a:gd name="T10" fmla="*/ 2 w 31"/>
              <a:gd name="T11" fmla="*/ 51 h 51"/>
              <a:gd name="T12" fmla="*/ 0 w 31"/>
              <a:gd name="T13" fmla="*/ 44 h 51"/>
              <a:gd name="T14" fmla="*/ 0 w 31"/>
              <a:gd name="T15" fmla="*/ 8 h 51"/>
              <a:gd name="T16" fmla="*/ 2 w 31"/>
              <a:gd name="T17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51">
                <a:moveTo>
                  <a:pt x="2" y="2"/>
                </a:moveTo>
                <a:cubicBezTo>
                  <a:pt x="8" y="2"/>
                  <a:pt x="14" y="0"/>
                  <a:pt x="18" y="2"/>
                </a:cubicBezTo>
                <a:cubicBezTo>
                  <a:pt x="23" y="4"/>
                  <a:pt x="22" y="11"/>
                  <a:pt x="23" y="16"/>
                </a:cubicBezTo>
                <a:cubicBezTo>
                  <a:pt x="25" y="22"/>
                  <a:pt x="27" y="28"/>
                  <a:pt x="30" y="34"/>
                </a:cubicBezTo>
                <a:cubicBezTo>
                  <a:pt x="30" y="35"/>
                  <a:pt x="31" y="37"/>
                  <a:pt x="30" y="39"/>
                </a:cubicBezTo>
                <a:cubicBezTo>
                  <a:pt x="22" y="46"/>
                  <a:pt x="13" y="50"/>
                  <a:pt x="2" y="51"/>
                </a:cubicBezTo>
                <a:cubicBezTo>
                  <a:pt x="1" y="49"/>
                  <a:pt x="1" y="46"/>
                  <a:pt x="0" y="44"/>
                </a:cubicBezTo>
                <a:cubicBezTo>
                  <a:pt x="0" y="32"/>
                  <a:pt x="0" y="20"/>
                  <a:pt x="0" y="8"/>
                </a:cubicBezTo>
                <a:cubicBezTo>
                  <a:pt x="1" y="6"/>
                  <a:pt x="1" y="4"/>
                  <a:pt x="2" y="2"/>
                </a:cubicBezTo>
                <a:close/>
              </a:path>
            </a:pathLst>
          </a:custGeom>
          <a:solidFill>
            <a:srgbClr val="EB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64"/>
          <p:cNvSpPr>
            <a:spLocks/>
          </p:cNvSpPr>
          <p:nvPr/>
        </p:nvSpPr>
        <p:spPr bwMode="auto">
          <a:xfrm>
            <a:off x="5281613" y="5548313"/>
            <a:ext cx="381000" cy="341313"/>
          </a:xfrm>
          <a:custGeom>
            <a:avLst/>
            <a:gdLst>
              <a:gd name="T0" fmla="*/ 48 w 49"/>
              <a:gd name="T1" fmla="*/ 8 h 44"/>
              <a:gd name="T2" fmla="*/ 49 w 49"/>
              <a:gd name="T3" fmla="*/ 17 h 44"/>
              <a:gd name="T4" fmla="*/ 39 w 49"/>
              <a:gd name="T5" fmla="*/ 24 h 44"/>
              <a:gd name="T6" fmla="*/ 31 w 49"/>
              <a:gd name="T7" fmla="*/ 33 h 44"/>
              <a:gd name="T8" fmla="*/ 23 w 49"/>
              <a:gd name="T9" fmla="*/ 41 h 44"/>
              <a:gd name="T10" fmla="*/ 3 w 49"/>
              <a:gd name="T11" fmla="*/ 42 h 44"/>
              <a:gd name="T12" fmla="*/ 0 w 49"/>
              <a:gd name="T13" fmla="*/ 38 h 44"/>
              <a:gd name="T14" fmla="*/ 5 w 49"/>
              <a:gd name="T15" fmla="*/ 31 h 44"/>
              <a:gd name="T16" fmla="*/ 12 w 49"/>
              <a:gd name="T17" fmla="*/ 21 h 44"/>
              <a:gd name="T18" fmla="*/ 19 w 49"/>
              <a:gd name="T19" fmla="*/ 11 h 44"/>
              <a:gd name="T20" fmla="*/ 17 w 49"/>
              <a:gd name="T21" fmla="*/ 3 h 44"/>
              <a:gd name="T22" fmla="*/ 17 w 49"/>
              <a:gd name="T23" fmla="*/ 3 h 44"/>
              <a:gd name="T24" fmla="*/ 43 w 49"/>
              <a:gd name="T25" fmla="*/ 6 h 44"/>
              <a:gd name="T26" fmla="*/ 48 w 49"/>
              <a:gd name="T27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44">
                <a:moveTo>
                  <a:pt x="48" y="8"/>
                </a:moveTo>
                <a:cubicBezTo>
                  <a:pt x="49" y="11"/>
                  <a:pt x="49" y="14"/>
                  <a:pt x="49" y="17"/>
                </a:cubicBezTo>
                <a:cubicBezTo>
                  <a:pt x="47" y="21"/>
                  <a:pt x="43" y="23"/>
                  <a:pt x="39" y="24"/>
                </a:cubicBezTo>
                <a:cubicBezTo>
                  <a:pt x="35" y="26"/>
                  <a:pt x="32" y="28"/>
                  <a:pt x="31" y="33"/>
                </a:cubicBezTo>
                <a:cubicBezTo>
                  <a:pt x="31" y="37"/>
                  <a:pt x="27" y="40"/>
                  <a:pt x="23" y="41"/>
                </a:cubicBezTo>
                <a:cubicBezTo>
                  <a:pt x="16" y="43"/>
                  <a:pt x="10" y="44"/>
                  <a:pt x="3" y="42"/>
                </a:cubicBezTo>
                <a:cubicBezTo>
                  <a:pt x="1" y="41"/>
                  <a:pt x="1" y="40"/>
                  <a:pt x="0" y="38"/>
                </a:cubicBezTo>
                <a:cubicBezTo>
                  <a:pt x="2" y="36"/>
                  <a:pt x="4" y="34"/>
                  <a:pt x="5" y="31"/>
                </a:cubicBezTo>
                <a:cubicBezTo>
                  <a:pt x="6" y="27"/>
                  <a:pt x="9" y="24"/>
                  <a:pt x="12" y="21"/>
                </a:cubicBezTo>
                <a:cubicBezTo>
                  <a:pt x="15" y="18"/>
                  <a:pt x="17" y="15"/>
                  <a:pt x="19" y="11"/>
                </a:cubicBezTo>
                <a:cubicBezTo>
                  <a:pt x="21" y="8"/>
                  <a:pt x="21" y="5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6" y="2"/>
                  <a:pt x="35" y="0"/>
                  <a:pt x="43" y="6"/>
                </a:cubicBezTo>
                <a:cubicBezTo>
                  <a:pt x="45" y="8"/>
                  <a:pt x="46" y="8"/>
                  <a:pt x="48" y="8"/>
                </a:cubicBezTo>
                <a:close/>
              </a:path>
            </a:pathLst>
          </a:custGeom>
          <a:solidFill>
            <a:srgbClr val="975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65"/>
          <p:cNvSpPr>
            <a:spLocks/>
          </p:cNvSpPr>
          <p:nvPr/>
        </p:nvSpPr>
        <p:spPr bwMode="auto">
          <a:xfrm>
            <a:off x="5584825" y="3251200"/>
            <a:ext cx="107950" cy="395288"/>
          </a:xfrm>
          <a:custGeom>
            <a:avLst/>
            <a:gdLst>
              <a:gd name="T0" fmla="*/ 14 w 14"/>
              <a:gd name="T1" fmla="*/ 1 h 51"/>
              <a:gd name="T2" fmla="*/ 14 w 14"/>
              <a:gd name="T3" fmla="*/ 50 h 51"/>
              <a:gd name="T4" fmla="*/ 0 w 14"/>
              <a:gd name="T5" fmla="*/ 50 h 51"/>
              <a:gd name="T6" fmla="*/ 0 w 14"/>
              <a:gd name="T7" fmla="*/ 14 h 51"/>
              <a:gd name="T8" fmla="*/ 6 w 14"/>
              <a:gd name="T9" fmla="*/ 7 h 51"/>
              <a:gd name="T10" fmla="*/ 14 w 14"/>
              <a:gd name="T11" fmla="*/ 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51">
                <a:moveTo>
                  <a:pt x="14" y="1"/>
                </a:moveTo>
                <a:cubicBezTo>
                  <a:pt x="14" y="17"/>
                  <a:pt x="14" y="33"/>
                  <a:pt x="14" y="50"/>
                </a:cubicBezTo>
                <a:cubicBezTo>
                  <a:pt x="10" y="51"/>
                  <a:pt x="5" y="51"/>
                  <a:pt x="0" y="50"/>
                </a:cubicBezTo>
                <a:cubicBezTo>
                  <a:pt x="0" y="38"/>
                  <a:pt x="0" y="26"/>
                  <a:pt x="0" y="14"/>
                </a:cubicBezTo>
                <a:cubicBezTo>
                  <a:pt x="3" y="13"/>
                  <a:pt x="6" y="11"/>
                  <a:pt x="6" y="7"/>
                </a:cubicBezTo>
                <a:cubicBezTo>
                  <a:pt x="6" y="1"/>
                  <a:pt x="10" y="0"/>
                  <a:pt x="14" y="1"/>
                </a:cubicBezTo>
                <a:close/>
              </a:path>
            </a:pathLst>
          </a:custGeom>
          <a:solidFill>
            <a:srgbClr val="ECC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66"/>
          <p:cNvSpPr>
            <a:spLocks/>
          </p:cNvSpPr>
          <p:nvPr/>
        </p:nvSpPr>
        <p:spPr bwMode="auto">
          <a:xfrm>
            <a:off x="6165850" y="3251200"/>
            <a:ext cx="125413" cy="379413"/>
          </a:xfrm>
          <a:custGeom>
            <a:avLst/>
            <a:gdLst>
              <a:gd name="T0" fmla="*/ 1 w 16"/>
              <a:gd name="T1" fmla="*/ 48 h 49"/>
              <a:gd name="T2" fmla="*/ 0 w 16"/>
              <a:gd name="T3" fmla="*/ 1 h 49"/>
              <a:gd name="T4" fmla="*/ 5 w 16"/>
              <a:gd name="T5" fmla="*/ 5 h 49"/>
              <a:gd name="T6" fmla="*/ 15 w 16"/>
              <a:gd name="T7" fmla="*/ 14 h 49"/>
              <a:gd name="T8" fmla="*/ 16 w 16"/>
              <a:gd name="T9" fmla="*/ 47 h 49"/>
              <a:gd name="T10" fmla="*/ 1 w 16"/>
              <a:gd name="T11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9">
                <a:moveTo>
                  <a:pt x="1" y="48"/>
                </a:moveTo>
                <a:cubicBezTo>
                  <a:pt x="1" y="33"/>
                  <a:pt x="1" y="17"/>
                  <a:pt x="0" y="1"/>
                </a:cubicBezTo>
                <a:cubicBezTo>
                  <a:pt x="4" y="0"/>
                  <a:pt x="5" y="1"/>
                  <a:pt x="5" y="5"/>
                </a:cubicBezTo>
                <a:cubicBezTo>
                  <a:pt x="6" y="10"/>
                  <a:pt x="9" y="14"/>
                  <a:pt x="15" y="14"/>
                </a:cubicBezTo>
                <a:cubicBezTo>
                  <a:pt x="16" y="25"/>
                  <a:pt x="16" y="36"/>
                  <a:pt x="16" y="47"/>
                </a:cubicBezTo>
                <a:cubicBezTo>
                  <a:pt x="11" y="49"/>
                  <a:pt x="6" y="49"/>
                  <a:pt x="1" y="48"/>
                </a:cubicBezTo>
                <a:close/>
              </a:path>
            </a:pathLst>
          </a:custGeom>
          <a:solidFill>
            <a:srgbClr val="EDC3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67"/>
          <p:cNvSpPr>
            <a:spLocks/>
          </p:cNvSpPr>
          <p:nvPr/>
        </p:nvSpPr>
        <p:spPr bwMode="auto">
          <a:xfrm>
            <a:off x="5670550" y="5532438"/>
            <a:ext cx="550863" cy="77788"/>
          </a:xfrm>
          <a:custGeom>
            <a:avLst/>
            <a:gdLst>
              <a:gd name="T0" fmla="*/ 70 w 71"/>
              <a:gd name="T1" fmla="*/ 9 h 10"/>
              <a:gd name="T2" fmla="*/ 42 w 71"/>
              <a:gd name="T3" fmla="*/ 7 h 10"/>
              <a:gd name="T4" fmla="*/ 5 w 71"/>
              <a:gd name="T5" fmla="*/ 8 h 10"/>
              <a:gd name="T6" fmla="*/ 0 w 71"/>
              <a:gd name="T7" fmla="*/ 8 h 10"/>
              <a:gd name="T8" fmla="*/ 1 w 71"/>
              <a:gd name="T9" fmla="*/ 1 h 10"/>
              <a:gd name="T10" fmla="*/ 11 w 71"/>
              <a:gd name="T11" fmla="*/ 1 h 10"/>
              <a:gd name="T12" fmla="*/ 62 w 71"/>
              <a:gd name="T13" fmla="*/ 2 h 10"/>
              <a:gd name="T14" fmla="*/ 71 w 71"/>
              <a:gd name="T15" fmla="*/ 2 h 10"/>
              <a:gd name="T16" fmla="*/ 70 w 71"/>
              <a:gd name="T1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10">
                <a:moveTo>
                  <a:pt x="70" y="9"/>
                </a:moveTo>
                <a:cubicBezTo>
                  <a:pt x="61" y="8"/>
                  <a:pt x="51" y="7"/>
                  <a:pt x="42" y="7"/>
                </a:cubicBezTo>
                <a:cubicBezTo>
                  <a:pt x="29" y="6"/>
                  <a:pt x="17" y="8"/>
                  <a:pt x="5" y="8"/>
                </a:cubicBezTo>
                <a:cubicBezTo>
                  <a:pt x="3" y="8"/>
                  <a:pt x="1" y="10"/>
                  <a:pt x="0" y="8"/>
                </a:cubicBezTo>
                <a:cubicBezTo>
                  <a:pt x="0" y="5"/>
                  <a:pt x="1" y="3"/>
                  <a:pt x="1" y="1"/>
                </a:cubicBezTo>
                <a:cubicBezTo>
                  <a:pt x="4" y="3"/>
                  <a:pt x="8" y="1"/>
                  <a:pt x="11" y="1"/>
                </a:cubicBezTo>
                <a:cubicBezTo>
                  <a:pt x="28" y="1"/>
                  <a:pt x="45" y="0"/>
                  <a:pt x="62" y="2"/>
                </a:cubicBezTo>
                <a:cubicBezTo>
                  <a:pt x="65" y="2"/>
                  <a:pt x="68" y="2"/>
                  <a:pt x="71" y="2"/>
                </a:cubicBezTo>
                <a:cubicBezTo>
                  <a:pt x="70" y="4"/>
                  <a:pt x="70" y="6"/>
                  <a:pt x="70" y="9"/>
                </a:cubicBezTo>
                <a:close/>
              </a:path>
            </a:pathLst>
          </a:custGeom>
          <a:solidFill>
            <a:srgbClr val="ECC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68"/>
          <p:cNvSpPr>
            <a:spLocks/>
          </p:cNvSpPr>
          <p:nvPr/>
        </p:nvSpPr>
        <p:spPr bwMode="auto">
          <a:xfrm>
            <a:off x="3495675" y="2335213"/>
            <a:ext cx="955675" cy="954088"/>
          </a:xfrm>
          <a:custGeom>
            <a:avLst/>
            <a:gdLst>
              <a:gd name="T0" fmla="*/ 61 w 123"/>
              <a:gd name="T1" fmla="*/ 123 h 123"/>
              <a:gd name="T2" fmla="*/ 0 w 123"/>
              <a:gd name="T3" fmla="*/ 61 h 123"/>
              <a:gd name="T4" fmla="*/ 63 w 123"/>
              <a:gd name="T5" fmla="*/ 0 h 123"/>
              <a:gd name="T6" fmla="*/ 123 w 123"/>
              <a:gd name="T7" fmla="*/ 62 h 123"/>
              <a:gd name="T8" fmla="*/ 61 w 123"/>
              <a:gd name="T9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3">
                <a:moveTo>
                  <a:pt x="61" y="123"/>
                </a:moveTo>
                <a:cubicBezTo>
                  <a:pt x="27" y="122"/>
                  <a:pt x="0" y="95"/>
                  <a:pt x="0" y="61"/>
                </a:cubicBezTo>
                <a:cubicBezTo>
                  <a:pt x="0" y="27"/>
                  <a:pt x="28" y="0"/>
                  <a:pt x="63" y="0"/>
                </a:cubicBezTo>
                <a:cubicBezTo>
                  <a:pt x="96" y="1"/>
                  <a:pt x="123" y="29"/>
                  <a:pt x="123" y="62"/>
                </a:cubicBezTo>
                <a:cubicBezTo>
                  <a:pt x="122" y="96"/>
                  <a:pt x="94" y="123"/>
                  <a:pt x="61" y="1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69"/>
          <p:cNvSpPr>
            <a:spLocks/>
          </p:cNvSpPr>
          <p:nvPr/>
        </p:nvSpPr>
        <p:spPr bwMode="auto">
          <a:xfrm>
            <a:off x="7431088" y="2163763"/>
            <a:ext cx="955675" cy="947738"/>
          </a:xfrm>
          <a:custGeom>
            <a:avLst/>
            <a:gdLst>
              <a:gd name="T0" fmla="*/ 62 w 123"/>
              <a:gd name="T1" fmla="*/ 0 h 122"/>
              <a:gd name="T2" fmla="*/ 123 w 123"/>
              <a:gd name="T3" fmla="*/ 61 h 122"/>
              <a:gd name="T4" fmla="*/ 61 w 123"/>
              <a:gd name="T5" fmla="*/ 122 h 122"/>
              <a:gd name="T6" fmla="*/ 0 w 123"/>
              <a:gd name="T7" fmla="*/ 61 h 122"/>
              <a:gd name="T8" fmla="*/ 62 w 123"/>
              <a:gd name="T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2">
                <a:moveTo>
                  <a:pt x="62" y="0"/>
                </a:moveTo>
                <a:cubicBezTo>
                  <a:pt x="96" y="0"/>
                  <a:pt x="123" y="27"/>
                  <a:pt x="123" y="61"/>
                </a:cubicBezTo>
                <a:cubicBezTo>
                  <a:pt x="123" y="95"/>
                  <a:pt x="96" y="122"/>
                  <a:pt x="61" y="122"/>
                </a:cubicBezTo>
                <a:cubicBezTo>
                  <a:pt x="28" y="122"/>
                  <a:pt x="1" y="95"/>
                  <a:pt x="0" y="61"/>
                </a:cubicBezTo>
                <a:cubicBezTo>
                  <a:pt x="0" y="27"/>
                  <a:pt x="28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70"/>
          <p:cNvSpPr>
            <a:spLocks/>
          </p:cNvSpPr>
          <p:nvPr/>
        </p:nvSpPr>
        <p:spPr bwMode="auto">
          <a:xfrm>
            <a:off x="3495675" y="1016000"/>
            <a:ext cx="955675" cy="946150"/>
          </a:xfrm>
          <a:custGeom>
            <a:avLst/>
            <a:gdLst>
              <a:gd name="T0" fmla="*/ 61 w 123"/>
              <a:gd name="T1" fmla="*/ 0 h 122"/>
              <a:gd name="T2" fmla="*/ 123 w 123"/>
              <a:gd name="T3" fmla="*/ 61 h 122"/>
              <a:gd name="T4" fmla="*/ 61 w 123"/>
              <a:gd name="T5" fmla="*/ 122 h 122"/>
              <a:gd name="T6" fmla="*/ 0 w 123"/>
              <a:gd name="T7" fmla="*/ 61 h 122"/>
              <a:gd name="T8" fmla="*/ 61 w 123"/>
              <a:gd name="T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2">
                <a:moveTo>
                  <a:pt x="61" y="0"/>
                </a:moveTo>
                <a:cubicBezTo>
                  <a:pt x="95" y="0"/>
                  <a:pt x="123" y="27"/>
                  <a:pt x="123" y="61"/>
                </a:cubicBezTo>
                <a:cubicBezTo>
                  <a:pt x="123" y="95"/>
                  <a:pt x="95" y="122"/>
                  <a:pt x="61" y="122"/>
                </a:cubicBezTo>
                <a:cubicBezTo>
                  <a:pt x="27" y="122"/>
                  <a:pt x="0" y="95"/>
                  <a:pt x="0" y="61"/>
                </a:cubicBezTo>
                <a:cubicBezTo>
                  <a:pt x="0" y="27"/>
                  <a:pt x="28" y="0"/>
                  <a:pt x="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71"/>
          <p:cNvSpPr>
            <a:spLocks/>
          </p:cNvSpPr>
          <p:nvPr/>
        </p:nvSpPr>
        <p:spPr bwMode="auto">
          <a:xfrm>
            <a:off x="3519488" y="4919663"/>
            <a:ext cx="954088" cy="946150"/>
          </a:xfrm>
          <a:custGeom>
            <a:avLst/>
            <a:gdLst>
              <a:gd name="T0" fmla="*/ 62 w 123"/>
              <a:gd name="T1" fmla="*/ 0 h 122"/>
              <a:gd name="T2" fmla="*/ 123 w 123"/>
              <a:gd name="T3" fmla="*/ 61 h 122"/>
              <a:gd name="T4" fmla="*/ 61 w 123"/>
              <a:gd name="T5" fmla="*/ 122 h 122"/>
              <a:gd name="T6" fmla="*/ 0 w 123"/>
              <a:gd name="T7" fmla="*/ 60 h 122"/>
              <a:gd name="T8" fmla="*/ 62 w 123"/>
              <a:gd name="T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2">
                <a:moveTo>
                  <a:pt x="62" y="0"/>
                </a:moveTo>
                <a:cubicBezTo>
                  <a:pt x="96" y="0"/>
                  <a:pt x="123" y="27"/>
                  <a:pt x="123" y="61"/>
                </a:cubicBezTo>
                <a:cubicBezTo>
                  <a:pt x="123" y="95"/>
                  <a:pt x="95" y="122"/>
                  <a:pt x="61" y="122"/>
                </a:cubicBezTo>
                <a:cubicBezTo>
                  <a:pt x="28" y="122"/>
                  <a:pt x="0" y="94"/>
                  <a:pt x="0" y="60"/>
                </a:cubicBezTo>
                <a:cubicBezTo>
                  <a:pt x="1" y="27"/>
                  <a:pt x="28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72"/>
          <p:cNvSpPr>
            <a:spLocks/>
          </p:cNvSpPr>
          <p:nvPr/>
        </p:nvSpPr>
        <p:spPr bwMode="auto">
          <a:xfrm>
            <a:off x="7431088" y="3514725"/>
            <a:ext cx="955675" cy="954088"/>
          </a:xfrm>
          <a:custGeom>
            <a:avLst/>
            <a:gdLst>
              <a:gd name="T0" fmla="*/ 61 w 123"/>
              <a:gd name="T1" fmla="*/ 123 h 123"/>
              <a:gd name="T2" fmla="*/ 0 w 123"/>
              <a:gd name="T3" fmla="*/ 62 h 123"/>
              <a:gd name="T4" fmla="*/ 63 w 123"/>
              <a:gd name="T5" fmla="*/ 1 h 123"/>
              <a:gd name="T6" fmla="*/ 123 w 123"/>
              <a:gd name="T7" fmla="*/ 63 h 123"/>
              <a:gd name="T8" fmla="*/ 61 w 123"/>
              <a:gd name="T9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3">
                <a:moveTo>
                  <a:pt x="61" y="123"/>
                </a:moveTo>
                <a:cubicBezTo>
                  <a:pt x="27" y="122"/>
                  <a:pt x="0" y="95"/>
                  <a:pt x="0" y="62"/>
                </a:cubicBezTo>
                <a:cubicBezTo>
                  <a:pt x="1" y="27"/>
                  <a:pt x="28" y="0"/>
                  <a:pt x="63" y="1"/>
                </a:cubicBezTo>
                <a:cubicBezTo>
                  <a:pt x="96" y="1"/>
                  <a:pt x="123" y="29"/>
                  <a:pt x="123" y="63"/>
                </a:cubicBezTo>
                <a:cubicBezTo>
                  <a:pt x="123" y="96"/>
                  <a:pt x="95" y="123"/>
                  <a:pt x="61" y="1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73"/>
          <p:cNvSpPr>
            <a:spLocks/>
          </p:cNvSpPr>
          <p:nvPr/>
        </p:nvSpPr>
        <p:spPr bwMode="auto">
          <a:xfrm>
            <a:off x="6888163" y="884238"/>
            <a:ext cx="955675" cy="954088"/>
          </a:xfrm>
          <a:custGeom>
            <a:avLst/>
            <a:gdLst>
              <a:gd name="T0" fmla="*/ 62 w 123"/>
              <a:gd name="T1" fmla="*/ 1 h 123"/>
              <a:gd name="T2" fmla="*/ 123 w 123"/>
              <a:gd name="T3" fmla="*/ 62 h 123"/>
              <a:gd name="T4" fmla="*/ 60 w 123"/>
              <a:gd name="T5" fmla="*/ 123 h 123"/>
              <a:gd name="T6" fmla="*/ 0 w 123"/>
              <a:gd name="T7" fmla="*/ 61 h 123"/>
              <a:gd name="T8" fmla="*/ 62 w 123"/>
              <a:gd name="T9" fmla="*/ 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3">
                <a:moveTo>
                  <a:pt x="62" y="1"/>
                </a:moveTo>
                <a:cubicBezTo>
                  <a:pt x="96" y="1"/>
                  <a:pt x="123" y="29"/>
                  <a:pt x="123" y="62"/>
                </a:cubicBezTo>
                <a:cubicBezTo>
                  <a:pt x="122" y="97"/>
                  <a:pt x="94" y="123"/>
                  <a:pt x="60" y="123"/>
                </a:cubicBezTo>
                <a:cubicBezTo>
                  <a:pt x="27" y="123"/>
                  <a:pt x="0" y="94"/>
                  <a:pt x="0" y="61"/>
                </a:cubicBezTo>
                <a:cubicBezTo>
                  <a:pt x="0" y="27"/>
                  <a:pt x="28" y="0"/>
                  <a:pt x="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74"/>
          <p:cNvSpPr>
            <a:spLocks/>
          </p:cNvSpPr>
          <p:nvPr/>
        </p:nvSpPr>
        <p:spPr bwMode="auto">
          <a:xfrm>
            <a:off x="3495675" y="3630613"/>
            <a:ext cx="955675" cy="955675"/>
          </a:xfrm>
          <a:custGeom>
            <a:avLst/>
            <a:gdLst>
              <a:gd name="T0" fmla="*/ 61 w 123"/>
              <a:gd name="T1" fmla="*/ 123 h 123"/>
              <a:gd name="T2" fmla="*/ 0 w 123"/>
              <a:gd name="T3" fmla="*/ 61 h 123"/>
              <a:gd name="T4" fmla="*/ 62 w 123"/>
              <a:gd name="T5" fmla="*/ 1 h 123"/>
              <a:gd name="T6" fmla="*/ 123 w 123"/>
              <a:gd name="T7" fmla="*/ 62 h 123"/>
              <a:gd name="T8" fmla="*/ 61 w 123"/>
              <a:gd name="T9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3">
                <a:moveTo>
                  <a:pt x="61" y="123"/>
                </a:moveTo>
                <a:cubicBezTo>
                  <a:pt x="27" y="123"/>
                  <a:pt x="0" y="95"/>
                  <a:pt x="0" y="61"/>
                </a:cubicBezTo>
                <a:cubicBezTo>
                  <a:pt x="0" y="27"/>
                  <a:pt x="28" y="0"/>
                  <a:pt x="62" y="1"/>
                </a:cubicBezTo>
                <a:cubicBezTo>
                  <a:pt x="95" y="1"/>
                  <a:pt x="123" y="28"/>
                  <a:pt x="123" y="62"/>
                </a:cubicBezTo>
                <a:cubicBezTo>
                  <a:pt x="123" y="96"/>
                  <a:pt x="95" y="123"/>
                  <a:pt x="61" y="1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75"/>
          <p:cNvSpPr>
            <a:spLocks/>
          </p:cNvSpPr>
          <p:nvPr/>
        </p:nvSpPr>
        <p:spPr bwMode="auto">
          <a:xfrm>
            <a:off x="5281613" y="5570538"/>
            <a:ext cx="177800" cy="273050"/>
          </a:xfrm>
          <a:custGeom>
            <a:avLst/>
            <a:gdLst>
              <a:gd name="T0" fmla="*/ 17 w 23"/>
              <a:gd name="T1" fmla="*/ 0 h 35"/>
              <a:gd name="T2" fmla="*/ 22 w 23"/>
              <a:gd name="T3" fmla="*/ 6 h 35"/>
              <a:gd name="T4" fmla="*/ 12 w 23"/>
              <a:gd name="T5" fmla="*/ 20 h 35"/>
              <a:gd name="T6" fmla="*/ 5 w 23"/>
              <a:gd name="T7" fmla="*/ 32 h 35"/>
              <a:gd name="T8" fmla="*/ 0 w 23"/>
              <a:gd name="T9" fmla="*/ 35 h 35"/>
              <a:gd name="T10" fmla="*/ 0 w 23"/>
              <a:gd name="T11" fmla="*/ 33 h 35"/>
              <a:gd name="T12" fmla="*/ 8 w 23"/>
              <a:gd name="T13" fmla="*/ 17 h 35"/>
              <a:gd name="T14" fmla="*/ 9 w 23"/>
              <a:gd name="T15" fmla="*/ 15 h 35"/>
              <a:gd name="T16" fmla="*/ 17 w 23"/>
              <a:gd name="T1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35">
                <a:moveTo>
                  <a:pt x="17" y="0"/>
                </a:moveTo>
                <a:cubicBezTo>
                  <a:pt x="22" y="0"/>
                  <a:pt x="23" y="1"/>
                  <a:pt x="22" y="6"/>
                </a:cubicBezTo>
                <a:cubicBezTo>
                  <a:pt x="20" y="12"/>
                  <a:pt x="17" y="16"/>
                  <a:pt x="12" y="20"/>
                </a:cubicBezTo>
                <a:cubicBezTo>
                  <a:pt x="9" y="23"/>
                  <a:pt x="6" y="27"/>
                  <a:pt x="5" y="32"/>
                </a:cubicBezTo>
                <a:cubicBezTo>
                  <a:pt x="5" y="35"/>
                  <a:pt x="2" y="34"/>
                  <a:pt x="0" y="35"/>
                </a:cubicBezTo>
                <a:cubicBezTo>
                  <a:pt x="0" y="35"/>
                  <a:pt x="0" y="34"/>
                  <a:pt x="0" y="33"/>
                </a:cubicBezTo>
                <a:cubicBezTo>
                  <a:pt x="0" y="26"/>
                  <a:pt x="1" y="20"/>
                  <a:pt x="8" y="17"/>
                </a:cubicBezTo>
                <a:cubicBezTo>
                  <a:pt x="8" y="16"/>
                  <a:pt x="9" y="16"/>
                  <a:pt x="9" y="15"/>
                </a:cubicBezTo>
                <a:cubicBezTo>
                  <a:pt x="15" y="12"/>
                  <a:pt x="16" y="6"/>
                  <a:pt x="17" y="0"/>
                </a:cubicBezTo>
                <a:close/>
              </a:path>
            </a:pathLst>
          </a:custGeom>
          <a:solidFill>
            <a:srgbClr val="D9A8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76"/>
          <p:cNvSpPr>
            <a:spLocks/>
          </p:cNvSpPr>
          <p:nvPr/>
        </p:nvSpPr>
        <p:spPr bwMode="auto">
          <a:xfrm>
            <a:off x="6235700" y="5695950"/>
            <a:ext cx="334963" cy="215900"/>
          </a:xfrm>
          <a:custGeom>
            <a:avLst/>
            <a:gdLst>
              <a:gd name="T0" fmla="*/ 25 w 43"/>
              <a:gd name="T1" fmla="*/ 25 h 28"/>
              <a:gd name="T2" fmla="*/ 11 w 43"/>
              <a:gd name="T3" fmla="*/ 10 h 28"/>
              <a:gd name="T4" fmla="*/ 6 w 43"/>
              <a:gd name="T5" fmla="*/ 8 h 28"/>
              <a:gd name="T6" fmla="*/ 1 w 43"/>
              <a:gd name="T7" fmla="*/ 0 h 28"/>
              <a:gd name="T8" fmla="*/ 4 w 43"/>
              <a:gd name="T9" fmla="*/ 2 h 28"/>
              <a:gd name="T10" fmla="*/ 14 w 43"/>
              <a:gd name="T11" fmla="*/ 13 h 28"/>
              <a:gd name="T12" fmla="*/ 30 w 43"/>
              <a:gd name="T13" fmla="*/ 22 h 28"/>
              <a:gd name="T14" fmla="*/ 43 w 43"/>
              <a:gd name="T15" fmla="*/ 21 h 28"/>
              <a:gd name="T16" fmla="*/ 25 w 43"/>
              <a:gd name="T17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8">
                <a:moveTo>
                  <a:pt x="25" y="25"/>
                </a:moveTo>
                <a:cubicBezTo>
                  <a:pt x="17" y="23"/>
                  <a:pt x="11" y="20"/>
                  <a:pt x="11" y="10"/>
                </a:cubicBezTo>
                <a:cubicBezTo>
                  <a:pt x="11" y="8"/>
                  <a:pt x="8" y="8"/>
                  <a:pt x="6" y="8"/>
                </a:cubicBezTo>
                <a:cubicBezTo>
                  <a:pt x="2" y="7"/>
                  <a:pt x="0" y="4"/>
                  <a:pt x="1" y="0"/>
                </a:cubicBezTo>
                <a:cubicBezTo>
                  <a:pt x="2" y="0"/>
                  <a:pt x="3" y="1"/>
                  <a:pt x="4" y="2"/>
                </a:cubicBezTo>
                <a:cubicBezTo>
                  <a:pt x="11" y="2"/>
                  <a:pt x="12" y="7"/>
                  <a:pt x="14" y="13"/>
                </a:cubicBezTo>
                <a:cubicBezTo>
                  <a:pt x="16" y="20"/>
                  <a:pt x="24" y="21"/>
                  <a:pt x="30" y="22"/>
                </a:cubicBezTo>
                <a:cubicBezTo>
                  <a:pt x="35" y="23"/>
                  <a:pt x="39" y="21"/>
                  <a:pt x="43" y="21"/>
                </a:cubicBezTo>
                <a:cubicBezTo>
                  <a:pt x="38" y="28"/>
                  <a:pt x="32" y="25"/>
                  <a:pt x="25" y="25"/>
                </a:cubicBezTo>
                <a:close/>
              </a:path>
            </a:pathLst>
          </a:custGeom>
          <a:solidFill>
            <a:srgbClr val="644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77"/>
          <p:cNvSpPr>
            <a:spLocks/>
          </p:cNvSpPr>
          <p:nvPr/>
        </p:nvSpPr>
        <p:spPr bwMode="auto">
          <a:xfrm>
            <a:off x="5305425" y="5680075"/>
            <a:ext cx="357188" cy="225425"/>
          </a:xfrm>
          <a:custGeom>
            <a:avLst/>
            <a:gdLst>
              <a:gd name="T0" fmla="*/ 0 w 46"/>
              <a:gd name="T1" fmla="*/ 25 h 29"/>
              <a:gd name="T2" fmla="*/ 14 w 46"/>
              <a:gd name="T3" fmla="*/ 24 h 29"/>
              <a:gd name="T4" fmla="*/ 28 w 46"/>
              <a:gd name="T5" fmla="*/ 12 h 29"/>
              <a:gd name="T6" fmla="*/ 34 w 46"/>
              <a:gd name="T7" fmla="*/ 6 h 29"/>
              <a:gd name="T8" fmla="*/ 46 w 46"/>
              <a:gd name="T9" fmla="*/ 0 h 29"/>
              <a:gd name="T10" fmla="*/ 38 w 46"/>
              <a:gd name="T11" fmla="*/ 9 h 29"/>
              <a:gd name="T12" fmla="*/ 29 w 46"/>
              <a:gd name="T13" fmla="*/ 19 h 29"/>
              <a:gd name="T14" fmla="*/ 17 w 46"/>
              <a:gd name="T15" fmla="*/ 27 h 29"/>
              <a:gd name="T16" fmla="*/ 0 w 46"/>
              <a:gd name="T17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9">
                <a:moveTo>
                  <a:pt x="0" y="25"/>
                </a:moveTo>
                <a:cubicBezTo>
                  <a:pt x="4" y="23"/>
                  <a:pt x="9" y="25"/>
                  <a:pt x="14" y="24"/>
                </a:cubicBezTo>
                <a:cubicBezTo>
                  <a:pt x="21" y="22"/>
                  <a:pt x="27" y="21"/>
                  <a:pt x="28" y="12"/>
                </a:cubicBezTo>
                <a:cubicBezTo>
                  <a:pt x="29" y="9"/>
                  <a:pt x="31" y="7"/>
                  <a:pt x="34" y="6"/>
                </a:cubicBezTo>
                <a:cubicBezTo>
                  <a:pt x="38" y="5"/>
                  <a:pt x="42" y="3"/>
                  <a:pt x="46" y="0"/>
                </a:cubicBezTo>
                <a:cubicBezTo>
                  <a:pt x="46" y="6"/>
                  <a:pt x="42" y="8"/>
                  <a:pt x="38" y="9"/>
                </a:cubicBezTo>
                <a:cubicBezTo>
                  <a:pt x="33" y="11"/>
                  <a:pt x="29" y="12"/>
                  <a:pt x="29" y="19"/>
                </a:cubicBezTo>
                <a:cubicBezTo>
                  <a:pt x="28" y="24"/>
                  <a:pt x="22" y="25"/>
                  <a:pt x="17" y="27"/>
                </a:cubicBezTo>
                <a:cubicBezTo>
                  <a:pt x="12" y="27"/>
                  <a:pt x="5" y="29"/>
                  <a:pt x="0" y="25"/>
                </a:cubicBezTo>
                <a:close/>
              </a:path>
            </a:pathLst>
          </a:custGeom>
          <a:solidFill>
            <a:srgbClr val="654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78"/>
          <p:cNvSpPr>
            <a:spLocks/>
          </p:cNvSpPr>
          <p:nvPr/>
        </p:nvSpPr>
        <p:spPr bwMode="auto">
          <a:xfrm>
            <a:off x="5273675" y="5703888"/>
            <a:ext cx="69850" cy="123825"/>
          </a:xfrm>
          <a:custGeom>
            <a:avLst/>
            <a:gdLst>
              <a:gd name="T0" fmla="*/ 9 w 9"/>
              <a:gd name="T1" fmla="*/ 0 h 16"/>
              <a:gd name="T2" fmla="*/ 1 w 9"/>
              <a:gd name="T3" fmla="*/ 16 h 16"/>
              <a:gd name="T4" fmla="*/ 9 w 9"/>
              <a:gd name="T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6">
                <a:moveTo>
                  <a:pt x="9" y="0"/>
                </a:moveTo>
                <a:cubicBezTo>
                  <a:pt x="4" y="4"/>
                  <a:pt x="1" y="9"/>
                  <a:pt x="1" y="16"/>
                </a:cubicBezTo>
                <a:cubicBezTo>
                  <a:pt x="0" y="5"/>
                  <a:pt x="2" y="2"/>
                  <a:pt x="9" y="0"/>
                </a:cubicBezTo>
                <a:close/>
              </a:path>
            </a:pathLst>
          </a:custGeom>
          <a:solidFill>
            <a:srgbClr val="975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79"/>
          <p:cNvSpPr>
            <a:spLocks/>
          </p:cNvSpPr>
          <p:nvPr/>
        </p:nvSpPr>
        <p:spPr bwMode="auto">
          <a:xfrm>
            <a:off x="5692775" y="1752600"/>
            <a:ext cx="496888" cy="77788"/>
          </a:xfrm>
          <a:custGeom>
            <a:avLst/>
            <a:gdLst>
              <a:gd name="T0" fmla="*/ 4 w 64"/>
              <a:gd name="T1" fmla="*/ 7 h 10"/>
              <a:gd name="T2" fmla="*/ 2 w 64"/>
              <a:gd name="T3" fmla="*/ 8 h 10"/>
              <a:gd name="T4" fmla="*/ 0 w 64"/>
              <a:gd name="T5" fmla="*/ 0 h 10"/>
              <a:gd name="T6" fmla="*/ 5 w 64"/>
              <a:gd name="T7" fmla="*/ 0 h 10"/>
              <a:gd name="T8" fmla="*/ 15 w 64"/>
              <a:gd name="T9" fmla="*/ 1 h 10"/>
              <a:gd name="T10" fmla="*/ 50 w 64"/>
              <a:gd name="T11" fmla="*/ 1 h 10"/>
              <a:gd name="T12" fmla="*/ 59 w 64"/>
              <a:gd name="T13" fmla="*/ 0 h 10"/>
              <a:gd name="T14" fmla="*/ 64 w 64"/>
              <a:gd name="T15" fmla="*/ 0 h 10"/>
              <a:gd name="T16" fmla="*/ 60 w 64"/>
              <a:gd name="T17" fmla="*/ 7 h 10"/>
              <a:gd name="T18" fmla="*/ 34 w 64"/>
              <a:gd name="T19" fmla="*/ 5 h 10"/>
              <a:gd name="T20" fmla="*/ 4 w 64"/>
              <a:gd name="T2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10">
                <a:moveTo>
                  <a:pt x="4" y="7"/>
                </a:moveTo>
                <a:cubicBezTo>
                  <a:pt x="3" y="7"/>
                  <a:pt x="2" y="10"/>
                  <a:pt x="2" y="8"/>
                </a:cubicBezTo>
                <a:cubicBezTo>
                  <a:pt x="1" y="5"/>
                  <a:pt x="1" y="3"/>
                  <a:pt x="0" y="0"/>
                </a:cubicBezTo>
                <a:cubicBezTo>
                  <a:pt x="2" y="0"/>
                  <a:pt x="3" y="0"/>
                  <a:pt x="5" y="0"/>
                </a:cubicBezTo>
                <a:cubicBezTo>
                  <a:pt x="8" y="2"/>
                  <a:pt x="12" y="2"/>
                  <a:pt x="15" y="1"/>
                </a:cubicBezTo>
                <a:cubicBezTo>
                  <a:pt x="27" y="0"/>
                  <a:pt x="38" y="0"/>
                  <a:pt x="50" y="1"/>
                </a:cubicBezTo>
                <a:cubicBezTo>
                  <a:pt x="53" y="2"/>
                  <a:pt x="56" y="2"/>
                  <a:pt x="59" y="0"/>
                </a:cubicBezTo>
                <a:cubicBezTo>
                  <a:pt x="61" y="0"/>
                  <a:pt x="62" y="0"/>
                  <a:pt x="64" y="0"/>
                </a:cubicBezTo>
                <a:cubicBezTo>
                  <a:pt x="63" y="3"/>
                  <a:pt x="64" y="6"/>
                  <a:pt x="60" y="7"/>
                </a:cubicBezTo>
                <a:cubicBezTo>
                  <a:pt x="52" y="4"/>
                  <a:pt x="43" y="5"/>
                  <a:pt x="34" y="5"/>
                </a:cubicBezTo>
                <a:cubicBezTo>
                  <a:pt x="24" y="5"/>
                  <a:pt x="14" y="4"/>
                  <a:pt x="4" y="7"/>
                </a:cubicBezTo>
                <a:close/>
              </a:path>
            </a:pathLst>
          </a:custGeom>
          <a:solidFill>
            <a:srgbClr val="334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80"/>
          <p:cNvSpPr>
            <a:spLocks/>
          </p:cNvSpPr>
          <p:nvPr/>
        </p:nvSpPr>
        <p:spPr bwMode="auto">
          <a:xfrm>
            <a:off x="5732463" y="1744663"/>
            <a:ext cx="419100" cy="31750"/>
          </a:xfrm>
          <a:custGeom>
            <a:avLst/>
            <a:gdLst>
              <a:gd name="T0" fmla="*/ 54 w 54"/>
              <a:gd name="T1" fmla="*/ 1 h 4"/>
              <a:gd name="T2" fmla="*/ 50 w 54"/>
              <a:gd name="T3" fmla="*/ 4 h 4"/>
              <a:gd name="T4" fmla="*/ 4 w 54"/>
              <a:gd name="T5" fmla="*/ 4 h 4"/>
              <a:gd name="T6" fmla="*/ 0 w 54"/>
              <a:gd name="T7" fmla="*/ 1 h 4"/>
              <a:gd name="T8" fmla="*/ 54 w 54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">
                <a:moveTo>
                  <a:pt x="54" y="1"/>
                </a:moveTo>
                <a:cubicBezTo>
                  <a:pt x="54" y="4"/>
                  <a:pt x="52" y="4"/>
                  <a:pt x="50" y="4"/>
                </a:cubicBezTo>
                <a:cubicBezTo>
                  <a:pt x="35" y="2"/>
                  <a:pt x="19" y="2"/>
                  <a:pt x="4" y="4"/>
                </a:cubicBezTo>
                <a:cubicBezTo>
                  <a:pt x="2" y="4"/>
                  <a:pt x="0" y="4"/>
                  <a:pt x="0" y="1"/>
                </a:cubicBezTo>
                <a:cubicBezTo>
                  <a:pt x="18" y="0"/>
                  <a:pt x="36" y="0"/>
                  <a:pt x="54" y="1"/>
                </a:cubicBezTo>
                <a:close/>
              </a:path>
            </a:pathLst>
          </a:custGeom>
          <a:solidFill>
            <a:srgbClr val="EFA9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81"/>
          <p:cNvSpPr>
            <a:spLocks/>
          </p:cNvSpPr>
          <p:nvPr/>
        </p:nvSpPr>
        <p:spPr bwMode="auto">
          <a:xfrm>
            <a:off x="5568950" y="2233613"/>
            <a:ext cx="155575" cy="969963"/>
          </a:xfrm>
          <a:custGeom>
            <a:avLst/>
            <a:gdLst>
              <a:gd name="T0" fmla="*/ 0 w 20"/>
              <a:gd name="T1" fmla="*/ 6 h 125"/>
              <a:gd name="T2" fmla="*/ 1 w 20"/>
              <a:gd name="T3" fmla="*/ 5 h 125"/>
              <a:gd name="T4" fmla="*/ 15 w 20"/>
              <a:gd name="T5" fmla="*/ 0 h 125"/>
              <a:gd name="T6" fmla="*/ 15 w 20"/>
              <a:gd name="T7" fmla="*/ 0 h 125"/>
              <a:gd name="T8" fmla="*/ 17 w 20"/>
              <a:gd name="T9" fmla="*/ 9 h 125"/>
              <a:gd name="T10" fmla="*/ 19 w 20"/>
              <a:gd name="T11" fmla="*/ 75 h 125"/>
              <a:gd name="T12" fmla="*/ 19 w 20"/>
              <a:gd name="T13" fmla="*/ 115 h 125"/>
              <a:gd name="T14" fmla="*/ 17 w 20"/>
              <a:gd name="T15" fmla="*/ 124 h 125"/>
              <a:gd name="T16" fmla="*/ 9 w 20"/>
              <a:gd name="T17" fmla="*/ 118 h 125"/>
              <a:gd name="T18" fmla="*/ 2 w 20"/>
              <a:gd name="T19" fmla="*/ 111 h 125"/>
              <a:gd name="T20" fmla="*/ 2 w 20"/>
              <a:gd name="T21" fmla="*/ 51 h 125"/>
              <a:gd name="T22" fmla="*/ 1 w 20"/>
              <a:gd name="T23" fmla="*/ 11 h 125"/>
              <a:gd name="T24" fmla="*/ 0 w 20"/>
              <a:gd name="T25" fmla="*/ 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25">
                <a:moveTo>
                  <a:pt x="0" y="6"/>
                </a:moveTo>
                <a:cubicBezTo>
                  <a:pt x="0" y="6"/>
                  <a:pt x="1" y="6"/>
                  <a:pt x="1" y="5"/>
                </a:cubicBezTo>
                <a:cubicBezTo>
                  <a:pt x="6" y="5"/>
                  <a:pt x="10" y="1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7" y="3"/>
                  <a:pt x="17" y="6"/>
                  <a:pt x="17" y="9"/>
                </a:cubicBezTo>
                <a:cubicBezTo>
                  <a:pt x="17" y="31"/>
                  <a:pt x="18" y="53"/>
                  <a:pt x="19" y="75"/>
                </a:cubicBezTo>
                <a:cubicBezTo>
                  <a:pt x="19" y="88"/>
                  <a:pt x="19" y="102"/>
                  <a:pt x="19" y="115"/>
                </a:cubicBezTo>
                <a:cubicBezTo>
                  <a:pt x="19" y="118"/>
                  <a:pt x="20" y="121"/>
                  <a:pt x="17" y="124"/>
                </a:cubicBezTo>
                <a:cubicBezTo>
                  <a:pt x="10" y="125"/>
                  <a:pt x="10" y="125"/>
                  <a:pt x="9" y="118"/>
                </a:cubicBezTo>
                <a:cubicBezTo>
                  <a:pt x="9" y="114"/>
                  <a:pt x="7" y="111"/>
                  <a:pt x="2" y="111"/>
                </a:cubicBezTo>
                <a:cubicBezTo>
                  <a:pt x="2" y="91"/>
                  <a:pt x="3" y="71"/>
                  <a:pt x="2" y="51"/>
                </a:cubicBezTo>
                <a:cubicBezTo>
                  <a:pt x="1" y="38"/>
                  <a:pt x="1" y="24"/>
                  <a:pt x="1" y="11"/>
                </a:cubicBezTo>
                <a:cubicBezTo>
                  <a:pt x="1" y="9"/>
                  <a:pt x="0" y="8"/>
                  <a:pt x="0" y="6"/>
                </a:cubicBezTo>
                <a:close/>
              </a:path>
            </a:pathLst>
          </a:custGeom>
          <a:solidFill>
            <a:srgbClr val="ECC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82"/>
          <p:cNvSpPr>
            <a:spLocks/>
          </p:cNvSpPr>
          <p:nvPr/>
        </p:nvSpPr>
        <p:spPr bwMode="auto">
          <a:xfrm>
            <a:off x="5840413" y="2233613"/>
            <a:ext cx="349250" cy="963613"/>
          </a:xfrm>
          <a:custGeom>
            <a:avLst/>
            <a:gdLst>
              <a:gd name="T0" fmla="*/ 40 w 45"/>
              <a:gd name="T1" fmla="*/ 0 h 124"/>
              <a:gd name="T2" fmla="*/ 43 w 45"/>
              <a:gd name="T3" fmla="*/ 3 h 124"/>
              <a:gd name="T4" fmla="*/ 43 w 45"/>
              <a:gd name="T5" fmla="*/ 3 h 124"/>
              <a:gd name="T6" fmla="*/ 45 w 45"/>
              <a:gd name="T7" fmla="*/ 11 h 124"/>
              <a:gd name="T8" fmla="*/ 43 w 45"/>
              <a:gd name="T9" fmla="*/ 84 h 124"/>
              <a:gd name="T10" fmla="*/ 44 w 45"/>
              <a:gd name="T11" fmla="*/ 116 h 124"/>
              <a:gd name="T12" fmla="*/ 42 w 45"/>
              <a:gd name="T13" fmla="*/ 124 h 124"/>
              <a:gd name="T14" fmla="*/ 7 w 45"/>
              <a:gd name="T15" fmla="*/ 124 h 124"/>
              <a:gd name="T16" fmla="*/ 1 w 45"/>
              <a:gd name="T17" fmla="*/ 116 h 124"/>
              <a:gd name="T18" fmla="*/ 12 w 45"/>
              <a:gd name="T19" fmla="*/ 76 h 124"/>
              <a:gd name="T20" fmla="*/ 38 w 45"/>
              <a:gd name="T21" fmla="*/ 3 h 124"/>
              <a:gd name="T22" fmla="*/ 40 w 45"/>
              <a:gd name="T2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124">
                <a:moveTo>
                  <a:pt x="40" y="0"/>
                </a:moveTo>
                <a:cubicBezTo>
                  <a:pt x="41" y="2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5" y="5"/>
                  <a:pt x="45" y="8"/>
                  <a:pt x="45" y="11"/>
                </a:cubicBezTo>
                <a:cubicBezTo>
                  <a:pt x="44" y="35"/>
                  <a:pt x="45" y="60"/>
                  <a:pt x="43" y="84"/>
                </a:cubicBezTo>
                <a:cubicBezTo>
                  <a:pt x="43" y="95"/>
                  <a:pt x="42" y="105"/>
                  <a:pt x="44" y="116"/>
                </a:cubicBezTo>
                <a:cubicBezTo>
                  <a:pt x="44" y="118"/>
                  <a:pt x="45" y="121"/>
                  <a:pt x="42" y="124"/>
                </a:cubicBezTo>
                <a:cubicBezTo>
                  <a:pt x="30" y="124"/>
                  <a:pt x="19" y="123"/>
                  <a:pt x="7" y="124"/>
                </a:cubicBezTo>
                <a:cubicBezTo>
                  <a:pt x="0" y="124"/>
                  <a:pt x="1" y="121"/>
                  <a:pt x="1" y="116"/>
                </a:cubicBezTo>
                <a:cubicBezTo>
                  <a:pt x="4" y="103"/>
                  <a:pt x="8" y="89"/>
                  <a:pt x="12" y="76"/>
                </a:cubicBezTo>
                <a:cubicBezTo>
                  <a:pt x="20" y="51"/>
                  <a:pt x="28" y="27"/>
                  <a:pt x="38" y="3"/>
                </a:cubicBezTo>
                <a:cubicBezTo>
                  <a:pt x="39" y="2"/>
                  <a:pt x="39" y="1"/>
                  <a:pt x="40" y="0"/>
                </a:cubicBezTo>
                <a:close/>
              </a:path>
            </a:pathLst>
          </a:custGeom>
          <a:solidFill>
            <a:srgbClr val="EC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83"/>
          <p:cNvSpPr>
            <a:spLocks/>
          </p:cNvSpPr>
          <p:nvPr/>
        </p:nvSpPr>
        <p:spPr bwMode="auto">
          <a:xfrm>
            <a:off x="5684838" y="2195513"/>
            <a:ext cx="249238" cy="1001713"/>
          </a:xfrm>
          <a:custGeom>
            <a:avLst/>
            <a:gdLst>
              <a:gd name="T0" fmla="*/ 2 w 32"/>
              <a:gd name="T1" fmla="*/ 129 h 129"/>
              <a:gd name="T2" fmla="*/ 1 w 32"/>
              <a:gd name="T3" fmla="*/ 41 h 129"/>
              <a:gd name="T4" fmla="*/ 0 w 32"/>
              <a:gd name="T5" fmla="*/ 5 h 129"/>
              <a:gd name="T6" fmla="*/ 9 w 32"/>
              <a:gd name="T7" fmla="*/ 0 h 129"/>
              <a:gd name="T8" fmla="*/ 13 w 32"/>
              <a:gd name="T9" fmla="*/ 8 h 129"/>
              <a:gd name="T10" fmla="*/ 22 w 32"/>
              <a:gd name="T11" fmla="*/ 31 h 129"/>
              <a:gd name="T12" fmla="*/ 31 w 32"/>
              <a:gd name="T13" fmla="*/ 60 h 129"/>
              <a:gd name="T14" fmla="*/ 32 w 32"/>
              <a:gd name="T15" fmla="*/ 69 h 129"/>
              <a:gd name="T16" fmla="*/ 27 w 32"/>
              <a:gd name="T17" fmla="*/ 88 h 129"/>
              <a:gd name="T18" fmla="*/ 18 w 32"/>
              <a:gd name="T19" fmla="*/ 124 h 129"/>
              <a:gd name="T20" fmla="*/ 13 w 32"/>
              <a:gd name="T21" fmla="*/ 129 h 129"/>
              <a:gd name="T22" fmla="*/ 2 w 32"/>
              <a:gd name="T2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129">
                <a:moveTo>
                  <a:pt x="2" y="129"/>
                </a:moveTo>
                <a:cubicBezTo>
                  <a:pt x="2" y="99"/>
                  <a:pt x="2" y="70"/>
                  <a:pt x="1" y="41"/>
                </a:cubicBezTo>
                <a:cubicBezTo>
                  <a:pt x="1" y="29"/>
                  <a:pt x="0" y="17"/>
                  <a:pt x="0" y="5"/>
                </a:cubicBezTo>
                <a:cubicBezTo>
                  <a:pt x="3" y="3"/>
                  <a:pt x="8" y="5"/>
                  <a:pt x="9" y="0"/>
                </a:cubicBezTo>
                <a:cubicBezTo>
                  <a:pt x="11" y="3"/>
                  <a:pt x="12" y="5"/>
                  <a:pt x="13" y="8"/>
                </a:cubicBezTo>
                <a:cubicBezTo>
                  <a:pt x="17" y="15"/>
                  <a:pt x="19" y="23"/>
                  <a:pt x="22" y="31"/>
                </a:cubicBezTo>
                <a:cubicBezTo>
                  <a:pt x="25" y="41"/>
                  <a:pt x="28" y="50"/>
                  <a:pt x="31" y="60"/>
                </a:cubicBezTo>
                <a:cubicBezTo>
                  <a:pt x="32" y="63"/>
                  <a:pt x="32" y="66"/>
                  <a:pt x="32" y="69"/>
                </a:cubicBezTo>
                <a:cubicBezTo>
                  <a:pt x="32" y="76"/>
                  <a:pt x="29" y="81"/>
                  <a:pt x="27" y="88"/>
                </a:cubicBezTo>
                <a:cubicBezTo>
                  <a:pt x="23" y="100"/>
                  <a:pt x="19" y="112"/>
                  <a:pt x="18" y="124"/>
                </a:cubicBezTo>
                <a:cubicBezTo>
                  <a:pt x="18" y="127"/>
                  <a:pt x="17" y="129"/>
                  <a:pt x="13" y="129"/>
                </a:cubicBezTo>
                <a:cubicBezTo>
                  <a:pt x="10" y="128"/>
                  <a:pt x="6" y="129"/>
                  <a:pt x="2" y="129"/>
                </a:cubicBezTo>
                <a:close/>
              </a:path>
            </a:pathLst>
          </a:custGeom>
          <a:solidFill>
            <a:srgbClr val="EC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84"/>
          <p:cNvSpPr>
            <a:spLocks/>
          </p:cNvSpPr>
          <p:nvPr/>
        </p:nvSpPr>
        <p:spPr bwMode="auto">
          <a:xfrm>
            <a:off x="6151563" y="2257425"/>
            <a:ext cx="131763" cy="946150"/>
          </a:xfrm>
          <a:custGeom>
            <a:avLst/>
            <a:gdLst>
              <a:gd name="T0" fmla="*/ 2 w 17"/>
              <a:gd name="T1" fmla="*/ 121 h 122"/>
              <a:gd name="T2" fmla="*/ 3 w 17"/>
              <a:gd name="T3" fmla="*/ 0 h 122"/>
              <a:gd name="T4" fmla="*/ 17 w 17"/>
              <a:gd name="T5" fmla="*/ 7 h 122"/>
              <a:gd name="T6" fmla="*/ 17 w 17"/>
              <a:gd name="T7" fmla="*/ 8 h 122"/>
              <a:gd name="T8" fmla="*/ 16 w 17"/>
              <a:gd name="T9" fmla="*/ 108 h 122"/>
              <a:gd name="T10" fmla="*/ 6 w 17"/>
              <a:gd name="T11" fmla="*/ 119 h 122"/>
              <a:gd name="T12" fmla="*/ 2 w 17"/>
              <a:gd name="T13" fmla="*/ 12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22">
                <a:moveTo>
                  <a:pt x="2" y="121"/>
                </a:moveTo>
                <a:cubicBezTo>
                  <a:pt x="0" y="80"/>
                  <a:pt x="3" y="40"/>
                  <a:pt x="3" y="0"/>
                </a:cubicBezTo>
                <a:cubicBezTo>
                  <a:pt x="8" y="2"/>
                  <a:pt x="13" y="4"/>
                  <a:pt x="17" y="7"/>
                </a:cubicBezTo>
                <a:cubicBezTo>
                  <a:pt x="17" y="7"/>
                  <a:pt x="17" y="8"/>
                  <a:pt x="17" y="8"/>
                </a:cubicBezTo>
                <a:cubicBezTo>
                  <a:pt x="16" y="41"/>
                  <a:pt x="16" y="75"/>
                  <a:pt x="16" y="108"/>
                </a:cubicBezTo>
                <a:cubicBezTo>
                  <a:pt x="7" y="109"/>
                  <a:pt x="7" y="109"/>
                  <a:pt x="6" y="119"/>
                </a:cubicBezTo>
                <a:cubicBezTo>
                  <a:pt x="5" y="122"/>
                  <a:pt x="4" y="122"/>
                  <a:pt x="2" y="121"/>
                </a:cubicBezTo>
                <a:close/>
              </a:path>
            </a:pathLst>
          </a:custGeom>
          <a:solidFill>
            <a:srgbClr val="ECC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85"/>
          <p:cNvSpPr>
            <a:spLocks/>
          </p:cNvSpPr>
          <p:nvPr/>
        </p:nvSpPr>
        <p:spPr bwMode="auto">
          <a:xfrm>
            <a:off x="5786438" y="2219325"/>
            <a:ext cx="287338" cy="511175"/>
          </a:xfrm>
          <a:custGeom>
            <a:avLst/>
            <a:gdLst>
              <a:gd name="T0" fmla="*/ 19 w 37"/>
              <a:gd name="T1" fmla="*/ 66 h 66"/>
              <a:gd name="T2" fmla="*/ 0 w 37"/>
              <a:gd name="T3" fmla="*/ 5 h 66"/>
              <a:gd name="T4" fmla="*/ 4 w 37"/>
              <a:gd name="T5" fmla="*/ 11 h 66"/>
              <a:gd name="T6" fmla="*/ 9 w 37"/>
              <a:gd name="T7" fmla="*/ 11 h 66"/>
              <a:gd name="T8" fmla="*/ 14 w 37"/>
              <a:gd name="T9" fmla="*/ 0 h 66"/>
              <a:gd name="T10" fmla="*/ 20 w 37"/>
              <a:gd name="T11" fmla="*/ 11 h 66"/>
              <a:gd name="T12" fmla="*/ 27 w 37"/>
              <a:gd name="T13" fmla="*/ 1 h 66"/>
              <a:gd name="T14" fmla="*/ 37 w 37"/>
              <a:gd name="T15" fmla="*/ 15 h 66"/>
              <a:gd name="T16" fmla="*/ 19 w 37"/>
              <a:gd name="T1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66">
                <a:moveTo>
                  <a:pt x="19" y="66"/>
                </a:moveTo>
                <a:cubicBezTo>
                  <a:pt x="13" y="45"/>
                  <a:pt x="6" y="25"/>
                  <a:pt x="0" y="5"/>
                </a:cubicBezTo>
                <a:cubicBezTo>
                  <a:pt x="3" y="6"/>
                  <a:pt x="3" y="9"/>
                  <a:pt x="4" y="11"/>
                </a:cubicBezTo>
                <a:cubicBezTo>
                  <a:pt x="6" y="14"/>
                  <a:pt x="7" y="14"/>
                  <a:pt x="9" y="11"/>
                </a:cubicBezTo>
                <a:cubicBezTo>
                  <a:pt x="11" y="8"/>
                  <a:pt x="12" y="4"/>
                  <a:pt x="14" y="0"/>
                </a:cubicBezTo>
                <a:cubicBezTo>
                  <a:pt x="16" y="4"/>
                  <a:pt x="18" y="7"/>
                  <a:pt x="20" y="11"/>
                </a:cubicBezTo>
                <a:cubicBezTo>
                  <a:pt x="22" y="8"/>
                  <a:pt x="24" y="4"/>
                  <a:pt x="27" y="1"/>
                </a:cubicBezTo>
                <a:cubicBezTo>
                  <a:pt x="31" y="5"/>
                  <a:pt x="32" y="11"/>
                  <a:pt x="37" y="15"/>
                </a:cubicBezTo>
                <a:cubicBezTo>
                  <a:pt x="31" y="32"/>
                  <a:pt x="25" y="49"/>
                  <a:pt x="19" y="66"/>
                </a:cubicBezTo>
                <a:close/>
              </a:path>
            </a:pathLst>
          </a:custGeom>
          <a:solidFill>
            <a:srgbClr val="1B40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86"/>
          <p:cNvSpPr>
            <a:spLocks/>
          </p:cNvSpPr>
          <p:nvPr/>
        </p:nvSpPr>
        <p:spPr bwMode="auto">
          <a:xfrm>
            <a:off x="5786438" y="1800225"/>
            <a:ext cx="107950" cy="100013"/>
          </a:xfrm>
          <a:custGeom>
            <a:avLst/>
            <a:gdLst>
              <a:gd name="T0" fmla="*/ 7 w 14"/>
              <a:gd name="T1" fmla="*/ 0 h 13"/>
              <a:gd name="T2" fmla="*/ 14 w 14"/>
              <a:gd name="T3" fmla="*/ 6 h 13"/>
              <a:gd name="T4" fmla="*/ 8 w 14"/>
              <a:gd name="T5" fmla="*/ 13 h 13"/>
              <a:gd name="T6" fmla="*/ 0 w 14"/>
              <a:gd name="T7" fmla="*/ 5 h 13"/>
              <a:gd name="T8" fmla="*/ 7 w 14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3">
                <a:moveTo>
                  <a:pt x="7" y="0"/>
                </a:moveTo>
                <a:cubicBezTo>
                  <a:pt x="11" y="0"/>
                  <a:pt x="14" y="0"/>
                  <a:pt x="14" y="6"/>
                </a:cubicBezTo>
                <a:cubicBezTo>
                  <a:pt x="14" y="10"/>
                  <a:pt x="12" y="12"/>
                  <a:pt x="8" y="13"/>
                </a:cubicBezTo>
                <a:cubicBezTo>
                  <a:pt x="3" y="13"/>
                  <a:pt x="0" y="9"/>
                  <a:pt x="0" y="5"/>
                </a:cubicBezTo>
                <a:cubicBezTo>
                  <a:pt x="0" y="0"/>
                  <a:pt x="4" y="0"/>
                  <a:pt x="7" y="0"/>
                </a:cubicBezTo>
                <a:close/>
              </a:path>
            </a:pathLst>
          </a:custGeom>
          <a:solidFill>
            <a:srgbClr val="A3B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87"/>
          <p:cNvSpPr>
            <a:spLocks/>
          </p:cNvSpPr>
          <p:nvPr/>
        </p:nvSpPr>
        <p:spPr bwMode="auto">
          <a:xfrm>
            <a:off x="5980113" y="1792288"/>
            <a:ext cx="115888" cy="107950"/>
          </a:xfrm>
          <a:custGeom>
            <a:avLst/>
            <a:gdLst>
              <a:gd name="T0" fmla="*/ 1 w 15"/>
              <a:gd name="T1" fmla="*/ 4 h 14"/>
              <a:gd name="T2" fmla="*/ 10 w 15"/>
              <a:gd name="T3" fmla="*/ 1 h 14"/>
              <a:gd name="T4" fmla="*/ 15 w 15"/>
              <a:gd name="T5" fmla="*/ 7 h 14"/>
              <a:gd name="T6" fmla="*/ 7 w 15"/>
              <a:gd name="T7" fmla="*/ 14 h 14"/>
              <a:gd name="T8" fmla="*/ 1 w 15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1" y="4"/>
                </a:moveTo>
                <a:cubicBezTo>
                  <a:pt x="2" y="0"/>
                  <a:pt x="7" y="1"/>
                  <a:pt x="10" y="1"/>
                </a:cubicBezTo>
                <a:cubicBezTo>
                  <a:pt x="14" y="1"/>
                  <a:pt x="15" y="4"/>
                  <a:pt x="15" y="7"/>
                </a:cubicBezTo>
                <a:cubicBezTo>
                  <a:pt x="14" y="11"/>
                  <a:pt x="11" y="14"/>
                  <a:pt x="7" y="14"/>
                </a:cubicBezTo>
                <a:cubicBezTo>
                  <a:pt x="3" y="14"/>
                  <a:pt x="0" y="9"/>
                  <a:pt x="1" y="4"/>
                </a:cubicBezTo>
                <a:close/>
              </a:path>
            </a:pathLst>
          </a:custGeom>
          <a:solidFill>
            <a:srgbClr val="A3B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88"/>
          <p:cNvSpPr>
            <a:spLocks/>
          </p:cNvSpPr>
          <p:nvPr/>
        </p:nvSpPr>
        <p:spPr bwMode="auto">
          <a:xfrm>
            <a:off x="3589338" y="2598738"/>
            <a:ext cx="768350" cy="450850"/>
          </a:xfrm>
          <a:custGeom>
            <a:avLst/>
            <a:gdLst>
              <a:gd name="T0" fmla="*/ 23 w 99"/>
              <a:gd name="T1" fmla="*/ 41 h 58"/>
              <a:gd name="T2" fmla="*/ 23 w 99"/>
              <a:gd name="T3" fmla="*/ 23 h 58"/>
              <a:gd name="T4" fmla="*/ 19 w 99"/>
              <a:gd name="T5" fmla="*/ 19 h 58"/>
              <a:gd name="T6" fmla="*/ 3 w 99"/>
              <a:gd name="T7" fmla="*/ 9 h 58"/>
              <a:gd name="T8" fmla="*/ 2 w 99"/>
              <a:gd name="T9" fmla="*/ 5 h 58"/>
              <a:gd name="T10" fmla="*/ 5 w 99"/>
              <a:gd name="T11" fmla="*/ 6 h 58"/>
              <a:gd name="T12" fmla="*/ 21 w 99"/>
              <a:gd name="T13" fmla="*/ 16 h 58"/>
              <a:gd name="T14" fmla="*/ 27 w 99"/>
              <a:gd name="T15" fmla="*/ 15 h 58"/>
              <a:gd name="T16" fmla="*/ 71 w 99"/>
              <a:gd name="T17" fmla="*/ 15 h 58"/>
              <a:gd name="T18" fmla="*/ 77 w 99"/>
              <a:gd name="T19" fmla="*/ 16 h 58"/>
              <a:gd name="T20" fmla="*/ 94 w 99"/>
              <a:gd name="T21" fmla="*/ 6 h 58"/>
              <a:gd name="T22" fmla="*/ 97 w 99"/>
              <a:gd name="T23" fmla="*/ 5 h 58"/>
              <a:gd name="T24" fmla="*/ 96 w 99"/>
              <a:gd name="T25" fmla="*/ 9 h 58"/>
              <a:gd name="T26" fmla="*/ 80 w 99"/>
              <a:gd name="T27" fmla="*/ 19 h 58"/>
              <a:gd name="T28" fmla="*/ 76 w 99"/>
              <a:gd name="T29" fmla="*/ 26 h 58"/>
              <a:gd name="T30" fmla="*/ 76 w 99"/>
              <a:gd name="T31" fmla="*/ 41 h 58"/>
              <a:gd name="T32" fmla="*/ 93 w 99"/>
              <a:gd name="T33" fmla="*/ 31 h 58"/>
              <a:gd name="T34" fmla="*/ 97 w 99"/>
              <a:gd name="T35" fmla="*/ 30 h 58"/>
              <a:gd name="T36" fmla="*/ 95 w 99"/>
              <a:gd name="T37" fmla="*/ 34 h 58"/>
              <a:gd name="T38" fmla="*/ 86 w 99"/>
              <a:gd name="T39" fmla="*/ 40 h 58"/>
              <a:gd name="T40" fmla="*/ 69 w 99"/>
              <a:gd name="T41" fmla="*/ 52 h 58"/>
              <a:gd name="T42" fmla="*/ 54 w 99"/>
              <a:gd name="T43" fmla="*/ 57 h 58"/>
              <a:gd name="T44" fmla="*/ 25 w 99"/>
              <a:gd name="T45" fmla="*/ 47 h 58"/>
              <a:gd name="T46" fmla="*/ 17 w 99"/>
              <a:gd name="T47" fmla="*/ 43 h 58"/>
              <a:gd name="T48" fmla="*/ 2 w 99"/>
              <a:gd name="T49" fmla="*/ 33 h 58"/>
              <a:gd name="T50" fmla="*/ 2 w 99"/>
              <a:gd name="T51" fmla="*/ 30 h 58"/>
              <a:gd name="T52" fmla="*/ 5 w 99"/>
              <a:gd name="T53" fmla="*/ 30 h 58"/>
              <a:gd name="T54" fmla="*/ 23 w 99"/>
              <a:gd name="T55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9" h="58">
                <a:moveTo>
                  <a:pt x="23" y="41"/>
                </a:moveTo>
                <a:cubicBezTo>
                  <a:pt x="23" y="35"/>
                  <a:pt x="23" y="29"/>
                  <a:pt x="23" y="23"/>
                </a:cubicBezTo>
                <a:cubicBezTo>
                  <a:pt x="23" y="20"/>
                  <a:pt x="21" y="20"/>
                  <a:pt x="19" y="19"/>
                </a:cubicBezTo>
                <a:cubicBezTo>
                  <a:pt x="13" y="16"/>
                  <a:pt x="7" y="14"/>
                  <a:pt x="3" y="9"/>
                </a:cubicBezTo>
                <a:cubicBezTo>
                  <a:pt x="2" y="8"/>
                  <a:pt x="0" y="7"/>
                  <a:pt x="2" y="5"/>
                </a:cubicBezTo>
                <a:cubicBezTo>
                  <a:pt x="3" y="4"/>
                  <a:pt x="4" y="5"/>
                  <a:pt x="5" y="6"/>
                </a:cubicBezTo>
                <a:cubicBezTo>
                  <a:pt x="10" y="11"/>
                  <a:pt x="16" y="13"/>
                  <a:pt x="21" y="16"/>
                </a:cubicBezTo>
                <a:cubicBezTo>
                  <a:pt x="24" y="17"/>
                  <a:pt x="25" y="17"/>
                  <a:pt x="27" y="15"/>
                </a:cubicBezTo>
                <a:cubicBezTo>
                  <a:pt x="43" y="0"/>
                  <a:pt x="56" y="0"/>
                  <a:pt x="71" y="15"/>
                </a:cubicBezTo>
                <a:cubicBezTo>
                  <a:pt x="73" y="17"/>
                  <a:pt x="75" y="17"/>
                  <a:pt x="77" y="16"/>
                </a:cubicBezTo>
                <a:cubicBezTo>
                  <a:pt x="83" y="13"/>
                  <a:pt x="89" y="11"/>
                  <a:pt x="94" y="6"/>
                </a:cubicBezTo>
                <a:cubicBezTo>
                  <a:pt x="95" y="5"/>
                  <a:pt x="96" y="3"/>
                  <a:pt x="97" y="5"/>
                </a:cubicBezTo>
                <a:cubicBezTo>
                  <a:pt x="98" y="7"/>
                  <a:pt x="97" y="8"/>
                  <a:pt x="96" y="9"/>
                </a:cubicBezTo>
                <a:cubicBezTo>
                  <a:pt x="92" y="13"/>
                  <a:pt x="86" y="16"/>
                  <a:pt x="80" y="19"/>
                </a:cubicBezTo>
                <a:cubicBezTo>
                  <a:pt x="76" y="20"/>
                  <a:pt x="75" y="22"/>
                  <a:pt x="76" y="26"/>
                </a:cubicBezTo>
                <a:cubicBezTo>
                  <a:pt x="76" y="31"/>
                  <a:pt x="76" y="35"/>
                  <a:pt x="76" y="41"/>
                </a:cubicBezTo>
                <a:cubicBezTo>
                  <a:pt x="82" y="39"/>
                  <a:pt x="88" y="36"/>
                  <a:pt x="93" y="31"/>
                </a:cubicBezTo>
                <a:cubicBezTo>
                  <a:pt x="94" y="30"/>
                  <a:pt x="95" y="28"/>
                  <a:pt x="97" y="30"/>
                </a:cubicBezTo>
                <a:cubicBezTo>
                  <a:pt x="99" y="32"/>
                  <a:pt x="96" y="33"/>
                  <a:pt x="95" y="34"/>
                </a:cubicBezTo>
                <a:cubicBezTo>
                  <a:pt x="92" y="36"/>
                  <a:pt x="89" y="38"/>
                  <a:pt x="86" y="40"/>
                </a:cubicBezTo>
                <a:cubicBezTo>
                  <a:pt x="80" y="44"/>
                  <a:pt x="74" y="46"/>
                  <a:pt x="69" y="52"/>
                </a:cubicBezTo>
                <a:cubicBezTo>
                  <a:pt x="65" y="56"/>
                  <a:pt x="59" y="57"/>
                  <a:pt x="54" y="57"/>
                </a:cubicBezTo>
                <a:cubicBezTo>
                  <a:pt x="43" y="57"/>
                  <a:pt x="32" y="58"/>
                  <a:pt x="25" y="47"/>
                </a:cubicBezTo>
                <a:cubicBezTo>
                  <a:pt x="24" y="44"/>
                  <a:pt x="20" y="44"/>
                  <a:pt x="17" y="43"/>
                </a:cubicBezTo>
                <a:cubicBezTo>
                  <a:pt x="12" y="40"/>
                  <a:pt x="7" y="38"/>
                  <a:pt x="2" y="33"/>
                </a:cubicBezTo>
                <a:cubicBezTo>
                  <a:pt x="2" y="32"/>
                  <a:pt x="0" y="31"/>
                  <a:pt x="2" y="30"/>
                </a:cubicBezTo>
                <a:cubicBezTo>
                  <a:pt x="3" y="28"/>
                  <a:pt x="4" y="30"/>
                  <a:pt x="5" y="30"/>
                </a:cubicBezTo>
                <a:cubicBezTo>
                  <a:pt x="10" y="35"/>
                  <a:pt x="16" y="38"/>
                  <a:pt x="23" y="4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 </a:t>
            </a:r>
            <a:endParaRPr lang="es-PE" dirty="0"/>
          </a:p>
        </p:txBody>
      </p:sp>
      <p:sp>
        <p:nvSpPr>
          <p:cNvPr id="106" name="Freeform 89"/>
          <p:cNvSpPr>
            <a:spLocks/>
          </p:cNvSpPr>
          <p:nvPr/>
        </p:nvSpPr>
        <p:spPr bwMode="auto">
          <a:xfrm>
            <a:off x="7486650" y="2311400"/>
            <a:ext cx="846138" cy="536575"/>
          </a:xfrm>
          <a:custGeom>
            <a:avLst/>
            <a:gdLst>
              <a:gd name="T0" fmla="*/ 60 w 109"/>
              <a:gd name="T1" fmla="*/ 4 h 69"/>
              <a:gd name="T2" fmla="*/ 21 w 109"/>
              <a:gd name="T3" fmla="*/ 26 h 69"/>
              <a:gd name="T4" fmla="*/ 23 w 109"/>
              <a:gd name="T5" fmla="*/ 31 h 69"/>
              <a:gd name="T6" fmla="*/ 25 w 109"/>
              <a:gd name="T7" fmla="*/ 36 h 69"/>
              <a:gd name="T8" fmla="*/ 25 w 109"/>
              <a:gd name="T9" fmla="*/ 63 h 69"/>
              <a:gd name="T10" fmla="*/ 19 w 109"/>
              <a:gd name="T11" fmla="*/ 68 h 69"/>
              <a:gd name="T12" fmla="*/ 4 w 109"/>
              <a:gd name="T13" fmla="*/ 42 h 69"/>
              <a:gd name="T14" fmla="*/ 9 w 109"/>
              <a:gd name="T15" fmla="*/ 36 h 69"/>
              <a:gd name="T16" fmla="*/ 16 w 109"/>
              <a:gd name="T17" fmla="*/ 27 h 69"/>
              <a:gd name="T18" fmla="*/ 55 w 109"/>
              <a:gd name="T19" fmla="*/ 0 h 69"/>
              <a:gd name="T20" fmla="*/ 93 w 109"/>
              <a:gd name="T21" fmla="*/ 28 h 69"/>
              <a:gd name="T22" fmla="*/ 100 w 109"/>
              <a:gd name="T23" fmla="*/ 35 h 69"/>
              <a:gd name="T24" fmla="*/ 101 w 109"/>
              <a:gd name="T25" fmla="*/ 63 h 69"/>
              <a:gd name="T26" fmla="*/ 92 w 109"/>
              <a:gd name="T27" fmla="*/ 67 h 69"/>
              <a:gd name="T28" fmla="*/ 85 w 109"/>
              <a:gd name="T29" fmla="*/ 62 h 69"/>
              <a:gd name="T30" fmla="*/ 85 w 109"/>
              <a:gd name="T31" fmla="*/ 36 h 69"/>
              <a:gd name="T32" fmla="*/ 86 w 109"/>
              <a:gd name="T33" fmla="*/ 32 h 69"/>
              <a:gd name="T34" fmla="*/ 87 w 109"/>
              <a:gd name="T35" fmla="*/ 24 h 69"/>
              <a:gd name="T36" fmla="*/ 60 w 109"/>
              <a:gd name="T37" fmla="*/ 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69">
                <a:moveTo>
                  <a:pt x="60" y="4"/>
                </a:moveTo>
                <a:cubicBezTo>
                  <a:pt x="40" y="4"/>
                  <a:pt x="26" y="13"/>
                  <a:pt x="21" y="26"/>
                </a:cubicBezTo>
                <a:cubicBezTo>
                  <a:pt x="20" y="29"/>
                  <a:pt x="19" y="31"/>
                  <a:pt x="23" y="31"/>
                </a:cubicBezTo>
                <a:cubicBezTo>
                  <a:pt x="25" y="32"/>
                  <a:pt x="25" y="34"/>
                  <a:pt x="25" y="36"/>
                </a:cubicBezTo>
                <a:cubicBezTo>
                  <a:pt x="25" y="45"/>
                  <a:pt x="24" y="54"/>
                  <a:pt x="25" y="63"/>
                </a:cubicBezTo>
                <a:cubicBezTo>
                  <a:pt x="25" y="67"/>
                  <a:pt x="23" y="68"/>
                  <a:pt x="19" y="68"/>
                </a:cubicBezTo>
                <a:cubicBezTo>
                  <a:pt x="7" y="66"/>
                  <a:pt x="0" y="54"/>
                  <a:pt x="4" y="42"/>
                </a:cubicBezTo>
                <a:cubicBezTo>
                  <a:pt x="5" y="40"/>
                  <a:pt x="6" y="37"/>
                  <a:pt x="9" y="36"/>
                </a:cubicBezTo>
                <a:cubicBezTo>
                  <a:pt x="13" y="34"/>
                  <a:pt x="15" y="31"/>
                  <a:pt x="16" y="27"/>
                </a:cubicBezTo>
                <a:cubicBezTo>
                  <a:pt x="22" y="10"/>
                  <a:pt x="38" y="0"/>
                  <a:pt x="55" y="0"/>
                </a:cubicBezTo>
                <a:cubicBezTo>
                  <a:pt x="72" y="0"/>
                  <a:pt x="88" y="11"/>
                  <a:pt x="93" y="28"/>
                </a:cubicBezTo>
                <a:cubicBezTo>
                  <a:pt x="95" y="31"/>
                  <a:pt x="96" y="33"/>
                  <a:pt x="100" y="35"/>
                </a:cubicBezTo>
                <a:cubicBezTo>
                  <a:pt x="109" y="40"/>
                  <a:pt x="109" y="57"/>
                  <a:pt x="101" y="63"/>
                </a:cubicBezTo>
                <a:cubicBezTo>
                  <a:pt x="98" y="65"/>
                  <a:pt x="95" y="65"/>
                  <a:pt x="92" y="67"/>
                </a:cubicBezTo>
                <a:cubicBezTo>
                  <a:pt x="88" y="69"/>
                  <a:pt x="85" y="67"/>
                  <a:pt x="85" y="62"/>
                </a:cubicBezTo>
                <a:cubicBezTo>
                  <a:pt x="85" y="54"/>
                  <a:pt x="85" y="45"/>
                  <a:pt x="85" y="36"/>
                </a:cubicBezTo>
                <a:cubicBezTo>
                  <a:pt x="85" y="35"/>
                  <a:pt x="84" y="32"/>
                  <a:pt x="86" y="32"/>
                </a:cubicBezTo>
                <a:cubicBezTo>
                  <a:pt x="92" y="30"/>
                  <a:pt x="89" y="26"/>
                  <a:pt x="87" y="24"/>
                </a:cubicBezTo>
                <a:cubicBezTo>
                  <a:pt x="80" y="11"/>
                  <a:pt x="69" y="4"/>
                  <a:pt x="60" y="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90"/>
          <p:cNvSpPr>
            <a:spLocks/>
          </p:cNvSpPr>
          <p:nvPr/>
        </p:nvSpPr>
        <p:spPr bwMode="auto">
          <a:xfrm>
            <a:off x="3565525" y="1373188"/>
            <a:ext cx="800100" cy="263525"/>
          </a:xfrm>
          <a:custGeom>
            <a:avLst/>
            <a:gdLst>
              <a:gd name="T0" fmla="*/ 70 w 103"/>
              <a:gd name="T1" fmla="*/ 34 h 34"/>
              <a:gd name="T2" fmla="*/ 60 w 103"/>
              <a:gd name="T3" fmla="*/ 28 h 34"/>
              <a:gd name="T4" fmla="*/ 56 w 103"/>
              <a:gd name="T5" fmla="*/ 18 h 34"/>
              <a:gd name="T6" fmla="*/ 49 w 103"/>
              <a:gd name="T7" fmla="*/ 18 h 34"/>
              <a:gd name="T8" fmla="*/ 44 w 103"/>
              <a:gd name="T9" fmla="*/ 28 h 34"/>
              <a:gd name="T10" fmla="*/ 35 w 103"/>
              <a:gd name="T11" fmla="*/ 34 h 34"/>
              <a:gd name="T12" fmla="*/ 14 w 103"/>
              <a:gd name="T13" fmla="*/ 31 h 34"/>
              <a:gd name="T14" fmla="*/ 9 w 103"/>
              <a:gd name="T15" fmla="*/ 28 h 34"/>
              <a:gd name="T16" fmla="*/ 3 w 103"/>
              <a:gd name="T17" fmla="*/ 13 h 34"/>
              <a:gd name="T18" fmla="*/ 8 w 103"/>
              <a:gd name="T19" fmla="*/ 5 h 34"/>
              <a:gd name="T20" fmla="*/ 66 w 103"/>
              <a:gd name="T21" fmla="*/ 1 h 34"/>
              <a:gd name="T22" fmla="*/ 96 w 103"/>
              <a:gd name="T23" fmla="*/ 5 h 34"/>
              <a:gd name="T24" fmla="*/ 102 w 103"/>
              <a:gd name="T25" fmla="*/ 9 h 34"/>
              <a:gd name="T26" fmla="*/ 99 w 103"/>
              <a:gd name="T27" fmla="*/ 16 h 34"/>
              <a:gd name="T28" fmla="*/ 97 w 103"/>
              <a:gd name="T29" fmla="*/ 21 h 34"/>
              <a:gd name="T30" fmla="*/ 86 w 103"/>
              <a:gd name="T31" fmla="*/ 32 h 34"/>
              <a:gd name="T32" fmla="*/ 70 w 103"/>
              <a:gd name="T3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34">
                <a:moveTo>
                  <a:pt x="70" y="34"/>
                </a:moveTo>
                <a:cubicBezTo>
                  <a:pt x="66" y="34"/>
                  <a:pt x="62" y="32"/>
                  <a:pt x="60" y="28"/>
                </a:cubicBezTo>
                <a:cubicBezTo>
                  <a:pt x="59" y="24"/>
                  <a:pt x="58" y="21"/>
                  <a:pt x="56" y="18"/>
                </a:cubicBezTo>
                <a:cubicBezTo>
                  <a:pt x="54" y="14"/>
                  <a:pt x="50" y="14"/>
                  <a:pt x="49" y="18"/>
                </a:cubicBezTo>
                <a:cubicBezTo>
                  <a:pt x="47" y="21"/>
                  <a:pt x="46" y="25"/>
                  <a:pt x="44" y="28"/>
                </a:cubicBezTo>
                <a:cubicBezTo>
                  <a:pt x="42" y="32"/>
                  <a:pt x="39" y="34"/>
                  <a:pt x="35" y="34"/>
                </a:cubicBezTo>
                <a:cubicBezTo>
                  <a:pt x="28" y="33"/>
                  <a:pt x="21" y="33"/>
                  <a:pt x="14" y="31"/>
                </a:cubicBezTo>
                <a:cubicBezTo>
                  <a:pt x="12" y="31"/>
                  <a:pt x="10" y="30"/>
                  <a:pt x="9" y="28"/>
                </a:cubicBezTo>
                <a:cubicBezTo>
                  <a:pt x="7" y="23"/>
                  <a:pt x="7" y="17"/>
                  <a:pt x="3" y="13"/>
                </a:cubicBezTo>
                <a:cubicBezTo>
                  <a:pt x="0" y="10"/>
                  <a:pt x="3" y="6"/>
                  <a:pt x="8" y="5"/>
                </a:cubicBezTo>
                <a:cubicBezTo>
                  <a:pt x="27" y="0"/>
                  <a:pt x="47" y="0"/>
                  <a:pt x="66" y="1"/>
                </a:cubicBezTo>
                <a:cubicBezTo>
                  <a:pt x="76" y="1"/>
                  <a:pt x="87" y="2"/>
                  <a:pt x="96" y="5"/>
                </a:cubicBezTo>
                <a:cubicBezTo>
                  <a:pt x="99" y="5"/>
                  <a:pt x="102" y="5"/>
                  <a:pt x="102" y="9"/>
                </a:cubicBezTo>
                <a:cubicBezTo>
                  <a:pt x="102" y="11"/>
                  <a:pt x="103" y="15"/>
                  <a:pt x="99" y="16"/>
                </a:cubicBezTo>
                <a:cubicBezTo>
                  <a:pt x="97" y="17"/>
                  <a:pt x="98" y="19"/>
                  <a:pt x="97" y="21"/>
                </a:cubicBezTo>
                <a:cubicBezTo>
                  <a:pt x="95" y="30"/>
                  <a:pt x="95" y="30"/>
                  <a:pt x="86" y="32"/>
                </a:cubicBezTo>
                <a:cubicBezTo>
                  <a:pt x="81" y="33"/>
                  <a:pt x="76" y="33"/>
                  <a:pt x="70" y="3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91"/>
          <p:cNvSpPr>
            <a:spLocks/>
          </p:cNvSpPr>
          <p:nvPr/>
        </p:nvSpPr>
        <p:spPr bwMode="auto">
          <a:xfrm>
            <a:off x="3683000" y="5175250"/>
            <a:ext cx="527050" cy="333375"/>
          </a:xfrm>
          <a:custGeom>
            <a:avLst/>
            <a:gdLst>
              <a:gd name="T0" fmla="*/ 50 w 68"/>
              <a:gd name="T1" fmla="*/ 42 h 43"/>
              <a:gd name="T2" fmla="*/ 35 w 68"/>
              <a:gd name="T3" fmla="*/ 39 h 43"/>
              <a:gd name="T4" fmla="*/ 6 w 68"/>
              <a:gd name="T5" fmla="*/ 37 h 43"/>
              <a:gd name="T6" fmla="*/ 0 w 68"/>
              <a:gd name="T7" fmla="*/ 31 h 43"/>
              <a:gd name="T8" fmla="*/ 5 w 68"/>
              <a:gd name="T9" fmla="*/ 7 h 43"/>
              <a:gd name="T10" fmla="*/ 8 w 68"/>
              <a:gd name="T11" fmla="*/ 5 h 43"/>
              <a:gd name="T12" fmla="*/ 27 w 68"/>
              <a:gd name="T13" fmla="*/ 3 h 43"/>
              <a:gd name="T14" fmla="*/ 37 w 68"/>
              <a:gd name="T15" fmla="*/ 8 h 43"/>
              <a:gd name="T16" fmla="*/ 56 w 68"/>
              <a:gd name="T17" fmla="*/ 23 h 43"/>
              <a:gd name="T18" fmla="*/ 68 w 68"/>
              <a:gd name="T19" fmla="*/ 24 h 43"/>
              <a:gd name="T20" fmla="*/ 65 w 68"/>
              <a:gd name="T21" fmla="*/ 42 h 43"/>
              <a:gd name="T22" fmla="*/ 50 w 68"/>
              <a:gd name="T23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43">
                <a:moveTo>
                  <a:pt x="50" y="42"/>
                </a:moveTo>
                <a:cubicBezTo>
                  <a:pt x="45" y="43"/>
                  <a:pt x="40" y="40"/>
                  <a:pt x="35" y="39"/>
                </a:cubicBezTo>
                <a:cubicBezTo>
                  <a:pt x="25" y="36"/>
                  <a:pt x="16" y="37"/>
                  <a:pt x="6" y="37"/>
                </a:cubicBezTo>
                <a:cubicBezTo>
                  <a:pt x="1" y="38"/>
                  <a:pt x="0" y="36"/>
                  <a:pt x="0" y="31"/>
                </a:cubicBezTo>
                <a:cubicBezTo>
                  <a:pt x="1" y="23"/>
                  <a:pt x="5" y="15"/>
                  <a:pt x="5" y="7"/>
                </a:cubicBezTo>
                <a:cubicBezTo>
                  <a:pt x="5" y="6"/>
                  <a:pt x="6" y="4"/>
                  <a:pt x="8" y="5"/>
                </a:cubicBezTo>
                <a:cubicBezTo>
                  <a:pt x="15" y="8"/>
                  <a:pt x="21" y="4"/>
                  <a:pt x="27" y="3"/>
                </a:cubicBezTo>
                <a:cubicBezTo>
                  <a:pt x="35" y="0"/>
                  <a:pt x="35" y="0"/>
                  <a:pt x="37" y="8"/>
                </a:cubicBezTo>
                <a:cubicBezTo>
                  <a:pt x="40" y="18"/>
                  <a:pt x="48" y="21"/>
                  <a:pt x="56" y="23"/>
                </a:cubicBezTo>
                <a:cubicBezTo>
                  <a:pt x="60" y="24"/>
                  <a:pt x="63" y="25"/>
                  <a:pt x="68" y="24"/>
                </a:cubicBezTo>
                <a:cubicBezTo>
                  <a:pt x="66" y="30"/>
                  <a:pt x="64" y="36"/>
                  <a:pt x="65" y="42"/>
                </a:cubicBezTo>
                <a:cubicBezTo>
                  <a:pt x="60" y="43"/>
                  <a:pt x="55" y="43"/>
                  <a:pt x="50" y="4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92"/>
          <p:cNvSpPr>
            <a:spLocks/>
          </p:cNvSpPr>
          <p:nvPr/>
        </p:nvSpPr>
        <p:spPr bwMode="auto">
          <a:xfrm>
            <a:off x="3690938" y="5462588"/>
            <a:ext cx="650875" cy="107950"/>
          </a:xfrm>
          <a:custGeom>
            <a:avLst/>
            <a:gdLst>
              <a:gd name="T0" fmla="*/ 60 w 84"/>
              <a:gd name="T1" fmla="*/ 12 h 14"/>
              <a:gd name="T2" fmla="*/ 45 w 84"/>
              <a:gd name="T3" fmla="*/ 12 h 14"/>
              <a:gd name="T4" fmla="*/ 34 w 84"/>
              <a:gd name="T5" fmla="*/ 9 h 14"/>
              <a:gd name="T6" fmla="*/ 22 w 84"/>
              <a:gd name="T7" fmla="*/ 10 h 14"/>
              <a:gd name="T8" fmla="*/ 8 w 84"/>
              <a:gd name="T9" fmla="*/ 12 h 14"/>
              <a:gd name="T10" fmla="*/ 0 w 84"/>
              <a:gd name="T11" fmla="*/ 6 h 14"/>
              <a:gd name="T12" fmla="*/ 3 w 84"/>
              <a:gd name="T13" fmla="*/ 2 h 14"/>
              <a:gd name="T14" fmla="*/ 41 w 84"/>
              <a:gd name="T15" fmla="*/ 6 h 14"/>
              <a:gd name="T16" fmla="*/ 53 w 84"/>
              <a:gd name="T17" fmla="*/ 7 h 14"/>
              <a:gd name="T18" fmla="*/ 80 w 84"/>
              <a:gd name="T19" fmla="*/ 7 h 14"/>
              <a:gd name="T20" fmla="*/ 84 w 84"/>
              <a:gd name="T21" fmla="*/ 10 h 14"/>
              <a:gd name="T22" fmla="*/ 80 w 84"/>
              <a:gd name="T23" fmla="*/ 12 h 14"/>
              <a:gd name="T24" fmla="*/ 60 w 84"/>
              <a:gd name="T25" fmla="*/ 12 h 14"/>
              <a:gd name="T26" fmla="*/ 60 w 84"/>
              <a:gd name="T2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14">
                <a:moveTo>
                  <a:pt x="60" y="12"/>
                </a:moveTo>
                <a:cubicBezTo>
                  <a:pt x="55" y="12"/>
                  <a:pt x="50" y="12"/>
                  <a:pt x="45" y="12"/>
                </a:cubicBezTo>
                <a:cubicBezTo>
                  <a:pt x="41" y="12"/>
                  <a:pt x="37" y="12"/>
                  <a:pt x="34" y="9"/>
                </a:cubicBezTo>
                <a:cubicBezTo>
                  <a:pt x="31" y="7"/>
                  <a:pt x="26" y="6"/>
                  <a:pt x="22" y="10"/>
                </a:cubicBezTo>
                <a:cubicBezTo>
                  <a:pt x="18" y="14"/>
                  <a:pt x="13" y="11"/>
                  <a:pt x="8" y="12"/>
                </a:cubicBezTo>
                <a:cubicBezTo>
                  <a:pt x="2" y="13"/>
                  <a:pt x="1" y="10"/>
                  <a:pt x="0" y="6"/>
                </a:cubicBezTo>
                <a:cubicBezTo>
                  <a:pt x="0" y="4"/>
                  <a:pt x="1" y="2"/>
                  <a:pt x="3" y="2"/>
                </a:cubicBezTo>
                <a:cubicBezTo>
                  <a:pt x="16" y="3"/>
                  <a:pt x="29" y="0"/>
                  <a:pt x="41" y="6"/>
                </a:cubicBezTo>
                <a:cubicBezTo>
                  <a:pt x="44" y="8"/>
                  <a:pt x="49" y="7"/>
                  <a:pt x="53" y="7"/>
                </a:cubicBezTo>
                <a:cubicBezTo>
                  <a:pt x="62" y="8"/>
                  <a:pt x="71" y="7"/>
                  <a:pt x="80" y="7"/>
                </a:cubicBezTo>
                <a:cubicBezTo>
                  <a:pt x="82" y="8"/>
                  <a:pt x="84" y="7"/>
                  <a:pt x="84" y="10"/>
                </a:cubicBezTo>
                <a:cubicBezTo>
                  <a:pt x="84" y="12"/>
                  <a:pt x="82" y="12"/>
                  <a:pt x="80" y="12"/>
                </a:cubicBezTo>
                <a:cubicBezTo>
                  <a:pt x="73" y="12"/>
                  <a:pt x="67" y="12"/>
                  <a:pt x="60" y="12"/>
                </a:cubicBezTo>
                <a:cubicBezTo>
                  <a:pt x="60" y="12"/>
                  <a:pt x="60" y="12"/>
                  <a:pt x="60" y="1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93"/>
          <p:cNvSpPr>
            <a:spLocks/>
          </p:cNvSpPr>
          <p:nvPr/>
        </p:nvSpPr>
        <p:spPr bwMode="auto">
          <a:xfrm>
            <a:off x="4202113" y="5346700"/>
            <a:ext cx="155575" cy="177800"/>
          </a:xfrm>
          <a:custGeom>
            <a:avLst/>
            <a:gdLst>
              <a:gd name="T0" fmla="*/ 11 w 20"/>
              <a:gd name="T1" fmla="*/ 21 h 23"/>
              <a:gd name="T2" fmla="*/ 1 w 20"/>
              <a:gd name="T3" fmla="*/ 10 h 23"/>
              <a:gd name="T4" fmla="*/ 12 w 20"/>
              <a:gd name="T5" fmla="*/ 5 h 23"/>
              <a:gd name="T6" fmla="*/ 16 w 20"/>
              <a:gd name="T7" fmla="*/ 8 h 23"/>
              <a:gd name="T8" fmla="*/ 19 w 20"/>
              <a:gd name="T9" fmla="*/ 19 h 23"/>
              <a:gd name="T10" fmla="*/ 11 w 20"/>
              <a:gd name="T11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3">
                <a:moveTo>
                  <a:pt x="11" y="21"/>
                </a:moveTo>
                <a:cubicBezTo>
                  <a:pt x="0" y="20"/>
                  <a:pt x="0" y="20"/>
                  <a:pt x="1" y="10"/>
                </a:cubicBezTo>
                <a:cubicBezTo>
                  <a:pt x="2" y="2"/>
                  <a:pt x="5" y="0"/>
                  <a:pt x="12" y="5"/>
                </a:cubicBezTo>
                <a:cubicBezTo>
                  <a:pt x="14" y="6"/>
                  <a:pt x="15" y="7"/>
                  <a:pt x="16" y="8"/>
                </a:cubicBezTo>
                <a:cubicBezTo>
                  <a:pt x="18" y="11"/>
                  <a:pt x="20" y="16"/>
                  <a:pt x="19" y="19"/>
                </a:cubicBezTo>
                <a:cubicBezTo>
                  <a:pt x="17" y="23"/>
                  <a:pt x="13" y="20"/>
                  <a:pt x="11" y="2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94"/>
          <p:cNvSpPr>
            <a:spLocks/>
          </p:cNvSpPr>
          <p:nvPr/>
        </p:nvSpPr>
        <p:spPr bwMode="auto">
          <a:xfrm>
            <a:off x="7889875" y="3692525"/>
            <a:ext cx="171450" cy="404813"/>
          </a:xfrm>
          <a:custGeom>
            <a:avLst/>
            <a:gdLst>
              <a:gd name="T0" fmla="*/ 21 w 22"/>
              <a:gd name="T1" fmla="*/ 26 h 52"/>
              <a:gd name="T2" fmla="*/ 21 w 22"/>
              <a:gd name="T3" fmla="*/ 48 h 52"/>
              <a:gd name="T4" fmla="*/ 17 w 22"/>
              <a:gd name="T5" fmla="*/ 51 h 52"/>
              <a:gd name="T6" fmla="*/ 0 w 22"/>
              <a:gd name="T7" fmla="*/ 51 h 52"/>
              <a:gd name="T8" fmla="*/ 4 w 22"/>
              <a:gd name="T9" fmla="*/ 35 h 52"/>
              <a:gd name="T10" fmla="*/ 13 w 22"/>
              <a:gd name="T11" fmla="*/ 5 h 52"/>
              <a:gd name="T12" fmla="*/ 18 w 22"/>
              <a:gd name="T13" fmla="*/ 0 h 52"/>
              <a:gd name="T14" fmla="*/ 21 w 22"/>
              <a:gd name="T15" fmla="*/ 6 h 52"/>
              <a:gd name="T16" fmla="*/ 21 w 22"/>
              <a:gd name="T17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52">
                <a:moveTo>
                  <a:pt x="21" y="26"/>
                </a:moveTo>
                <a:cubicBezTo>
                  <a:pt x="21" y="33"/>
                  <a:pt x="21" y="41"/>
                  <a:pt x="21" y="48"/>
                </a:cubicBezTo>
                <a:cubicBezTo>
                  <a:pt x="21" y="51"/>
                  <a:pt x="20" y="52"/>
                  <a:pt x="17" y="51"/>
                </a:cubicBezTo>
                <a:cubicBezTo>
                  <a:pt x="11" y="51"/>
                  <a:pt x="6" y="51"/>
                  <a:pt x="0" y="51"/>
                </a:cubicBezTo>
                <a:cubicBezTo>
                  <a:pt x="0" y="46"/>
                  <a:pt x="3" y="41"/>
                  <a:pt x="4" y="35"/>
                </a:cubicBezTo>
                <a:cubicBezTo>
                  <a:pt x="7" y="25"/>
                  <a:pt x="10" y="15"/>
                  <a:pt x="13" y="5"/>
                </a:cubicBezTo>
                <a:cubicBezTo>
                  <a:pt x="14" y="2"/>
                  <a:pt x="15" y="0"/>
                  <a:pt x="18" y="0"/>
                </a:cubicBezTo>
                <a:cubicBezTo>
                  <a:pt x="22" y="1"/>
                  <a:pt x="21" y="4"/>
                  <a:pt x="21" y="6"/>
                </a:cubicBezTo>
                <a:cubicBezTo>
                  <a:pt x="21" y="13"/>
                  <a:pt x="21" y="19"/>
                  <a:pt x="21" y="2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95"/>
          <p:cNvSpPr>
            <a:spLocks/>
          </p:cNvSpPr>
          <p:nvPr/>
        </p:nvSpPr>
        <p:spPr bwMode="auto">
          <a:xfrm>
            <a:off x="7766050" y="3692525"/>
            <a:ext cx="139700" cy="411163"/>
          </a:xfrm>
          <a:custGeom>
            <a:avLst/>
            <a:gdLst>
              <a:gd name="T0" fmla="*/ 1 w 18"/>
              <a:gd name="T1" fmla="*/ 26 h 53"/>
              <a:gd name="T2" fmla="*/ 1 w 18"/>
              <a:gd name="T3" fmla="*/ 4 h 53"/>
              <a:gd name="T4" fmla="*/ 3 w 18"/>
              <a:gd name="T5" fmla="*/ 0 h 53"/>
              <a:gd name="T6" fmla="*/ 8 w 18"/>
              <a:gd name="T7" fmla="*/ 2 h 53"/>
              <a:gd name="T8" fmla="*/ 17 w 18"/>
              <a:gd name="T9" fmla="*/ 30 h 53"/>
              <a:gd name="T10" fmla="*/ 12 w 18"/>
              <a:gd name="T11" fmla="*/ 50 h 53"/>
              <a:gd name="T12" fmla="*/ 3 w 18"/>
              <a:gd name="T13" fmla="*/ 51 h 53"/>
              <a:gd name="T14" fmla="*/ 1 w 18"/>
              <a:gd name="T15" fmla="*/ 47 h 53"/>
              <a:gd name="T16" fmla="*/ 1 w 18"/>
              <a:gd name="T17" fmla="*/ 2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53">
                <a:moveTo>
                  <a:pt x="1" y="26"/>
                </a:moveTo>
                <a:cubicBezTo>
                  <a:pt x="1" y="18"/>
                  <a:pt x="1" y="11"/>
                  <a:pt x="1" y="4"/>
                </a:cubicBezTo>
                <a:cubicBezTo>
                  <a:pt x="1" y="3"/>
                  <a:pt x="1" y="1"/>
                  <a:pt x="3" y="0"/>
                </a:cubicBezTo>
                <a:cubicBezTo>
                  <a:pt x="5" y="0"/>
                  <a:pt x="7" y="0"/>
                  <a:pt x="8" y="2"/>
                </a:cubicBezTo>
                <a:cubicBezTo>
                  <a:pt x="11" y="12"/>
                  <a:pt x="16" y="21"/>
                  <a:pt x="17" y="30"/>
                </a:cubicBezTo>
                <a:cubicBezTo>
                  <a:pt x="18" y="36"/>
                  <a:pt x="15" y="44"/>
                  <a:pt x="12" y="50"/>
                </a:cubicBezTo>
                <a:cubicBezTo>
                  <a:pt x="11" y="53"/>
                  <a:pt x="6" y="51"/>
                  <a:pt x="3" y="51"/>
                </a:cubicBezTo>
                <a:cubicBezTo>
                  <a:pt x="0" y="51"/>
                  <a:pt x="1" y="48"/>
                  <a:pt x="1" y="47"/>
                </a:cubicBezTo>
                <a:cubicBezTo>
                  <a:pt x="1" y="40"/>
                  <a:pt x="1" y="33"/>
                  <a:pt x="1" y="2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96"/>
          <p:cNvSpPr>
            <a:spLocks/>
          </p:cNvSpPr>
          <p:nvPr/>
        </p:nvSpPr>
        <p:spPr bwMode="auto">
          <a:xfrm>
            <a:off x="7648575" y="3678238"/>
            <a:ext cx="101600" cy="411163"/>
          </a:xfrm>
          <a:custGeom>
            <a:avLst/>
            <a:gdLst>
              <a:gd name="T0" fmla="*/ 13 w 13"/>
              <a:gd name="T1" fmla="*/ 28 h 53"/>
              <a:gd name="T2" fmla="*/ 13 w 13"/>
              <a:gd name="T3" fmla="*/ 50 h 53"/>
              <a:gd name="T4" fmla="*/ 11 w 13"/>
              <a:gd name="T5" fmla="*/ 53 h 53"/>
              <a:gd name="T6" fmla="*/ 9 w 13"/>
              <a:gd name="T7" fmla="*/ 50 h 53"/>
              <a:gd name="T8" fmla="*/ 3 w 13"/>
              <a:gd name="T9" fmla="*/ 43 h 53"/>
              <a:gd name="T10" fmla="*/ 0 w 13"/>
              <a:gd name="T11" fmla="*/ 40 h 53"/>
              <a:gd name="T12" fmla="*/ 0 w 13"/>
              <a:gd name="T13" fmla="*/ 6 h 53"/>
              <a:gd name="T14" fmla="*/ 8 w 13"/>
              <a:gd name="T15" fmla="*/ 2 h 53"/>
              <a:gd name="T16" fmla="*/ 13 w 13"/>
              <a:gd name="T17" fmla="*/ 7 h 53"/>
              <a:gd name="T18" fmla="*/ 13 w 13"/>
              <a:gd name="T19" fmla="*/ 2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53">
                <a:moveTo>
                  <a:pt x="13" y="28"/>
                </a:moveTo>
                <a:cubicBezTo>
                  <a:pt x="13" y="36"/>
                  <a:pt x="13" y="43"/>
                  <a:pt x="13" y="50"/>
                </a:cubicBezTo>
                <a:cubicBezTo>
                  <a:pt x="13" y="51"/>
                  <a:pt x="13" y="53"/>
                  <a:pt x="11" y="53"/>
                </a:cubicBezTo>
                <a:cubicBezTo>
                  <a:pt x="9" y="53"/>
                  <a:pt x="9" y="51"/>
                  <a:pt x="9" y="50"/>
                </a:cubicBezTo>
                <a:cubicBezTo>
                  <a:pt x="9" y="45"/>
                  <a:pt x="8" y="42"/>
                  <a:pt x="3" y="43"/>
                </a:cubicBezTo>
                <a:cubicBezTo>
                  <a:pt x="0" y="43"/>
                  <a:pt x="0" y="42"/>
                  <a:pt x="0" y="40"/>
                </a:cubicBezTo>
                <a:cubicBezTo>
                  <a:pt x="0" y="29"/>
                  <a:pt x="0" y="18"/>
                  <a:pt x="0" y="6"/>
                </a:cubicBezTo>
                <a:cubicBezTo>
                  <a:pt x="0" y="0"/>
                  <a:pt x="5" y="3"/>
                  <a:pt x="8" y="2"/>
                </a:cubicBezTo>
                <a:cubicBezTo>
                  <a:pt x="11" y="2"/>
                  <a:pt x="13" y="3"/>
                  <a:pt x="13" y="7"/>
                </a:cubicBezTo>
                <a:cubicBezTo>
                  <a:pt x="13" y="14"/>
                  <a:pt x="13" y="21"/>
                  <a:pt x="13" y="2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97"/>
          <p:cNvSpPr>
            <a:spLocks/>
          </p:cNvSpPr>
          <p:nvPr/>
        </p:nvSpPr>
        <p:spPr bwMode="auto">
          <a:xfrm>
            <a:off x="8067675" y="3678238"/>
            <a:ext cx="109538" cy="411163"/>
          </a:xfrm>
          <a:custGeom>
            <a:avLst/>
            <a:gdLst>
              <a:gd name="T0" fmla="*/ 1 w 14"/>
              <a:gd name="T1" fmla="*/ 28 h 53"/>
              <a:gd name="T2" fmla="*/ 1 w 14"/>
              <a:gd name="T3" fmla="*/ 7 h 53"/>
              <a:gd name="T4" fmla="*/ 5 w 14"/>
              <a:gd name="T5" fmla="*/ 2 h 53"/>
              <a:gd name="T6" fmla="*/ 14 w 14"/>
              <a:gd name="T7" fmla="*/ 6 h 53"/>
              <a:gd name="T8" fmla="*/ 14 w 14"/>
              <a:gd name="T9" fmla="*/ 40 h 53"/>
              <a:gd name="T10" fmla="*/ 11 w 14"/>
              <a:gd name="T11" fmla="*/ 43 h 53"/>
              <a:gd name="T12" fmla="*/ 4 w 14"/>
              <a:gd name="T13" fmla="*/ 50 h 53"/>
              <a:gd name="T14" fmla="*/ 2 w 14"/>
              <a:gd name="T15" fmla="*/ 53 h 53"/>
              <a:gd name="T16" fmla="*/ 1 w 14"/>
              <a:gd name="T17" fmla="*/ 50 h 53"/>
              <a:gd name="T18" fmla="*/ 1 w 14"/>
              <a:gd name="T19" fmla="*/ 2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53">
                <a:moveTo>
                  <a:pt x="1" y="28"/>
                </a:moveTo>
                <a:cubicBezTo>
                  <a:pt x="1" y="21"/>
                  <a:pt x="1" y="14"/>
                  <a:pt x="1" y="7"/>
                </a:cubicBezTo>
                <a:cubicBezTo>
                  <a:pt x="1" y="4"/>
                  <a:pt x="1" y="2"/>
                  <a:pt x="5" y="2"/>
                </a:cubicBezTo>
                <a:cubicBezTo>
                  <a:pt x="8" y="3"/>
                  <a:pt x="13" y="0"/>
                  <a:pt x="14" y="6"/>
                </a:cubicBezTo>
                <a:cubicBezTo>
                  <a:pt x="14" y="17"/>
                  <a:pt x="14" y="29"/>
                  <a:pt x="14" y="40"/>
                </a:cubicBezTo>
                <a:cubicBezTo>
                  <a:pt x="14" y="43"/>
                  <a:pt x="13" y="43"/>
                  <a:pt x="11" y="43"/>
                </a:cubicBezTo>
                <a:cubicBezTo>
                  <a:pt x="5" y="42"/>
                  <a:pt x="4" y="45"/>
                  <a:pt x="4" y="50"/>
                </a:cubicBezTo>
                <a:cubicBezTo>
                  <a:pt x="4" y="51"/>
                  <a:pt x="5" y="53"/>
                  <a:pt x="2" y="53"/>
                </a:cubicBezTo>
                <a:cubicBezTo>
                  <a:pt x="0" y="53"/>
                  <a:pt x="1" y="51"/>
                  <a:pt x="1" y="50"/>
                </a:cubicBezTo>
                <a:cubicBezTo>
                  <a:pt x="1" y="43"/>
                  <a:pt x="1" y="35"/>
                  <a:pt x="1" y="2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98"/>
          <p:cNvSpPr>
            <a:spLocks/>
          </p:cNvSpPr>
          <p:nvPr/>
        </p:nvSpPr>
        <p:spPr bwMode="auto">
          <a:xfrm>
            <a:off x="7889875" y="4111625"/>
            <a:ext cx="177800" cy="179388"/>
          </a:xfrm>
          <a:custGeom>
            <a:avLst/>
            <a:gdLst>
              <a:gd name="T0" fmla="*/ 21 w 23"/>
              <a:gd name="T1" fmla="*/ 12 h 23"/>
              <a:gd name="T2" fmla="*/ 19 w 23"/>
              <a:gd name="T3" fmla="*/ 21 h 23"/>
              <a:gd name="T4" fmla="*/ 6 w 23"/>
              <a:gd name="T5" fmla="*/ 22 h 23"/>
              <a:gd name="T6" fmla="*/ 4 w 23"/>
              <a:gd name="T7" fmla="*/ 19 h 23"/>
              <a:gd name="T8" fmla="*/ 1 w 23"/>
              <a:gd name="T9" fmla="*/ 4 h 23"/>
              <a:gd name="T10" fmla="*/ 4 w 23"/>
              <a:gd name="T11" fmla="*/ 1 h 23"/>
              <a:gd name="T12" fmla="*/ 10 w 23"/>
              <a:gd name="T13" fmla="*/ 1 h 23"/>
              <a:gd name="T14" fmla="*/ 21 w 23"/>
              <a:gd name="T15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1" y="12"/>
                </a:moveTo>
                <a:cubicBezTo>
                  <a:pt x="20" y="15"/>
                  <a:pt x="23" y="20"/>
                  <a:pt x="19" y="21"/>
                </a:cubicBezTo>
                <a:cubicBezTo>
                  <a:pt x="16" y="23"/>
                  <a:pt x="11" y="22"/>
                  <a:pt x="6" y="22"/>
                </a:cubicBezTo>
                <a:cubicBezTo>
                  <a:pt x="5" y="22"/>
                  <a:pt x="4" y="20"/>
                  <a:pt x="4" y="19"/>
                </a:cubicBezTo>
                <a:cubicBezTo>
                  <a:pt x="3" y="14"/>
                  <a:pt x="2" y="9"/>
                  <a:pt x="1" y="4"/>
                </a:cubicBezTo>
                <a:cubicBezTo>
                  <a:pt x="0" y="1"/>
                  <a:pt x="1" y="0"/>
                  <a:pt x="4" y="1"/>
                </a:cubicBezTo>
                <a:cubicBezTo>
                  <a:pt x="6" y="1"/>
                  <a:pt x="8" y="1"/>
                  <a:pt x="10" y="1"/>
                </a:cubicBezTo>
                <a:cubicBezTo>
                  <a:pt x="21" y="1"/>
                  <a:pt x="21" y="1"/>
                  <a:pt x="21" y="1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99"/>
          <p:cNvSpPr>
            <a:spLocks/>
          </p:cNvSpPr>
          <p:nvPr/>
        </p:nvSpPr>
        <p:spPr bwMode="auto">
          <a:xfrm>
            <a:off x="7758113" y="4103688"/>
            <a:ext cx="139700" cy="187325"/>
          </a:xfrm>
          <a:custGeom>
            <a:avLst/>
            <a:gdLst>
              <a:gd name="T0" fmla="*/ 2 w 18"/>
              <a:gd name="T1" fmla="*/ 12 h 24"/>
              <a:gd name="T2" fmla="*/ 2 w 18"/>
              <a:gd name="T3" fmla="*/ 9 h 24"/>
              <a:gd name="T4" fmla="*/ 12 w 18"/>
              <a:gd name="T5" fmla="*/ 2 h 24"/>
              <a:gd name="T6" fmla="*/ 15 w 18"/>
              <a:gd name="T7" fmla="*/ 5 h 24"/>
              <a:gd name="T8" fmla="*/ 18 w 18"/>
              <a:gd name="T9" fmla="*/ 19 h 24"/>
              <a:gd name="T10" fmla="*/ 14 w 18"/>
              <a:gd name="T11" fmla="*/ 23 h 24"/>
              <a:gd name="T12" fmla="*/ 12 w 18"/>
              <a:gd name="T13" fmla="*/ 23 h 24"/>
              <a:gd name="T14" fmla="*/ 2 w 18"/>
              <a:gd name="T15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24">
                <a:moveTo>
                  <a:pt x="2" y="12"/>
                </a:moveTo>
                <a:cubicBezTo>
                  <a:pt x="2" y="11"/>
                  <a:pt x="2" y="10"/>
                  <a:pt x="2" y="9"/>
                </a:cubicBezTo>
                <a:cubicBezTo>
                  <a:pt x="2" y="2"/>
                  <a:pt x="5" y="0"/>
                  <a:pt x="12" y="2"/>
                </a:cubicBezTo>
                <a:cubicBezTo>
                  <a:pt x="14" y="2"/>
                  <a:pt x="14" y="3"/>
                  <a:pt x="15" y="5"/>
                </a:cubicBezTo>
                <a:cubicBezTo>
                  <a:pt x="15" y="10"/>
                  <a:pt x="17" y="14"/>
                  <a:pt x="18" y="19"/>
                </a:cubicBezTo>
                <a:cubicBezTo>
                  <a:pt x="18" y="22"/>
                  <a:pt x="17" y="23"/>
                  <a:pt x="14" y="23"/>
                </a:cubicBezTo>
                <a:cubicBezTo>
                  <a:pt x="14" y="23"/>
                  <a:pt x="13" y="23"/>
                  <a:pt x="12" y="23"/>
                </a:cubicBezTo>
                <a:cubicBezTo>
                  <a:pt x="0" y="23"/>
                  <a:pt x="2" y="24"/>
                  <a:pt x="2" y="1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00"/>
          <p:cNvSpPr>
            <a:spLocks/>
          </p:cNvSpPr>
          <p:nvPr/>
        </p:nvSpPr>
        <p:spPr bwMode="auto">
          <a:xfrm>
            <a:off x="8061325" y="4119563"/>
            <a:ext cx="123825" cy="171450"/>
          </a:xfrm>
          <a:custGeom>
            <a:avLst/>
            <a:gdLst>
              <a:gd name="T0" fmla="*/ 2 w 16"/>
              <a:gd name="T1" fmla="*/ 10 h 22"/>
              <a:gd name="T2" fmla="*/ 2 w 16"/>
              <a:gd name="T3" fmla="*/ 2 h 22"/>
              <a:gd name="T4" fmla="*/ 3 w 16"/>
              <a:gd name="T5" fmla="*/ 0 h 22"/>
              <a:gd name="T6" fmla="*/ 5 w 16"/>
              <a:gd name="T7" fmla="*/ 2 h 22"/>
              <a:gd name="T8" fmla="*/ 13 w 16"/>
              <a:gd name="T9" fmla="*/ 10 h 22"/>
              <a:gd name="T10" fmla="*/ 15 w 16"/>
              <a:gd name="T11" fmla="*/ 12 h 22"/>
              <a:gd name="T12" fmla="*/ 13 w 16"/>
              <a:gd name="T13" fmla="*/ 20 h 22"/>
              <a:gd name="T14" fmla="*/ 3 w 16"/>
              <a:gd name="T15" fmla="*/ 20 h 22"/>
              <a:gd name="T16" fmla="*/ 2 w 16"/>
              <a:gd name="T17" fmla="*/ 14 h 22"/>
              <a:gd name="T18" fmla="*/ 2 w 16"/>
              <a:gd name="T19" fmla="*/ 10 h 22"/>
              <a:gd name="T20" fmla="*/ 2 w 16"/>
              <a:gd name="T21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22">
                <a:moveTo>
                  <a:pt x="2" y="10"/>
                </a:moveTo>
                <a:cubicBezTo>
                  <a:pt x="2" y="8"/>
                  <a:pt x="2" y="5"/>
                  <a:pt x="2" y="2"/>
                </a:cubicBezTo>
                <a:cubicBezTo>
                  <a:pt x="2" y="1"/>
                  <a:pt x="2" y="0"/>
                  <a:pt x="3" y="0"/>
                </a:cubicBezTo>
                <a:cubicBezTo>
                  <a:pt x="5" y="0"/>
                  <a:pt x="6" y="1"/>
                  <a:pt x="5" y="2"/>
                </a:cubicBezTo>
                <a:cubicBezTo>
                  <a:pt x="5" y="8"/>
                  <a:pt x="7" y="10"/>
                  <a:pt x="13" y="10"/>
                </a:cubicBezTo>
                <a:cubicBezTo>
                  <a:pt x="14" y="10"/>
                  <a:pt x="15" y="11"/>
                  <a:pt x="15" y="12"/>
                </a:cubicBezTo>
                <a:cubicBezTo>
                  <a:pt x="15" y="15"/>
                  <a:pt x="16" y="18"/>
                  <a:pt x="13" y="20"/>
                </a:cubicBezTo>
                <a:cubicBezTo>
                  <a:pt x="10" y="22"/>
                  <a:pt x="7" y="21"/>
                  <a:pt x="3" y="20"/>
                </a:cubicBezTo>
                <a:cubicBezTo>
                  <a:pt x="0" y="20"/>
                  <a:pt x="2" y="17"/>
                  <a:pt x="2" y="14"/>
                </a:cubicBezTo>
                <a:cubicBezTo>
                  <a:pt x="1" y="13"/>
                  <a:pt x="2" y="12"/>
                  <a:pt x="2" y="10"/>
                </a:cubicBezTo>
                <a:cubicBezTo>
                  <a:pt x="2" y="10"/>
                  <a:pt x="2" y="10"/>
                  <a:pt x="2" y="1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01"/>
          <p:cNvSpPr>
            <a:spLocks/>
          </p:cNvSpPr>
          <p:nvPr/>
        </p:nvSpPr>
        <p:spPr bwMode="auto">
          <a:xfrm>
            <a:off x="7642225" y="4119563"/>
            <a:ext cx="107950" cy="179388"/>
          </a:xfrm>
          <a:custGeom>
            <a:avLst/>
            <a:gdLst>
              <a:gd name="T0" fmla="*/ 14 w 14"/>
              <a:gd name="T1" fmla="*/ 10 h 23"/>
              <a:gd name="T2" fmla="*/ 14 w 14"/>
              <a:gd name="T3" fmla="*/ 13 h 23"/>
              <a:gd name="T4" fmla="*/ 3 w 14"/>
              <a:gd name="T5" fmla="*/ 21 h 23"/>
              <a:gd name="T6" fmla="*/ 1 w 14"/>
              <a:gd name="T7" fmla="*/ 14 h 23"/>
              <a:gd name="T8" fmla="*/ 4 w 14"/>
              <a:gd name="T9" fmla="*/ 10 h 23"/>
              <a:gd name="T10" fmla="*/ 10 w 14"/>
              <a:gd name="T11" fmla="*/ 3 h 23"/>
              <a:gd name="T12" fmla="*/ 12 w 14"/>
              <a:gd name="T13" fmla="*/ 0 h 23"/>
              <a:gd name="T14" fmla="*/ 14 w 14"/>
              <a:gd name="T15" fmla="*/ 3 h 23"/>
              <a:gd name="T16" fmla="*/ 14 w 14"/>
              <a:gd name="T17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3">
                <a:moveTo>
                  <a:pt x="14" y="10"/>
                </a:moveTo>
                <a:cubicBezTo>
                  <a:pt x="14" y="11"/>
                  <a:pt x="14" y="12"/>
                  <a:pt x="14" y="13"/>
                </a:cubicBezTo>
                <a:cubicBezTo>
                  <a:pt x="14" y="20"/>
                  <a:pt x="11" y="23"/>
                  <a:pt x="3" y="21"/>
                </a:cubicBezTo>
                <a:cubicBezTo>
                  <a:pt x="0" y="19"/>
                  <a:pt x="1" y="16"/>
                  <a:pt x="1" y="14"/>
                </a:cubicBezTo>
                <a:cubicBezTo>
                  <a:pt x="1" y="12"/>
                  <a:pt x="1" y="10"/>
                  <a:pt x="4" y="10"/>
                </a:cubicBezTo>
                <a:cubicBezTo>
                  <a:pt x="8" y="10"/>
                  <a:pt x="11" y="8"/>
                  <a:pt x="10" y="3"/>
                </a:cubicBezTo>
                <a:cubicBezTo>
                  <a:pt x="10" y="2"/>
                  <a:pt x="10" y="0"/>
                  <a:pt x="12" y="0"/>
                </a:cubicBezTo>
                <a:cubicBezTo>
                  <a:pt x="14" y="0"/>
                  <a:pt x="14" y="2"/>
                  <a:pt x="14" y="3"/>
                </a:cubicBezTo>
                <a:cubicBezTo>
                  <a:pt x="14" y="6"/>
                  <a:pt x="14" y="8"/>
                  <a:pt x="14" y="1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02"/>
          <p:cNvSpPr>
            <a:spLocks/>
          </p:cNvSpPr>
          <p:nvPr/>
        </p:nvSpPr>
        <p:spPr bwMode="auto">
          <a:xfrm>
            <a:off x="7618413" y="4033838"/>
            <a:ext cx="85725" cy="139700"/>
          </a:xfrm>
          <a:custGeom>
            <a:avLst/>
            <a:gdLst>
              <a:gd name="T0" fmla="*/ 10 w 11"/>
              <a:gd name="T1" fmla="*/ 9 h 18"/>
              <a:gd name="T2" fmla="*/ 10 w 11"/>
              <a:gd name="T3" fmla="*/ 13 h 18"/>
              <a:gd name="T4" fmla="*/ 6 w 11"/>
              <a:gd name="T5" fmla="*/ 18 h 18"/>
              <a:gd name="T6" fmla="*/ 1 w 11"/>
              <a:gd name="T7" fmla="*/ 14 h 18"/>
              <a:gd name="T8" fmla="*/ 1 w 11"/>
              <a:gd name="T9" fmla="*/ 6 h 18"/>
              <a:gd name="T10" fmla="*/ 6 w 11"/>
              <a:gd name="T11" fmla="*/ 0 h 18"/>
              <a:gd name="T12" fmla="*/ 10 w 11"/>
              <a:gd name="T13" fmla="*/ 6 h 18"/>
              <a:gd name="T14" fmla="*/ 10 w 11"/>
              <a:gd name="T15" fmla="*/ 9 h 18"/>
              <a:gd name="T16" fmla="*/ 10 w 11"/>
              <a:gd name="T17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8">
                <a:moveTo>
                  <a:pt x="10" y="9"/>
                </a:moveTo>
                <a:cubicBezTo>
                  <a:pt x="10" y="11"/>
                  <a:pt x="10" y="12"/>
                  <a:pt x="10" y="13"/>
                </a:cubicBezTo>
                <a:cubicBezTo>
                  <a:pt x="11" y="17"/>
                  <a:pt x="9" y="18"/>
                  <a:pt x="6" y="18"/>
                </a:cubicBezTo>
                <a:cubicBezTo>
                  <a:pt x="3" y="18"/>
                  <a:pt x="0" y="18"/>
                  <a:pt x="1" y="14"/>
                </a:cubicBezTo>
                <a:cubicBezTo>
                  <a:pt x="1" y="11"/>
                  <a:pt x="1" y="9"/>
                  <a:pt x="1" y="6"/>
                </a:cubicBezTo>
                <a:cubicBezTo>
                  <a:pt x="1" y="2"/>
                  <a:pt x="1" y="0"/>
                  <a:pt x="6" y="0"/>
                </a:cubicBezTo>
                <a:cubicBezTo>
                  <a:pt x="11" y="0"/>
                  <a:pt x="10" y="3"/>
                  <a:pt x="10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0" y="9"/>
                  <a:pt x="10" y="9"/>
                  <a:pt x="10" y="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03"/>
          <p:cNvSpPr>
            <a:spLocks/>
          </p:cNvSpPr>
          <p:nvPr/>
        </p:nvSpPr>
        <p:spPr bwMode="auto">
          <a:xfrm>
            <a:off x="8107363" y="4033838"/>
            <a:ext cx="100013" cy="139700"/>
          </a:xfrm>
          <a:custGeom>
            <a:avLst/>
            <a:gdLst>
              <a:gd name="T0" fmla="*/ 2 w 13"/>
              <a:gd name="T1" fmla="*/ 9 h 18"/>
              <a:gd name="T2" fmla="*/ 2 w 13"/>
              <a:gd name="T3" fmla="*/ 4 h 18"/>
              <a:gd name="T4" fmla="*/ 6 w 13"/>
              <a:gd name="T5" fmla="*/ 0 h 18"/>
              <a:gd name="T6" fmla="*/ 12 w 13"/>
              <a:gd name="T7" fmla="*/ 4 h 18"/>
              <a:gd name="T8" fmla="*/ 12 w 13"/>
              <a:gd name="T9" fmla="*/ 11 h 18"/>
              <a:gd name="T10" fmla="*/ 7 w 13"/>
              <a:gd name="T11" fmla="*/ 18 h 18"/>
              <a:gd name="T12" fmla="*/ 2 w 13"/>
              <a:gd name="T13" fmla="*/ 11 h 18"/>
              <a:gd name="T14" fmla="*/ 2 w 13"/>
              <a:gd name="T15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8">
                <a:moveTo>
                  <a:pt x="2" y="9"/>
                </a:moveTo>
                <a:cubicBezTo>
                  <a:pt x="2" y="7"/>
                  <a:pt x="2" y="6"/>
                  <a:pt x="2" y="4"/>
                </a:cubicBezTo>
                <a:cubicBezTo>
                  <a:pt x="2" y="1"/>
                  <a:pt x="3" y="0"/>
                  <a:pt x="6" y="0"/>
                </a:cubicBezTo>
                <a:cubicBezTo>
                  <a:pt x="10" y="0"/>
                  <a:pt x="12" y="0"/>
                  <a:pt x="12" y="4"/>
                </a:cubicBezTo>
                <a:cubicBezTo>
                  <a:pt x="11" y="7"/>
                  <a:pt x="12" y="9"/>
                  <a:pt x="12" y="11"/>
                </a:cubicBezTo>
                <a:cubicBezTo>
                  <a:pt x="12" y="15"/>
                  <a:pt x="13" y="18"/>
                  <a:pt x="7" y="18"/>
                </a:cubicBezTo>
                <a:cubicBezTo>
                  <a:pt x="0" y="18"/>
                  <a:pt x="2" y="14"/>
                  <a:pt x="2" y="11"/>
                </a:cubicBezTo>
                <a:cubicBezTo>
                  <a:pt x="2" y="10"/>
                  <a:pt x="2" y="10"/>
                  <a:pt x="2" y="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04"/>
          <p:cNvSpPr>
            <a:spLocks/>
          </p:cNvSpPr>
          <p:nvPr/>
        </p:nvSpPr>
        <p:spPr bwMode="auto">
          <a:xfrm>
            <a:off x="6981825" y="1062038"/>
            <a:ext cx="760413" cy="496888"/>
          </a:xfrm>
          <a:custGeom>
            <a:avLst/>
            <a:gdLst>
              <a:gd name="T0" fmla="*/ 54 w 98"/>
              <a:gd name="T1" fmla="*/ 8 h 64"/>
              <a:gd name="T2" fmla="*/ 55 w 98"/>
              <a:gd name="T3" fmla="*/ 8 h 64"/>
              <a:gd name="T4" fmla="*/ 57 w 98"/>
              <a:gd name="T5" fmla="*/ 2 h 64"/>
              <a:gd name="T6" fmla="*/ 66 w 98"/>
              <a:gd name="T7" fmla="*/ 3 h 64"/>
              <a:gd name="T8" fmla="*/ 67 w 98"/>
              <a:gd name="T9" fmla="*/ 8 h 64"/>
              <a:gd name="T10" fmla="*/ 61 w 98"/>
              <a:gd name="T11" fmla="*/ 50 h 64"/>
              <a:gd name="T12" fmla="*/ 64 w 98"/>
              <a:gd name="T13" fmla="*/ 45 h 64"/>
              <a:gd name="T14" fmla="*/ 66 w 98"/>
              <a:gd name="T15" fmla="*/ 19 h 64"/>
              <a:gd name="T16" fmla="*/ 71 w 98"/>
              <a:gd name="T17" fmla="*/ 8 h 64"/>
              <a:gd name="T18" fmla="*/ 80 w 98"/>
              <a:gd name="T19" fmla="*/ 15 h 64"/>
              <a:gd name="T20" fmla="*/ 92 w 98"/>
              <a:gd name="T21" fmla="*/ 47 h 64"/>
              <a:gd name="T22" fmla="*/ 95 w 98"/>
              <a:gd name="T23" fmla="*/ 53 h 64"/>
              <a:gd name="T24" fmla="*/ 93 w 98"/>
              <a:gd name="T25" fmla="*/ 61 h 64"/>
              <a:gd name="T26" fmla="*/ 78 w 98"/>
              <a:gd name="T27" fmla="*/ 63 h 64"/>
              <a:gd name="T28" fmla="*/ 10 w 98"/>
              <a:gd name="T29" fmla="*/ 62 h 64"/>
              <a:gd name="T30" fmla="*/ 2 w 98"/>
              <a:gd name="T31" fmla="*/ 57 h 64"/>
              <a:gd name="T32" fmla="*/ 20 w 98"/>
              <a:gd name="T33" fmla="*/ 13 h 64"/>
              <a:gd name="T34" fmla="*/ 31 w 98"/>
              <a:gd name="T35" fmla="*/ 15 h 64"/>
              <a:gd name="T36" fmla="*/ 34 w 98"/>
              <a:gd name="T37" fmla="*/ 42 h 64"/>
              <a:gd name="T38" fmla="*/ 35 w 98"/>
              <a:gd name="T39" fmla="*/ 49 h 64"/>
              <a:gd name="T40" fmla="*/ 37 w 98"/>
              <a:gd name="T41" fmla="*/ 43 h 64"/>
              <a:gd name="T42" fmla="*/ 31 w 98"/>
              <a:gd name="T43" fmla="*/ 6 h 64"/>
              <a:gd name="T44" fmla="*/ 31 w 98"/>
              <a:gd name="T45" fmla="*/ 4 h 64"/>
              <a:gd name="T46" fmla="*/ 40 w 98"/>
              <a:gd name="T47" fmla="*/ 2 h 64"/>
              <a:gd name="T48" fmla="*/ 42 w 98"/>
              <a:gd name="T49" fmla="*/ 6 h 64"/>
              <a:gd name="T50" fmla="*/ 44 w 98"/>
              <a:gd name="T51" fmla="*/ 8 h 64"/>
              <a:gd name="T52" fmla="*/ 45 w 98"/>
              <a:gd name="T53" fmla="*/ 6 h 64"/>
              <a:gd name="T54" fmla="*/ 48 w 98"/>
              <a:gd name="T55" fmla="*/ 0 h 64"/>
              <a:gd name="T56" fmla="*/ 53 w 98"/>
              <a:gd name="T57" fmla="*/ 4 h 64"/>
              <a:gd name="T58" fmla="*/ 54 w 98"/>
              <a:gd name="T59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8" h="64">
                <a:moveTo>
                  <a:pt x="54" y="8"/>
                </a:moveTo>
                <a:cubicBezTo>
                  <a:pt x="55" y="8"/>
                  <a:pt x="55" y="8"/>
                  <a:pt x="55" y="8"/>
                </a:cubicBezTo>
                <a:cubicBezTo>
                  <a:pt x="57" y="6"/>
                  <a:pt x="55" y="3"/>
                  <a:pt x="57" y="2"/>
                </a:cubicBezTo>
                <a:cubicBezTo>
                  <a:pt x="60" y="2"/>
                  <a:pt x="63" y="2"/>
                  <a:pt x="66" y="3"/>
                </a:cubicBezTo>
                <a:cubicBezTo>
                  <a:pt x="70" y="4"/>
                  <a:pt x="68" y="6"/>
                  <a:pt x="67" y="8"/>
                </a:cubicBezTo>
                <a:cubicBezTo>
                  <a:pt x="60" y="21"/>
                  <a:pt x="62" y="35"/>
                  <a:pt x="61" y="50"/>
                </a:cubicBezTo>
                <a:cubicBezTo>
                  <a:pt x="65" y="49"/>
                  <a:pt x="64" y="47"/>
                  <a:pt x="64" y="45"/>
                </a:cubicBezTo>
                <a:cubicBezTo>
                  <a:pt x="65" y="37"/>
                  <a:pt x="64" y="28"/>
                  <a:pt x="66" y="19"/>
                </a:cubicBezTo>
                <a:cubicBezTo>
                  <a:pt x="67" y="15"/>
                  <a:pt x="68" y="10"/>
                  <a:pt x="71" y="8"/>
                </a:cubicBezTo>
                <a:cubicBezTo>
                  <a:pt x="75" y="7"/>
                  <a:pt x="77" y="12"/>
                  <a:pt x="80" y="15"/>
                </a:cubicBezTo>
                <a:cubicBezTo>
                  <a:pt x="88" y="24"/>
                  <a:pt x="91" y="35"/>
                  <a:pt x="92" y="47"/>
                </a:cubicBezTo>
                <a:cubicBezTo>
                  <a:pt x="92" y="49"/>
                  <a:pt x="92" y="51"/>
                  <a:pt x="95" y="53"/>
                </a:cubicBezTo>
                <a:cubicBezTo>
                  <a:pt x="98" y="55"/>
                  <a:pt x="97" y="61"/>
                  <a:pt x="93" y="61"/>
                </a:cubicBezTo>
                <a:cubicBezTo>
                  <a:pt x="88" y="62"/>
                  <a:pt x="83" y="63"/>
                  <a:pt x="78" y="63"/>
                </a:cubicBezTo>
                <a:cubicBezTo>
                  <a:pt x="55" y="64"/>
                  <a:pt x="33" y="64"/>
                  <a:pt x="10" y="62"/>
                </a:cubicBezTo>
                <a:cubicBezTo>
                  <a:pt x="6" y="62"/>
                  <a:pt x="0" y="62"/>
                  <a:pt x="2" y="57"/>
                </a:cubicBezTo>
                <a:cubicBezTo>
                  <a:pt x="9" y="42"/>
                  <a:pt x="7" y="24"/>
                  <a:pt x="20" y="13"/>
                </a:cubicBezTo>
                <a:cubicBezTo>
                  <a:pt x="28" y="6"/>
                  <a:pt x="28" y="6"/>
                  <a:pt x="31" y="15"/>
                </a:cubicBezTo>
                <a:cubicBezTo>
                  <a:pt x="34" y="24"/>
                  <a:pt x="33" y="33"/>
                  <a:pt x="34" y="42"/>
                </a:cubicBezTo>
                <a:cubicBezTo>
                  <a:pt x="34" y="45"/>
                  <a:pt x="33" y="49"/>
                  <a:pt x="35" y="49"/>
                </a:cubicBezTo>
                <a:cubicBezTo>
                  <a:pt x="39" y="49"/>
                  <a:pt x="37" y="45"/>
                  <a:pt x="37" y="43"/>
                </a:cubicBezTo>
                <a:cubicBezTo>
                  <a:pt x="36" y="30"/>
                  <a:pt x="38" y="18"/>
                  <a:pt x="31" y="6"/>
                </a:cubicBezTo>
                <a:cubicBezTo>
                  <a:pt x="30" y="6"/>
                  <a:pt x="30" y="5"/>
                  <a:pt x="31" y="4"/>
                </a:cubicBezTo>
                <a:cubicBezTo>
                  <a:pt x="34" y="2"/>
                  <a:pt x="37" y="3"/>
                  <a:pt x="40" y="2"/>
                </a:cubicBezTo>
                <a:cubicBezTo>
                  <a:pt x="43" y="2"/>
                  <a:pt x="42" y="5"/>
                  <a:pt x="42" y="6"/>
                </a:cubicBezTo>
                <a:cubicBezTo>
                  <a:pt x="42" y="7"/>
                  <a:pt x="43" y="8"/>
                  <a:pt x="44" y="8"/>
                </a:cubicBezTo>
                <a:cubicBezTo>
                  <a:pt x="45" y="8"/>
                  <a:pt x="45" y="7"/>
                  <a:pt x="45" y="6"/>
                </a:cubicBezTo>
                <a:cubicBezTo>
                  <a:pt x="46" y="3"/>
                  <a:pt x="44" y="0"/>
                  <a:pt x="48" y="0"/>
                </a:cubicBezTo>
                <a:cubicBezTo>
                  <a:pt x="51" y="0"/>
                  <a:pt x="54" y="0"/>
                  <a:pt x="53" y="4"/>
                </a:cubicBezTo>
                <a:cubicBezTo>
                  <a:pt x="53" y="6"/>
                  <a:pt x="53" y="7"/>
                  <a:pt x="54" y="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05"/>
          <p:cNvSpPr>
            <a:spLocks/>
          </p:cNvSpPr>
          <p:nvPr/>
        </p:nvSpPr>
        <p:spPr bwMode="auto">
          <a:xfrm>
            <a:off x="3713163" y="3794125"/>
            <a:ext cx="466725" cy="644525"/>
          </a:xfrm>
          <a:custGeom>
            <a:avLst/>
            <a:gdLst>
              <a:gd name="T0" fmla="*/ 7 w 60"/>
              <a:gd name="T1" fmla="*/ 59 h 83"/>
              <a:gd name="T2" fmla="*/ 2 w 60"/>
              <a:gd name="T3" fmla="*/ 60 h 83"/>
              <a:gd name="T4" fmla="*/ 1 w 60"/>
              <a:gd name="T5" fmla="*/ 54 h 83"/>
              <a:gd name="T6" fmla="*/ 10 w 60"/>
              <a:gd name="T7" fmla="*/ 37 h 83"/>
              <a:gd name="T8" fmla="*/ 24 w 60"/>
              <a:gd name="T9" fmla="*/ 4 h 83"/>
              <a:gd name="T10" fmla="*/ 30 w 60"/>
              <a:gd name="T11" fmla="*/ 1 h 83"/>
              <a:gd name="T12" fmla="*/ 55 w 60"/>
              <a:gd name="T13" fmla="*/ 8 h 83"/>
              <a:gd name="T14" fmla="*/ 58 w 60"/>
              <a:gd name="T15" fmla="*/ 13 h 83"/>
              <a:gd name="T16" fmla="*/ 57 w 60"/>
              <a:gd name="T17" fmla="*/ 55 h 83"/>
              <a:gd name="T18" fmla="*/ 57 w 60"/>
              <a:gd name="T19" fmla="*/ 63 h 83"/>
              <a:gd name="T20" fmla="*/ 54 w 60"/>
              <a:gd name="T21" fmla="*/ 68 h 83"/>
              <a:gd name="T22" fmla="*/ 48 w 60"/>
              <a:gd name="T23" fmla="*/ 66 h 83"/>
              <a:gd name="T24" fmla="*/ 43 w 60"/>
              <a:gd name="T25" fmla="*/ 58 h 83"/>
              <a:gd name="T26" fmla="*/ 39 w 60"/>
              <a:gd name="T27" fmla="*/ 70 h 83"/>
              <a:gd name="T28" fmla="*/ 37 w 60"/>
              <a:gd name="T29" fmla="*/ 73 h 83"/>
              <a:gd name="T30" fmla="*/ 30 w 60"/>
              <a:gd name="T31" fmla="*/ 81 h 83"/>
              <a:gd name="T32" fmla="*/ 26 w 60"/>
              <a:gd name="T33" fmla="*/ 72 h 83"/>
              <a:gd name="T34" fmla="*/ 21 w 60"/>
              <a:gd name="T35" fmla="*/ 80 h 83"/>
              <a:gd name="T36" fmla="*/ 16 w 60"/>
              <a:gd name="T37" fmla="*/ 82 h 83"/>
              <a:gd name="T38" fmla="*/ 14 w 60"/>
              <a:gd name="T39" fmla="*/ 77 h 83"/>
              <a:gd name="T40" fmla="*/ 14 w 60"/>
              <a:gd name="T41" fmla="*/ 68 h 83"/>
              <a:gd name="T42" fmla="*/ 13 w 60"/>
              <a:gd name="T43" fmla="*/ 70 h 83"/>
              <a:gd name="T44" fmla="*/ 6 w 60"/>
              <a:gd name="T45" fmla="*/ 74 h 83"/>
              <a:gd name="T46" fmla="*/ 5 w 60"/>
              <a:gd name="T47" fmla="*/ 66 h 83"/>
              <a:gd name="T48" fmla="*/ 7 w 60"/>
              <a:gd name="T49" fmla="*/ 5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3">
                <a:moveTo>
                  <a:pt x="7" y="59"/>
                </a:moveTo>
                <a:cubicBezTo>
                  <a:pt x="5" y="59"/>
                  <a:pt x="4" y="61"/>
                  <a:pt x="2" y="60"/>
                </a:cubicBezTo>
                <a:cubicBezTo>
                  <a:pt x="0" y="58"/>
                  <a:pt x="1" y="56"/>
                  <a:pt x="1" y="54"/>
                </a:cubicBezTo>
                <a:cubicBezTo>
                  <a:pt x="3" y="48"/>
                  <a:pt x="6" y="42"/>
                  <a:pt x="10" y="37"/>
                </a:cubicBezTo>
                <a:cubicBezTo>
                  <a:pt x="17" y="27"/>
                  <a:pt x="20" y="15"/>
                  <a:pt x="24" y="4"/>
                </a:cubicBezTo>
                <a:cubicBezTo>
                  <a:pt x="25" y="0"/>
                  <a:pt x="27" y="0"/>
                  <a:pt x="30" y="1"/>
                </a:cubicBezTo>
                <a:cubicBezTo>
                  <a:pt x="38" y="4"/>
                  <a:pt x="47" y="6"/>
                  <a:pt x="55" y="8"/>
                </a:cubicBezTo>
                <a:cubicBezTo>
                  <a:pt x="58" y="9"/>
                  <a:pt x="60" y="10"/>
                  <a:pt x="58" y="13"/>
                </a:cubicBezTo>
                <a:cubicBezTo>
                  <a:pt x="50" y="27"/>
                  <a:pt x="52" y="41"/>
                  <a:pt x="57" y="55"/>
                </a:cubicBezTo>
                <a:cubicBezTo>
                  <a:pt x="57" y="58"/>
                  <a:pt x="57" y="60"/>
                  <a:pt x="57" y="63"/>
                </a:cubicBezTo>
                <a:cubicBezTo>
                  <a:pt x="57" y="65"/>
                  <a:pt x="57" y="67"/>
                  <a:pt x="54" y="68"/>
                </a:cubicBezTo>
                <a:cubicBezTo>
                  <a:pt x="51" y="69"/>
                  <a:pt x="49" y="68"/>
                  <a:pt x="48" y="66"/>
                </a:cubicBezTo>
                <a:cubicBezTo>
                  <a:pt x="46" y="64"/>
                  <a:pt x="45" y="61"/>
                  <a:pt x="43" y="58"/>
                </a:cubicBezTo>
                <a:cubicBezTo>
                  <a:pt x="42" y="62"/>
                  <a:pt x="40" y="66"/>
                  <a:pt x="39" y="70"/>
                </a:cubicBezTo>
                <a:cubicBezTo>
                  <a:pt x="38" y="71"/>
                  <a:pt x="38" y="72"/>
                  <a:pt x="37" y="73"/>
                </a:cubicBezTo>
                <a:cubicBezTo>
                  <a:pt x="35" y="76"/>
                  <a:pt x="35" y="82"/>
                  <a:pt x="30" y="81"/>
                </a:cubicBezTo>
                <a:cubicBezTo>
                  <a:pt x="25" y="81"/>
                  <a:pt x="28" y="75"/>
                  <a:pt x="26" y="72"/>
                </a:cubicBezTo>
                <a:cubicBezTo>
                  <a:pt x="24" y="75"/>
                  <a:pt x="23" y="77"/>
                  <a:pt x="21" y="80"/>
                </a:cubicBezTo>
                <a:cubicBezTo>
                  <a:pt x="20" y="81"/>
                  <a:pt x="18" y="83"/>
                  <a:pt x="16" y="82"/>
                </a:cubicBezTo>
                <a:cubicBezTo>
                  <a:pt x="14" y="81"/>
                  <a:pt x="14" y="79"/>
                  <a:pt x="14" y="77"/>
                </a:cubicBezTo>
                <a:cubicBezTo>
                  <a:pt x="14" y="74"/>
                  <a:pt x="15" y="71"/>
                  <a:pt x="14" y="68"/>
                </a:cubicBezTo>
                <a:cubicBezTo>
                  <a:pt x="14" y="68"/>
                  <a:pt x="14" y="69"/>
                  <a:pt x="13" y="70"/>
                </a:cubicBezTo>
                <a:cubicBezTo>
                  <a:pt x="11" y="72"/>
                  <a:pt x="10" y="76"/>
                  <a:pt x="6" y="74"/>
                </a:cubicBezTo>
                <a:cubicBezTo>
                  <a:pt x="3" y="73"/>
                  <a:pt x="5" y="69"/>
                  <a:pt x="5" y="66"/>
                </a:cubicBezTo>
                <a:cubicBezTo>
                  <a:pt x="5" y="64"/>
                  <a:pt x="6" y="61"/>
                  <a:pt x="7" y="5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Oval 106"/>
          <p:cNvSpPr>
            <a:spLocks noChangeArrowheads="1"/>
          </p:cNvSpPr>
          <p:nvPr/>
        </p:nvSpPr>
        <p:spPr bwMode="auto">
          <a:xfrm>
            <a:off x="4102100" y="2901950"/>
            <a:ext cx="30163" cy="61913"/>
          </a:xfrm>
          <a:prstGeom prst="ellipse">
            <a:avLst/>
          </a:prstGeom>
          <a:solidFill>
            <a:srgbClr val="EFF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07"/>
          <p:cNvSpPr>
            <a:spLocks/>
          </p:cNvSpPr>
          <p:nvPr/>
        </p:nvSpPr>
        <p:spPr bwMode="auto">
          <a:xfrm>
            <a:off x="4102100" y="2730500"/>
            <a:ext cx="38100" cy="53975"/>
          </a:xfrm>
          <a:custGeom>
            <a:avLst/>
            <a:gdLst>
              <a:gd name="T0" fmla="*/ 4 w 5"/>
              <a:gd name="T1" fmla="*/ 3 h 7"/>
              <a:gd name="T2" fmla="*/ 2 w 5"/>
              <a:gd name="T3" fmla="*/ 7 h 7"/>
              <a:gd name="T4" fmla="*/ 0 w 5"/>
              <a:gd name="T5" fmla="*/ 3 h 7"/>
              <a:gd name="T6" fmla="*/ 2 w 5"/>
              <a:gd name="T7" fmla="*/ 0 h 7"/>
              <a:gd name="T8" fmla="*/ 4 w 5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4" y="3"/>
                </a:moveTo>
                <a:cubicBezTo>
                  <a:pt x="4" y="5"/>
                  <a:pt x="4" y="7"/>
                  <a:pt x="2" y="7"/>
                </a:cubicBezTo>
                <a:cubicBezTo>
                  <a:pt x="0" y="7"/>
                  <a:pt x="0" y="5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5" y="0"/>
                  <a:pt x="3" y="2"/>
                  <a:pt x="4" y="3"/>
                </a:cubicBezTo>
                <a:close/>
              </a:path>
            </a:pathLst>
          </a:custGeom>
          <a:solidFill>
            <a:srgbClr val="EE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Oval 108"/>
          <p:cNvSpPr>
            <a:spLocks noChangeArrowheads="1"/>
          </p:cNvSpPr>
          <p:nvPr/>
        </p:nvSpPr>
        <p:spPr bwMode="auto">
          <a:xfrm>
            <a:off x="3806825" y="2901950"/>
            <a:ext cx="38100" cy="61913"/>
          </a:xfrm>
          <a:prstGeom prst="ellipse">
            <a:avLst/>
          </a:prstGeom>
          <a:solidFill>
            <a:srgbClr val="F2F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09"/>
          <p:cNvSpPr>
            <a:spLocks/>
          </p:cNvSpPr>
          <p:nvPr/>
        </p:nvSpPr>
        <p:spPr bwMode="auto">
          <a:xfrm>
            <a:off x="3806825" y="2730500"/>
            <a:ext cx="38100" cy="53975"/>
          </a:xfrm>
          <a:custGeom>
            <a:avLst/>
            <a:gdLst>
              <a:gd name="T0" fmla="*/ 4 w 5"/>
              <a:gd name="T1" fmla="*/ 3 h 7"/>
              <a:gd name="T2" fmla="*/ 2 w 5"/>
              <a:gd name="T3" fmla="*/ 7 h 7"/>
              <a:gd name="T4" fmla="*/ 1 w 5"/>
              <a:gd name="T5" fmla="*/ 4 h 7"/>
              <a:gd name="T6" fmla="*/ 2 w 5"/>
              <a:gd name="T7" fmla="*/ 0 h 7"/>
              <a:gd name="T8" fmla="*/ 4 w 5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4" y="3"/>
                </a:moveTo>
                <a:cubicBezTo>
                  <a:pt x="4" y="5"/>
                  <a:pt x="5" y="7"/>
                  <a:pt x="2" y="7"/>
                </a:cubicBezTo>
                <a:cubicBezTo>
                  <a:pt x="0" y="7"/>
                  <a:pt x="1" y="5"/>
                  <a:pt x="1" y="4"/>
                </a:cubicBezTo>
                <a:cubicBezTo>
                  <a:pt x="1" y="2"/>
                  <a:pt x="0" y="0"/>
                  <a:pt x="2" y="0"/>
                </a:cubicBezTo>
                <a:cubicBezTo>
                  <a:pt x="5" y="0"/>
                  <a:pt x="4" y="2"/>
                  <a:pt x="4" y="3"/>
                </a:cubicBezTo>
                <a:close/>
              </a:path>
            </a:pathLst>
          </a:custGeom>
          <a:solidFill>
            <a:srgbClr val="F3F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81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=""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929435" y="1417475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0880" y="18591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 Style</a:t>
            </a:r>
          </a:p>
        </p:txBody>
      </p:sp>
      <p:cxnSp>
        <p:nvCxnSpPr>
          <p:cNvPr id="156" name="Connector: Elbow 155">
            <a:extLst>
              <a:ext uri="{FF2B5EF4-FFF2-40B4-BE49-F238E27FC236}">
                <a16:creationId xmlns="" xmlns:a16="http://schemas.microsoft.com/office/drawing/2014/main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229538" y="1362381"/>
            <a:ext cx="3361134" cy="1138947"/>
          </a:xfrm>
          <a:prstGeom prst="bentConnector2">
            <a:avLst/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=""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75601" y="2501329"/>
            <a:ext cx="307874" cy="307874"/>
          </a:xfrm>
          <a:prstGeom prst="donut">
            <a:avLst/>
          </a:prstGeom>
          <a:solidFill>
            <a:srgbClr val="FFE000"/>
          </a:solidFill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=""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80163" y="2486279"/>
            <a:ext cx="307874" cy="307874"/>
          </a:xfrm>
          <a:prstGeom prst="donut">
            <a:avLst/>
          </a:prstGeom>
          <a:solidFill>
            <a:srgbClr val="FFE000"/>
          </a:solidFill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=""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79720" y="2514755"/>
            <a:ext cx="307874" cy="307874"/>
          </a:xfrm>
          <a:prstGeom prst="donut">
            <a:avLst/>
          </a:prstGeom>
          <a:solidFill>
            <a:srgbClr val="FFE000"/>
          </a:solidFill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="" xmlns:a16="http://schemas.microsoft.com/office/drawing/2014/main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125811" y="1859405"/>
            <a:ext cx="8289" cy="626874"/>
          </a:xfrm>
          <a:prstGeom prst="line">
            <a:avLst/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310882" y="1161341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E000"/>
                </a:solidFill>
                <a:latin typeface="Arial Rounded MT Bold" panose="020F0704030504030204" pitchFamily="34" charset="0"/>
              </a:rPr>
              <a:t>CLOUD</a:t>
            </a:r>
            <a:r>
              <a:rPr lang="en-US" b="1" dirty="0">
                <a:solidFill>
                  <a:srgbClr val="FF900A"/>
                </a:solidFill>
                <a:latin typeface="Arial Rounded MT Bold" panose="020F0704030504030204" pitchFamily="34" charset="0"/>
              </a:rPr>
              <a:t> 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783210" y="4714876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74072" y="4618146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=""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49829" y="4501715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=""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9" name="Grupo 158"/>
          <p:cNvGrpSpPr/>
          <p:nvPr/>
        </p:nvGrpSpPr>
        <p:grpSpPr>
          <a:xfrm>
            <a:off x="9070875" y="3070226"/>
            <a:ext cx="1325563" cy="1358901"/>
            <a:chOff x="6672263" y="3014663"/>
            <a:chExt cx="1325563" cy="1358901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6672263" y="3014663"/>
              <a:ext cx="1308100" cy="1271588"/>
            </a:xfrm>
            <a:custGeom>
              <a:avLst/>
              <a:gdLst>
                <a:gd name="T0" fmla="*/ 10 w 77"/>
                <a:gd name="T1" fmla="*/ 66 h 73"/>
                <a:gd name="T2" fmla="*/ 3 w 77"/>
                <a:gd name="T3" fmla="*/ 34 h 73"/>
                <a:gd name="T4" fmla="*/ 1 w 77"/>
                <a:gd name="T5" fmla="*/ 15 h 73"/>
                <a:gd name="T6" fmla="*/ 7 w 77"/>
                <a:gd name="T7" fmla="*/ 8 h 73"/>
                <a:gd name="T8" fmla="*/ 20 w 77"/>
                <a:gd name="T9" fmla="*/ 2 h 73"/>
                <a:gd name="T10" fmla="*/ 24 w 77"/>
                <a:gd name="T11" fmla="*/ 1 h 73"/>
                <a:gd name="T12" fmla="*/ 48 w 77"/>
                <a:gd name="T13" fmla="*/ 0 h 73"/>
                <a:gd name="T14" fmla="*/ 53 w 77"/>
                <a:gd name="T15" fmla="*/ 6 h 73"/>
                <a:gd name="T16" fmla="*/ 51 w 77"/>
                <a:gd name="T17" fmla="*/ 36 h 73"/>
                <a:gd name="T18" fmla="*/ 69 w 77"/>
                <a:gd name="T19" fmla="*/ 55 h 73"/>
                <a:gd name="T20" fmla="*/ 77 w 77"/>
                <a:gd name="T21" fmla="*/ 61 h 73"/>
                <a:gd name="T22" fmla="*/ 75 w 77"/>
                <a:gd name="T23" fmla="*/ 63 h 73"/>
                <a:gd name="T24" fmla="*/ 60 w 77"/>
                <a:gd name="T25" fmla="*/ 67 h 73"/>
                <a:gd name="T26" fmla="*/ 54 w 77"/>
                <a:gd name="T27" fmla="*/ 72 h 73"/>
                <a:gd name="T28" fmla="*/ 31 w 77"/>
                <a:gd name="T29" fmla="*/ 72 h 73"/>
                <a:gd name="T30" fmla="*/ 28 w 77"/>
                <a:gd name="T31" fmla="*/ 72 h 73"/>
                <a:gd name="T32" fmla="*/ 12 w 77"/>
                <a:gd name="T33" fmla="*/ 69 h 73"/>
                <a:gd name="T34" fmla="*/ 10 w 77"/>
                <a:gd name="T35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3">
                  <a:moveTo>
                    <a:pt x="10" y="66"/>
                  </a:moveTo>
                  <a:cubicBezTo>
                    <a:pt x="10" y="55"/>
                    <a:pt x="6" y="44"/>
                    <a:pt x="3" y="34"/>
                  </a:cubicBezTo>
                  <a:cubicBezTo>
                    <a:pt x="2" y="28"/>
                    <a:pt x="2" y="21"/>
                    <a:pt x="1" y="15"/>
                  </a:cubicBezTo>
                  <a:cubicBezTo>
                    <a:pt x="0" y="10"/>
                    <a:pt x="2" y="8"/>
                    <a:pt x="7" y="8"/>
                  </a:cubicBezTo>
                  <a:cubicBezTo>
                    <a:pt x="12" y="8"/>
                    <a:pt x="19" y="11"/>
                    <a:pt x="20" y="2"/>
                  </a:cubicBezTo>
                  <a:cubicBezTo>
                    <a:pt x="20" y="1"/>
                    <a:pt x="23" y="1"/>
                    <a:pt x="24" y="1"/>
                  </a:cubicBezTo>
                  <a:cubicBezTo>
                    <a:pt x="32" y="0"/>
                    <a:pt x="40" y="0"/>
                    <a:pt x="48" y="0"/>
                  </a:cubicBezTo>
                  <a:cubicBezTo>
                    <a:pt x="52" y="0"/>
                    <a:pt x="53" y="2"/>
                    <a:pt x="53" y="6"/>
                  </a:cubicBezTo>
                  <a:cubicBezTo>
                    <a:pt x="52" y="16"/>
                    <a:pt x="51" y="26"/>
                    <a:pt x="51" y="36"/>
                  </a:cubicBezTo>
                  <a:cubicBezTo>
                    <a:pt x="51" y="48"/>
                    <a:pt x="56" y="54"/>
                    <a:pt x="69" y="55"/>
                  </a:cubicBezTo>
                  <a:cubicBezTo>
                    <a:pt x="73" y="55"/>
                    <a:pt x="77" y="56"/>
                    <a:pt x="77" y="61"/>
                  </a:cubicBezTo>
                  <a:cubicBezTo>
                    <a:pt x="76" y="62"/>
                    <a:pt x="76" y="62"/>
                    <a:pt x="75" y="63"/>
                  </a:cubicBezTo>
                  <a:cubicBezTo>
                    <a:pt x="71" y="66"/>
                    <a:pt x="64" y="62"/>
                    <a:pt x="60" y="67"/>
                  </a:cubicBezTo>
                  <a:cubicBezTo>
                    <a:pt x="58" y="69"/>
                    <a:pt x="57" y="71"/>
                    <a:pt x="54" y="72"/>
                  </a:cubicBezTo>
                  <a:cubicBezTo>
                    <a:pt x="46" y="73"/>
                    <a:pt x="38" y="73"/>
                    <a:pt x="31" y="72"/>
                  </a:cubicBezTo>
                  <a:cubicBezTo>
                    <a:pt x="30" y="72"/>
                    <a:pt x="29" y="72"/>
                    <a:pt x="28" y="72"/>
                  </a:cubicBezTo>
                  <a:cubicBezTo>
                    <a:pt x="23" y="71"/>
                    <a:pt x="17" y="71"/>
                    <a:pt x="12" y="69"/>
                  </a:cubicBezTo>
                  <a:cubicBezTo>
                    <a:pt x="11" y="68"/>
                    <a:pt x="10" y="67"/>
                    <a:pt x="10" y="66"/>
                  </a:cubicBezTo>
                  <a:close/>
                </a:path>
              </a:pathLst>
            </a:custGeom>
            <a:solidFill>
              <a:srgbClr val="8F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7029450" y="3032126"/>
              <a:ext cx="849313" cy="1044575"/>
            </a:xfrm>
            <a:custGeom>
              <a:avLst/>
              <a:gdLst>
                <a:gd name="T0" fmla="*/ 0 w 50"/>
                <a:gd name="T1" fmla="*/ 5 h 60"/>
                <a:gd name="T2" fmla="*/ 4 w 50"/>
                <a:gd name="T3" fmla="*/ 2 h 60"/>
                <a:gd name="T4" fmla="*/ 27 w 50"/>
                <a:gd name="T5" fmla="*/ 3 h 60"/>
                <a:gd name="T6" fmla="*/ 28 w 50"/>
                <a:gd name="T7" fmla="*/ 24 h 60"/>
                <a:gd name="T8" fmla="*/ 28 w 50"/>
                <a:gd name="T9" fmla="*/ 42 h 60"/>
                <a:gd name="T10" fmla="*/ 45 w 50"/>
                <a:gd name="T11" fmla="*/ 56 h 60"/>
                <a:gd name="T12" fmla="*/ 50 w 50"/>
                <a:gd name="T13" fmla="*/ 57 h 60"/>
                <a:gd name="T14" fmla="*/ 21 w 50"/>
                <a:gd name="T15" fmla="*/ 58 h 60"/>
                <a:gd name="T16" fmla="*/ 12 w 50"/>
                <a:gd name="T17" fmla="*/ 45 h 60"/>
                <a:gd name="T18" fmla="*/ 13 w 50"/>
                <a:gd name="T19" fmla="*/ 17 h 60"/>
                <a:gd name="T20" fmla="*/ 4 w 50"/>
                <a:gd name="T21" fmla="*/ 7 h 60"/>
                <a:gd name="T22" fmla="*/ 0 w 50"/>
                <a:gd name="T23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0">
                  <a:moveTo>
                    <a:pt x="0" y="5"/>
                  </a:moveTo>
                  <a:cubicBezTo>
                    <a:pt x="0" y="3"/>
                    <a:pt x="2" y="2"/>
                    <a:pt x="4" y="2"/>
                  </a:cubicBezTo>
                  <a:cubicBezTo>
                    <a:pt x="11" y="2"/>
                    <a:pt x="21" y="0"/>
                    <a:pt x="27" y="3"/>
                  </a:cubicBezTo>
                  <a:cubicBezTo>
                    <a:pt x="34" y="7"/>
                    <a:pt x="27" y="17"/>
                    <a:pt x="28" y="24"/>
                  </a:cubicBezTo>
                  <a:cubicBezTo>
                    <a:pt x="29" y="30"/>
                    <a:pt x="26" y="36"/>
                    <a:pt x="28" y="42"/>
                  </a:cubicBezTo>
                  <a:cubicBezTo>
                    <a:pt x="32" y="52"/>
                    <a:pt x="35" y="55"/>
                    <a:pt x="45" y="56"/>
                  </a:cubicBezTo>
                  <a:cubicBezTo>
                    <a:pt x="47" y="56"/>
                    <a:pt x="48" y="55"/>
                    <a:pt x="50" y="57"/>
                  </a:cubicBezTo>
                  <a:cubicBezTo>
                    <a:pt x="44" y="60"/>
                    <a:pt x="34" y="60"/>
                    <a:pt x="21" y="58"/>
                  </a:cubicBezTo>
                  <a:cubicBezTo>
                    <a:pt x="14" y="57"/>
                    <a:pt x="12" y="51"/>
                    <a:pt x="12" y="45"/>
                  </a:cubicBezTo>
                  <a:cubicBezTo>
                    <a:pt x="11" y="36"/>
                    <a:pt x="12" y="27"/>
                    <a:pt x="13" y="17"/>
                  </a:cubicBezTo>
                  <a:cubicBezTo>
                    <a:pt x="14" y="8"/>
                    <a:pt x="14" y="8"/>
                    <a:pt x="4" y="7"/>
                  </a:cubicBezTo>
                  <a:cubicBezTo>
                    <a:pt x="3" y="7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E95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57" name="Grupo 156"/>
            <p:cNvGrpSpPr/>
            <p:nvPr/>
          </p:nvGrpSpPr>
          <p:grpSpPr>
            <a:xfrm>
              <a:off x="6740525" y="3117851"/>
              <a:ext cx="1257301" cy="1255713"/>
              <a:chOff x="6740525" y="3117851"/>
              <a:chExt cx="1257301" cy="1255713"/>
            </a:xfrm>
          </p:grpSpPr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6824663" y="4076701"/>
                <a:ext cx="1173163" cy="296863"/>
              </a:xfrm>
              <a:custGeom>
                <a:avLst/>
                <a:gdLst>
                  <a:gd name="T0" fmla="*/ 1 w 69"/>
                  <a:gd name="T1" fmla="*/ 5 h 17"/>
                  <a:gd name="T2" fmla="*/ 2 w 69"/>
                  <a:gd name="T3" fmla="*/ 7 h 17"/>
                  <a:gd name="T4" fmla="*/ 20 w 69"/>
                  <a:gd name="T5" fmla="*/ 10 h 17"/>
                  <a:gd name="T6" fmla="*/ 20 w 69"/>
                  <a:gd name="T7" fmla="*/ 10 h 17"/>
                  <a:gd name="T8" fmla="*/ 46 w 69"/>
                  <a:gd name="T9" fmla="*/ 10 h 17"/>
                  <a:gd name="T10" fmla="*/ 50 w 69"/>
                  <a:gd name="T11" fmla="*/ 5 h 17"/>
                  <a:gd name="T12" fmla="*/ 66 w 69"/>
                  <a:gd name="T13" fmla="*/ 0 h 17"/>
                  <a:gd name="T14" fmla="*/ 68 w 69"/>
                  <a:gd name="T15" fmla="*/ 0 h 17"/>
                  <a:gd name="T16" fmla="*/ 65 w 69"/>
                  <a:gd name="T17" fmla="*/ 5 h 17"/>
                  <a:gd name="T18" fmla="*/ 44 w 69"/>
                  <a:gd name="T19" fmla="*/ 14 h 17"/>
                  <a:gd name="T20" fmla="*/ 33 w 69"/>
                  <a:gd name="T21" fmla="*/ 16 h 17"/>
                  <a:gd name="T22" fmla="*/ 2 w 69"/>
                  <a:gd name="T23" fmla="*/ 14 h 17"/>
                  <a:gd name="T24" fmla="*/ 1 w 69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17">
                    <a:moveTo>
                      <a:pt x="1" y="5"/>
                    </a:moveTo>
                    <a:cubicBezTo>
                      <a:pt x="1" y="6"/>
                      <a:pt x="2" y="6"/>
                      <a:pt x="2" y="7"/>
                    </a:cubicBezTo>
                    <a:cubicBezTo>
                      <a:pt x="8" y="11"/>
                      <a:pt x="14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8" y="12"/>
                      <a:pt x="37" y="12"/>
                      <a:pt x="46" y="10"/>
                    </a:cubicBezTo>
                    <a:cubicBezTo>
                      <a:pt x="47" y="8"/>
                      <a:pt x="49" y="6"/>
                      <a:pt x="50" y="5"/>
                    </a:cubicBezTo>
                    <a:cubicBezTo>
                      <a:pt x="55" y="2"/>
                      <a:pt x="61" y="5"/>
                      <a:pt x="66" y="0"/>
                    </a:cubicBezTo>
                    <a:cubicBezTo>
                      <a:pt x="67" y="0"/>
                      <a:pt x="67" y="0"/>
                      <a:pt x="68" y="0"/>
                    </a:cubicBezTo>
                    <a:cubicBezTo>
                      <a:pt x="69" y="3"/>
                      <a:pt x="68" y="4"/>
                      <a:pt x="65" y="5"/>
                    </a:cubicBezTo>
                    <a:cubicBezTo>
                      <a:pt x="58" y="8"/>
                      <a:pt x="50" y="9"/>
                      <a:pt x="44" y="14"/>
                    </a:cubicBezTo>
                    <a:cubicBezTo>
                      <a:pt x="41" y="16"/>
                      <a:pt x="36" y="17"/>
                      <a:pt x="33" y="16"/>
                    </a:cubicBezTo>
                    <a:cubicBezTo>
                      <a:pt x="23" y="12"/>
                      <a:pt x="13" y="16"/>
                      <a:pt x="2" y="14"/>
                    </a:cubicBezTo>
                    <a:cubicBezTo>
                      <a:pt x="1" y="11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rgbClr val="807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22"/>
              <p:cNvSpPr>
                <a:spLocks/>
              </p:cNvSpPr>
              <p:nvPr/>
            </p:nvSpPr>
            <p:spPr bwMode="auto">
              <a:xfrm>
                <a:off x="6740525" y="3135313"/>
                <a:ext cx="831850" cy="1063625"/>
              </a:xfrm>
              <a:custGeom>
                <a:avLst/>
                <a:gdLst>
                  <a:gd name="T0" fmla="*/ 36 w 49"/>
                  <a:gd name="T1" fmla="*/ 55 h 61"/>
                  <a:gd name="T2" fmla="*/ 49 w 49"/>
                  <a:gd name="T3" fmla="*/ 58 h 61"/>
                  <a:gd name="T4" fmla="*/ 49 w 49"/>
                  <a:gd name="T5" fmla="*/ 60 h 61"/>
                  <a:gd name="T6" fmla="*/ 24 w 49"/>
                  <a:gd name="T7" fmla="*/ 60 h 61"/>
                  <a:gd name="T8" fmla="*/ 13 w 49"/>
                  <a:gd name="T9" fmla="*/ 59 h 61"/>
                  <a:gd name="T10" fmla="*/ 8 w 49"/>
                  <a:gd name="T11" fmla="*/ 54 h 61"/>
                  <a:gd name="T12" fmla="*/ 0 w 49"/>
                  <a:gd name="T13" fmla="*/ 11 h 61"/>
                  <a:gd name="T14" fmla="*/ 7 w 49"/>
                  <a:gd name="T15" fmla="*/ 3 h 61"/>
                  <a:gd name="T16" fmla="*/ 17 w 49"/>
                  <a:gd name="T17" fmla="*/ 3 h 61"/>
                  <a:gd name="T18" fmla="*/ 29 w 49"/>
                  <a:gd name="T19" fmla="*/ 2 h 61"/>
                  <a:gd name="T20" fmla="*/ 30 w 49"/>
                  <a:gd name="T21" fmla="*/ 13 h 61"/>
                  <a:gd name="T22" fmla="*/ 30 w 49"/>
                  <a:gd name="T23" fmla="*/ 42 h 61"/>
                  <a:gd name="T24" fmla="*/ 36 w 49"/>
                  <a:gd name="T25" fmla="*/ 5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1">
                    <a:moveTo>
                      <a:pt x="36" y="55"/>
                    </a:moveTo>
                    <a:cubicBezTo>
                      <a:pt x="40" y="56"/>
                      <a:pt x="45" y="57"/>
                      <a:pt x="49" y="58"/>
                    </a:cubicBezTo>
                    <a:cubicBezTo>
                      <a:pt x="49" y="59"/>
                      <a:pt x="49" y="59"/>
                      <a:pt x="49" y="60"/>
                    </a:cubicBezTo>
                    <a:cubicBezTo>
                      <a:pt x="41" y="61"/>
                      <a:pt x="33" y="61"/>
                      <a:pt x="24" y="60"/>
                    </a:cubicBezTo>
                    <a:cubicBezTo>
                      <a:pt x="21" y="60"/>
                      <a:pt x="17" y="59"/>
                      <a:pt x="13" y="59"/>
                    </a:cubicBezTo>
                    <a:cubicBezTo>
                      <a:pt x="11" y="58"/>
                      <a:pt x="9" y="57"/>
                      <a:pt x="8" y="54"/>
                    </a:cubicBezTo>
                    <a:cubicBezTo>
                      <a:pt x="7" y="40"/>
                      <a:pt x="1" y="26"/>
                      <a:pt x="0" y="11"/>
                    </a:cubicBezTo>
                    <a:cubicBezTo>
                      <a:pt x="0" y="5"/>
                      <a:pt x="1" y="3"/>
                      <a:pt x="7" y="3"/>
                    </a:cubicBezTo>
                    <a:cubicBezTo>
                      <a:pt x="10" y="3"/>
                      <a:pt x="13" y="3"/>
                      <a:pt x="17" y="3"/>
                    </a:cubicBezTo>
                    <a:cubicBezTo>
                      <a:pt x="20" y="0"/>
                      <a:pt x="25" y="0"/>
                      <a:pt x="29" y="2"/>
                    </a:cubicBezTo>
                    <a:cubicBezTo>
                      <a:pt x="33" y="5"/>
                      <a:pt x="31" y="9"/>
                      <a:pt x="30" y="13"/>
                    </a:cubicBezTo>
                    <a:cubicBezTo>
                      <a:pt x="30" y="22"/>
                      <a:pt x="30" y="32"/>
                      <a:pt x="30" y="42"/>
                    </a:cubicBezTo>
                    <a:cubicBezTo>
                      <a:pt x="30" y="47"/>
                      <a:pt x="35" y="50"/>
                      <a:pt x="36" y="55"/>
                    </a:cubicBezTo>
                    <a:close/>
                  </a:path>
                </a:pathLst>
              </a:custGeom>
              <a:solidFill>
                <a:srgbClr val="EA5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24"/>
              <p:cNvSpPr>
                <a:spLocks/>
              </p:cNvSpPr>
              <p:nvPr/>
            </p:nvSpPr>
            <p:spPr bwMode="auto">
              <a:xfrm>
                <a:off x="7029450" y="3117851"/>
                <a:ext cx="355600" cy="976313"/>
              </a:xfrm>
              <a:custGeom>
                <a:avLst/>
                <a:gdLst>
                  <a:gd name="T0" fmla="*/ 0 w 21"/>
                  <a:gd name="T1" fmla="*/ 0 h 56"/>
                  <a:gd name="T2" fmla="*/ 8 w 21"/>
                  <a:gd name="T3" fmla="*/ 1 h 56"/>
                  <a:gd name="T4" fmla="*/ 14 w 21"/>
                  <a:gd name="T5" fmla="*/ 8 h 56"/>
                  <a:gd name="T6" fmla="*/ 13 w 21"/>
                  <a:gd name="T7" fmla="*/ 37 h 56"/>
                  <a:gd name="T8" fmla="*/ 21 w 21"/>
                  <a:gd name="T9" fmla="*/ 53 h 56"/>
                  <a:gd name="T10" fmla="*/ 19 w 21"/>
                  <a:gd name="T11" fmla="*/ 56 h 56"/>
                  <a:gd name="T12" fmla="*/ 11 w 21"/>
                  <a:gd name="T13" fmla="*/ 38 h 56"/>
                  <a:gd name="T14" fmla="*/ 12 w 21"/>
                  <a:gd name="T15" fmla="*/ 10 h 56"/>
                  <a:gd name="T16" fmla="*/ 7 w 21"/>
                  <a:gd name="T17" fmla="*/ 4 h 56"/>
                  <a:gd name="T18" fmla="*/ 0 w 21"/>
                  <a:gd name="T19" fmla="*/ 4 h 56"/>
                  <a:gd name="T20" fmla="*/ 0 w 21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6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13" y="1"/>
                      <a:pt x="15" y="3"/>
                      <a:pt x="14" y="8"/>
                    </a:cubicBezTo>
                    <a:cubicBezTo>
                      <a:pt x="13" y="18"/>
                      <a:pt x="13" y="28"/>
                      <a:pt x="13" y="37"/>
                    </a:cubicBezTo>
                    <a:cubicBezTo>
                      <a:pt x="12" y="44"/>
                      <a:pt x="15" y="50"/>
                      <a:pt x="21" y="53"/>
                    </a:cubicBezTo>
                    <a:cubicBezTo>
                      <a:pt x="20" y="54"/>
                      <a:pt x="19" y="55"/>
                      <a:pt x="19" y="56"/>
                    </a:cubicBezTo>
                    <a:cubicBezTo>
                      <a:pt x="13" y="51"/>
                      <a:pt x="10" y="46"/>
                      <a:pt x="11" y="38"/>
                    </a:cubicBezTo>
                    <a:cubicBezTo>
                      <a:pt x="11" y="29"/>
                      <a:pt x="10" y="19"/>
                      <a:pt x="12" y="10"/>
                    </a:cubicBezTo>
                    <a:cubicBezTo>
                      <a:pt x="13" y="6"/>
                      <a:pt x="11" y="3"/>
                      <a:pt x="7" y="4"/>
                    </a:cubicBezTo>
                    <a:cubicBezTo>
                      <a:pt x="4" y="4"/>
                      <a:pt x="2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B42D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7164388" y="4251326"/>
                <a:ext cx="442913" cy="87313"/>
              </a:xfrm>
              <a:custGeom>
                <a:avLst/>
                <a:gdLst>
                  <a:gd name="T0" fmla="*/ 26 w 26"/>
                  <a:gd name="T1" fmla="*/ 0 h 5"/>
                  <a:gd name="T2" fmla="*/ 0 w 26"/>
                  <a:gd name="T3" fmla="*/ 0 h 5"/>
                  <a:gd name="T4" fmla="*/ 26 w 2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cubicBezTo>
                      <a:pt x="17" y="5"/>
                      <a:pt x="8" y="3"/>
                      <a:pt x="0" y="0"/>
                    </a:cubicBezTo>
                    <a:cubicBezTo>
                      <a:pt x="8" y="0"/>
                      <a:pt x="17" y="0"/>
                      <a:pt x="26" y="0"/>
                    </a:cubicBezTo>
                    <a:close/>
                  </a:path>
                </a:pathLst>
              </a:custGeom>
              <a:solidFill>
                <a:srgbClr val="EDE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6858000" y="4198938"/>
                <a:ext cx="306388" cy="87313"/>
              </a:xfrm>
              <a:custGeom>
                <a:avLst/>
                <a:gdLst>
                  <a:gd name="T0" fmla="*/ 18 w 18"/>
                  <a:gd name="T1" fmla="*/ 3 h 5"/>
                  <a:gd name="T2" fmla="*/ 6 w 18"/>
                  <a:gd name="T3" fmla="*/ 5 h 5"/>
                  <a:gd name="T4" fmla="*/ 0 w 18"/>
                  <a:gd name="T5" fmla="*/ 0 h 5"/>
                  <a:gd name="T6" fmla="*/ 18 w 18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">
                    <a:moveTo>
                      <a:pt x="18" y="3"/>
                    </a:moveTo>
                    <a:cubicBezTo>
                      <a:pt x="14" y="4"/>
                      <a:pt x="10" y="5"/>
                      <a:pt x="6" y="5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6" y="0"/>
                      <a:pt x="12" y="1"/>
                      <a:pt x="18" y="3"/>
                    </a:cubicBezTo>
                    <a:close/>
                  </a:path>
                </a:pathLst>
              </a:custGeom>
              <a:solidFill>
                <a:srgbClr val="EB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7658100" y="4076701"/>
                <a:ext cx="288925" cy="104775"/>
              </a:xfrm>
              <a:custGeom>
                <a:avLst/>
                <a:gdLst>
                  <a:gd name="T0" fmla="*/ 17 w 17"/>
                  <a:gd name="T1" fmla="*/ 0 h 6"/>
                  <a:gd name="T2" fmla="*/ 1 w 17"/>
                  <a:gd name="T3" fmla="*/ 5 h 6"/>
                  <a:gd name="T4" fmla="*/ 3 w 17"/>
                  <a:gd name="T5" fmla="*/ 2 h 6"/>
                  <a:gd name="T6" fmla="*/ 17 w 1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cubicBezTo>
                      <a:pt x="13" y="6"/>
                      <a:pt x="7" y="5"/>
                      <a:pt x="1" y="5"/>
                    </a:cubicBezTo>
                    <a:cubicBezTo>
                      <a:pt x="0" y="3"/>
                      <a:pt x="0" y="2"/>
                      <a:pt x="3" y="2"/>
                    </a:cubicBezTo>
                    <a:cubicBezTo>
                      <a:pt x="7" y="2"/>
                      <a:pt x="12" y="1"/>
                      <a:pt x="17" y="0"/>
                    </a:cubicBezTo>
                    <a:close/>
                  </a:path>
                </a:pathLst>
              </a:custGeom>
              <a:solidFill>
                <a:srgbClr val="EFD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161" name="Grupo 160"/>
          <p:cNvGrpSpPr/>
          <p:nvPr/>
        </p:nvGrpSpPr>
        <p:grpSpPr>
          <a:xfrm>
            <a:off x="1597124" y="3116263"/>
            <a:ext cx="1309688" cy="1395413"/>
            <a:chOff x="1844675" y="3135313"/>
            <a:chExt cx="1309688" cy="1395413"/>
          </a:xfrm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844675" y="3135313"/>
              <a:ext cx="1071563" cy="1133475"/>
            </a:xfrm>
            <a:custGeom>
              <a:avLst/>
              <a:gdLst>
                <a:gd name="T0" fmla="*/ 0 w 63"/>
                <a:gd name="T1" fmla="*/ 50 h 65"/>
                <a:gd name="T2" fmla="*/ 25 w 63"/>
                <a:gd name="T3" fmla="*/ 5 h 65"/>
                <a:gd name="T4" fmla="*/ 43 w 63"/>
                <a:gd name="T5" fmla="*/ 1 h 65"/>
                <a:gd name="T6" fmla="*/ 47 w 63"/>
                <a:gd name="T7" fmla="*/ 5 h 65"/>
                <a:gd name="T8" fmla="*/ 47 w 63"/>
                <a:gd name="T9" fmla="*/ 6 h 65"/>
                <a:gd name="T10" fmla="*/ 47 w 63"/>
                <a:gd name="T11" fmla="*/ 7 h 65"/>
                <a:gd name="T12" fmla="*/ 45 w 63"/>
                <a:gd name="T13" fmla="*/ 7 h 65"/>
                <a:gd name="T14" fmla="*/ 32 w 63"/>
                <a:gd name="T15" fmla="*/ 7 h 65"/>
                <a:gd name="T16" fmla="*/ 28 w 63"/>
                <a:gd name="T17" fmla="*/ 10 h 65"/>
                <a:gd name="T18" fmla="*/ 17 w 63"/>
                <a:gd name="T19" fmla="*/ 17 h 65"/>
                <a:gd name="T20" fmla="*/ 15 w 63"/>
                <a:gd name="T21" fmla="*/ 20 h 65"/>
                <a:gd name="T22" fmla="*/ 6 w 63"/>
                <a:gd name="T23" fmla="*/ 50 h 65"/>
                <a:gd name="T24" fmla="*/ 9 w 63"/>
                <a:gd name="T25" fmla="*/ 53 h 65"/>
                <a:gd name="T26" fmla="*/ 53 w 63"/>
                <a:gd name="T27" fmla="*/ 58 h 65"/>
                <a:gd name="T28" fmla="*/ 63 w 63"/>
                <a:gd name="T29" fmla="*/ 58 h 65"/>
                <a:gd name="T30" fmla="*/ 63 w 63"/>
                <a:gd name="T31" fmla="*/ 60 h 65"/>
                <a:gd name="T32" fmla="*/ 54 w 63"/>
                <a:gd name="T33" fmla="*/ 65 h 65"/>
                <a:gd name="T34" fmla="*/ 22 w 63"/>
                <a:gd name="T35" fmla="*/ 65 h 65"/>
                <a:gd name="T36" fmla="*/ 5 w 63"/>
                <a:gd name="T37" fmla="*/ 59 h 65"/>
                <a:gd name="T38" fmla="*/ 0 w 63"/>
                <a:gd name="T39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65">
                  <a:moveTo>
                    <a:pt x="0" y="50"/>
                  </a:moveTo>
                  <a:cubicBezTo>
                    <a:pt x="1" y="31"/>
                    <a:pt x="7" y="15"/>
                    <a:pt x="25" y="5"/>
                  </a:cubicBezTo>
                  <a:cubicBezTo>
                    <a:pt x="31" y="2"/>
                    <a:pt x="37" y="0"/>
                    <a:pt x="43" y="1"/>
                  </a:cubicBezTo>
                  <a:cubicBezTo>
                    <a:pt x="45" y="2"/>
                    <a:pt x="47" y="2"/>
                    <a:pt x="47" y="5"/>
                  </a:cubicBezTo>
                  <a:cubicBezTo>
                    <a:pt x="47" y="5"/>
                    <a:pt x="47" y="5"/>
                    <a:pt x="47" y="6"/>
                  </a:cubicBezTo>
                  <a:cubicBezTo>
                    <a:pt x="47" y="6"/>
                    <a:pt x="47" y="7"/>
                    <a:pt x="47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0" y="5"/>
                    <a:pt x="36" y="4"/>
                    <a:pt x="32" y="7"/>
                  </a:cubicBezTo>
                  <a:cubicBezTo>
                    <a:pt x="30" y="8"/>
                    <a:pt x="29" y="9"/>
                    <a:pt x="28" y="10"/>
                  </a:cubicBezTo>
                  <a:cubicBezTo>
                    <a:pt x="24" y="11"/>
                    <a:pt x="20" y="13"/>
                    <a:pt x="17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8" y="29"/>
                    <a:pt x="3" y="38"/>
                    <a:pt x="6" y="50"/>
                  </a:cubicBezTo>
                  <a:cubicBezTo>
                    <a:pt x="7" y="51"/>
                    <a:pt x="8" y="52"/>
                    <a:pt x="9" y="53"/>
                  </a:cubicBezTo>
                  <a:cubicBezTo>
                    <a:pt x="23" y="62"/>
                    <a:pt x="38" y="59"/>
                    <a:pt x="53" y="58"/>
                  </a:cubicBezTo>
                  <a:cubicBezTo>
                    <a:pt x="57" y="58"/>
                    <a:pt x="60" y="56"/>
                    <a:pt x="63" y="58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1" y="65"/>
                    <a:pt x="58" y="65"/>
                    <a:pt x="54" y="65"/>
                  </a:cubicBezTo>
                  <a:cubicBezTo>
                    <a:pt x="43" y="65"/>
                    <a:pt x="33" y="65"/>
                    <a:pt x="22" y="65"/>
                  </a:cubicBezTo>
                  <a:cubicBezTo>
                    <a:pt x="16" y="65"/>
                    <a:pt x="11" y="62"/>
                    <a:pt x="5" y="59"/>
                  </a:cubicBezTo>
                  <a:cubicBezTo>
                    <a:pt x="2" y="57"/>
                    <a:pt x="0" y="54"/>
                    <a:pt x="0" y="50"/>
                  </a:cubicBezTo>
                  <a:close/>
                </a:path>
              </a:pathLst>
            </a:custGeom>
            <a:solidFill>
              <a:srgbClr val="92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2184400" y="3833813"/>
              <a:ext cx="969963" cy="696913"/>
            </a:xfrm>
            <a:custGeom>
              <a:avLst/>
              <a:gdLst>
                <a:gd name="T0" fmla="*/ 54 w 57"/>
                <a:gd name="T1" fmla="*/ 0 h 40"/>
                <a:gd name="T2" fmla="*/ 49 w 57"/>
                <a:gd name="T3" fmla="*/ 24 h 40"/>
                <a:gd name="T4" fmla="*/ 14 w 57"/>
                <a:gd name="T5" fmla="*/ 39 h 40"/>
                <a:gd name="T6" fmla="*/ 9 w 57"/>
                <a:gd name="T7" fmla="*/ 39 h 40"/>
                <a:gd name="T8" fmla="*/ 0 w 57"/>
                <a:gd name="T9" fmla="*/ 35 h 40"/>
                <a:gd name="T10" fmla="*/ 2 w 57"/>
                <a:gd name="T11" fmla="*/ 33 h 40"/>
                <a:gd name="T12" fmla="*/ 10 w 57"/>
                <a:gd name="T13" fmla="*/ 34 h 40"/>
                <a:gd name="T14" fmla="*/ 50 w 57"/>
                <a:gd name="T15" fmla="*/ 15 h 40"/>
                <a:gd name="T16" fmla="*/ 54 w 5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0">
                  <a:moveTo>
                    <a:pt x="54" y="0"/>
                  </a:moveTo>
                  <a:cubicBezTo>
                    <a:pt x="57" y="9"/>
                    <a:pt x="56" y="17"/>
                    <a:pt x="49" y="24"/>
                  </a:cubicBezTo>
                  <a:cubicBezTo>
                    <a:pt x="40" y="35"/>
                    <a:pt x="28" y="40"/>
                    <a:pt x="14" y="39"/>
                  </a:cubicBezTo>
                  <a:cubicBezTo>
                    <a:pt x="12" y="40"/>
                    <a:pt x="10" y="40"/>
                    <a:pt x="9" y="39"/>
                  </a:cubicBezTo>
                  <a:cubicBezTo>
                    <a:pt x="6" y="37"/>
                    <a:pt x="3" y="36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4" y="32"/>
                    <a:pt x="7" y="33"/>
                    <a:pt x="10" y="34"/>
                  </a:cubicBezTo>
                  <a:cubicBezTo>
                    <a:pt x="26" y="37"/>
                    <a:pt x="42" y="30"/>
                    <a:pt x="50" y="15"/>
                  </a:cubicBezTo>
                  <a:cubicBezTo>
                    <a:pt x="53" y="10"/>
                    <a:pt x="50" y="4"/>
                    <a:pt x="54" y="0"/>
                  </a:cubicBezTo>
                  <a:close/>
                </a:path>
              </a:pathLst>
            </a:custGeom>
            <a:solidFill>
              <a:srgbClr val="83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2797175" y="3344863"/>
              <a:ext cx="238125" cy="488950"/>
            </a:xfrm>
            <a:custGeom>
              <a:avLst/>
              <a:gdLst>
                <a:gd name="T0" fmla="*/ 4 w 14"/>
                <a:gd name="T1" fmla="*/ 1 h 28"/>
                <a:gd name="T2" fmla="*/ 13 w 14"/>
                <a:gd name="T3" fmla="*/ 13 h 28"/>
                <a:gd name="T4" fmla="*/ 13 w 14"/>
                <a:gd name="T5" fmla="*/ 16 h 28"/>
                <a:gd name="T6" fmla="*/ 8 w 14"/>
                <a:gd name="T7" fmla="*/ 13 h 28"/>
                <a:gd name="T8" fmla="*/ 8 w 14"/>
                <a:gd name="T9" fmla="*/ 23 h 28"/>
                <a:gd name="T10" fmla="*/ 6 w 14"/>
                <a:gd name="T11" fmla="*/ 28 h 28"/>
                <a:gd name="T12" fmla="*/ 2 w 14"/>
                <a:gd name="T13" fmla="*/ 23 h 28"/>
                <a:gd name="T14" fmla="*/ 2 w 14"/>
                <a:gd name="T15" fmla="*/ 0 h 28"/>
                <a:gd name="T16" fmla="*/ 4 w 14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8">
                  <a:moveTo>
                    <a:pt x="4" y="1"/>
                  </a:moveTo>
                  <a:cubicBezTo>
                    <a:pt x="8" y="4"/>
                    <a:pt x="12" y="8"/>
                    <a:pt x="13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1" y="16"/>
                    <a:pt x="10" y="14"/>
                    <a:pt x="8" y="13"/>
                  </a:cubicBezTo>
                  <a:cubicBezTo>
                    <a:pt x="9" y="16"/>
                    <a:pt x="9" y="20"/>
                    <a:pt x="8" y="23"/>
                  </a:cubicBezTo>
                  <a:cubicBezTo>
                    <a:pt x="8" y="25"/>
                    <a:pt x="8" y="28"/>
                    <a:pt x="6" y="28"/>
                  </a:cubicBezTo>
                  <a:cubicBezTo>
                    <a:pt x="3" y="28"/>
                    <a:pt x="2" y="25"/>
                    <a:pt x="2" y="23"/>
                  </a:cubicBezTo>
                  <a:cubicBezTo>
                    <a:pt x="1" y="16"/>
                    <a:pt x="0" y="8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91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2916238" y="3571876"/>
              <a:ext cx="238125" cy="627063"/>
            </a:xfrm>
            <a:custGeom>
              <a:avLst/>
              <a:gdLst>
                <a:gd name="T0" fmla="*/ 6 w 14"/>
                <a:gd name="T1" fmla="*/ 3 h 36"/>
                <a:gd name="T2" fmla="*/ 6 w 14"/>
                <a:gd name="T3" fmla="*/ 0 h 36"/>
                <a:gd name="T4" fmla="*/ 11 w 14"/>
                <a:gd name="T5" fmla="*/ 15 h 36"/>
                <a:gd name="T6" fmla="*/ 8 w 14"/>
                <a:gd name="T7" fmla="*/ 31 h 36"/>
                <a:gd name="T8" fmla="*/ 0 w 14"/>
                <a:gd name="T9" fmla="*/ 35 h 36"/>
                <a:gd name="T10" fmla="*/ 0 w 14"/>
                <a:gd name="T11" fmla="*/ 33 h 36"/>
                <a:gd name="T12" fmla="*/ 5 w 14"/>
                <a:gd name="T13" fmla="*/ 27 h 36"/>
                <a:gd name="T14" fmla="*/ 7 w 14"/>
                <a:gd name="T15" fmla="*/ 24 h 36"/>
                <a:gd name="T16" fmla="*/ 6 w 14"/>
                <a:gd name="T17" fmla="*/ 12 h 36"/>
                <a:gd name="T18" fmla="*/ 6 w 14"/>
                <a:gd name="T1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6">
                  <a:moveTo>
                    <a:pt x="6" y="3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9" y="5"/>
                    <a:pt x="10" y="10"/>
                    <a:pt x="11" y="15"/>
                  </a:cubicBezTo>
                  <a:cubicBezTo>
                    <a:pt x="10" y="20"/>
                    <a:pt x="14" y="27"/>
                    <a:pt x="8" y="31"/>
                  </a:cubicBezTo>
                  <a:cubicBezTo>
                    <a:pt x="6" y="34"/>
                    <a:pt x="4" y="36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0"/>
                    <a:pt x="4" y="29"/>
                    <a:pt x="5" y="27"/>
                  </a:cubicBezTo>
                  <a:cubicBezTo>
                    <a:pt x="6" y="26"/>
                    <a:pt x="6" y="25"/>
                    <a:pt x="7" y="24"/>
                  </a:cubicBezTo>
                  <a:cubicBezTo>
                    <a:pt x="8" y="20"/>
                    <a:pt x="7" y="16"/>
                    <a:pt x="6" y="12"/>
                  </a:cubicBezTo>
                  <a:cubicBezTo>
                    <a:pt x="5" y="9"/>
                    <a:pt x="4" y="6"/>
                    <a:pt x="6" y="3"/>
                  </a:cubicBezTo>
                  <a:close/>
                </a:path>
              </a:pathLst>
            </a:custGeom>
            <a:solidFill>
              <a:srgbClr val="7D3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1844675" y="4006851"/>
              <a:ext cx="357188" cy="436563"/>
            </a:xfrm>
            <a:custGeom>
              <a:avLst/>
              <a:gdLst>
                <a:gd name="T0" fmla="*/ 0 w 21"/>
                <a:gd name="T1" fmla="*/ 0 h 25"/>
                <a:gd name="T2" fmla="*/ 5 w 21"/>
                <a:gd name="T3" fmla="*/ 6 h 25"/>
                <a:gd name="T4" fmla="*/ 16 w 21"/>
                <a:gd name="T5" fmla="*/ 17 h 25"/>
                <a:gd name="T6" fmla="*/ 21 w 21"/>
                <a:gd name="T7" fmla="*/ 23 h 25"/>
                <a:gd name="T8" fmla="*/ 20 w 21"/>
                <a:gd name="T9" fmla="*/ 25 h 25"/>
                <a:gd name="T10" fmla="*/ 0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0" y="0"/>
                  </a:moveTo>
                  <a:cubicBezTo>
                    <a:pt x="2" y="2"/>
                    <a:pt x="2" y="5"/>
                    <a:pt x="5" y="6"/>
                  </a:cubicBezTo>
                  <a:cubicBezTo>
                    <a:pt x="7" y="11"/>
                    <a:pt x="11" y="14"/>
                    <a:pt x="16" y="17"/>
                  </a:cubicBezTo>
                  <a:cubicBezTo>
                    <a:pt x="18" y="19"/>
                    <a:pt x="21" y="20"/>
                    <a:pt x="21" y="23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10" y="19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7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2627313" y="3222626"/>
              <a:ext cx="238125" cy="157163"/>
            </a:xfrm>
            <a:custGeom>
              <a:avLst/>
              <a:gdLst>
                <a:gd name="T0" fmla="*/ 14 w 14"/>
                <a:gd name="T1" fmla="*/ 8 h 9"/>
                <a:gd name="T2" fmla="*/ 12 w 14"/>
                <a:gd name="T3" fmla="*/ 8 h 9"/>
                <a:gd name="T4" fmla="*/ 1 w 14"/>
                <a:gd name="T5" fmla="*/ 4 h 9"/>
                <a:gd name="T6" fmla="*/ 0 w 14"/>
                <a:gd name="T7" fmla="*/ 1 h 9"/>
                <a:gd name="T8" fmla="*/ 1 w 14"/>
                <a:gd name="T9" fmla="*/ 0 h 9"/>
                <a:gd name="T10" fmla="*/ 14 w 14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8" y="9"/>
                    <a:pt x="5" y="6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5" y="2"/>
                    <a:pt x="12" y="2"/>
                    <a:pt x="14" y="8"/>
                  </a:cubicBezTo>
                  <a:close/>
                </a:path>
              </a:pathLst>
            </a:custGeom>
            <a:solidFill>
              <a:srgbClr val="7A3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862138" y="3152776"/>
              <a:ext cx="1223963" cy="906463"/>
            </a:xfrm>
            <a:custGeom>
              <a:avLst/>
              <a:gdLst>
                <a:gd name="T0" fmla="*/ 47 w 72"/>
                <a:gd name="T1" fmla="*/ 8 h 52"/>
                <a:gd name="T2" fmla="*/ 57 w 72"/>
                <a:gd name="T3" fmla="*/ 12 h 52"/>
                <a:gd name="T4" fmla="*/ 61 w 72"/>
                <a:gd name="T5" fmla="*/ 39 h 52"/>
                <a:gd name="T6" fmla="*/ 60 w 72"/>
                <a:gd name="T7" fmla="*/ 18 h 52"/>
                <a:gd name="T8" fmla="*/ 68 w 72"/>
                <a:gd name="T9" fmla="*/ 27 h 52"/>
                <a:gd name="T10" fmla="*/ 71 w 72"/>
                <a:gd name="T11" fmla="*/ 43 h 52"/>
                <a:gd name="T12" fmla="*/ 69 w 72"/>
                <a:gd name="T13" fmla="*/ 51 h 52"/>
                <a:gd name="T14" fmla="*/ 43 w 72"/>
                <a:gd name="T15" fmla="*/ 50 h 52"/>
                <a:gd name="T16" fmla="*/ 17 w 72"/>
                <a:gd name="T17" fmla="*/ 51 h 52"/>
                <a:gd name="T18" fmla="*/ 4 w 72"/>
                <a:gd name="T19" fmla="*/ 51 h 52"/>
                <a:gd name="T20" fmla="*/ 13 w 72"/>
                <a:gd name="T21" fmla="*/ 17 h 52"/>
                <a:gd name="T22" fmla="*/ 13 w 72"/>
                <a:gd name="T23" fmla="*/ 35 h 52"/>
                <a:gd name="T24" fmla="*/ 14 w 72"/>
                <a:gd name="T25" fmla="*/ 37 h 52"/>
                <a:gd name="T26" fmla="*/ 13 w 72"/>
                <a:gd name="T27" fmla="*/ 36 h 52"/>
                <a:gd name="T28" fmla="*/ 15 w 72"/>
                <a:gd name="T29" fmla="*/ 15 h 52"/>
                <a:gd name="T30" fmla="*/ 26 w 72"/>
                <a:gd name="T31" fmla="*/ 8 h 52"/>
                <a:gd name="T32" fmla="*/ 27 w 72"/>
                <a:gd name="T33" fmla="*/ 20 h 52"/>
                <a:gd name="T34" fmla="*/ 26 w 72"/>
                <a:gd name="T35" fmla="*/ 28 h 52"/>
                <a:gd name="T36" fmla="*/ 29 w 72"/>
                <a:gd name="T37" fmla="*/ 6 h 52"/>
                <a:gd name="T38" fmla="*/ 44 w 72"/>
                <a:gd name="T39" fmla="*/ 6 h 52"/>
                <a:gd name="T40" fmla="*/ 47 w 72"/>
                <a:gd name="T41" fmla="*/ 28 h 52"/>
                <a:gd name="T42" fmla="*/ 47 w 72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52">
                  <a:moveTo>
                    <a:pt x="47" y="8"/>
                  </a:moveTo>
                  <a:cubicBezTo>
                    <a:pt x="51" y="8"/>
                    <a:pt x="54" y="10"/>
                    <a:pt x="57" y="12"/>
                  </a:cubicBezTo>
                  <a:cubicBezTo>
                    <a:pt x="61" y="20"/>
                    <a:pt x="56" y="30"/>
                    <a:pt x="61" y="39"/>
                  </a:cubicBezTo>
                  <a:cubicBezTo>
                    <a:pt x="62" y="31"/>
                    <a:pt x="62" y="25"/>
                    <a:pt x="60" y="18"/>
                  </a:cubicBezTo>
                  <a:cubicBezTo>
                    <a:pt x="64" y="20"/>
                    <a:pt x="65" y="24"/>
                    <a:pt x="68" y="27"/>
                  </a:cubicBezTo>
                  <a:cubicBezTo>
                    <a:pt x="69" y="32"/>
                    <a:pt x="70" y="37"/>
                    <a:pt x="71" y="43"/>
                  </a:cubicBezTo>
                  <a:cubicBezTo>
                    <a:pt x="71" y="45"/>
                    <a:pt x="72" y="49"/>
                    <a:pt x="69" y="51"/>
                  </a:cubicBezTo>
                  <a:cubicBezTo>
                    <a:pt x="60" y="51"/>
                    <a:pt x="52" y="51"/>
                    <a:pt x="43" y="50"/>
                  </a:cubicBezTo>
                  <a:cubicBezTo>
                    <a:pt x="34" y="49"/>
                    <a:pt x="26" y="49"/>
                    <a:pt x="17" y="51"/>
                  </a:cubicBezTo>
                  <a:cubicBezTo>
                    <a:pt x="13" y="52"/>
                    <a:pt x="8" y="51"/>
                    <a:pt x="4" y="51"/>
                  </a:cubicBezTo>
                  <a:cubicBezTo>
                    <a:pt x="0" y="41"/>
                    <a:pt x="4" y="27"/>
                    <a:pt x="13" y="17"/>
                  </a:cubicBezTo>
                  <a:cubicBezTo>
                    <a:pt x="14" y="24"/>
                    <a:pt x="13" y="30"/>
                    <a:pt x="13" y="35"/>
                  </a:cubicBezTo>
                  <a:cubicBezTo>
                    <a:pt x="13" y="37"/>
                    <a:pt x="15" y="36"/>
                    <a:pt x="14" y="37"/>
                  </a:cubicBezTo>
                  <a:cubicBezTo>
                    <a:pt x="13" y="37"/>
                    <a:pt x="13" y="36"/>
                    <a:pt x="13" y="36"/>
                  </a:cubicBezTo>
                  <a:cubicBezTo>
                    <a:pt x="14" y="29"/>
                    <a:pt x="12" y="22"/>
                    <a:pt x="15" y="15"/>
                  </a:cubicBezTo>
                  <a:cubicBezTo>
                    <a:pt x="17" y="11"/>
                    <a:pt x="21" y="9"/>
                    <a:pt x="26" y="8"/>
                  </a:cubicBezTo>
                  <a:cubicBezTo>
                    <a:pt x="30" y="11"/>
                    <a:pt x="27" y="16"/>
                    <a:pt x="27" y="20"/>
                  </a:cubicBezTo>
                  <a:cubicBezTo>
                    <a:pt x="27" y="23"/>
                    <a:pt x="26" y="26"/>
                    <a:pt x="26" y="28"/>
                  </a:cubicBezTo>
                  <a:cubicBezTo>
                    <a:pt x="28" y="21"/>
                    <a:pt x="27" y="13"/>
                    <a:pt x="29" y="6"/>
                  </a:cubicBezTo>
                  <a:cubicBezTo>
                    <a:pt x="34" y="0"/>
                    <a:pt x="39" y="1"/>
                    <a:pt x="44" y="6"/>
                  </a:cubicBezTo>
                  <a:cubicBezTo>
                    <a:pt x="47" y="13"/>
                    <a:pt x="46" y="22"/>
                    <a:pt x="47" y="28"/>
                  </a:cubicBezTo>
                  <a:cubicBezTo>
                    <a:pt x="48" y="22"/>
                    <a:pt x="43" y="15"/>
                    <a:pt x="47" y="8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963738" y="3989388"/>
              <a:ext cx="1054100" cy="261938"/>
            </a:xfrm>
            <a:custGeom>
              <a:avLst/>
              <a:gdLst>
                <a:gd name="T0" fmla="*/ 62 w 62"/>
                <a:gd name="T1" fmla="*/ 4 h 15"/>
                <a:gd name="T2" fmla="*/ 56 w 62"/>
                <a:gd name="T3" fmla="*/ 9 h 15"/>
                <a:gd name="T4" fmla="*/ 3 w 62"/>
                <a:gd name="T5" fmla="*/ 7 h 15"/>
                <a:gd name="T6" fmla="*/ 0 w 62"/>
                <a:gd name="T7" fmla="*/ 4 h 15"/>
                <a:gd name="T8" fmla="*/ 37 w 62"/>
                <a:gd name="T9" fmla="*/ 1 h 15"/>
                <a:gd name="T10" fmla="*/ 62 w 6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5">
                  <a:moveTo>
                    <a:pt x="62" y="4"/>
                  </a:moveTo>
                  <a:cubicBezTo>
                    <a:pt x="61" y="7"/>
                    <a:pt x="58" y="7"/>
                    <a:pt x="56" y="9"/>
                  </a:cubicBezTo>
                  <a:cubicBezTo>
                    <a:pt x="38" y="13"/>
                    <a:pt x="20" y="15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12" y="0"/>
                    <a:pt x="25" y="0"/>
                    <a:pt x="37" y="1"/>
                  </a:cubicBezTo>
                  <a:cubicBezTo>
                    <a:pt x="46" y="2"/>
                    <a:pt x="54" y="0"/>
                    <a:pt x="62" y="4"/>
                  </a:cubicBezTo>
                  <a:close/>
                </a:path>
              </a:pathLst>
            </a:custGeom>
            <a:solidFill>
              <a:srgbClr val="E6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1930400" y="3954463"/>
              <a:ext cx="1104900" cy="104775"/>
            </a:xfrm>
            <a:custGeom>
              <a:avLst/>
              <a:gdLst>
                <a:gd name="T0" fmla="*/ 64 w 65"/>
                <a:gd name="T1" fmla="*/ 6 h 6"/>
                <a:gd name="T2" fmla="*/ 2 w 65"/>
                <a:gd name="T3" fmla="*/ 6 h 6"/>
                <a:gd name="T4" fmla="*/ 0 w 65"/>
                <a:gd name="T5" fmla="*/ 5 h 6"/>
                <a:gd name="T6" fmla="*/ 40 w 65"/>
                <a:gd name="T7" fmla="*/ 2 h 6"/>
                <a:gd name="T8" fmla="*/ 65 w 65"/>
                <a:gd name="T9" fmla="*/ 5 h 6"/>
                <a:gd name="T10" fmla="*/ 64 w 6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4" y="6"/>
                  </a:moveTo>
                  <a:cubicBezTo>
                    <a:pt x="43" y="4"/>
                    <a:pt x="22" y="4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13" y="1"/>
                    <a:pt x="27" y="0"/>
                    <a:pt x="40" y="2"/>
                  </a:cubicBezTo>
                  <a:cubicBezTo>
                    <a:pt x="49" y="3"/>
                    <a:pt x="57" y="1"/>
                    <a:pt x="65" y="5"/>
                  </a:cubicBezTo>
                  <a:cubicBezTo>
                    <a:pt x="65" y="5"/>
                    <a:pt x="64" y="6"/>
                    <a:pt x="64" y="6"/>
                  </a:cubicBezTo>
                  <a:close/>
                </a:path>
              </a:pathLst>
            </a:custGeom>
            <a:solidFill>
              <a:srgbClr val="AF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2252663" y="3257551"/>
              <a:ext cx="101600" cy="558800"/>
            </a:xfrm>
            <a:custGeom>
              <a:avLst/>
              <a:gdLst>
                <a:gd name="T0" fmla="*/ 6 w 6"/>
                <a:gd name="T1" fmla="*/ 0 h 32"/>
                <a:gd name="T2" fmla="*/ 4 w 6"/>
                <a:gd name="T3" fmla="*/ 32 h 32"/>
                <a:gd name="T4" fmla="*/ 3 w 6"/>
                <a:gd name="T5" fmla="*/ 2 h 32"/>
                <a:gd name="T6" fmla="*/ 6 w 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2">
                  <a:moveTo>
                    <a:pt x="6" y="0"/>
                  </a:moveTo>
                  <a:cubicBezTo>
                    <a:pt x="6" y="11"/>
                    <a:pt x="4" y="21"/>
                    <a:pt x="4" y="32"/>
                  </a:cubicBezTo>
                  <a:cubicBezTo>
                    <a:pt x="0" y="22"/>
                    <a:pt x="5" y="12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AD3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33"/>
            <p:cNvSpPr>
              <a:spLocks/>
            </p:cNvSpPr>
            <p:nvPr/>
          </p:nvSpPr>
          <p:spPr bwMode="auto">
            <a:xfrm>
              <a:off x="2609850" y="3240088"/>
              <a:ext cx="101600" cy="576263"/>
            </a:xfrm>
            <a:custGeom>
              <a:avLst/>
              <a:gdLst>
                <a:gd name="T0" fmla="*/ 3 w 6"/>
                <a:gd name="T1" fmla="*/ 3 h 33"/>
                <a:gd name="T2" fmla="*/ 4 w 6"/>
                <a:gd name="T3" fmla="*/ 33 h 33"/>
                <a:gd name="T4" fmla="*/ 2 w 6"/>
                <a:gd name="T5" fmla="*/ 33 h 33"/>
                <a:gd name="T6" fmla="*/ 0 w 6"/>
                <a:gd name="T7" fmla="*/ 1 h 33"/>
                <a:gd name="T8" fmla="*/ 1 w 6"/>
                <a:gd name="T9" fmla="*/ 0 h 33"/>
                <a:gd name="T10" fmla="*/ 3 w 6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">
                  <a:moveTo>
                    <a:pt x="3" y="3"/>
                  </a:moveTo>
                  <a:cubicBezTo>
                    <a:pt x="2" y="13"/>
                    <a:pt x="6" y="23"/>
                    <a:pt x="4" y="33"/>
                  </a:cubicBezTo>
                  <a:cubicBezTo>
                    <a:pt x="4" y="33"/>
                    <a:pt x="3" y="33"/>
                    <a:pt x="2" y="33"/>
                  </a:cubicBezTo>
                  <a:cubicBezTo>
                    <a:pt x="1" y="22"/>
                    <a:pt x="1" y="1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AD3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34"/>
            <p:cNvSpPr>
              <a:spLocks/>
            </p:cNvSpPr>
            <p:nvPr/>
          </p:nvSpPr>
          <p:spPr bwMode="auto">
            <a:xfrm>
              <a:off x="2049463" y="3414713"/>
              <a:ext cx="84138" cy="436563"/>
            </a:xfrm>
            <a:custGeom>
              <a:avLst/>
              <a:gdLst>
                <a:gd name="T0" fmla="*/ 4 w 5"/>
                <a:gd name="T1" fmla="*/ 0 h 25"/>
                <a:gd name="T2" fmla="*/ 1 w 5"/>
                <a:gd name="T3" fmla="*/ 25 h 25"/>
                <a:gd name="T4" fmla="*/ 2 w 5"/>
                <a:gd name="T5" fmla="*/ 2 h 25"/>
                <a:gd name="T6" fmla="*/ 4 w 5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5">
                  <a:moveTo>
                    <a:pt x="4" y="0"/>
                  </a:moveTo>
                  <a:cubicBezTo>
                    <a:pt x="3" y="8"/>
                    <a:pt x="5" y="16"/>
                    <a:pt x="1" y="25"/>
                  </a:cubicBezTo>
                  <a:cubicBezTo>
                    <a:pt x="0" y="16"/>
                    <a:pt x="0" y="9"/>
                    <a:pt x="2" y="2"/>
                  </a:cubicBezTo>
                  <a:cubicBezTo>
                    <a:pt x="3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B53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5445918" y="3326634"/>
            <a:ext cx="1376363" cy="1028700"/>
            <a:chOff x="4191000" y="3309938"/>
            <a:chExt cx="1376363" cy="1028700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4191000" y="3729038"/>
              <a:ext cx="1376363" cy="609600"/>
            </a:xfrm>
            <a:custGeom>
              <a:avLst/>
              <a:gdLst>
                <a:gd name="T0" fmla="*/ 78 w 81"/>
                <a:gd name="T1" fmla="*/ 6 h 35"/>
                <a:gd name="T2" fmla="*/ 60 w 81"/>
                <a:gd name="T3" fmla="*/ 31 h 35"/>
                <a:gd name="T4" fmla="*/ 41 w 81"/>
                <a:gd name="T5" fmla="*/ 19 h 35"/>
                <a:gd name="T6" fmla="*/ 39 w 81"/>
                <a:gd name="T7" fmla="*/ 19 h 35"/>
                <a:gd name="T8" fmla="*/ 4 w 81"/>
                <a:gd name="T9" fmla="*/ 23 h 35"/>
                <a:gd name="T10" fmla="*/ 6 w 81"/>
                <a:gd name="T11" fmla="*/ 0 h 35"/>
                <a:gd name="T12" fmla="*/ 16 w 81"/>
                <a:gd name="T13" fmla="*/ 4 h 35"/>
                <a:gd name="T14" fmla="*/ 69 w 81"/>
                <a:gd name="T15" fmla="*/ 4 h 35"/>
                <a:gd name="T16" fmla="*/ 78 w 81"/>
                <a:gd name="T1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5">
                  <a:moveTo>
                    <a:pt x="78" y="6"/>
                  </a:moveTo>
                  <a:cubicBezTo>
                    <a:pt x="81" y="23"/>
                    <a:pt x="73" y="28"/>
                    <a:pt x="60" y="31"/>
                  </a:cubicBezTo>
                  <a:cubicBezTo>
                    <a:pt x="50" y="32"/>
                    <a:pt x="44" y="28"/>
                    <a:pt x="41" y="19"/>
                  </a:cubicBezTo>
                  <a:cubicBezTo>
                    <a:pt x="40" y="19"/>
                    <a:pt x="39" y="19"/>
                    <a:pt x="39" y="19"/>
                  </a:cubicBezTo>
                  <a:cubicBezTo>
                    <a:pt x="32" y="33"/>
                    <a:pt x="15" y="35"/>
                    <a:pt x="4" y="23"/>
                  </a:cubicBezTo>
                  <a:cubicBezTo>
                    <a:pt x="0" y="18"/>
                    <a:pt x="1" y="4"/>
                    <a:pt x="6" y="0"/>
                  </a:cubicBezTo>
                  <a:cubicBezTo>
                    <a:pt x="8" y="3"/>
                    <a:pt x="12" y="4"/>
                    <a:pt x="16" y="4"/>
                  </a:cubicBezTo>
                  <a:cubicBezTo>
                    <a:pt x="33" y="3"/>
                    <a:pt x="51" y="4"/>
                    <a:pt x="69" y="4"/>
                  </a:cubicBezTo>
                  <a:cubicBezTo>
                    <a:pt x="72" y="4"/>
                    <a:pt x="75" y="4"/>
                    <a:pt x="78" y="6"/>
                  </a:cubicBezTo>
                  <a:close/>
                </a:path>
              </a:pathLst>
            </a:custGeom>
            <a:solidFill>
              <a:srgbClr val="8F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4257675" y="3711576"/>
              <a:ext cx="1258888" cy="122238"/>
            </a:xfrm>
            <a:custGeom>
              <a:avLst/>
              <a:gdLst>
                <a:gd name="T0" fmla="*/ 74 w 74"/>
                <a:gd name="T1" fmla="*/ 7 h 7"/>
                <a:gd name="T2" fmla="*/ 8 w 74"/>
                <a:gd name="T3" fmla="*/ 7 h 7"/>
                <a:gd name="T4" fmla="*/ 2 w 74"/>
                <a:gd name="T5" fmla="*/ 1 h 7"/>
                <a:gd name="T6" fmla="*/ 4 w 74"/>
                <a:gd name="T7" fmla="*/ 0 h 7"/>
                <a:gd name="T8" fmla="*/ 9 w 74"/>
                <a:gd name="T9" fmla="*/ 1 h 7"/>
                <a:gd name="T10" fmla="*/ 12 w 74"/>
                <a:gd name="T11" fmla="*/ 2 h 7"/>
                <a:gd name="T12" fmla="*/ 60 w 74"/>
                <a:gd name="T13" fmla="*/ 2 h 7"/>
                <a:gd name="T14" fmla="*/ 66 w 74"/>
                <a:gd name="T15" fmla="*/ 1 h 7"/>
                <a:gd name="T16" fmla="*/ 70 w 74"/>
                <a:gd name="T17" fmla="*/ 2 h 7"/>
                <a:gd name="T18" fmla="*/ 74 w 7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">
                  <a:moveTo>
                    <a:pt x="74" y="7"/>
                  </a:moveTo>
                  <a:cubicBezTo>
                    <a:pt x="52" y="7"/>
                    <a:pt x="30" y="7"/>
                    <a:pt x="8" y="7"/>
                  </a:cubicBezTo>
                  <a:cubicBezTo>
                    <a:pt x="2" y="7"/>
                    <a:pt x="0" y="6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28" y="2"/>
                    <a:pt x="44" y="2"/>
                    <a:pt x="60" y="2"/>
                  </a:cubicBezTo>
                  <a:cubicBezTo>
                    <a:pt x="62" y="2"/>
                    <a:pt x="64" y="1"/>
                    <a:pt x="66" y="1"/>
                  </a:cubicBezTo>
                  <a:cubicBezTo>
                    <a:pt x="67" y="1"/>
                    <a:pt x="69" y="1"/>
                    <a:pt x="70" y="2"/>
                  </a:cubicBezTo>
                  <a:cubicBezTo>
                    <a:pt x="72" y="3"/>
                    <a:pt x="74" y="4"/>
                    <a:pt x="74" y="7"/>
                  </a:cubicBezTo>
                  <a:close/>
                </a:path>
              </a:pathLst>
            </a:custGeom>
            <a:solidFill>
              <a:srgbClr val="91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4411663" y="3327401"/>
              <a:ext cx="441325" cy="454025"/>
            </a:xfrm>
            <a:custGeom>
              <a:avLst/>
              <a:gdLst>
                <a:gd name="T0" fmla="*/ 3 w 26"/>
                <a:gd name="T1" fmla="*/ 24 h 26"/>
                <a:gd name="T2" fmla="*/ 0 w 26"/>
                <a:gd name="T3" fmla="*/ 24 h 26"/>
                <a:gd name="T4" fmla="*/ 6 w 26"/>
                <a:gd name="T5" fmla="*/ 9 h 26"/>
                <a:gd name="T6" fmla="*/ 9 w 26"/>
                <a:gd name="T7" fmla="*/ 6 h 26"/>
                <a:gd name="T8" fmla="*/ 17 w 26"/>
                <a:gd name="T9" fmla="*/ 0 h 26"/>
                <a:gd name="T10" fmla="*/ 17 w 26"/>
                <a:gd name="T11" fmla="*/ 0 h 26"/>
                <a:gd name="T12" fmla="*/ 25 w 26"/>
                <a:gd name="T13" fmla="*/ 8 h 26"/>
                <a:gd name="T14" fmla="*/ 23 w 26"/>
                <a:gd name="T15" fmla="*/ 14 h 26"/>
                <a:gd name="T16" fmla="*/ 18 w 26"/>
                <a:gd name="T17" fmla="*/ 11 h 26"/>
                <a:gd name="T18" fmla="*/ 11 w 26"/>
                <a:gd name="T19" fmla="*/ 11 h 26"/>
                <a:gd name="T20" fmla="*/ 3 w 26"/>
                <a:gd name="T2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3" y="24"/>
                  </a:moveTo>
                  <a:cubicBezTo>
                    <a:pt x="2" y="26"/>
                    <a:pt x="1" y="26"/>
                    <a:pt x="0" y="24"/>
                  </a:cubicBezTo>
                  <a:cubicBezTo>
                    <a:pt x="0" y="18"/>
                    <a:pt x="5" y="14"/>
                    <a:pt x="6" y="9"/>
                  </a:cubicBezTo>
                  <a:cubicBezTo>
                    <a:pt x="7" y="8"/>
                    <a:pt x="9" y="7"/>
                    <a:pt x="9" y="6"/>
                  </a:cubicBezTo>
                  <a:cubicBezTo>
                    <a:pt x="9" y="0"/>
                    <a:pt x="15" y="2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2"/>
                    <a:pt x="24" y="4"/>
                    <a:pt x="25" y="8"/>
                  </a:cubicBezTo>
                  <a:cubicBezTo>
                    <a:pt x="25" y="10"/>
                    <a:pt x="26" y="13"/>
                    <a:pt x="23" y="14"/>
                  </a:cubicBezTo>
                  <a:cubicBezTo>
                    <a:pt x="20" y="15"/>
                    <a:pt x="18" y="14"/>
                    <a:pt x="18" y="11"/>
                  </a:cubicBezTo>
                  <a:cubicBezTo>
                    <a:pt x="16" y="4"/>
                    <a:pt x="13" y="7"/>
                    <a:pt x="11" y="11"/>
                  </a:cubicBezTo>
                  <a:cubicBezTo>
                    <a:pt x="8" y="15"/>
                    <a:pt x="6" y="20"/>
                    <a:pt x="3" y="24"/>
                  </a:cubicBezTo>
                  <a:close/>
                </a:path>
              </a:pathLst>
            </a:custGeom>
            <a:solidFill>
              <a:srgbClr val="747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4921250" y="3344863"/>
              <a:ext cx="527050" cy="419100"/>
            </a:xfrm>
            <a:custGeom>
              <a:avLst/>
              <a:gdLst>
                <a:gd name="T0" fmla="*/ 31 w 31"/>
                <a:gd name="T1" fmla="*/ 23 h 24"/>
                <a:gd name="T2" fmla="*/ 25 w 31"/>
                <a:gd name="T3" fmla="*/ 24 h 24"/>
                <a:gd name="T4" fmla="*/ 17 w 31"/>
                <a:gd name="T5" fmla="*/ 15 h 24"/>
                <a:gd name="T6" fmla="*/ 11 w 31"/>
                <a:gd name="T7" fmla="*/ 6 h 24"/>
                <a:gd name="T8" fmla="*/ 6 w 31"/>
                <a:gd name="T9" fmla="*/ 9 h 24"/>
                <a:gd name="T10" fmla="*/ 2 w 31"/>
                <a:gd name="T11" fmla="*/ 12 h 24"/>
                <a:gd name="T12" fmla="*/ 1 w 31"/>
                <a:gd name="T13" fmla="*/ 7 h 24"/>
                <a:gd name="T14" fmla="*/ 13 w 31"/>
                <a:gd name="T15" fmla="*/ 2 h 24"/>
                <a:gd name="T16" fmla="*/ 13 w 31"/>
                <a:gd name="T17" fmla="*/ 2 h 24"/>
                <a:gd name="T18" fmla="*/ 31 w 31"/>
                <a:gd name="T19" fmla="*/ 22 h 24"/>
                <a:gd name="T20" fmla="*/ 31 w 31"/>
                <a:gd name="T2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4">
                  <a:moveTo>
                    <a:pt x="31" y="23"/>
                  </a:moveTo>
                  <a:cubicBezTo>
                    <a:pt x="29" y="23"/>
                    <a:pt x="27" y="23"/>
                    <a:pt x="25" y="24"/>
                  </a:cubicBezTo>
                  <a:cubicBezTo>
                    <a:pt x="19" y="24"/>
                    <a:pt x="21" y="16"/>
                    <a:pt x="17" y="15"/>
                  </a:cubicBezTo>
                  <a:cubicBezTo>
                    <a:pt x="16" y="12"/>
                    <a:pt x="15" y="8"/>
                    <a:pt x="11" y="6"/>
                  </a:cubicBezTo>
                  <a:cubicBezTo>
                    <a:pt x="7" y="3"/>
                    <a:pt x="7" y="8"/>
                    <a:pt x="6" y="9"/>
                  </a:cubicBezTo>
                  <a:cubicBezTo>
                    <a:pt x="5" y="11"/>
                    <a:pt x="4" y="12"/>
                    <a:pt x="2" y="12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3" y="1"/>
                    <a:pt x="8" y="0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20" y="8"/>
                    <a:pt x="25" y="15"/>
                    <a:pt x="31" y="22"/>
                  </a:cubicBezTo>
                  <a:cubicBezTo>
                    <a:pt x="31" y="22"/>
                    <a:pt x="31" y="22"/>
                    <a:pt x="31" y="23"/>
                  </a:cubicBezTo>
                  <a:close/>
                </a:path>
              </a:pathLst>
            </a:custGeom>
            <a:solidFill>
              <a:srgbClr val="E0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4887913" y="3309938"/>
              <a:ext cx="254000" cy="279400"/>
            </a:xfrm>
            <a:custGeom>
              <a:avLst/>
              <a:gdLst>
                <a:gd name="T0" fmla="*/ 15 w 15"/>
                <a:gd name="T1" fmla="*/ 4 h 16"/>
                <a:gd name="T2" fmla="*/ 4 w 15"/>
                <a:gd name="T3" fmla="*/ 13 h 16"/>
                <a:gd name="T4" fmla="*/ 13 w 15"/>
                <a:gd name="T5" fmla="*/ 8 h 16"/>
                <a:gd name="T6" fmla="*/ 9 w 15"/>
                <a:gd name="T7" fmla="*/ 12 h 16"/>
                <a:gd name="T8" fmla="*/ 4 w 15"/>
                <a:gd name="T9" fmla="*/ 15 h 16"/>
                <a:gd name="T10" fmla="*/ 2 w 15"/>
                <a:gd name="T11" fmla="*/ 9 h 16"/>
                <a:gd name="T12" fmla="*/ 15 w 15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5" y="4"/>
                  </a:moveTo>
                  <a:cubicBezTo>
                    <a:pt x="9" y="4"/>
                    <a:pt x="3" y="4"/>
                    <a:pt x="4" y="13"/>
                  </a:cubicBezTo>
                  <a:cubicBezTo>
                    <a:pt x="9" y="13"/>
                    <a:pt x="6" y="2"/>
                    <a:pt x="13" y="8"/>
                  </a:cubicBezTo>
                  <a:cubicBezTo>
                    <a:pt x="10" y="7"/>
                    <a:pt x="9" y="10"/>
                    <a:pt x="9" y="12"/>
                  </a:cubicBezTo>
                  <a:cubicBezTo>
                    <a:pt x="8" y="15"/>
                    <a:pt x="6" y="16"/>
                    <a:pt x="4" y="15"/>
                  </a:cubicBezTo>
                  <a:cubicBezTo>
                    <a:pt x="0" y="14"/>
                    <a:pt x="1" y="11"/>
                    <a:pt x="2" y="9"/>
                  </a:cubicBezTo>
                  <a:cubicBezTo>
                    <a:pt x="4" y="2"/>
                    <a:pt x="9" y="0"/>
                    <a:pt x="15" y="4"/>
                  </a:cubicBezTo>
                  <a:close/>
                </a:path>
              </a:pathLst>
            </a:custGeom>
            <a:solidFill>
              <a:srgbClr val="74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4325938" y="3484563"/>
              <a:ext cx="220663" cy="279400"/>
            </a:xfrm>
            <a:custGeom>
              <a:avLst/>
              <a:gdLst>
                <a:gd name="T0" fmla="*/ 13 w 13"/>
                <a:gd name="T1" fmla="*/ 0 h 16"/>
                <a:gd name="T2" fmla="*/ 5 w 13"/>
                <a:gd name="T3" fmla="*/ 15 h 16"/>
                <a:gd name="T4" fmla="*/ 0 w 13"/>
                <a:gd name="T5" fmla="*/ 13 h 16"/>
                <a:gd name="T6" fmla="*/ 4 w 13"/>
                <a:gd name="T7" fmla="*/ 7 h 16"/>
                <a:gd name="T8" fmla="*/ 13 w 1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0"/>
                  </a:moveTo>
                  <a:cubicBezTo>
                    <a:pt x="12" y="6"/>
                    <a:pt x="8" y="11"/>
                    <a:pt x="5" y="15"/>
                  </a:cubicBezTo>
                  <a:cubicBezTo>
                    <a:pt x="3" y="15"/>
                    <a:pt x="0" y="16"/>
                    <a:pt x="0" y="13"/>
                  </a:cubicBezTo>
                  <a:cubicBezTo>
                    <a:pt x="1" y="11"/>
                    <a:pt x="3" y="9"/>
                    <a:pt x="4" y="7"/>
                  </a:cubicBezTo>
                  <a:cubicBezTo>
                    <a:pt x="7" y="5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E4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5141913" y="3379788"/>
              <a:ext cx="306388" cy="349250"/>
            </a:xfrm>
            <a:custGeom>
              <a:avLst/>
              <a:gdLst>
                <a:gd name="T0" fmla="*/ 18 w 18"/>
                <a:gd name="T1" fmla="*/ 20 h 20"/>
                <a:gd name="T2" fmla="*/ 0 w 18"/>
                <a:gd name="T3" fmla="*/ 0 h 20"/>
                <a:gd name="T4" fmla="*/ 18 w 1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18" y="20"/>
                  </a:moveTo>
                  <a:cubicBezTo>
                    <a:pt x="11" y="14"/>
                    <a:pt x="5" y="7"/>
                    <a:pt x="0" y="0"/>
                  </a:cubicBezTo>
                  <a:cubicBezTo>
                    <a:pt x="8" y="5"/>
                    <a:pt x="13" y="12"/>
                    <a:pt x="18" y="20"/>
                  </a:cubicBezTo>
                  <a:close/>
                </a:path>
              </a:pathLst>
            </a:custGeom>
            <a:solidFill>
              <a:srgbClr val="6C6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4394200" y="3432176"/>
              <a:ext cx="169863" cy="174625"/>
            </a:xfrm>
            <a:custGeom>
              <a:avLst/>
              <a:gdLst>
                <a:gd name="T0" fmla="*/ 9 w 10"/>
                <a:gd name="T1" fmla="*/ 3 h 10"/>
                <a:gd name="T2" fmla="*/ 0 w 10"/>
                <a:gd name="T3" fmla="*/ 10 h 10"/>
                <a:gd name="T4" fmla="*/ 10 w 10"/>
                <a:gd name="T5" fmla="*/ 0 h 10"/>
                <a:gd name="T6" fmla="*/ 9 w 10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3"/>
                  </a:moveTo>
                  <a:cubicBezTo>
                    <a:pt x="5" y="4"/>
                    <a:pt x="4" y="10"/>
                    <a:pt x="0" y="10"/>
                  </a:cubicBezTo>
                  <a:cubicBezTo>
                    <a:pt x="2" y="6"/>
                    <a:pt x="5" y="1"/>
                    <a:pt x="10" y="0"/>
                  </a:cubicBezTo>
                  <a:cubicBezTo>
                    <a:pt x="10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61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5210175" y="3606801"/>
              <a:ext cx="136525" cy="192088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9 h 11"/>
                <a:gd name="T4" fmla="*/ 4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5" y="1"/>
                    <a:pt x="4" y="8"/>
                    <a:pt x="8" y="9"/>
                  </a:cubicBezTo>
                  <a:cubicBezTo>
                    <a:pt x="7" y="10"/>
                    <a:pt x="5" y="11"/>
                    <a:pt x="4" y="8"/>
                  </a:cubicBezTo>
                  <a:cubicBezTo>
                    <a:pt x="3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636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4224338" y="3851276"/>
              <a:ext cx="1274763" cy="417513"/>
            </a:xfrm>
            <a:custGeom>
              <a:avLst/>
              <a:gdLst>
                <a:gd name="T0" fmla="*/ 38 w 75"/>
                <a:gd name="T1" fmla="*/ 0 h 24"/>
                <a:gd name="T2" fmla="*/ 69 w 75"/>
                <a:gd name="T3" fmla="*/ 0 h 24"/>
                <a:gd name="T4" fmla="*/ 75 w 75"/>
                <a:gd name="T5" fmla="*/ 7 h 24"/>
                <a:gd name="T6" fmla="*/ 51 w 75"/>
                <a:gd name="T7" fmla="*/ 21 h 24"/>
                <a:gd name="T8" fmla="*/ 47 w 75"/>
                <a:gd name="T9" fmla="*/ 16 h 24"/>
                <a:gd name="T10" fmla="*/ 38 w 75"/>
                <a:gd name="T11" fmla="*/ 9 h 24"/>
                <a:gd name="T12" fmla="*/ 29 w 75"/>
                <a:gd name="T13" fmla="*/ 15 h 24"/>
                <a:gd name="T14" fmla="*/ 10 w 75"/>
                <a:gd name="T15" fmla="*/ 19 h 24"/>
                <a:gd name="T16" fmla="*/ 3 w 75"/>
                <a:gd name="T17" fmla="*/ 2 h 24"/>
                <a:gd name="T18" fmla="*/ 8 w 75"/>
                <a:gd name="T19" fmla="*/ 1 h 24"/>
                <a:gd name="T20" fmla="*/ 38 w 7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24">
                  <a:moveTo>
                    <a:pt x="38" y="0"/>
                  </a:moveTo>
                  <a:cubicBezTo>
                    <a:pt x="48" y="0"/>
                    <a:pt x="59" y="1"/>
                    <a:pt x="69" y="0"/>
                  </a:cubicBezTo>
                  <a:cubicBezTo>
                    <a:pt x="74" y="0"/>
                    <a:pt x="75" y="2"/>
                    <a:pt x="75" y="7"/>
                  </a:cubicBezTo>
                  <a:cubicBezTo>
                    <a:pt x="73" y="16"/>
                    <a:pt x="60" y="24"/>
                    <a:pt x="51" y="21"/>
                  </a:cubicBezTo>
                  <a:cubicBezTo>
                    <a:pt x="48" y="20"/>
                    <a:pt x="48" y="18"/>
                    <a:pt x="47" y="16"/>
                  </a:cubicBezTo>
                  <a:cubicBezTo>
                    <a:pt x="47" y="11"/>
                    <a:pt x="42" y="9"/>
                    <a:pt x="38" y="9"/>
                  </a:cubicBezTo>
                  <a:cubicBezTo>
                    <a:pt x="34" y="9"/>
                    <a:pt x="31" y="11"/>
                    <a:pt x="29" y="15"/>
                  </a:cubicBezTo>
                  <a:cubicBezTo>
                    <a:pt x="26" y="22"/>
                    <a:pt x="19" y="23"/>
                    <a:pt x="10" y="19"/>
                  </a:cubicBezTo>
                  <a:cubicBezTo>
                    <a:pt x="4" y="15"/>
                    <a:pt x="0" y="7"/>
                    <a:pt x="3" y="2"/>
                  </a:cubicBezTo>
                  <a:cubicBezTo>
                    <a:pt x="4" y="0"/>
                    <a:pt x="6" y="1"/>
                    <a:pt x="8" y="1"/>
                  </a:cubicBezTo>
                  <a:cubicBezTo>
                    <a:pt x="18" y="0"/>
                    <a:pt x="28" y="0"/>
                    <a:pt x="38" y="0"/>
                  </a:cubicBezTo>
                  <a:close/>
                </a:path>
              </a:pathLst>
            </a:custGeom>
            <a:solidFill>
              <a:srgbClr val="E95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35"/>
            <p:cNvSpPr>
              <a:spLocks/>
            </p:cNvSpPr>
            <p:nvPr/>
          </p:nvSpPr>
          <p:spPr bwMode="auto">
            <a:xfrm>
              <a:off x="4632325" y="3362326"/>
              <a:ext cx="152400" cy="157163"/>
            </a:xfrm>
            <a:custGeom>
              <a:avLst/>
              <a:gdLst>
                <a:gd name="T0" fmla="*/ 0 w 9"/>
                <a:gd name="T1" fmla="*/ 2 h 9"/>
                <a:gd name="T2" fmla="*/ 9 w 9"/>
                <a:gd name="T3" fmla="*/ 9 h 9"/>
                <a:gd name="T4" fmla="*/ 0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2"/>
                  </a:moveTo>
                  <a:cubicBezTo>
                    <a:pt x="7" y="0"/>
                    <a:pt x="9" y="3"/>
                    <a:pt x="9" y="9"/>
                  </a:cubicBezTo>
                  <a:cubicBezTo>
                    <a:pt x="5" y="8"/>
                    <a:pt x="6" y="1"/>
                    <a:pt x="0" y="2"/>
                  </a:cubicBezTo>
                  <a:close/>
                </a:path>
              </a:pathLst>
            </a:custGeom>
            <a:solidFill>
              <a:srgbClr val="EE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877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3602033" y="4467139"/>
            <a:ext cx="8035635" cy="1818164"/>
          </a:xfrm>
          <a:prstGeom prst="rect">
            <a:avLst/>
          </a:prstGeom>
          <a:solidFill>
            <a:srgbClr val="E9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7E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2432875" y="4168551"/>
            <a:ext cx="5844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Section Break</a:t>
            </a:r>
            <a:endParaRPr lang="ko-KR" altLang="en-US" sz="4800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2747157" y="4996565"/>
            <a:ext cx="442554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662483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662483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008" y="204368"/>
            <a:ext cx="3646992" cy="61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=""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929435" y="1417475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0880" y="20624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 Style</a:t>
            </a:r>
          </a:p>
        </p:txBody>
      </p:sp>
      <p:cxnSp>
        <p:nvCxnSpPr>
          <p:cNvPr id="156" name="Connector: Elbow 155">
            <a:extLst>
              <a:ext uri="{FF2B5EF4-FFF2-40B4-BE49-F238E27FC236}">
                <a16:creationId xmlns="" xmlns:a16="http://schemas.microsoft.com/office/drawing/2014/main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229538" y="1362381"/>
            <a:ext cx="3361134" cy="1138947"/>
          </a:xfrm>
          <a:prstGeom prst="bentConnector2">
            <a:avLst/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=""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75601" y="2501329"/>
            <a:ext cx="307874" cy="307874"/>
          </a:xfrm>
          <a:prstGeom prst="donut">
            <a:avLst/>
          </a:prstGeom>
          <a:solidFill>
            <a:srgbClr val="662483"/>
          </a:solidFill>
          <a:ln w="254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=""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80163" y="2486279"/>
            <a:ext cx="307874" cy="307874"/>
          </a:xfrm>
          <a:prstGeom prst="donut">
            <a:avLst/>
          </a:prstGeom>
          <a:solidFill>
            <a:srgbClr val="662483"/>
          </a:solidFill>
          <a:ln w="254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=""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79720" y="2514755"/>
            <a:ext cx="307874" cy="307874"/>
          </a:xfrm>
          <a:prstGeom prst="donut">
            <a:avLst/>
          </a:prstGeom>
          <a:solidFill>
            <a:srgbClr val="662483"/>
          </a:solidFill>
          <a:ln w="254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="" xmlns:a16="http://schemas.microsoft.com/office/drawing/2014/main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125811" y="1859405"/>
            <a:ext cx="8289" cy="626874"/>
          </a:xfrm>
          <a:prstGeom prst="line">
            <a:avLst/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310882" y="1161341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900A"/>
                </a:solidFill>
                <a:latin typeface="Arial Rounded MT Bold" panose="020F0704030504030204" pitchFamily="34" charset="0"/>
              </a:rPr>
              <a:t>CLOUD </a:t>
            </a:r>
            <a:r>
              <a:rPr lang="en-US" b="1" dirty="0">
                <a:solidFill>
                  <a:srgbClr val="FFE000"/>
                </a:solidFill>
                <a:latin typeface="Arial Rounded MT Bold" panose="020F0704030504030204" pitchFamily="34" charset="0"/>
              </a:rPr>
              <a:t>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783210" y="4714876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74072" y="4618146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=""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49829" y="4501715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=""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1595161" y="2977667"/>
            <a:ext cx="1247066" cy="1315416"/>
            <a:chOff x="1954467" y="2912097"/>
            <a:chExt cx="1419226" cy="1497012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887917" y="2912097"/>
              <a:ext cx="215900" cy="498475"/>
            </a:xfrm>
            <a:custGeom>
              <a:avLst/>
              <a:gdLst>
                <a:gd name="T0" fmla="*/ 3 w 12"/>
                <a:gd name="T1" fmla="*/ 5 h 27"/>
                <a:gd name="T2" fmla="*/ 11 w 12"/>
                <a:gd name="T3" fmla="*/ 2 h 27"/>
                <a:gd name="T4" fmla="*/ 11 w 12"/>
                <a:gd name="T5" fmla="*/ 5 h 27"/>
                <a:gd name="T6" fmla="*/ 11 w 12"/>
                <a:gd name="T7" fmla="*/ 7 h 27"/>
                <a:gd name="T8" fmla="*/ 9 w 12"/>
                <a:gd name="T9" fmla="*/ 14 h 27"/>
                <a:gd name="T10" fmla="*/ 8 w 12"/>
                <a:gd name="T11" fmla="*/ 22 h 27"/>
                <a:gd name="T12" fmla="*/ 5 w 12"/>
                <a:gd name="T13" fmla="*/ 26 h 27"/>
                <a:gd name="T14" fmla="*/ 1 w 12"/>
                <a:gd name="T15" fmla="*/ 23 h 27"/>
                <a:gd name="T16" fmla="*/ 3 w 12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7">
                  <a:moveTo>
                    <a:pt x="3" y="5"/>
                  </a:moveTo>
                  <a:cubicBezTo>
                    <a:pt x="6" y="4"/>
                    <a:pt x="7" y="0"/>
                    <a:pt x="11" y="2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9" y="8"/>
                    <a:pt x="9" y="11"/>
                    <a:pt x="9" y="14"/>
                  </a:cubicBezTo>
                  <a:cubicBezTo>
                    <a:pt x="9" y="17"/>
                    <a:pt x="9" y="20"/>
                    <a:pt x="8" y="22"/>
                  </a:cubicBezTo>
                  <a:cubicBezTo>
                    <a:pt x="8" y="24"/>
                    <a:pt x="7" y="26"/>
                    <a:pt x="5" y="26"/>
                  </a:cubicBezTo>
                  <a:cubicBezTo>
                    <a:pt x="3" y="27"/>
                    <a:pt x="2" y="25"/>
                    <a:pt x="1" y="23"/>
                  </a:cubicBezTo>
                  <a:cubicBezTo>
                    <a:pt x="1" y="17"/>
                    <a:pt x="0" y="11"/>
                    <a:pt x="3" y="5"/>
                  </a:cubicBezTo>
                  <a:close/>
                </a:path>
              </a:pathLst>
            </a:custGeom>
            <a:solidFill>
              <a:srgbClr val="828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044955" y="2912097"/>
              <a:ext cx="430213" cy="536575"/>
            </a:xfrm>
            <a:custGeom>
              <a:avLst/>
              <a:gdLst>
                <a:gd name="T0" fmla="*/ 24 w 24"/>
                <a:gd name="T1" fmla="*/ 19 h 29"/>
                <a:gd name="T2" fmla="*/ 23 w 24"/>
                <a:gd name="T3" fmla="*/ 29 h 29"/>
                <a:gd name="T4" fmla="*/ 20 w 24"/>
                <a:gd name="T5" fmla="*/ 16 h 29"/>
                <a:gd name="T6" fmla="*/ 17 w 24"/>
                <a:gd name="T7" fmla="*/ 24 h 29"/>
                <a:gd name="T8" fmla="*/ 13 w 24"/>
                <a:gd name="T9" fmla="*/ 15 h 29"/>
                <a:gd name="T10" fmla="*/ 13 w 24"/>
                <a:gd name="T11" fmla="*/ 13 h 29"/>
                <a:gd name="T12" fmla="*/ 12 w 24"/>
                <a:gd name="T13" fmla="*/ 23 h 29"/>
                <a:gd name="T14" fmla="*/ 9 w 24"/>
                <a:gd name="T15" fmla="*/ 26 h 29"/>
                <a:gd name="T16" fmla="*/ 7 w 24"/>
                <a:gd name="T17" fmla="*/ 23 h 29"/>
                <a:gd name="T18" fmla="*/ 6 w 24"/>
                <a:gd name="T19" fmla="*/ 13 h 29"/>
                <a:gd name="T20" fmla="*/ 4 w 24"/>
                <a:gd name="T21" fmla="*/ 12 h 29"/>
                <a:gd name="T22" fmla="*/ 0 w 24"/>
                <a:gd name="T23" fmla="*/ 10 h 29"/>
                <a:gd name="T24" fmla="*/ 21 w 24"/>
                <a:gd name="T25" fmla="*/ 4 h 29"/>
                <a:gd name="T26" fmla="*/ 24 w 24"/>
                <a:gd name="T27" fmla="*/ 10 h 29"/>
                <a:gd name="T28" fmla="*/ 24 w 24"/>
                <a:gd name="T2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9">
                  <a:moveTo>
                    <a:pt x="24" y="19"/>
                  </a:moveTo>
                  <a:cubicBezTo>
                    <a:pt x="23" y="22"/>
                    <a:pt x="23" y="26"/>
                    <a:pt x="23" y="29"/>
                  </a:cubicBezTo>
                  <a:cubicBezTo>
                    <a:pt x="16" y="26"/>
                    <a:pt x="22" y="20"/>
                    <a:pt x="20" y="16"/>
                  </a:cubicBezTo>
                  <a:cubicBezTo>
                    <a:pt x="19" y="18"/>
                    <a:pt x="22" y="24"/>
                    <a:pt x="17" y="24"/>
                  </a:cubicBezTo>
                  <a:cubicBezTo>
                    <a:pt x="11" y="25"/>
                    <a:pt x="13" y="19"/>
                    <a:pt x="13" y="15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6"/>
                    <a:pt x="12" y="20"/>
                    <a:pt x="12" y="23"/>
                  </a:cubicBezTo>
                  <a:cubicBezTo>
                    <a:pt x="11" y="24"/>
                    <a:pt x="11" y="26"/>
                    <a:pt x="9" y="26"/>
                  </a:cubicBezTo>
                  <a:cubicBezTo>
                    <a:pt x="8" y="26"/>
                    <a:pt x="7" y="24"/>
                    <a:pt x="7" y="23"/>
                  </a:cubicBezTo>
                  <a:cubicBezTo>
                    <a:pt x="6" y="20"/>
                    <a:pt x="6" y="17"/>
                    <a:pt x="6" y="13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2" y="12"/>
                    <a:pt x="1" y="12"/>
                    <a:pt x="0" y="10"/>
                  </a:cubicBezTo>
                  <a:cubicBezTo>
                    <a:pt x="4" y="3"/>
                    <a:pt x="14" y="0"/>
                    <a:pt x="21" y="4"/>
                  </a:cubicBezTo>
                  <a:cubicBezTo>
                    <a:pt x="23" y="5"/>
                    <a:pt x="24" y="7"/>
                    <a:pt x="24" y="10"/>
                  </a:cubicBezTo>
                  <a:cubicBezTo>
                    <a:pt x="24" y="13"/>
                    <a:pt x="24" y="16"/>
                    <a:pt x="24" y="19"/>
                  </a:cubicBezTo>
                  <a:close/>
                </a:path>
              </a:pathLst>
            </a:custGeom>
            <a:solidFill>
              <a:srgbClr val="91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81" name="Grupo 80"/>
            <p:cNvGrpSpPr/>
            <p:nvPr/>
          </p:nvGrpSpPr>
          <p:grpSpPr>
            <a:xfrm>
              <a:off x="1954467" y="2931147"/>
              <a:ext cx="1419226" cy="1477962"/>
              <a:chOff x="2501900" y="2897188"/>
              <a:chExt cx="1419226" cy="1477962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3363913" y="3063875"/>
                <a:ext cx="557213" cy="1311275"/>
              </a:xfrm>
              <a:custGeom>
                <a:avLst/>
                <a:gdLst>
                  <a:gd name="T0" fmla="*/ 2 w 31"/>
                  <a:gd name="T1" fmla="*/ 53 h 71"/>
                  <a:gd name="T2" fmla="*/ 2 w 31"/>
                  <a:gd name="T3" fmla="*/ 47 h 71"/>
                  <a:gd name="T4" fmla="*/ 2 w 31"/>
                  <a:gd name="T5" fmla="*/ 40 h 71"/>
                  <a:gd name="T6" fmla="*/ 7 w 31"/>
                  <a:gd name="T7" fmla="*/ 42 h 71"/>
                  <a:gd name="T8" fmla="*/ 8 w 31"/>
                  <a:gd name="T9" fmla="*/ 56 h 71"/>
                  <a:gd name="T10" fmla="*/ 16 w 31"/>
                  <a:gd name="T11" fmla="*/ 65 h 71"/>
                  <a:gd name="T12" fmla="*/ 26 w 31"/>
                  <a:gd name="T13" fmla="*/ 57 h 71"/>
                  <a:gd name="T14" fmla="*/ 26 w 31"/>
                  <a:gd name="T15" fmla="*/ 3 h 71"/>
                  <a:gd name="T16" fmla="*/ 28 w 31"/>
                  <a:gd name="T17" fmla="*/ 0 h 71"/>
                  <a:gd name="T18" fmla="*/ 31 w 31"/>
                  <a:gd name="T19" fmla="*/ 9 h 71"/>
                  <a:gd name="T20" fmla="*/ 31 w 31"/>
                  <a:gd name="T21" fmla="*/ 63 h 71"/>
                  <a:gd name="T22" fmla="*/ 24 w 31"/>
                  <a:gd name="T23" fmla="*/ 71 h 71"/>
                  <a:gd name="T24" fmla="*/ 21 w 31"/>
                  <a:gd name="T25" fmla="*/ 71 h 71"/>
                  <a:gd name="T26" fmla="*/ 2 w 31"/>
                  <a:gd name="T27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71">
                    <a:moveTo>
                      <a:pt x="2" y="53"/>
                    </a:moveTo>
                    <a:cubicBezTo>
                      <a:pt x="2" y="51"/>
                      <a:pt x="2" y="49"/>
                      <a:pt x="2" y="47"/>
                    </a:cubicBezTo>
                    <a:cubicBezTo>
                      <a:pt x="0" y="44"/>
                      <a:pt x="1" y="42"/>
                      <a:pt x="2" y="40"/>
                    </a:cubicBezTo>
                    <a:cubicBezTo>
                      <a:pt x="4" y="39"/>
                      <a:pt x="6" y="40"/>
                      <a:pt x="7" y="42"/>
                    </a:cubicBezTo>
                    <a:cubicBezTo>
                      <a:pt x="8" y="47"/>
                      <a:pt x="8" y="52"/>
                      <a:pt x="8" y="56"/>
                    </a:cubicBezTo>
                    <a:cubicBezTo>
                      <a:pt x="8" y="63"/>
                      <a:pt x="10" y="65"/>
                      <a:pt x="16" y="65"/>
                    </a:cubicBezTo>
                    <a:cubicBezTo>
                      <a:pt x="24" y="65"/>
                      <a:pt x="26" y="64"/>
                      <a:pt x="26" y="57"/>
                    </a:cubicBezTo>
                    <a:cubicBezTo>
                      <a:pt x="26" y="39"/>
                      <a:pt x="26" y="21"/>
                      <a:pt x="26" y="3"/>
                    </a:cubicBezTo>
                    <a:cubicBezTo>
                      <a:pt x="26" y="2"/>
                      <a:pt x="27" y="1"/>
                      <a:pt x="28" y="0"/>
                    </a:cubicBezTo>
                    <a:cubicBezTo>
                      <a:pt x="31" y="2"/>
                      <a:pt x="31" y="6"/>
                      <a:pt x="31" y="9"/>
                    </a:cubicBezTo>
                    <a:cubicBezTo>
                      <a:pt x="31" y="27"/>
                      <a:pt x="31" y="45"/>
                      <a:pt x="31" y="63"/>
                    </a:cubicBezTo>
                    <a:cubicBezTo>
                      <a:pt x="31" y="68"/>
                      <a:pt x="29" y="71"/>
                      <a:pt x="24" y="71"/>
                    </a:cubicBezTo>
                    <a:cubicBezTo>
                      <a:pt x="23" y="70"/>
                      <a:pt x="22" y="71"/>
                      <a:pt x="21" y="71"/>
                    </a:cubicBezTo>
                    <a:cubicBezTo>
                      <a:pt x="3" y="71"/>
                      <a:pt x="3" y="71"/>
                      <a:pt x="2" y="53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3651250" y="2897188"/>
                <a:ext cx="215900" cy="461963"/>
              </a:xfrm>
              <a:custGeom>
                <a:avLst/>
                <a:gdLst>
                  <a:gd name="T0" fmla="*/ 12 w 12"/>
                  <a:gd name="T1" fmla="*/ 9 h 25"/>
                  <a:gd name="T2" fmla="*/ 10 w 12"/>
                  <a:gd name="T3" fmla="*/ 11 h 25"/>
                  <a:gd name="T4" fmla="*/ 10 w 12"/>
                  <a:gd name="T5" fmla="*/ 22 h 25"/>
                  <a:gd name="T6" fmla="*/ 7 w 12"/>
                  <a:gd name="T7" fmla="*/ 25 h 25"/>
                  <a:gd name="T8" fmla="*/ 4 w 12"/>
                  <a:gd name="T9" fmla="*/ 22 h 25"/>
                  <a:gd name="T10" fmla="*/ 2 w 12"/>
                  <a:gd name="T11" fmla="*/ 9 h 25"/>
                  <a:gd name="T12" fmla="*/ 0 w 12"/>
                  <a:gd name="T13" fmla="*/ 7 h 25"/>
                  <a:gd name="T14" fmla="*/ 1 w 12"/>
                  <a:gd name="T15" fmla="*/ 4 h 25"/>
                  <a:gd name="T16" fmla="*/ 7 w 12"/>
                  <a:gd name="T17" fmla="*/ 5 h 25"/>
                  <a:gd name="T18" fmla="*/ 12 w 12"/>
                  <a:gd name="T19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5">
                    <a:moveTo>
                      <a:pt x="12" y="9"/>
                    </a:move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5"/>
                      <a:pt x="11" y="18"/>
                      <a:pt x="10" y="22"/>
                    </a:cubicBezTo>
                    <a:cubicBezTo>
                      <a:pt x="10" y="24"/>
                      <a:pt x="8" y="25"/>
                      <a:pt x="7" y="25"/>
                    </a:cubicBezTo>
                    <a:cubicBezTo>
                      <a:pt x="5" y="25"/>
                      <a:pt x="4" y="23"/>
                      <a:pt x="4" y="22"/>
                    </a:cubicBezTo>
                    <a:cubicBezTo>
                      <a:pt x="3" y="17"/>
                      <a:pt x="5" y="13"/>
                      <a:pt x="2" y="9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4" y="0"/>
                      <a:pt x="6" y="2"/>
                      <a:pt x="7" y="5"/>
                    </a:cubicBezTo>
                    <a:cubicBezTo>
                      <a:pt x="8" y="9"/>
                      <a:pt x="10" y="9"/>
                      <a:pt x="12" y="9"/>
                    </a:cubicBezTo>
                    <a:close/>
                  </a:path>
                </a:pathLst>
              </a:custGeom>
              <a:solidFill>
                <a:srgbClr val="7C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560763" y="2971800"/>
                <a:ext cx="161925" cy="387350"/>
              </a:xfrm>
              <a:custGeom>
                <a:avLst/>
                <a:gdLst>
                  <a:gd name="T0" fmla="*/ 6 w 9"/>
                  <a:gd name="T1" fmla="*/ 0 h 21"/>
                  <a:gd name="T2" fmla="*/ 6 w 9"/>
                  <a:gd name="T3" fmla="*/ 3 h 21"/>
                  <a:gd name="T4" fmla="*/ 5 w 9"/>
                  <a:gd name="T5" fmla="*/ 21 h 21"/>
                  <a:gd name="T6" fmla="*/ 4 w 9"/>
                  <a:gd name="T7" fmla="*/ 2 h 21"/>
                  <a:gd name="T8" fmla="*/ 4 w 9"/>
                  <a:gd name="T9" fmla="*/ 0 h 21"/>
                  <a:gd name="T10" fmla="*/ 6 w 9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1">
                    <a:moveTo>
                      <a:pt x="6" y="0"/>
                    </a:moveTo>
                    <a:cubicBezTo>
                      <a:pt x="6" y="1"/>
                      <a:pt x="6" y="2"/>
                      <a:pt x="6" y="3"/>
                    </a:cubicBezTo>
                    <a:cubicBezTo>
                      <a:pt x="9" y="10"/>
                      <a:pt x="9" y="15"/>
                      <a:pt x="5" y="21"/>
                    </a:cubicBezTo>
                    <a:cubicBezTo>
                      <a:pt x="1" y="15"/>
                      <a:pt x="0" y="8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44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221038" y="2933700"/>
                <a:ext cx="592138" cy="923925"/>
              </a:xfrm>
              <a:custGeom>
                <a:avLst/>
                <a:gdLst>
                  <a:gd name="T0" fmla="*/ 23 w 33"/>
                  <a:gd name="T1" fmla="*/ 4 h 50"/>
                  <a:gd name="T2" fmla="*/ 23 w 33"/>
                  <a:gd name="T3" fmla="*/ 22 h 50"/>
                  <a:gd name="T4" fmla="*/ 25 w 33"/>
                  <a:gd name="T5" fmla="*/ 22 h 50"/>
                  <a:gd name="T6" fmla="*/ 25 w 33"/>
                  <a:gd name="T7" fmla="*/ 5 h 50"/>
                  <a:gd name="T8" fmla="*/ 26 w 33"/>
                  <a:gd name="T9" fmla="*/ 5 h 50"/>
                  <a:gd name="T10" fmla="*/ 28 w 33"/>
                  <a:gd name="T11" fmla="*/ 14 h 50"/>
                  <a:gd name="T12" fmla="*/ 31 w 33"/>
                  <a:gd name="T13" fmla="*/ 25 h 50"/>
                  <a:gd name="T14" fmla="*/ 33 w 33"/>
                  <a:gd name="T15" fmla="*/ 32 h 50"/>
                  <a:gd name="T16" fmla="*/ 18 w 33"/>
                  <a:gd name="T17" fmla="*/ 48 h 50"/>
                  <a:gd name="T18" fmla="*/ 13 w 33"/>
                  <a:gd name="T19" fmla="*/ 47 h 50"/>
                  <a:gd name="T20" fmla="*/ 0 w 33"/>
                  <a:gd name="T21" fmla="*/ 29 h 50"/>
                  <a:gd name="T22" fmla="*/ 0 w 33"/>
                  <a:gd name="T23" fmla="*/ 27 h 50"/>
                  <a:gd name="T24" fmla="*/ 1 w 33"/>
                  <a:gd name="T25" fmla="*/ 24 h 50"/>
                  <a:gd name="T26" fmla="*/ 9 w 33"/>
                  <a:gd name="T27" fmla="*/ 26 h 50"/>
                  <a:gd name="T28" fmla="*/ 11 w 33"/>
                  <a:gd name="T29" fmla="*/ 22 h 50"/>
                  <a:gd name="T30" fmla="*/ 13 w 33"/>
                  <a:gd name="T31" fmla="*/ 2 h 50"/>
                  <a:gd name="T32" fmla="*/ 15 w 33"/>
                  <a:gd name="T33" fmla="*/ 2 h 50"/>
                  <a:gd name="T34" fmla="*/ 16 w 33"/>
                  <a:gd name="T35" fmla="*/ 22 h 50"/>
                  <a:gd name="T36" fmla="*/ 19 w 33"/>
                  <a:gd name="T37" fmla="*/ 22 h 50"/>
                  <a:gd name="T38" fmla="*/ 19 w 33"/>
                  <a:gd name="T39" fmla="*/ 5 h 50"/>
                  <a:gd name="T40" fmla="*/ 23 w 33"/>
                  <a:gd name="T4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50">
                    <a:moveTo>
                      <a:pt x="23" y="4"/>
                    </a:moveTo>
                    <a:cubicBezTo>
                      <a:pt x="23" y="10"/>
                      <a:pt x="23" y="16"/>
                      <a:pt x="23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17"/>
                      <a:pt x="25" y="11"/>
                      <a:pt x="25" y="5"/>
                    </a:cubicBezTo>
                    <a:cubicBezTo>
                      <a:pt x="25" y="5"/>
                      <a:pt x="26" y="5"/>
                      <a:pt x="26" y="5"/>
                    </a:cubicBezTo>
                    <a:cubicBezTo>
                      <a:pt x="29" y="7"/>
                      <a:pt x="28" y="11"/>
                      <a:pt x="28" y="14"/>
                    </a:cubicBezTo>
                    <a:cubicBezTo>
                      <a:pt x="28" y="18"/>
                      <a:pt x="27" y="22"/>
                      <a:pt x="31" y="25"/>
                    </a:cubicBezTo>
                    <a:cubicBezTo>
                      <a:pt x="33" y="27"/>
                      <a:pt x="33" y="30"/>
                      <a:pt x="33" y="32"/>
                    </a:cubicBezTo>
                    <a:cubicBezTo>
                      <a:pt x="30" y="40"/>
                      <a:pt x="24" y="44"/>
                      <a:pt x="18" y="48"/>
                    </a:cubicBezTo>
                    <a:cubicBezTo>
                      <a:pt x="16" y="50"/>
                      <a:pt x="14" y="48"/>
                      <a:pt x="13" y="47"/>
                    </a:cubicBezTo>
                    <a:cubicBezTo>
                      <a:pt x="7" y="42"/>
                      <a:pt x="5" y="35"/>
                      <a:pt x="0" y="29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0" y="26"/>
                      <a:pt x="0" y="25"/>
                      <a:pt x="1" y="24"/>
                    </a:cubicBezTo>
                    <a:cubicBezTo>
                      <a:pt x="5" y="22"/>
                      <a:pt x="7" y="25"/>
                      <a:pt x="9" y="26"/>
                    </a:cubicBezTo>
                    <a:cubicBezTo>
                      <a:pt x="11" y="24"/>
                      <a:pt x="11" y="24"/>
                      <a:pt x="11" y="22"/>
                    </a:cubicBezTo>
                    <a:cubicBezTo>
                      <a:pt x="11" y="15"/>
                      <a:pt x="7" y="8"/>
                      <a:pt x="13" y="2"/>
                    </a:cubicBezTo>
                    <a:cubicBezTo>
                      <a:pt x="14" y="2"/>
                      <a:pt x="14" y="2"/>
                      <a:pt x="15" y="2"/>
                    </a:cubicBezTo>
                    <a:cubicBezTo>
                      <a:pt x="15" y="9"/>
                      <a:pt x="16" y="15"/>
                      <a:pt x="16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17"/>
                      <a:pt x="18" y="11"/>
                      <a:pt x="19" y="5"/>
                    </a:cubicBezTo>
                    <a:cubicBezTo>
                      <a:pt x="19" y="1"/>
                      <a:pt x="21" y="0"/>
                      <a:pt x="23" y="4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501900" y="3063875"/>
                <a:ext cx="503238" cy="1311275"/>
              </a:xfrm>
              <a:custGeom>
                <a:avLst/>
                <a:gdLst>
                  <a:gd name="T0" fmla="*/ 5 w 28"/>
                  <a:gd name="T1" fmla="*/ 0 h 71"/>
                  <a:gd name="T2" fmla="*/ 8 w 28"/>
                  <a:gd name="T3" fmla="*/ 2 h 71"/>
                  <a:gd name="T4" fmla="*/ 10 w 28"/>
                  <a:gd name="T5" fmla="*/ 10 h 71"/>
                  <a:gd name="T6" fmla="*/ 8 w 28"/>
                  <a:gd name="T7" fmla="*/ 14 h 71"/>
                  <a:gd name="T8" fmla="*/ 5 w 28"/>
                  <a:gd name="T9" fmla="*/ 9 h 71"/>
                  <a:gd name="T10" fmla="*/ 4 w 28"/>
                  <a:gd name="T11" fmla="*/ 55 h 71"/>
                  <a:gd name="T12" fmla="*/ 15 w 28"/>
                  <a:gd name="T13" fmla="*/ 65 h 71"/>
                  <a:gd name="T14" fmla="*/ 24 w 28"/>
                  <a:gd name="T15" fmla="*/ 64 h 71"/>
                  <a:gd name="T16" fmla="*/ 26 w 28"/>
                  <a:gd name="T17" fmla="*/ 69 h 71"/>
                  <a:gd name="T18" fmla="*/ 4 w 28"/>
                  <a:gd name="T19" fmla="*/ 70 h 71"/>
                  <a:gd name="T20" fmla="*/ 0 w 28"/>
                  <a:gd name="T21" fmla="*/ 65 h 71"/>
                  <a:gd name="T22" fmla="*/ 0 w 28"/>
                  <a:gd name="T23" fmla="*/ 7 h 71"/>
                  <a:gd name="T24" fmla="*/ 5 w 28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1">
                    <a:moveTo>
                      <a:pt x="5" y="0"/>
                    </a:moveTo>
                    <a:cubicBezTo>
                      <a:pt x="6" y="1"/>
                      <a:pt x="7" y="1"/>
                      <a:pt x="8" y="2"/>
                    </a:cubicBezTo>
                    <a:cubicBezTo>
                      <a:pt x="11" y="4"/>
                      <a:pt x="11" y="7"/>
                      <a:pt x="10" y="10"/>
                    </a:cubicBezTo>
                    <a:cubicBezTo>
                      <a:pt x="10" y="11"/>
                      <a:pt x="10" y="14"/>
                      <a:pt x="8" y="14"/>
                    </a:cubicBezTo>
                    <a:cubicBezTo>
                      <a:pt x="6" y="14"/>
                      <a:pt x="6" y="11"/>
                      <a:pt x="5" y="9"/>
                    </a:cubicBezTo>
                    <a:cubicBezTo>
                      <a:pt x="4" y="25"/>
                      <a:pt x="4" y="40"/>
                      <a:pt x="4" y="55"/>
                    </a:cubicBezTo>
                    <a:cubicBezTo>
                      <a:pt x="4" y="64"/>
                      <a:pt x="5" y="65"/>
                      <a:pt x="15" y="65"/>
                    </a:cubicBezTo>
                    <a:cubicBezTo>
                      <a:pt x="18" y="65"/>
                      <a:pt x="21" y="64"/>
                      <a:pt x="24" y="64"/>
                    </a:cubicBezTo>
                    <a:cubicBezTo>
                      <a:pt x="28" y="64"/>
                      <a:pt x="27" y="66"/>
                      <a:pt x="26" y="69"/>
                    </a:cubicBezTo>
                    <a:cubicBezTo>
                      <a:pt x="19" y="71"/>
                      <a:pt x="11" y="69"/>
                      <a:pt x="4" y="70"/>
                    </a:cubicBezTo>
                    <a:cubicBezTo>
                      <a:pt x="1" y="70"/>
                      <a:pt x="0" y="67"/>
                      <a:pt x="0" y="65"/>
                    </a:cubicBezTo>
                    <a:cubicBezTo>
                      <a:pt x="0" y="46"/>
                      <a:pt x="0" y="26"/>
                      <a:pt x="0" y="7"/>
                    </a:cubicBezTo>
                    <a:cubicBezTo>
                      <a:pt x="0" y="4"/>
                      <a:pt x="0" y="0"/>
                      <a:pt x="5" y="0"/>
                    </a:cubicBezTo>
                    <a:close/>
                  </a:path>
                </a:pathLst>
              </a:custGeom>
              <a:solidFill>
                <a:srgbClr val="924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860675" y="3617913"/>
                <a:ext cx="233363" cy="719138"/>
              </a:xfrm>
              <a:custGeom>
                <a:avLst/>
                <a:gdLst>
                  <a:gd name="T0" fmla="*/ 6 w 13"/>
                  <a:gd name="T1" fmla="*/ 39 h 39"/>
                  <a:gd name="T2" fmla="*/ 5 w 13"/>
                  <a:gd name="T3" fmla="*/ 34 h 39"/>
                  <a:gd name="T4" fmla="*/ 4 w 13"/>
                  <a:gd name="T5" fmla="*/ 6 h 39"/>
                  <a:gd name="T6" fmla="*/ 11 w 13"/>
                  <a:gd name="T7" fmla="*/ 1 h 39"/>
                  <a:gd name="T8" fmla="*/ 8 w 13"/>
                  <a:gd name="T9" fmla="*/ 12 h 39"/>
                  <a:gd name="T10" fmla="*/ 6 w 13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9">
                    <a:moveTo>
                      <a:pt x="6" y="39"/>
                    </a:moveTo>
                    <a:cubicBezTo>
                      <a:pt x="6" y="37"/>
                      <a:pt x="6" y="35"/>
                      <a:pt x="5" y="34"/>
                    </a:cubicBezTo>
                    <a:cubicBezTo>
                      <a:pt x="0" y="25"/>
                      <a:pt x="2" y="15"/>
                      <a:pt x="4" y="6"/>
                    </a:cubicBezTo>
                    <a:cubicBezTo>
                      <a:pt x="5" y="3"/>
                      <a:pt x="7" y="0"/>
                      <a:pt x="11" y="1"/>
                    </a:cubicBezTo>
                    <a:cubicBezTo>
                      <a:pt x="13" y="5"/>
                      <a:pt x="7" y="7"/>
                      <a:pt x="8" y="12"/>
                    </a:cubicBezTo>
                    <a:cubicBezTo>
                      <a:pt x="6" y="21"/>
                      <a:pt x="10" y="30"/>
                      <a:pt x="6" y="39"/>
                    </a:cubicBezTo>
                    <a:close/>
                  </a:path>
                </a:pathLst>
              </a:custGeom>
              <a:solidFill>
                <a:srgbClr val="924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3363913" y="2952750"/>
                <a:ext cx="107950" cy="573088"/>
              </a:xfrm>
              <a:custGeom>
                <a:avLst/>
                <a:gdLst>
                  <a:gd name="T0" fmla="*/ 0 w 6"/>
                  <a:gd name="T1" fmla="*/ 27 h 31"/>
                  <a:gd name="T2" fmla="*/ 2 w 6"/>
                  <a:gd name="T3" fmla="*/ 20 h 31"/>
                  <a:gd name="T4" fmla="*/ 1 w 6"/>
                  <a:gd name="T5" fmla="*/ 4 h 31"/>
                  <a:gd name="T6" fmla="*/ 5 w 6"/>
                  <a:gd name="T7" fmla="*/ 1 h 31"/>
                  <a:gd name="T8" fmla="*/ 5 w 6"/>
                  <a:gd name="T9" fmla="*/ 31 h 31"/>
                  <a:gd name="T10" fmla="*/ 0 w 6"/>
                  <a:gd name="T11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1">
                    <a:moveTo>
                      <a:pt x="0" y="27"/>
                    </a:moveTo>
                    <a:cubicBezTo>
                      <a:pt x="4" y="25"/>
                      <a:pt x="2" y="22"/>
                      <a:pt x="2" y="20"/>
                    </a:cubicBezTo>
                    <a:cubicBezTo>
                      <a:pt x="2" y="15"/>
                      <a:pt x="1" y="10"/>
                      <a:pt x="1" y="4"/>
                    </a:cubicBezTo>
                    <a:cubicBezTo>
                      <a:pt x="2" y="3"/>
                      <a:pt x="2" y="0"/>
                      <a:pt x="5" y="1"/>
                    </a:cubicBezTo>
                    <a:cubicBezTo>
                      <a:pt x="2" y="11"/>
                      <a:pt x="6" y="21"/>
                      <a:pt x="5" y="31"/>
                    </a:cubicBezTo>
                    <a:cubicBezTo>
                      <a:pt x="2" y="31"/>
                      <a:pt x="1" y="28"/>
                      <a:pt x="0" y="27"/>
                    </a:cubicBezTo>
                    <a:close/>
                  </a:path>
                </a:pathLst>
              </a:custGeom>
              <a:solidFill>
                <a:srgbClr val="8F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435350" y="3025775"/>
                <a:ext cx="431800" cy="1293813"/>
              </a:xfrm>
              <a:custGeom>
                <a:avLst/>
                <a:gdLst>
                  <a:gd name="T0" fmla="*/ 2 w 24"/>
                  <a:gd name="T1" fmla="*/ 40 h 70"/>
                  <a:gd name="T2" fmla="*/ 4 w 24"/>
                  <a:gd name="T3" fmla="*/ 43 h 70"/>
                  <a:gd name="T4" fmla="*/ 16 w 24"/>
                  <a:gd name="T5" fmla="*/ 32 h 70"/>
                  <a:gd name="T6" fmla="*/ 16 w 24"/>
                  <a:gd name="T7" fmla="*/ 18 h 70"/>
                  <a:gd name="T8" fmla="*/ 14 w 24"/>
                  <a:gd name="T9" fmla="*/ 0 h 70"/>
                  <a:gd name="T10" fmla="*/ 17 w 24"/>
                  <a:gd name="T11" fmla="*/ 4 h 70"/>
                  <a:gd name="T12" fmla="*/ 18 w 24"/>
                  <a:gd name="T13" fmla="*/ 18 h 70"/>
                  <a:gd name="T14" fmla="*/ 22 w 24"/>
                  <a:gd name="T15" fmla="*/ 4 h 70"/>
                  <a:gd name="T16" fmla="*/ 24 w 24"/>
                  <a:gd name="T17" fmla="*/ 11 h 70"/>
                  <a:gd name="T18" fmla="*/ 24 w 24"/>
                  <a:gd name="T19" fmla="*/ 63 h 70"/>
                  <a:gd name="T20" fmla="*/ 17 w 24"/>
                  <a:gd name="T21" fmla="*/ 69 h 70"/>
                  <a:gd name="T22" fmla="*/ 2 w 24"/>
                  <a:gd name="T23" fmla="*/ 54 h 70"/>
                  <a:gd name="T24" fmla="*/ 1 w 24"/>
                  <a:gd name="T25" fmla="*/ 44 h 70"/>
                  <a:gd name="T26" fmla="*/ 2 w 24"/>
                  <a:gd name="T27" fmla="*/ 4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70">
                    <a:moveTo>
                      <a:pt x="2" y="40"/>
                    </a:moveTo>
                    <a:cubicBezTo>
                      <a:pt x="4" y="39"/>
                      <a:pt x="3" y="44"/>
                      <a:pt x="4" y="43"/>
                    </a:cubicBezTo>
                    <a:cubicBezTo>
                      <a:pt x="8" y="39"/>
                      <a:pt x="12" y="35"/>
                      <a:pt x="16" y="32"/>
                    </a:cubicBezTo>
                    <a:cubicBezTo>
                      <a:pt x="21" y="27"/>
                      <a:pt x="20" y="23"/>
                      <a:pt x="16" y="18"/>
                    </a:cubicBezTo>
                    <a:cubicBezTo>
                      <a:pt x="12" y="13"/>
                      <a:pt x="15" y="6"/>
                      <a:pt x="14" y="0"/>
                    </a:cubicBezTo>
                    <a:cubicBezTo>
                      <a:pt x="17" y="1"/>
                      <a:pt x="17" y="1"/>
                      <a:pt x="17" y="4"/>
                    </a:cubicBezTo>
                    <a:cubicBezTo>
                      <a:pt x="18" y="9"/>
                      <a:pt x="18" y="13"/>
                      <a:pt x="18" y="18"/>
                    </a:cubicBezTo>
                    <a:cubicBezTo>
                      <a:pt x="22" y="13"/>
                      <a:pt x="19" y="8"/>
                      <a:pt x="22" y="4"/>
                    </a:cubicBezTo>
                    <a:cubicBezTo>
                      <a:pt x="24" y="6"/>
                      <a:pt x="24" y="9"/>
                      <a:pt x="24" y="11"/>
                    </a:cubicBezTo>
                    <a:cubicBezTo>
                      <a:pt x="24" y="28"/>
                      <a:pt x="24" y="46"/>
                      <a:pt x="24" y="63"/>
                    </a:cubicBezTo>
                    <a:cubicBezTo>
                      <a:pt x="24" y="68"/>
                      <a:pt x="22" y="69"/>
                      <a:pt x="17" y="69"/>
                    </a:cubicBezTo>
                    <a:cubicBezTo>
                      <a:pt x="2" y="69"/>
                      <a:pt x="2" y="70"/>
                      <a:pt x="2" y="54"/>
                    </a:cubicBezTo>
                    <a:cubicBezTo>
                      <a:pt x="2" y="50"/>
                      <a:pt x="1" y="47"/>
                      <a:pt x="1" y="44"/>
                    </a:cubicBezTo>
                    <a:cubicBezTo>
                      <a:pt x="1" y="42"/>
                      <a:pt x="0" y="41"/>
                      <a:pt x="2" y="4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3238500" y="3451225"/>
                <a:ext cx="233363" cy="387350"/>
              </a:xfrm>
              <a:custGeom>
                <a:avLst/>
                <a:gdLst>
                  <a:gd name="T0" fmla="*/ 13 w 13"/>
                  <a:gd name="T1" fmla="*/ 17 h 21"/>
                  <a:gd name="T2" fmla="*/ 12 w 13"/>
                  <a:gd name="T3" fmla="*/ 21 h 21"/>
                  <a:gd name="T4" fmla="*/ 10 w 13"/>
                  <a:gd name="T5" fmla="*/ 19 h 21"/>
                  <a:gd name="T6" fmla="*/ 0 w 13"/>
                  <a:gd name="T7" fmla="*/ 0 h 21"/>
                  <a:gd name="T8" fmla="*/ 13 w 13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1">
                    <a:moveTo>
                      <a:pt x="13" y="17"/>
                    </a:moveTo>
                    <a:cubicBezTo>
                      <a:pt x="12" y="18"/>
                      <a:pt x="12" y="20"/>
                      <a:pt x="12" y="21"/>
                    </a:cubicBezTo>
                    <a:cubicBezTo>
                      <a:pt x="11" y="20"/>
                      <a:pt x="11" y="19"/>
                      <a:pt x="10" y="19"/>
                    </a:cubicBezTo>
                    <a:cubicBezTo>
                      <a:pt x="7" y="12"/>
                      <a:pt x="1" y="7"/>
                      <a:pt x="0" y="0"/>
                    </a:cubicBezTo>
                    <a:cubicBezTo>
                      <a:pt x="6" y="4"/>
                      <a:pt x="7" y="12"/>
                      <a:pt x="13" y="17"/>
                    </a:cubicBezTo>
                    <a:close/>
                  </a:path>
                </a:pathLst>
              </a:custGeom>
              <a:solidFill>
                <a:srgbClr val="72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2951163" y="3322638"/>
                <a:ext cx="287338" cy="295275"/>
              </a:xfrm>
              <a:custGeom>
                <a:avLst/>
                <a:gdLst>
                  <a:gd name="T0" fmla="*/ 3 w 16"/>
                  <a:gd name="T1" fmla="*/ 7 h 16"/>
                  <a:gd name="T2" fmla="*/ 16 w 16"/>
                  <a:gd name="T3" fmla="*/ 4 h 16"/>
                  <a:gd name="T4" fmla="*/ 16 w 16"/>
                  <a:gd name="T5" fmla="*/ 7 h 16"/>
                  <a:gd name="T6" fmla="*/ 8 w 16"/>
                  <a:gd name="T7" fmla="*/ 16 h 16"/>
                  <a:gd name="T8" fmla="*/ 2 w 16"/>
                  <a:gd name="T9" fmla="*/ 10 h 16"/>
                  <a:gd name="T10" fmla="*/ 3 w 16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3" y="7"/>
                    </a:moveTo>
                    <a:cubicBezTo>
                      <a:pt x="7" y="4"/>
                      <a:pt x="11" y="0"/>
                      <a:pt x="16" y="4"/>
                    </a:cubicBezTo>
                    <a:cubicBezTo>
                      <a:pt x="16" y="5"/>
                      <a:pt x="16" y="6"/>
                      <a:pt x="16" y="7"/>
                    </a:cubicBezTo>
                    <a:cubicBezTo>
                      <a:pt x="11" y="8"/>
                      <a:pt x="11" y="14"/>
                      <a:pt x="8" y="16"/>
                    </a:cubicBezTo>
                    <a:cubicBezTo>
                      <a:pt x="6" y="14"/>
                      <a:pt x="8" y="9"/>
                      <a:pt x="2" y="10"/>
                    </a:cubicBezTo>
                    <a:cubicBezTo>
                      <a:pt x="1" y="11"/>
                      <a:pt x="0" y="9"/>
                      <a:pt x="3" y="7"/>
                    </a:cubicBezTo>
                    <a:close/>
                  </a:path>
                </a:pathLst>
              </a:custGeom>
              <a:solidFill>
                <a:srgbClr val="924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2501900" y="2971800"/>
                <a:ext cx="646113" cy="1403350"/>
              </a:xfrm>
              <a:custGeom>
                <a:avLst/>
                <a:gdLst>
                  <a:gd name="T0" fmla="*/ 28 w 36"/>
                  <a:gd name="T1" fmla="*/ 26 h 76"/>
                  <a:gd name="T2" fmla="*/ 26 w 36"/>
                  <a:gd name="T3" fmla="*/ 28 h 76"/>
                  <a:gd name="T4" fmla="*/ 28 w 36"/>
                  <a:gd name="T5" fmla="*/ 29 h 76"/>
                  <a:gd name="T6" fmla="*/ 35 w 36"/>
                  <a:gd name="T7" fmla="*/ 25 h 76"/>
                  <a:gd name="T8" fmla="*/ 33 w 36"/>
                  <a:gd name="T9" fmla="*/ 35 h 76"/>
                  <a:gd name="T10" fmla="*/ 31 w 36"/>
                  <a:gd name="T11" fmla="*/ 36 h 76"/>
                  <a:gd name="T12" fmla="*/ 25 w 36"/>
                  <a:gd name="T13" fmla="*/ 54 h 76"/>
                  <a:gd name="T14" fmla="*/ 25 w 36"/>
                  <a:gd name="T15" fmla="*/ 69 h 76"/>
                  <a:gd name="T16" fmla="*/ 5 w 36"/>
                  <a:gd name="T17" fmla="*/ 72 h 76"/>
                  <a:gd name="T18" fmla="*/ 2 w 36"/>
                  <a:gd name="T19" fmla="*/ 62 h 76"/>
                  <a:gd name="T20" fmla="*/ 2 w 36"/>
                  <a:gd name="T21" fmla="*/ 18 h 76"/>
                  <a:gd name="T22" fmla="*/ 4 w 36"/>
                  <a:gd name="T23" fmla="*/ 9 h 76"/>
                  <a:gd name="T24" fmla="*/ 8 w 36"/>
                  <a:gd name="T25" fmla="*/ 18 h 76"/>
                  <a:gd name="T26" fmla="*/ 8 w 36"/>
                  <a:gd name="T27" fmla="*/ 7 h 76"/>
                  <a:gd name="T28" fmla="*/ 11 w 36"/>
                  <a:gd name="T29" fmla="*/ 1 h 76"/>
                  <a:gd name="T30" fmla="*/ 14 w 36"/>
                  <a:gd name="T31" fmla="*/ 20 h 76"/>
                  <a:gd name="T32" fmla="*/ 18 w 36"/>
                  <a:gd name="T33" fmla="*/ 0 h 76"/>
                  <a:gd name="T34" fmla="*/ 21 w 36"/>
                  <a:gd name="T35" fmla="*/ 19 h 76"/>
                  <a:gd name="T36" fmla="*/ 25 w 36"/>
                  <a:gd name="T37" fmla="*/ 1 h 76"/>
                  <a:gd name="T38" fmla="*/ 28 w 36"/>
                  <a:gd name="T39" fmla="*/ 24 h 76"/>
                  <a:gd name="T40" fmla="*/ 28 w 36"/>
                  <a:gd name="T41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76">
                    <a:moveTo>
                      <a:pt x="28" y="26"/>
                    </a:moveTo>
                    <a:cubicBezTo>
                      <a:pt x="27" y="26"/>
                      <a:pt x="26" y="27"/>
                      <a:pt x="26" y="28"/>
                    </a:cubicBezTo>
                    <a:cubicBezTo>
                      <a:pt x="26" y="29"/>
                      <a:pt x="27" y="29"/>
                      <a:pt x="28" y="29"/>
                    </a:cubicBezTo>
                    <a:cubicBezTo>
                      <a:pt x="31" y="28"/>
                      <a:pt x="32" y="24"/>
                      <a:pt x="35" y="25"/>
                    </a:cubicBezTo>
                    <a:cubicBezTo>
                      <a:pt x="36" y="29"/>
                      <a:pt x="31" y="31"/>
                      <a:pt x="33" y="35"/>
                    </a:cubicBezTo>
                    <a:cubicBezTo>
                      <a:pt x="32" y="35"/>
                      <a:pt x="32" y="35"/>
                      <a:pt x="31" y="36"/>
                    </a:cubicBezTo>
                    <a:cubicBezTo>
                      <a:pt x="25" y="40"/>
                      <a:pt x="24" y="47"/>
                      <a:pt x="25" y="54"/>
                    </a:cubicBezTo>
                    <a:cubicBezTo>
                      <a:pt x="25" y="59"/>
                      <a:pt x="25" y="64"/>
                      <a:pt x="25" y="69"/>
                    </a:cubicBezTo>
                    <a:cubicBezTo>
                      <a:pt x="19" y="76"/>
                      <a:pt x="12" y="72"/>
                      <a:pt x="5" y="72"/>
                    </a:cubicBezTo>
                    <a:cubicBezTo>
                      <a:pt x="0" y="71"/>
                      <a:pt x="2" y="65"/>
                      <a:pt x="2" y="62"/>
                    </a:cubicBezTo>
                    <a:cubicBezTo>
                      <a:pt x="2" y="47"/>
                      <a:pt x="2" y="32"/>
                      <a:pt x="2" y="18"/>
                    </a:cubicBezTo>
                    <a:cubicBezTo>
                      <a:pt x="2" y="15"/>
                      <a:pt x="1" y="11"/>
                      <a:pt x="4" y="9"/>
                    </a:cubicBezTo>
                    <a:cubicBezTo>
                      <a:pt x="7" y="11"/>
                      <a:pt x="7" y="14"/>
                      <a:pt x="8" y="18"/>
                    </a:cubicBezTo>
                    <a:cubicBezTo>
                      <a:pt x="8" y="14"/>
                      <a:pt x="8" y="10"/>
                      <a:pt x="8" y="7"/>
                    </a:cubicBezTo>
                    <a:cubicBezTo>
                      <a:pt x="9" y="5"/>
                      <a:pt x="10" y="3"/>
                      <a:pt x="11" y="1"/>
                    </a:cubicBezTo>
                    <a:cubicBezTo>
                      <a:pt x="15" y="7"/>
                      <a:pt x="12" y="13"/>
                      <a:pt x="14" y="20"/>
                    </a:cubicBezTo>
                    <a:cubicBezTo>
                      <a:pt x="17" y="13"/>
                      <a:pt x="14" y="7"/>
                      <a:pt x="18" y="0"/>
                    </a:cubicBezTo>
                    <a:cubicBezTo>
                      <a:pt x="22" y="6"/>
                      <a:pt x="19" y="13"/>
                      <a:pt x="21" y="19"/>
                    </a:cubicBezTo>
                    <a:cubicBezTo>
                      <a:pt x="25" y="14"/>
                      <a:pt x="21" y="7"/>
                      <a:pt x="25" y="1"/>
                    </a:cubicBezTo>
                    <a:cubicBezTo>
                      <a:pt x="28" y="9"/>
                      <a:pt x="24" y="17"/>
                      <a:pt x="28" y="24"/>
                    </a:cubicBezTo>
                    <a:cubicBezTo>
                      <a:pt x="28" y="25"/>
                      <a:pt x="28" y="25"/>
                      <a:pt x="28" y="26"/>
                    </a:cubicBezTo>
                    <a:close/>
                  </a:path>
                </a:pathLst>
              </a:custGeom>
              <a:solidFill>
                <a:srgbClr val="E95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83" name="Grupo 82"/>
          <p:cNvGrpSpPr/>
          <p:nvPr/>
        </p:nvGrpSpPr>
        <p:grpSpPr>
          <a:xfrm>
            <a:off x="9065285" y="3118492"/>
            <a:ext cx="1349129" cy="1087359"/>
            <a:chOff x="7583488" y="2933700"/>
            <a:chExt cx="1489075" cy="1200151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678863" y="3506788"/>
              <a:ext cx="393700" cy="627063"/>
            </a:xfrm>
            <a:custGeom>
              <a:avLst/>
              <a:gdLst>
                <a:gd name="T0" fmla="*/ 10 w 22"/>
                <a:gd name="T1" fmla="*/ 1 h 34"/>
                <a:gd name="T2" fmla="*/ 15 w 22"/>
                <a:gd name="T3" fmla="*/ 30 h 34"/>
                <a:gd name="T4" fmla="*/ 3 w 22"/>
                <a:gd name="T5" fmla="*/ 32 h 34"/>
                <a:gd name="T6" fmla="*/ 1 w 22"/>
                <a:gd name="T7" fmla="*/ 25 h 34"/>
                <a:gd name="T8" fmla="*/ 0 w 22"/>
                <a:gd name="T9" fmla="*/ 8 h 34"/>
                <a:gd name="T10" fmla="*/ 4 w 22"/>
                <a:gd name="T11" fmla="*/ 2 h 34"/>
                <a:gd name="T12" fmla="*/ 10 w 22"/>
                <a:gd name="T1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10" y="1"/>
                  </a:moveTo>
                  <a:cubicBezTo>
                    <a:pt x="19" y="6"/>
                    <a:pt x="22" y="22"/>
                    <a:pt x="15" y="30"/>
                  </a:cubicBezTo>
                  <a:cubicBezTo>
                    <a:pt x="12" y="34"/>
                    <a:pt x="7" y="32"/>
                    <a:pt x="3" y="32"/>
                  </a:cubicBezTo>
                  <a:cubicBezTo>
                    <a:pt x="0" y="32"/>
                    <a:pt x="1" y="28"/>
                    <a:pt x="1" y="25"/>
                  </a:cubicBezTo>
                  <a:cubicBezTo>
                    <a:pt x="0" y="20"/>
                    <a:pt x="1" y="14"/>
                    <a:pt x="0" y="8"/>
                  </a:cubicBezTo>
                  <a:cubicBezTo>
                    <a:pt x="0" y="6"/>
                    <a:pt x="0" y="3"/>
                    <a:pt x="4" y="2"/>
                  </a:cubicBezTo>
                  <a:cubicBezTo>
                    <a:pt x="6" y="0"/>
                    <a:pt x="8" y="0"/>
                    <a:pt x="10" y="1"/>
                  </a:cubicBezTo>
                  <a:close/>
                </a:path>
              </a:pathLst>
            </a:custGeom>
            <a:solidFill>
              <a:srgbClr val="92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583488" y="3525838"/>
              <a:ext cx="430213" cy="590550"/>
            </a:xfrm>
            <a:custGeom>
              <a:avLst/>
              <a:gdLst>
                <a:gd name="T0" fmla="*/ 17 w 24"/>
                <a:gd name="T1" fmla="*/ 0 h 32"/>
                <a:gd name="T2" fmla="*/ 22 w 24"/>
                <a:gd name="T3" fmla="*/ 10 h 32"/>
                <a:gd name="T4" fmla="*/ 20 w 24"/>
                <a:gd name="T5" fmla="*/ 12 h 32"/>
                <a:gd name="T6" fmla="*/ 17 w 24"/>
                <a:gd name="T7" fmla="*/ 8 h 32"/>
                <a:gd name="T8" fmla="*/ 11 w 24"/>
                <a:gd name="T9" fmla="*/ 10 h 32"/>
                <a:gd name="T10" fmla="*/ 11 w 24"/>
                <a:gd name="T11" fmla="*/ 22 h 32"/>
                <a:gd name="T12" fmla="*/ 14 w 24"/>
                <a:gd name="T13" fmla="*/ 26 h 32"/>
                <a:gd name="T14" fmla="*/ 18 w 24"/>
                <a:gd name="T15" fmla="*/ 22 h 32"/>
                <a:gd name="T16" fmla="*/ 20 w 24"/>
                <a:gd name="T17" fmla="*/ 13 h 32"/>
                <a:gd name="T18" fmla="*/ 22 w 24"/>
                <a:gd name="T19" fmla="*/ 13 h 32"/>
                <a:gd name="T20" fmla="*/ 22 w 24"/>
                <a:gd name="T21" fmla="*/ 22 h 32"/>
                <a:gd name="T22" fmla="*/ 18 w 24"/>
                <a:gd name="T23" fmla="*/ 31 h 32"/>
                <a:gd name="T24" fmla="*/ 5 w 24"/>
                <a:gd name="T25" fmla="*/ 26 h 32"/>
                <a:gd name="T26" fmla="*/ 12 w 24"/>
                <a:gd name="T27" fmla="*/ 0 h 32"/>
                <a:gd name="T28" fmla="*/ 17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7" y="0"/>
                  </a:moveTo>
                  <a:cubicBezTo>
                    <a:pt x="21" y="2"/>
                    <a:pt x="22" y="5"/>
                    <a:pt x="22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4" y="5"/>
                    <a:pt x="12" y="6"/>
                    <a:pt x="11" y="10"/>
                  </a:cubicBezTo>
                  <a:cubicBezTo>
                    <a:pt x="10" y="14"/>
                    <a:pt x="11" y="18"/>
                    <a:pt x="11" y="22"/>
                  </a:cubicBezTo>
                  <a:cubicBezTo>
                    <a:pt x="11" y="24"/>
                    <a:pt x="11" y="26"/>
                    <a:pt x="14" y="26"/>
                  </a:cubicBezTo>
                  <a:cubicBezTo>
                    <a:pt x="17" y="26"/>
                    <a:pt x="17" y="24"/>
                    <a:pt x="18" y="22"/>
                  </a:cubicBezTo>
                  <a:cubicBezTo>
                    <a:pt x="18" y="19"/>
                    <a:pt x="17" y="15"/>
                    <a:pt x="20" y="13"/>
                  </a:cubicBezTo>
                  <a:cubicBezTo>
                    <a:pt x="21" y="12"/>
                    <a:pt x="21" y="12"/>
                    <a:pt x="22" y="13"/>
                  </a:cubicBezTo>
                  <a:cubicBezTo>
                    <a:pt x="22" y="16"/>
                    <a:pt x="22" y="19"/>
                    <a:pt x="22" y="22"/>
                  </a:cubicBezTo>
                  <a:cubicBezTo>
                    <a:pt x="21" y="25"/>
                    <a:pt x="24" y="30"/>
                    <a:pt x="18" y="31"/>
                  </a:cubicBezTo>
                  <a:cubicBezTo>
                    <a:pt x="13" y="31"/>
                    <a:pt x="8" y="32"/>
                    <a:pt x="5" y="26"/>
                  </a:cubicBezTo>
                  <a:cubicBezTo>
                    <a:pt x="0" y="17"/>
                    <a:pt x="4" y="4"/>
                    <a:pt x="12" y="0"/>
                  </a:cubicBezTo>
                  <a:cubicBezTo>
                    <a:pt x="14" y="0"/>
                    <a:pt x="15" y="0"/>
                    <a:pt x="17" y="0"/>
                  </a:cubicBezTo>
                  <a:close/>
                </a:path>
              </a:pathLst>
            </a:custGeom>
            <a:solidFill>
              <a:srgbClr val="92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013700" y="2933700"/>
              <a:ext cx="574675" cy="239713"/>
            </a:xfrm>
            <a:custGeom>
              <a:avLst/>
              <a:gdLst>
                <a:gd name="T0" fmla="*/ 30 w 32"/>
                <a:gd name="T1" fmla="*/ 11 h 13"/>
                <a:gd name="T2" fmla="*/ 3 w 32"/>
                <a:gd name="T3" fmla="*/ 13 h 13"/>
                <a:gd name="T4" fmla="*/ 1 w 32"/>
                <a:gd name="T5" fmla="*/ 8 h 13"/>
                <a:gd name="T6" fmla="*/ 27 w 32"/>
                <a:gd name="T7" fmla="*/ 3 h 13"/>
                <a:gd name="T8" fmla="*/ 31 w 32"/>
                <a:gd name="T9" fmla="*/ 10 h 13"/>
                <a:gd name="T10" fmla="*/ 30 w 32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3">
                  <a:moveTo>
                    <a:pt x="30" y="11"/>
                  </a:moveTo>
                  <a:cubicBezTo>
                    <a:pt x="21" y="9"/>
                    <a:pt x="12" y="9"/>
                    <a:pt x="3" y="13"/>
                  </a:cubicBezTo>
                  <a:cubicBezTo>
                    <a:pt x="1" y="12"/>
                    <a:pt x="0" y="10"/>
                    <a:pt x="1" y="8"/>
                  </a:cubicBezTo>
                  <a:cubicBezTo>
                    <a:pt x="9" y="0"/>
                    <a:pt x="18" y="0"/>
                    <a:pt x="27" y="3"/>
                  </a:cubicBezTo>
                  <a:cubicBezTo>
                    <a:pt x="31" y="4"/>
                    <a:pt x="32" y="6"/>
                    <a:pt x="31" y="10"/>
                  </a:cubicBezTo>
                  <a:cubicBezTo>
                    <a:pt x="31" y="10"/>
                    <a:pt x="31" y="11"/>
                    <a:pt x="30" y="11"/>
                  </a:cubicBezTo>
                  <a:close/>
                </a:path>
              </a:pathLst>
            </a:custGeom>
            <a:solidFill>
              <a:srgbClr val="91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551863" y="3100388"/>
              <a:ext cx="323850" cy="442913"/>
            </a:xfrm>
            <a:custGeom>
              <a:avLst/>
              <a:gdLst>
                <a:gd name="T0" fmla="*/ 0 w 18"/>
                <a:gd name="T1" fmla="*/ 2 h 24"/>
                <a:gd name="T2" fmla="*/ 1 w 18"/>
                <a:gd name="T3" fmla="*/ 1 h 24"/>
                <a:gd name="T4" fmla="*/ 10 w 18"/>
                <a:gd name="T5" fmla="*/ 6 h 24"/>
                <a:gd name="T6" fmla="*/ 17 w 18"/>
                <a:gd name="T7" fmla="*/ 23 h 24"/>
                <a:gd name="T8" fmla="*/ 11 w 18"/>
                <a:gd name="T9" fmla="*/ 24 h 24"/>
                <a:gd name="T10" fmla="*/ 0 w 18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2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6" y="0"/>
                    <a:pt x="8" y="1"/>
                    <a:pt x="10" y="6"/>
                  </a:cubicBezTo>
                  <a:cubicBezTo>
                    <a:pt x="11" y="12"/>
                    <a:pt x="18" y="16"/>
                    <a:pt x="17" y="23"/>
                  </a:cubicBezTo>
                  <a:cubicBezTo>
                    <a:pt x="15" y="24"/>
                    <a:pt x="13" y="24"/>
                    <a:pt x="11" y="24"/>
                  </a:cubicBezTo>
                  <a:cubicBezTo>
                    <a:pt x="11" y="15"/>
                    <a:pt x="6" y="9"/>
                    <a:pt x="0" y="2"/>
                  </a:cubicBezTo>
                  <a:close/>
                </a:path>
              </a:pathLst>
            </a:custGeom>
            <a:solidFill>
              <a:srgbClr val="96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797800" y="3081338"/>
              <a:ext cx="269875" cy="461963"/>
            </a:xfrm>
            <a:custGeom>
              <a:avLst/>
              <a:gdLst>
                <a:gd name="T0" fmla="*/ 13 w 15"/>
                <a:gd name="T1" fmla="*/ 0 h 25"/>
                <a:gd name="T2" fmla="*/ 15 w 15"/>
                <a:gd name="T3" fmla="*/ 5 h 25"/>
                <a:gd name="T4" fmla="*/ 5 w 15"/>
                <a:gd name="T5" fmla="*/ 24 h 25"/>
                <a:gd name="T6" fmla="*/ 0 w 15"/>
                <a:gd name="T7" fmla="*/ 24 h 25"/>
                <a:gd name="T8" fmla="*/ 13 w 1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13" y="0"/>
                  </a:moveTo>
                  <a:cubicBezTo>
                    <a:pt x="14" y="2"/>
                    <a:pt x="14" y="3"/>
                    <a:pt x="15" y="5"/>
                  </a:cubicBezTo>
                  <a:cubicBezTo>
                    <a:pt x="10" y="10"/>
                    <a:pt x="7" y="17"/>
                    <a:pt x="5" y="24"/>
                  </a:cubicBezTo>
                  <a:cubicBezTo>
                    <a:pt x="3" y="25"/>
                    <a:pt x="2" y="25"/>
                    <a:pt x="0" y="24"/>
                  </a:cubicBezTo>
                  <a:cubicBezTo>
                    <a:pt x="1" y="14"/>
                    <a:pt x="5" y="6"/>
                    <a:pt x="13" y="0"/>
                  </a:cubicBezTo>
                  <a:close/>
                </a:path>
              </a:pathLst>
            </a:custGeom>
            <a:solidFill>
              <a:srgbClr val="8C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713788" y="3579813"/>
              <a:ext cx="215900" cy="481013"/>
            </a:xfrm>
            <a:custGeom>
              <a:avLst/>
              <a:gdLst>
                <a:gd name="T0" fmla="*/ 11 w 12"/>
                <a:gd name="T1" fmla="*/ 14 h 26"/>
                <a:gd name="T2" fmla="*/ 11 w 12"/>
                <a:gd name="T3" fmla="*/ 22 h 26"/>
                <a:gd name="T4" fmla="*/ 6 w 12"/>
                <a:gd name="T5" fmla="*/ 26 h 26"/>
                <a:gd name="T6" fmla="*/ 0 w 12"/>
                <a:gd name="T7" fmla="*/ 22 h 26"/>
                <a:gd name="T8" fmla="*/ 0 w 12"/>
                <a:gd name="T9" fmla="*/ 7 h 26"/>
                <a:gd name="T10" fmla="*/ 6 w 12"/>
                <a:gd name="T11" fmla="*/ 0 h 26"/>
                <a:gd name="T12" fmla="*/ 12 w 12"/>
                <a:gd name="T13" fmla="*/ 7 h 26"/>
                <a:gd name="T14" fmla="*/ 12 w 12"/>
                <a:gd name="T15" fmla="*/ 14 h 26"/>
                <a:gd name="T16" fmla="*/ 11 w 12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6">
                  <a:moveTo>
                    <a:pt x="11" y="14"/>
                  </a:moveTo>
                  <a:cubicBezTo>
                    <a:pt x="11" y="16"/>
                    <a:pt x="11" y="19"/>
                    <a:pt x="11" y="22"/>
                  </a:cubicBezTo>
                  <a:cubicBezTo>
                    <a:pt x="11" y="25"/>
                    <a:pt x="9" y="26"/>
                    <a:pt x="6" y="26"/>
                  </a:cubicBezTo>
                  <a:cubicBezTo>
                    <a:pt x="3" y="26"/>
                    <a:pt x="0" y="25"/>
                    <a:pt x="0" y="22"/>
                  </a:cubicBezTo>
                  <a:cubicBezTo>
                    <a:pt x="0" y="17"/>
                    <a:pt x="0" y="12"/>
                    <a:pt x="0" y="7"/>
                  </a:cubicBezTo>
                  <a:cubicBezTo>
                    <a:pt x="0" y="3"/>
                    <a:pt x="1" y="0"/>
                    <a:pt x="6" y="0"/>
                  </a:cubicBezTo>
                  <a:cubicBezTo>
                    <a:pt x="11" y="1"/>
                    <a:pt x="12" y="3"/>
                    <a:pt x="12" y="7"/>
                  </a:cubicBezTo>
                  <a:cubicBezTo>
                    <a:pt x="12" y="9"/>
                    <a:pt x="12" y="12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708900" y="3579813"/>
              <a:ext cx="233363" cy="481013"/>
            </a:xfrm>
            <a:custGeom>
              <a:avLst/>
              <a:gdLst>
                <a:gd name="T0" fmla="*/ 13 w 13"/>
                <a:gd name="T1" fmla="*/ 8 h 26"/>
                <a:gd name="T2" fmla="*/ 13 w 13"/>
                <a:gd name="T3" fmla="*/ 10 h 26"/>
                <a:gd name="T4" fmla="*/ 13 w 13"/>
                <a:gd name="T5" fmla="*/ 20 h 26"/>
                <a:gd name="T6" fmla="*/ 6 w 13"/>
                <a:gd name="T7" fmla="*/ 26 h 26"/>
                <a:gd name="T8" fmla="*/ 2 w 13"/>
                <a:gd name="T9" fmla="*/ 20 h 26"/>
                <a:gd name="T10" fmla="*/ 2 w 13"/>
                <a:gd name="T11" fmla="*/ 9 h 26"/>
                <a:gd name="T12" fmla="*/ 7 w 13"/>
                <a:gd name="T13" fmla="*/ 0 h 26"/>
                <a:gd name="T14" fmla="*/ 13 w 13"/>
                <a:gd name="T1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6">
                  <a:moveTo>
                    <a:pt x="13" y="8"/>
                  </a:moveTo>
                  <a:cubicBezTo>
                    <a:pt x="13" y="9"/>
                    <a:pt x="13" y="9"/>
                    <a:pt x="13" y="10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1" y="26"/>
                    <a:pt x="2" y="23"/>
                    <a:pt x="2" y="20"/>
                  </a:cubicBezTo>
                  <a:cubicBezTo>
                    <a:pt x="2" y="16"/>
                    <a:pt x="2" y="13"/>
                    <a:pt x="2" y="9"/>
                  </a:cubicBezTo>
                  <a:cubicBezTo>
                    <a:pt x="2" y="6"/>
                    <a:pt x="0" y="1"/>
                    <a:pt x="7" y="0"/>
                  </a:cubicBezTo>
                  <a:cubicBezTo>
                    <a:pt x="13" y="0"/>
                    <a:pt x="12" y="5"/>
                    <a:pt x="13" y="8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91438" y="3690938"/>
              <a:ext cx="17463" cy="258763"/>
            </a:xfrm>
            <a:custGeom>
              <a:avLst/>
              <a:gdLst>
                <a:gd name="T0" fmla="*/ 0 w 1"/>
                <a:gd name="T1" fmla="*/ 13 h 14"/>
                <a:gd name="T2" fmla="*/ 0 w 1"/>
                <a:gd name="T3" fmla="*/ 0 h 14"/>
                <a:gd name="T4" fmla="*/ 1 w 1"/>
                <a:gd name="T5" fmla="*/ 1 h 14"/>
                <a:gd name="T6" fmla="*/ 1 w 1"/>
                <a:gd name="T7" fmla="*/ 14 h 14"/>
                <a:gd name="T8" fmla="*/ 0 w 1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4">
                  <a:moveTo>
                    <a:pt x="0" y="13"/>
                  </a:moveTo>
                  <a:cubicBezTo>
                    <a:pt x="0" y="9"/>
                    <a:pt x="0" y="5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5"/>
                    <a:pt x="1" y="9"/>
                    <a:pt x="1" y="14"/>
                  </a:cubicBezTo>
                  <a:cubicBezTo>
                    <a:pt x="0" y="14"/>
                    <a:pt x="0" y="14"/>
                    <a:pt x="0" y="13"/>
                  </a:cubicBezTo>
                  <a:close/>
                </a:path>
              </a:pathLst>
            </a:custGeom>
            <a:solidFill>
              <a:srgbClr val="91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139113" y="2952750"/>
              <a:ext cx="360363" cy="128588"/>
            </a:xfrm>
            <a:custGeom>
              <a:avLst/>
              <a:gdLst>
                <a:gd name="T0" fmla="*/ 20 w 20"/>
                <a:gd name="T1" fmla="*/ 7 h 7"/>
                <a:gd name="T2" fmla="*/ 0 w 20"/>
                <a:gd name="T3" fmla="*/ 6 h 7"/>
                <a:gd name="T4" fmla="*/ 20 w 2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cubicBezTo>
                    <a:pt x="13" y="5"/>
                    <a:pt x="7" y="5"/>
                    <a:pt x="0" y="6"/>
                  </a:cubicBezTo>
                  <a:cubicBezTo>
                    <a:pt x="7" y="2"/>
                    <a:pt x="13" y="0"/>
                    <a:pt x="20" y="7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5407024" y="3208140"/>
            <a:ext cx="1454150" cy="1163638"/>
            <a:chOff x="5051425" y="3155950"/>
            <a:chExt cx="1454150" cy="11636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051425" y="3470275"/>
              <a:ext cx="484188" cy="757238"/>
            </a:xfrm>
            <a:custGeom>
              <a:avLst/>
              <a:gdLst>
                <a:gd name="T0" fmla="*/ 18 w 27"/>
                <a:gd name="T1" fmla="*/ 38 h 41"/>
                <a:gd name="T2" fmla="*/ 13 w 27"/>
                <a:gd name="T3" fmla="*/ 41 h 41"/>
                <a:gd name="T4" fmla="*/ 3 w 27"/>
                <a:gd name="T5" fmla="*/ 8 h 41"/>
                <a:gd name="T6" fmla="*/ 15 w 27"/>
                <a:gd name="T7" fmla="*/ 2 h 41"/>
                <a:gd name="T8" fmla="*/ 18 w 27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18" y="38"/>
                  </a:moveTo>
                  <a:cubicBezTo>
                    <a:pt x="17" y="40"/>
                    <a:pt x="15" y="41"/>
                    <a:pt x="13" y="41"/>
                  </a:cubicBezTo>
                  <a:cubicBezTo>
                    <a:pt x="3" y="36"/>
                    <a:pt x="0" y="19"/>
                    <a:pt x="3" y="8"/>
                  </a:cubicBezTo>
                  <a:cubicBezTo>
                    <a:pt x="5" y="1"/>
                    <a:pt x="8" y="0"/>
                    <a:pt x="15" y="2"/>
                  </a:cubicBezTo>
                  <a:cubicBezTo>
                    <a:pt x="26" y="10"/>
                    <a:pt x="27" y="29"/>
                    <a:pt x="18" y="38"/>
                  </a:cubicBezTo>
                  <a:close/>
                </a:path>
              </a:pathLst>
            </a:custGeom>
            <a:solidFill>
              <a:srgbClr val="DE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321300" y="3470275"/>
              <a:ext cx="322263" cy="719138"/>
            </a:xfrm>
            <a:custGeom>
              <a:avLst/>
              <a:gdLst>
                <a:gd name="T0" fmla="*/ 3 w 18"/>
                <a:gd name="T1" fmla="*/ 38 h 39"/>
                <a:gd name="T2" fmla="*/ 0 w 18"/>
                <a:gd name="T3" fmla="*/ 3 h 39"/>
                <a:gd name="T4" fmla="*/ 2 w 18"/>
                <a:gd name="T5" fmla="*/ 1 h 39"/>
                <a:gd name="T6" fmla="*/ 6 w 18"/>
                <a:gd name="T7" fmla="*/ 3 h 39"/>
                <a:gd name="T8" fmla="*/ 16 w 18"/>
                <a:gd name="T9" fmla="*/ 0 h 39"/>
                <a:gd name="T10" fmla="*/ 18 w 18"/>
                <a:gd name="T11" fmla="*/ 1 h 39"/>
                <a:gd name="T12" fmla="*/ 18 w 18"/>
                <a:gd name="T13" fmla="*/ 3 h 39"/>
                <a:gd name="T14" fmla="*/ 15 w 18"/>
                <a:gd name="T15" fmla="*/ 9 h 39"/>
                <a:gd name="T16" fmla="*/ 14 w 18"/>
                <a:gd name="T17" fmla="*/ 28 h 39"/>
                <a:gd name="T18" fmla="*/ 11 w 18"/>
                <a:gd name="T19" fmla="*/ 32 h 39"/>
                <a:gd name="T20" fmla="*/ 3 w 18"/>
                <a:gd name="T2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9">
                  <a:moveTo>
                    <a:pt x="3" y="38"/>
                  </a:moveTo>
                  <a:cubicBezTo>
                    <a:pt x="9" y="26"/>
                    <a:pt x="9" y="14"/>
                    <a:pt x="0" y="3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3" y="2"/>
                    <a:pt x="5" y="2"/>
                    <a:pt x="6" y="3"/>
                  </a:cubicBezTo>
                  <a:cubicBezTo>
                    <a:pt x="11" y="6"/>
                    <a:pt x="12" y="0"/>
                    <a:pt x="16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8" y="5"/>
                    <a:pt x="16" y="7"/>
                    <a:pt x="15" y="9"/>
                  </a:cubicBezTo>
                  <a:cubicBezTo>
                    <a:pt x="13" y="15"/>
                    <a:pt x="16" y="22"/>
                    <a:pt x="14" y="28"/>
                  </a:cubicBezTo>
                  <a:cubicBezTo>
                    <a:pt x="14" y="30"/>
                    <a:pt x="13" y="31"/>
                    <a:pt x="11" y="32"/>
                  </a:cubicBezTo>
                  <a:cubicBezTo>
                    <a:pt x="10" y="35"/>
                    <a:pt x="8" y="39"/>
                    <a:pt x="3" y="38"/>
                  </a:cubicBezTo>
                  <a:close/>
                </a:path>
              </a:pathLst>
            </a:custGeom>
            <a:solidFill>
              <a:srgbClr val="7F4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822950" y="3228975"/>
              <a:ext cx="395288" cy="461963"/>
            </a:xfrm>
            <a:custGeom>
              <a:avLst/>
              <a:gdLst>
                <a:gd name="T0" fmla="*/ 4 w 22"/>
                <a:gd name="T1" fmla="*/ 0 h 25"/>
                <a:gd name="T2" fmla="*/ 14 w 22"/>
                <a:gd name="T3" fmla="*/ 16 h 25"/>
                <a:gd name="T4" fmla="*/ 21 w 22"/>
                <a:gd name="T5" fmla="*/ 14 h 25"/>
                <a:gd name="T6" fmla="*/ 22 w 22"/>
                <a:gd name="T7" fmla="*/ 15 h 25"/>
                <a:gd name="T8" fmla="*/ 18 w 22"/>
                <a:gd name="T9" fmla="*/ 22 h 25"/>
                <a:gd name="T10" fmla="*/ 10 w 22"/>
                <a:gd name="T11" fmla="*/ 24 h 25"/>
                <a:gd name="T12" fmla="*/ 7 w 22"/>
                <a:gd name="T13" fmla="*/ 20 h 25"/>
                <a:gd name="T14" fmla="*/ 6 w 22"/>
                <a:gd name="T15" fmla="*/ 18 h 25"/>
                <a:gd name="T16" fmla="*/ 8 w 22"/>
                <a:gd name="T17" fmla="*/ 15 h 25"/>
                <a:gd name="T18" fmla="*/ 7 w 22"/>
                <a:gd name="T19" fmla="*/ 10 h 25"/>
                <a:gd name="T20" fmla="*/ 6 w 22"/>
                <a:gd name="T21" fmla="*/ 16 h 25"/>
                <a:gd name="T22" fmla="*/ 2 w 22"/>
                <a:gd name="T23" fmla="*/ 2 h 25"/>
                <a:gd name="T24" fmla="*/ 4 w 22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10" y="4"/>
                    <a:pt x="13" y="9"/>
                    <a:pt x="14" y="16"/>
                  </a:cubicBezTo>
                  <a:cubicBezTo>
                    <a:pt x="17" y="15"/>
                    <a:pt x="19" y="14"/>
                    <a:pt x="21" y="14"/>
                  </a:cubicBezTo>
                  <a:cubicBezTo>
                    <a:pt x="22" y="14"/>
                    <a:pt x="22" y="15"/>
                    <a:pt x="22" y="15"/>
                  </a:cubicBezTo>
                  <a:cubicBezTo>
                    <a:pt x="22" y="19"/>
                    <a:pt x="21" y="21"/>
                    <a:pt x="18" y="22"/>
                  </a:cubicBezTo>
                  <a:cubicBezTo>
                    <a:pt x="15" y="22"/>
                    <a:pt x="13" y="25"/>
                    <a:pt x="10" y="24"/>
                  </a:cubicBezTo>
                  <a:cubicBezTo>
                    <a:pt x="9" y="23"/>
                    <a:pt x="8" y="22"/>
                    <a:pt x="7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7"/>
                    <a:pt x="7" y="16"/>
                    <a:pt x="8" y="15"/>
                  </a:cubicBezTo>
                  <a:cubicBezTo>
                    <a:pt x="12" y="13"/>
                    <a:pt x="7" y="11"/>
                    <a:pt x="7" y="10"/>
                  </a:cubicBezTo>
                  <a:cubicBezTo>
                    <a:pt x="8" y="12"/>
                    <a:pt x="9" y="14"/>
                    <a:pt x="6" y="16"/>
                  </a:cubicBezTo>
                  <a:cubicBezTo>
                    <a:pt x="0" y="13"/>
                    <a:pt x="1" y="8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814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051425" y="3395663"/>
              <a:ext cx="304800" cy="831850"/>
            </a:xfrm>
            <a:custGeom>
              <a:avLst/>
              <a:gdLst>
                <a:gd name="T0" fmla="*/ 17 w 17"/>
                <a:gd name="T1" fmla="*/ 5 h 45"/>
                <a:gd name="T2" fmla="*/ 15 w 17"/>
                <a:gd name="T3" fmla="*/ 7 h 45"/>
                <a:gd name="T4" fmla="*/ 4 w 17"/>
                <a:gd name="T5" fmla="*/ 15 h 45"/>
                <a:gd name="T6" fmla="*/ 13 w 17"/>
                <a:gd name="T7" fmla="*/ 45 h 45"/>
                <a:gd name="T8" fmla="*/ 1 w 17"/>
                <a:gd name="T9" fmla="*/ 27 h 45"/>
                <a:gd name="T10" fmla="*/ 2 w 17"/>
                <a:gd name="T11" fmla="*/ 10 h 45"/>
                <a:gd name="T12" fmla="*/ 17 w 17"/>
                <a:gd name="T13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5">
                  <a:moveTo>
                    <a:pt x="17" y="5"/>
                  </a:moveTo>
                  <a:cubicBezTo>
                    <a:pt x="16" y="5"/>
                    <a:pt x="16" y="6"/>
                    <a:pt x="15" y="7"/>
                  </a:cubicBezTo>
                  <a:cubicBezTo>
                    <a:pt x="8" y="5"/>
                    <a:pt x="5" y="7"/>
                    <a:pt x="4" y="15"/>
                  </a:cubicBezTo>
                  <a:cubicBezTo>
                    <a:pt x="2" y="26"/>
                    <a:pt x="5" y="36"/>
                    <a:pt x="13" y="45"/>
                  </a:cubicBezTo>
                  <a:cubicBezTo>
                    <a:pt x="3" y="42"/>
                    <a:pt x="3" y="34"/>
                    <a:pt x="1" y="27"/>
                  </a:cubicBezTo>
                  <a:cubicBezTo>
                    <a:pt x="0" y="21"/>
                    <a:pt x="1" y="15"/>
                    <a:pt x="2" y="10"/>
                  </a:cubicBezTo>
                  <a:cubicBezTo>
                    <a:pt x="6" y="5"/>
                    <a:pt x="10" y="0"/>
                    <a:pt x="17" y="5"/>
                  </a:cubicBezTo>
                  <a:close/>
                </a:path>
              </a:pathLst>
            </a:custGeom>
            <a:solidFill>
              <a:srgbClr val="7B7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930900" y="3562350"/>
              <a:ext cx="198438" cy="534988"/>
            </a:xfrm>
            <a:custGeom>
              <a:avLst/>
              <a:gdLst>
                <a:gd name="T0" fmla="*/ 4 w 11"/>
                <a:gd name="T1" fmla="*/ 4 h 29"/>
                <a:gd name="T2" fmla="*/ 8 w 11"/>
                <a:gd name="T3" fmla="*/ 3 h 29"/>
                <a:gd name="T4" fmla="*/ 11 w 11"/>
                <a:gd name="T5" fmla="*/ 5 h 29"/>
                <a:gd name="T6" fmla="*/ 11 w 11"/>
                <a:gd name="T7" fmla="*/ 6 h 29"/>
                <a:gd name="T8" fmla="*/ 10 w 11"/>
                <a:gd name="T9" fmla="*/ 20 h 29"/>
                <a:gd name="T10" fmla="*/ 10 w 11"/>
                <a:gd name="T11" fmla="*/ 22 h 29"/>
                <a:gd name="T12" fmla="*/ 6 w 11"/>
                <a:gd name="T13" fmla="*/ 29 h 29"/>
                <a:gd name="T14" fmla="*/ 4 w 11"/>
                <a:gd name="T15" fmla="*/ 26 h 29"/>
                <a:gd name="T16" fmla="*/ 1 w 11"/>
                <a:gd name="T17" fmla="*/ 22 h 29"/>
                <a:gd name="T18" fmla="*/ 4 w 11"/>
                <a:gd name="T1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4" y="4"/>
                  </a:moveTo>
                  <a:cubicBezTo>
                    <a:pt x="6" y="5"/>
                    <a:pt x="7" y="5"/>
                    <a:pt x="8" y="3"/>
                  </a:cubicBezTo>
                  <a:cubicBezTo>
                    <a:pt x="10" y="0"/>
                    <a:pt x="11" y="3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9" y="10"/>
                    <a:pt x="9" y="15"/>
                    <a:pt x="10" y="20"/>
                  </a:cubicBezTo>
                  <a:cubicBezTo>
                    <a:pt x="10" y="21"/>
                    <a:pt x="10" y="21"/>
                    <a:pt x="10" y="22"/>
                  </a:cubicBezTo>
                  <a:cubicBezTo>
                    <a:pt x="9" y="25"/>
                    <a:pt x="8" y="27"/>
                    <a:pt x="6" y="29"/>
                  </a:cubicBezTo>
                  <a:cubicBezTo>
                    <a:pt x="5" y="28"/>
                    <a:pt x="5" y="27"/>
                    <a:pt x="4" y="26"/>
                  </a:cubicBezTo>
                  <a:cubicBezTo>
                    <a:pt x="2" y="26"/>
                    <a:pt x="1" y="24"/>
                    <a:pt x="1" y="22"/>
                  </a:cubicBezTo>
                  <a:cubicBezTo>
                    <a:pt x="0" y="16"/>
                    <a:pt x="0" y="10"/>
                    <a:pt x="4" y="4"/>
                  </a:cubicBezTo>
                  <a:close/>
                </a:path>
              </a:pathLst>
            </a:custGeom>
            <a:solidFill>
              <a:srgbClr val="A65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200775" y="3414713"/>
              <a:ext cx="304800" cy="738188"/>
            </a:xfrm>
            <a:custGeom>
              <a:avLst/>
              <a:gdLst>
                <a:gd name="T0" fmla="*/ 0 w 17"/>
                <a:gd name="T1" fmla="*/ 6 h 40"/>
                <a:gd name="T2" fmla="*/ 0 w 17"/>
                <a:gd name="T3" fmla="*/ 4 h 40"/>
                <a:gd name="T4" fmla="*/ 13 w 17"/>
                <a:gd name="T5" fmla="*/ 9 h 40"/>
                <a:gd name="T6" fmla="*/ 9 w 17"/>
                <a:gd name="T7" fmla="*/ 40 h 40"/>
                <a:gd name="T8" fmla="*/ 8 w 17"/>
                <a:gd name="T9" fmla="*/ 38 h 40"/>
                <a:gd name="T10" fmla="*/ 9 w 17"/>
                <a:gd name="T11" fmla="*/ 11 h 40"/>
                <a:gd name="T12" fmla="*/ 8 w 17"/>
                <a:gd name="T13" fmla="*/ 9 h 40"/>
                <a:gd name="T14" fmla="*/ 0 w 17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0">
                  <a:moveTo>
                    <a:pt x="0" y="6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7" y="0"/>
                    <a:pt x="11" y="3"/>
                    <a:pt x="13" y="9"/>
                  </a:cubicBezTo>
                  <a:cubicBezTo>
                    <a:pt x="17" y="20"/>
                    <a:pt x="17" y="30"/>
                    <a:pt x="9" y="40"/>
                  </a:cubicBezTo>
                  <a:cubicBezTo>
                    <a:pt x="8" y="40"/>
                    <a:pt x="8" y="39"/>
                    <a:pt x="8" y="38"/>
                  </a:cubicBezTo>
                  <a:cubicBezTo>
                    <a:pt x="9" y="29"/>
                    <a:pt x="14" y="21"/>
                    <a:pt x="9" y="11"/>
                  </a:cubicBezTo>
                  <a:cubicBezTo>
                    <a:pt x="9" y="11"/>
                    <a:pt x="9" y="10"/>
                    <a:pt x="8" y="9"/>
                  </a:cubicBezTo>
                  <a:cubicBezTo>
                    <a:pt x="7" y="6"/>
                    <a:pt x="3" y="7"/>
                    <a:pt x="0" y="6"/>
                  </a:cubicBezTo>
                  <a:close/>
                </a:path>
              </a:pathLst>
            </a:custGeom>
            <a:solidFill>
              <a:srgbClr val="77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518150" y="3986213"/>
              <a:ext cx="485775" cy="333375"/>
            </a:xfrm>
            <a:custGeom>
              <a:avLst/>
              <a:gdLst>
                <a:gd name="T0" fmla="*/ 26 w 27"/>
                <a:gd name="T1" fmla="*/ 0 h 18"/>
                <a:gd name="T2" fmla="*/ 27 w 27"/>
                <a:gd name="T3" fmla="*/ 3 h 18"/>
                <a:gd name="T4" fmla="*/ 26 w 27"/>
                <a:gd name="T5" fmla="*/ 5 h 18"/>
                <a:gd name="T6" fmla="*/ 3 w 27"/>
                <a:gd name="T7" fmla="*/ 5 h 18"/>
                <a:gd name="T8" fmla="*/ 0 w 27"/>
                <a:gd name="T9" fmla="*/ 4 h 18"/>
                <a:gd name="T10" fmla="*/ 2 w 27"/>
                <a:gd name="T11" fmla="*/ 0 h 18"/>
                <a:gd name="T12" fmla="*/ 8 w 27"/>
                <a:gd name="T13" fmla="*/ 5 h 18"/>
                <a:gd name="T14" fmla="*/ 20 w 27"/>
                <a:gd name="T15" fmla="*/ 5 h 18"/>
                <a:gd name="T16" fmla="*/ 26 w 2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">
                  <a:moveTo>
                    <a:pt x="26" y="0"/>
                  </a:moveTo>
                  <a:cubicBezTo>
                    <a:pt x="26" y="1"/>
                    <a:pt x="27" y="2"/>
                    <a:pt x="27" y="3"/>
                  </a:cubicBezTo>
                  <a:cubicBezTo>
                    <a:pt x="27" y="4"/>
                    <a:pt x="26" y="4"/>
                    <a:pt x="26" y="5"/>
                  </a:cubicBezTo>
                  <a:cubicBezTo>
                    <a:pt x="16" y="18"/>
                    <a:pt x="12" y="18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5" y="1"/>
                    <a:pt x="6" y="3"/>
                    <a:pt x="8" y="5"/>
                  </a:cubicBezTo>
                  <a:cubicBezTo>
                    <a:pt x="12" y="11"/>
                    <a:pt x="15" y="11"/>
                    <a:pt x="20" y="5"/>
                  </a:cubicBezTo>
                  <a:cubicBezTo>
                    <a:pt x="22" y="3"/>
                    <a:pt x="22" y="0"/>
                    <a:pt x="26" y="0"/>
                  </a:cubicBezTo>
                  <a:close/>
                </a:path>
              </a:pathLst>
            </a:custGeom>
            <a:solidFill>
              <a:srgbClr val="7E7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38850" y="3968750"/>
              <a:ext cx="125413" cy="220663"/>
            </a:xfrm>
            <a:custGeom>
              <a:avLst/>
              <a:gdLst>
                <a:gd name="T0" fmla="*/ 0 w 7"/>
                <a:gd name="T1" fmla="*/ 7 h 12"/>
                <a:gd name="T2" fmla="*/ 3 w 7"/>
                <a:gd name="T3" fmla="*/ 0 h 12"/>
                <a:gd name="T4" fmla="*/ 7 w 7"/>
                <a:gd name="T5" fmla="*/ 10 h 12"/>
                <a:gd name="T6" fmla="*/ 5 w 7"/>
                <a:gd name="T7" fmla="*/ 11 h 12"/>
                <a:gd name="T8" fmla="*/ 0 w 7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7"/>
                  </a:moveTo>
                  <a:cubicBezTo>
                    <a:pt x="0" y="4"/>
                    <a:pt x="1" y="2"/>
                    <a:pt x="3" y="0"/>
                  </a:cubicBezTo>
                  <a:cubicBezTo>
                    <a:pt x="6" y="2"/>
                    <a:pt x="7" y="6"/>
                    <a:pt x="7" y="10"/>
                  </a:cubicBezTo>
                  <a:cubicBezTo>
                    <a:pt x="7" y="11"/>
                    <a:pt x="6" y="12"/>
                    <a:pt x="5" y="11"/>
                  </a:cubicBezTo>
                  <a:cubicBezTo>
                    <a:pt x="2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77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643563" y="3155950"/>
              <a:ext cx="252413" cy="128588"/>
            </a:xfrm>
            <a:custGeom>
              <a:avLst/>
              <a:gdLst>
                <a:gd name="T0" fmla="*/ 14 w 14"/>
                <a:gd name="T1" fmla="*/ 4 h 7"/>
                <a:gd name="T2" fmla="*/ 14 w 14"/>
                <a:gd name="T3" fmla="*/ 7 h 7"/>
                <a:gd name="T4" fmla="*/ 1 w 14"/>
                <a:gd name="T5" fmla="*/ 5 h 7"/>
                <a:gd name="T6" fmla="*/ 1 w 14"/>
                <a:gd name="T7" fmla="*/ 3 h 7"/>
                <a:gd name="T8" fmla="*/ 11 w 14"/>
                <a:gd name="T9" fmla="*/ 0 h 7"/>
                <a:gd name="T10" fmla="*/ 14 w 14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5"/>
                    <a:pt x="14" y="6"/>
                    <a:pt x="14" y="7"/>
                  </a:cubicBezTo>
                  <a:cubicBezTo>
                    <a:pt x="10" y="5"/>
                    <a:pt x="5" y="5"/>
                    <a:pt x="1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0"/>
                    <a:pt x="7" y="0"/>
                    <a:pt x="11" y="0"/>
                  </a:cubicBezTo>
                  <a:cubicBezTo>
                    <a:pt x="12" y="1"/>
                    <a:pt x="13" y="3"/>
                    <a:pt x="14" y="4"/>
                  </a:cubicBezTo>
                  <a:close/>
                </a:path>
              </a:pathLst>
            </a:custGeom>
            <a:solidFill>
              <a:srgbClr val="706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129338" y="4133850"/>
              <a:ext cx="233363" cy="130175"/>
            </a:xfrm>
            <a:custGeom>
              <a:avLst/>
              <a:gdLst>
                <a:gd name="T0" fmla="*/ 0 w 13"/>
                <a:gd name="T1" fmla="*/ 2 h 7"/>
                <a:gd name="T2" fmla="*/ 1 w 13"/>
                <a:gd name="T3" fmla="*/ 0 h 7"/>
                <a:gd name="T4" fmla="*/ 12 w 13"/>
                <a:gd name="T5" fmla="*/ 0 h 7"/>
                <a:gd name="T6" fmla="*/ 13 w 13"/>
                <a:gd name="T7" fmla="*/ 1 h 7"/>
                <a:gd name="T8" fmla="*/ 0 w 1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5" y="0"/>
                    <a:pt x="9" y="1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9" y="7"/>
                    <a:pt x="5" y="6"/>
                    <a:pt x="0" y="2"/>
                  </a:cubicBezTo>
                  <a:close/>
                </a:path>
              </a:pathLst>
            </a:custGeom>
            <a:solidFill>
              <a:srgbClr val="75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464175" y="3211513"/>
              <a:ext cx="269875" cy="350838"/>
            </a:xfrm>
            <a:custGeom>
              <a:avLst/>
              <a:gdLst>
                <a:gd name="T0" fmla="*/ 11 w 15"/>
                <a:gd name="T1" fmla="*/ 0 h 19"/>
                <a:gd name="T2" fmla="*/ 11 w 15"/>
                <a:gd name="T3" fmla="*/ 2 h 19"/>
                <a:gd name="T4" fmla="*/ 9 w 15"/>
                <a:gd name="T5" fmla="*/ 15 h 19"/>
                <a:gd name="T6" fmla="*/ 8 w 15"/>
                <a:gd name="T7" fmla="*/ 15 h 19"/>
                <a:gd name="T8" fmla="*/ 5 w 15"/>
                <a:gd name="T9" fmla="*/ 14 h 19"/>
                <a:gd name="T10" fmla="*/ 0 w 15"/>
                <a:gd name="T11" fmla="*/ 17 h 19"/>
                <a:gd name="T12" fmla="*/ 11 w 1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1" y="0"/>
                  </a:moveTo>
                  <a:cubicBezTo>
                    <a:pt x="11" y="1"/>
                    <a:pt x="11" y="2"/>
                    <a:pt x="11" y="2"/>
                  </a:cubicBezTo>
                  <a:cubicBezTo>
                    <a:pt x="14" y="7"/>
                    <a:pt x="15" y="12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7" y="15"/>
                    <a:pt x="8" y="11"/>
                    <a:pt x="5" y="14"/>
                  </a:cubicBezTo>
                  <a:cubicBezTo>
                    <a:pt x="4" y="15"/>
                    <a:pt x="4" y="19"/>
                    <a:pt x="0" y="17"/>
                  </a:cubicBezTo>
                  <a:cubicBezTo>
                    <a:pt x="2" y="10"/>
                    <a:pt x="4" y="4"/>
                    <a:pt x="11" y="0"/>
                  </a:cubicBezTo>
                  <a:close/>
                </a:path>
              </a:pathLst>
            </a:custGeom>
            <a:solidFill>
              <a:srgbClr val="824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429250" y="3359150"/>
              <a:ext cx="233363" cy="276225"/>
            </a:xfrm>
            <a:custGeom>
              <a:avLst/>
              <a:gdLst>
                <a:gd name="T0" fmla="*/ 2 w 13"/>
                <a:gd name="T1" fmla="*/ 9 h 15"/>
                <a:gd name="T2" fmla="*/ 9 w 13"/>
                <a:gd name="T3" fmla="*/ 0 h 15"/>
                <a:gd name="T4" fmla="*/ 10 w 13"/>
                <a:gd name="T5" fmla="*/ 7 h 15"/>
                <a:gd name="T6" fmla="*/ 0 w 13"/>
                <a:gd name="T7" fmla="*/ 9 h 15"/>
                <a:gd name="T8" fmla="*/ 2 w 13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2" y="9"/>
                  </a:moveTo>
                  <a:cubicBezTo>
                    <a:pt x="7" y="8"/>
                    <a:pt x="5" y="1"/>
                    <a:pt x="9" y="0"/>
                  </a:cubicBezTo>
                  <a:cubicBezTo>
                    <a:pt x="13" y="2"/>
                    <a:pt x="9" y="5"/>
                    <a:pt x="10" y="7"/>
                  </a:cubicBezTo>
                  <a:cubicBezTo>
                    <a:pt x="7" y="8"/>
                    <a:pt x="5" y="15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lose/>
                </a:path>
              </a:pathLst>
            </a:custGeom>
            <a:solidFill>
              <a:srgbClr val="D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195888" y="3838575"/>
              <a:ext cx="142875" cy="74613"/>
            </a:xfrm>
            <a:custGeom>
              <a:avLst/>
              <a:gdLst>
                <a:gd name="T0" fmla="*/ 0 w 8"/>
                <a:gd name="T1" fmla="*/ 3 h 4"/>
                <a:gd name="T2" fmla="*/ 8 w 8"/>
                <a:gd name="T3" fmla="*/ 2 h 4"/>
                <a:gd name="T4" fmla="*/ 0 w 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cubicBezTo>
                    <a:pt x="2" y="0"/>
                    <a:pt x="5" y="0"/>
                    <a:pt x="8" y="2"/>
                  </a:cubicBezTo>
                  <a:cubicBezTo>
                    <a:pt x="5" y="4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8A8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176838" y="4024313"/>
              <a:ext cx="198438" cy="73025"/>
            </a:xfrm>
            <a:custGeom>
              <a:avLst/>
              <a:gdLst>
                <a:gd name="T0" fmla="*/ 0 w 11"/>
                <a:gd name="T1" fmla="*/ 3 h 4"/>
                <a:gd name="T2" fmla="*/ 11 w 11"/>
                <a:gd name="T3" fmla="*/ 1 h 4"/>
                <a:gd name="T4" fmla="*/ 0 w 11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5" y="0"/>
                    <a:pt x="7" y="0"/>
                    <a:pt x="11" y="1"/>
                  </a:cubicBezTo>
                  <a:cubicBezTo>
                    <a:pt x="8" y="4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7C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518150" y="3579813"/>
              <a:ext cx="485775" cy="703263"/>
            </a:xfrm>
            <a:custGeom>
              <a:avLst/>
              <a:gdLst>
                <a:gd name="T0" fmla="*/ 26 w 27"/>
                <a:gd name="T1" fmla="*/ 22 h 38"/>
                <a:gd name="T2" fmla="*/ 2 w 27"/>
                <a:gd name="T3" fmla="*/ 22 h 38"/>
                <a:gd name="T4" fmla="*/ 1 w 27"/>
                <a:gd name="T5" fmla="*/ 6 h 38"/>
                <a:gd name="T6" fmla="*/ 4 w 27"/>
                <a:gd name="T7" fmla="*/ 0 h 38"/>
                <a:gd name="T8" fmla="*/ 6 w 27"/>
                <a:gd name="T9" fmla="*/ 6 h 38"/>
                <a:gd name="T10" fmla="*/ 15 w 27"/>
                <a:gd name="T11" fmla="*/ 12 h 38"/>
                <a:gd name="T12" fmla="*/ 22 w 27"/>
                <a:gd name="T13" fmla="*/ 5 h 38"/>
                <a:gd name="T14" fmla="*/ 24 w 27"/>
                <a:gd name="T15" fmla="*/ 0 h 38"/>
                <a:gd name="T16" fmla="*/ 27 w 27"/>
                <a:gd name="T17" fmla="*/ 3 h 38"/>
                <a:gd name="T18" fmla="*/ 26 w 27"/>
                <a:gd name="T1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8">
                  <a:moveTo>
                    <a:pt x="26" y="22"/>
                  </a:moveTo>
                  <a:cubicBezTo>
                    <a:pt x="15" y="38"/>
                    <a:pt x="13" y="38"/>
                    <a:pt x="2" y="22"/>
                  </a:cubicBezTo>
                  <a:cubicBezTo>
                    <a:pt x="2" y="17"/>
                    <a:pt x="3" y="11"/>
                    <a:pt x="1" y="6"/>
                  </a:cubicBezTo>
                  <a:cubicBezTo>
                    <a:pt x="0" y="3"/>
                    <a:pt x="2" y="2"/>
                    <a:pt x="4" y="0"/>
                  </a:cubicBezTo>
                  <a:cubicBezTo>
                    <a:pt x="5" y="2"/>
                    <a:pt x="6" y="4"/>
                    <a:pt x="6" y="6"/>
                  </a:cubicBezTo>
                  <a:cubicBezTo>
                    <a:pt x="8" y="10"/>
                    <a:pt x="10" y="12"/>
                    <a:pt x="15" y="12"/>
                  </a:cubicBezTo>
                  <a:cubicBezTo>
                    <a:pt x="19" y="12"/>
                    <a:pt x="21" y="9"/>
                    <a:pt x="22" y="5"/>
                  </a:cubicBezTo>
                  <a:cubicBezTo>
                    <a:pt x="22" y="3"/>
                    <a:pt x="22" y="1"/>
                    <a:pt x="24" y="0"/>
                  </a:cubicBezTo>
                  <a:cubicBezTo>
                    <a:pt x="25" y="1"/>
                    <a:pt x="26" y="2"/>
                    <a:pt x="27" y="3"/>
                  </a:cubicBezTo>
                  <a:cubicBezTo>
                    <a:pt x="27" y="9"/>
                    <a:pt x="26" y="16"/>
                    <a:pt x="26" y="22"/>
                  </a:cubicBezTo>
                  <a:close/>
                </a:path>
              </a:pathLst>
            </a:custGeom>
            <a:solidFill>
              <a:srgbClr val="D9D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572125" y="3395663"/>
              <a:ext cx="395288" cy="461963"/>
            </a:xfrm>
            <a:custGeom>
              <a:avLst/>
              <a:gdLst>
                <a:gd name="T0" fmla="*/ 21 w 22"/>
                <a:gd name="T1" fmla="*/ 10 h 25"/>
                <a:gd name="T2" fmla="*/ 16 w 22"/>
                <a:gd name="T3" fmla="*/ 24 h 25"/>
                <a:gd name="T4" fmla="*/ 4 w 22"/>
                <a:gd name="T5" fmla="*/ 22 h 25"/>
                <a:gd name="T6" fmla="*/ 1 w 22"/>
                <a:gd name="T7" fmla="*/ 10 h 25"/>
                <a:gd name="T8" fmla="*/ 3 w 22"/>
                <a:gd name="T9" fmla="*/ 8 h 25"/>
                <a:gd name="T10" fmla="*/ 21 w 22"/>
                <a:gd name="T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5">
                  <a:moveTo>
                    <a:pt x="21" y="10"/>
                  </a:moveTo>
                  <a:cubicBezTo>
                    <a:pt x="22" y="15"/>
                    <a:pt x="21" y="21"/>
                    <a:pt x="16" y="24"/>
                  </a:cubicBezTo>
                  <a:cubicBezTo>
                    <a:pt x="12" y="25"/>
                    <a:pt x="8" y="25"/>
                    <a:pt x="4" y="22"/>
                  </a:cubicBezTo>
                  <a:cubicBezTo>
                    <a:pt x="0" y="19"/>
                    <a:pt x="1" y="15"/>
                    <a:pt x="1" y="10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9" y="0"/>
                    <a:pt x="14" y="1"/>
                    <a:pt x="21" y="10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626100" y="3173413"/>
              <a:ext cx="323850" cy="406400"/>
            </a:xfrm>
            <a:custGeom>
              <a:avLst/>
              <a:gdLst>
                <a:gd name="T0" fmla="*/ 18 w 18"/>
                <a:gd name="T1" fmla="*/ 22 h 22"/>
                <a:gd name="T2" fmla="*/ 0 w 18"/>
                <a:gd name="T3" fmla="*/ 20 h 22"/>
                <a:gd name="T4" fmla="*/ 0 w 18"/>
                <a:gd name="T5" fmla="*/ 17 h 22"/>
                <a:gd name="T6" fmla="*/ 2 w 18"/>
                <a:gd name="T7" fmla="*/ 4 h 22"/>
                <a:gd name="T8" fmla="*/ 15 w 18"/>
                <a:gd name="T9" fmla="*/ 6 h 22"/>
                <a:gd name="T10" fmla="*/ 18 w 18"/>
                <a:gd name="T11" fmla="*/ 19 h 22"/>
                <a:gd name="T12" fmla="*/ 18 w 18"/>
                <a:gd name="T13" fmla="*/ 19 h 22"/>
                <a:gd name="T14" fmla="*/ 18 w 18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8" y="22"/>
                  </a:moveTo>
                  <a:cubicBezTo>
                    <a:pt x="13" y="17"/>
                    <a:pt x="7" y="14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4" y="13"/>
                    <a:pt x="1" y="9"/>
                    <a:pt x="2" y="4"/>
                  </a:cubicBezTo>
                  <a:cubicBezTo>
                    <a:pt x="7" y="0"/>
                    <a:pt x="11" y="0"/>
                    <a:pt x="15" y="6"/>
                  </a:cubicBezTo>
                  <a:cubicBezTo>
                    <a:pt x="14" y="11"/>
                    <a:pt x="13" y="16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1"/>
                    <a:pt x="18" y="22"/>
                  </a:cubicBezTo>
                  <a:close/>
                </a:path>
              </a:pathLst>
            </a:custGeom>
            <a:solidFill>
              <a:srgbClr val="D9D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075363" y="3470275"/>
              <a:ext cx="412750" cy="757238"/>
            </a:xfrm>
            <a:custGeom>
              <a:avLst/>
              <a:gdLst>
                <a:gd name="T0" fmla="*/ 15 w 23"/>
                <a:gd name="T1" fmla="*/ 36 h 41"/>
                <a:gd name="T2" fmla="*/ 4 w 23"/>
                <a:gd name="T3" fmla="*/ 36 h 41"/>
                <a:gd name="T4" fmla="*/ 1 w 23"/>
                <a:gd name="T5" fmla="*/ 27 h 41"/>
                <a:gd name="T6" fmla="*/ 1 w 23"/>
                <a:gd name="T7" fmla="*/ 25 h 41"/>
                <a:gd name="T8" fmla="*/ 3 w 23"/>
                <a:gd name="T9" fmla="*/ 9 h 41"/>
                <a:gd name="T10" fmla="*/ 3 w 23"/>
                <a:gd name="T11" fmla="*/ 10 h 41"/>
                <a:gd name="T12" fmla="*/ 7 w 23"/>
                <a:gd name="T13" fmla="*/ 3 h 41"/>
                <a:gd name="T14" fmla="*/ 17 w 23"/>
                <a:gd name="T15" fmla="*/ 6 h 41"/>
                <a:gd name="T16" fmla="*/ 12 w 23"/>
                <a:gd name="T17" fmla="*/ 7 h 41"/>
                <a:gd name="T18" fmla="*/ 17 w 23"/>
                <a:gd name="T19" fmla="*/ 6 h 41"/>
                <a:gd name="T20" fmla="*/ 15 w 23"/>
                <a:gd name="T21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41">
                  <a:moveTo>
                    <a:pt x="15" y="36"/>
                  </a:moveTo>
                  <a:cubicBezTo>
                    <a:pt x="12" y="39"/>
                    <a:pt x="8" y="41"/>
                    <a:pt x="4" y="36"/>
                  </a:cubicBezTo>
                  <a:cubicBezTo>
                    <a:pt x="3" y="33"/>
                    <a:pt x="2" y="30"/>
                    <a:pt x="1" y="27"/>
                  </a:cubicBezTo>
                  <a:cubicBezTo>
                    <a:pt x="1" y="26"/>
                    <a:pt x="1" y="26"/>
                    <a:pt x="1" y="25"/>
                  </a:cubicBezTo>
                  <a:cubicBezTo>
                    <a:pt x="0" y="19"/>
                    <a:pt x="0" y="14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5" y="7"/>
                    <a:pt x="6" y="5"/>
                    <a:pt x="7" y="3"/>
                  </a:cubicBezTo>
                  <a:cubicBezTo>
                    <a:pt x="12" y="0"/>
                    <a:pt x="15" y="1"/>
                    <a:pt x="17" y="6"/>
                  </a:cubicBezTo>
                  <a:cubicBezTo>
                    <a:pt x="16" y="7"/>
                    <a:pt x="14" y="8"/>
                    <a:pt x="12" y="7"/>
                  </a:cubicBezTo>
                  <a:cubicBezTo>
                    <a:pt x="14" y="8"/>
                    <a:pt x="16" y="7"/>
                    <a:pt x="17" y="6"/>
                  </a:cubicBezTo>
                  <a:cubicBezTo>
                    <a:pt x="23" y="16"/>
                    <a:pt x="19" y="26"/>
                    <a:pt x="15" y="36"/>
                  </a:cubicBezTo>
                  <a:close/>
                </a:path>
              </a:pathLst>
            </a:custGeom>
            <a:solidFill>
              <a:srgbClr val="DC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895975" y="3322638"/>
              <a:ext cx="142875" cy="257175"/>
            </a:xfrm>
            <a:custGeom>
              <a:avLst/>
              <a:gdLst>
                <a:gd name="T0" fmla="*/ 3 w 8"/>
                <a:gd name="T1" fmla="*/ 11 h 14"/>
                <a:gd name="T2" fmla="*/ 2 w 8"/>
                <a:gd name="T3" fmla="*/ 0 h 14"/>
                <a:gd name="T4" fmla="*/ 8 w 8"/>
                <a:gd name="T5" fmla="*/ 12 h 14"/>
                <a:gd name="T6" fmla="*/ 3 w 8"/>
                <a:gd name="T7" fmla="*/ 11 h 14"/>
                <a:gd name="T8" fmla="*/ 3 w 8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3" y="11"/>
                  </a:moveTo>
                  <a:cubicBezTo>
                    <a:pt x="3" y="8"/>
                    <a:pt x="0" y="4"/>
                    <a:pt x="2" y="0"/>
                  </a:cubicBezTo>
                  <a:cubicBezTo>
                    <a:pt x="5" y="4"/>
                    <a:pt x="8" y="8"/>
                    <a:pt x="8" y="12"/>
                  </a:cubicBezTo>
                  <a:cubicBezTo>
                    <a:pt x="5" y="14"/>
                    <a:pt x="5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solidFill>
              <a:srgbClr val="D25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038850" y="3635375"/>
              <a:ext cx="90488" cy="295275"/>
            </a:xfrm>
            <a:custGeom>
              <a:avLst/>
              <a:gdLst>
                <a:gd name="T0" fmla="*/ 5 w 5"/>
                <a:gd name="T1" fmla="*/ 0 h 16"/>
                <a:gd name="T2" fmla="*/ 3 w 5"/>
                <a:gd name="T3" fmla="*/ 16 h 16"/>
                <a:gd name="T4" fmla="*/ 5 w 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5"/>
                    <a:pt x="4" y="11"/>
                    <a:pt x="3" y="16"/>
                  </a:cubicBezTo>
                  <a:cubicBezTo>
                    <a:pt x="1" y="10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77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6183313" y="3838575"/>
              <a:ext cx="179388" cy="74613"/>
            </a:xfrm>
            <a:custGeom>
              <a:avLst/>
              <a:gdLst>
                <a:gd name="T0" fmla="*/ 10 w 10"/>
                <a:gd name="T1" fmla="*/ 3 h 4"/>
                <a:gd name="T2" fmla="*/ 0 w 10"/>
                <a:gd name="T3" fmla="*/ 1 h 4"/>
                <a:gd name="T4" fmla="*/ 10 w 10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3"/>
                  </a:moveTo>
                  <a:cubicBezTo>
                    <a:pt x="6" y="4"/>
                    <a:pt x="4" y="4"/>
                    <a:pt x="0" y="1"/>
                  </a:cubicBezTo>
                  <a:cubicBezTo>
                    <a:pt x="4" y="0"/>
                    <a:pt x="7" y="0"/>
                    <a:pt x="10" y="3"/>
                  </a:cubicBezTo>
                  <a:close/>
                </a:path>
              </a:pathLst>
            </a:custGeom>
            <a:solidFill>
              <a:srgbClr val="85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218238" y="3746500"/>
              <a:ext cx="161925" cy="74613"/>
            </a:xfrm>
            <a:custGeom>
              <a:avLst/>
              <a:gdLst>
                <a:gd name="T0" fmla="*/ 0 w 9"/>
                <a:gd name="T1" fmla="*/ 1 h 4"/>
                <a:gd name="T2" fmla="*/ 9 w 9"/>
                <a:gd name="T3" fmla="*/ 2 h 4"/>
                <a:gd name="T4" fmla="*/ 0 w 9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3" y="0"/>
                    <a:pt x="5" y="0"/>
                    <a:pt x="9" y="2"/>
                  </a:cubicBezTo>
                  <a:cubicBezTo>
                    <a:pt x="5" y="4"/>
                    <a:pt x="3" y="4"/>
                    <a:pt x="0" y="1"/>
                  </a:cubicBezTo>
                  <a:close/>
                </a:path>
              </a:pathLst>
            </a:custGeom>
            <a:solidFill>
              <a:srgbClr val="7B7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218238" y="3654425"/>
              <a:ext cx="144463" cy="73025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5" y="4"/>
                    <a:pt x="5" y="4"/>
                    <a:pt x="0" y="1"/>
                  </a:cubicBezTo>
                  <a:close/>
                </a:path>
              </a:pathLst>
            </a:custGeom>
            <a:solidFill>
              <a:srgbClr val="858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237288" y="3562350"/>
              <a:ext cx="142875" cy="128588"/>
            </a:xfrm>
            <a:custGeom>
              <a:avLst/>
              <a:gdLst>
                <a:gd name="T0" fmla="*/ 8 w 8"/>
                <a:gd name="T1" fmla="*/ 1 h 7"/>
                <a:gd name="T2" fmla="*/ 0 w 8"/>
                <a:gd name="T3" fmla="*/ 2 h 7"/>
                <a:gd name="T4" fmla="*/ 8 w 8"/>
                <a:gd name="T5" fmla="*/ 1 h 7"/>
                <a:gd name="T6" fmla="*/ 8 w 8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cubicBezTo>
                    <a:pt x="6" y="7"/>
                    <a:pt x="3" y="2"/>
                    <a:pt x="0" y="2"/>
                  </a:cubicBezTo>
                  <a:cubicBezTo>
                    <a:pt x="2" y="0"/>
                    <a:pt x="5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807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1"/>
            <p:cNvSpPr>
              <a:spLocks/>
            </p:cNvSpPr>
            <p:nvPr/>
          </p:nvSpPr>
          <p:spPr bwMode="auto">
            <a:xfrm>
              <a:off x="6183313" y="3930650"/>
              <a:ext cx="160338" cy="74613"/>
            </a:xfrm>
            <a:custGeom>
              <a:avLst/>
              <a:gdLst>
                <a:gd name="T0" fmla="*/ 0 w 9"/>
                <a:gd name="T1" fmla="*/ 1 h 4"/>
                <a:gd name="T2" fmla="*/ 9 w 9"/>
                <a:gd name="T3" fmla="*/ 3 h 4"/>
                <a:gd name="T4" fmla="*/ 0 w 9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4" y="0"/>
                    <a:pt x="7" y="0"/>
                    <a:pt x="9" y="3"/>
                  </a:cubicBezTo>
                  <a:cubicBezTo>
                    <a:pt x="6" y="4"/>
                    <a:pt x="3" y="4"/>
                    <a:pt x="0" y="1"/>
                  </a:cubicBezTo>
                  <a:close/>
                </a:path>
              </a:pathLst>
            </a:custGeom>
            <a:solidFill>
              <a:srgbClr val="82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952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2383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CDF670FA-B56D-4DE8-AD35-CAE2B4CCB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78276"/>
              </p:ext>
            </p:extLst>
          </p:nvPr>
        </p:nvGraphicFramePr>
        <p:xfrm>
          <a:off x="921602" y="1767840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545FC02-19D3-4EAF-9148-382F8C61DBD0}"/>
              </a:ext>
            </a:extLst>
          </p:cNvPr>
          <p:cNvGrpSpPr/>
          <p:nvPr/>
        </p:nvGrpSpPr>
        <p:grpSpPr>
          <a:xfrm>
            <a:off x="1980664" y="2235917"/>
            <a:ext cx="538752" cy="643027"/>
            <a:chOff x="3570" y="619306"/>
            <a:chExt cx="4703649" cy="5614032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4D7237F5-49B5-4B72-A721-761228200C7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8A4C5412-72B7-459F-B8CD-869465C5D1E2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566B0C1-A4EE-4E3E-9A16-FA95997607B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E28F5EA-4495-4BC3-BEB1-BCF2B2C91DF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1D0A0EE-39A8-406B-ADDD-BC399DEFC9E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ed Rectangle 25">
            <a:extLst>
              <a:ext uri="{FF2B5EF4-FFF2-40B4-BE49-F238E27FC236}">
                <a16:creationId xmlns="" xmlns:a16="http://schemas.microsoft.com/office/drawing/2014/main" id="{5D9E2940-361E-485C-B1FC-B29D183E67A5}"/>
              </a:ext>
            </a:extLst>
          </p:cNvPr>
          <p:cNvSpPr/>
          <p:nvPr/>
        </p:nvSpPr>
        <p:spPr>
          <a:xfrm>
            <a:off x="4453349" y="2388404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84C1810-0355-4DA6-9D61-3ABC4AF3EFB4}"/>
              </a:ext>
            </a:extLst>
          </p:cNvPr>
          <p:cNvGrpSpPr/>
          <p:nvPr/>
        </p:nvGrpSpPr>
        <p:grpSpPr>
          <a:xfrm>
            <a:off x="7059828" y="2242858"/>
            <a:ext cx="727915" cy="640314"/>
            <a:chOff x="9544125" y="314311"/>
            <a:chExt cx="1802975" cy="1585994"/>
          </a:xfrm>
          <a:solidFill>
            <a:schemeClr val="accent4"/>
          </a:solidFill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D787C9B-0FC7-4A01-8095-5AAC901D5E8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D34BD5C-FB84-4372-9D38-66FD338288B4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E8EB15C-1F71-43FD-AA80-9944F3F7ED5A}"/>
              </a:ext>
            </a:extLst>
          </p:cNvPr>
          <p:cNvGrpSpPr/>
          <p:nvPr/>
        </p:nvGrpSpPr>
        <p:grpSpPr>
          <a:xfrm>
            <a:off x="9836195" y="2235249"/>
            <a:ext cx="344881" cy="643695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B9A38CF-63F2-4120-8CA4-ECB75818396F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15EF323F-85E6-4279-89A4-7AE24B01D23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C6D03B-E653-4825-A15F-042961866FE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3729558-B411-4BB4-A0BD-F3682488A9C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E1F2129A-0B0B-419B-90E9-F000B6923CC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15D32302-B6A8-420B-A9B4-43EB6B282700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D3773255-97B2-48A9-A7BB-2749B35124D8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545A193A-528B-48C6-B03B-01CE6E5D7A42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25BF7060-7040-4BB7-93E1-1926E733BE3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7BB01C9C-E7CA-4764-80CA-5FBC7360AA6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82C8D914-F62A-40B6-A805-05747362E02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B163D486-8EF9-40CA-A19E-B140067798C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6E345081-24DB-481F-A069-B51D298241AE}"/>
              </a:ext>
            </a:extLst>
          </p:cNvPr>
          <p:cNvSpPr/>
          <p:nvPr/>
        </p:nvSpPr>
        <p:spPr>
          <a:xfrm>
            <a:off x="9896726" y="2470723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302;p38"/>
          <p:cNvSpPr txBox="1">
            <a:spLocks/>
          </p:cNvSpPr>
          <p:nvPr/>
        </p:nvSpPr>
        <p:spPr>
          <a:xfrm flipH="1">
            <a:off x="4434507" y="1339846"/>
            <a:ext cx="42132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dirty="0" smtClean="0">
                <a:solidFill>
                  <a:srgbClr val="662483"/>
                </a:solidFill>
                <a:latin typeface="Arial Black" panose="020B0A04020102020204" pitchFamily="34" charset="0"/>
              </a:rPr>
              <a:t>INDUSTRIAL</a:t>
            </a:r>
            <a:endParaRPr lang="es-PE" dirty="0">
              <a:solidFill>
                <a:srgbClr val="662483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768060" y="2111554"/>
            <a:ext cx="7285868" cy="3508195"/>
            <a:chOff x="3625310" y="2416355"/>
            <a:chExt cx="5201854" cy="2504728"/>
          </a:xfrm>
        </p:grpSpPr>
        <p:sp>
          <p:nvSpPr>
            <p:cNvPr id="50" name="Google Shape;5448;p62"/>
            <p:cNvSpPr/>
            <p:nvPr/>
          </p:nvSpPr>
          <p:spPr>
            <a:xfrm>
              <a:off x="3625310" y="2416355"/>
              <a:ext cx="2554885" cy="115395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49;p62"/>
            <p:cNvSpPr/>
            <p:nvPr/>
          </p:nvSpPr>
          <p:spPr>
            <a:xfrm>
              <a:off x="3625310" y="3692369"/>
              <a:ext cx="2554885" cy="115395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50;p62"/>
            <p:cNvSpPr/>
            <p:nvPr/>
          </p:nvSpPr>
          <p:spPr>
            <a:xfrm>
              <a:off x="6272279" y="2416355"/>
              <a:ext cx="2554885" cy="115395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51;p62"/>
            <p:cNvSpPr/>
            <p:nvPr/>
          </p:nvSpPr>
          <p:spPr>
            <a:xfrm>
              <a:off x="6272279" y="3692369"/>
              <a:ext cx="2554885" cy="115395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52;p62"/>
            <p:cNvSpPr/>
            <p:nvPr/>
          </p:nvSpPr>
          <p:spPr>
            <a:xfrm>
              <a:off x="5522556" y="2959711"/>
              <a:ext cx="1343254" cy="1343255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0;p38"/>
            <p:cNvSpPr txBox="1">
              <a:spLocks/>
            </p:cNvSpPr>
            <p:nvPr/>
          </p:nvSpPr>
          <p:spPr>
            <a:xfrm flipH="1">
              <a:off x="3862473" y="2687397"/>
              <a:ext cx="2114700" cy="875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dirty="0" smtClean="0">
                  <a:solidFill>
                    <a:srgbClr val="FFE000"/>
                  </a:solidFill>
                </a:rPr>
                <a:t>Venus has a beautiful name, but it’s terribly hot</a:t>
              </a:r>
              <a:endParaRPr lang="en-US" dirty="0">
                <a:solidFill>
                  <a:srgbClr val="FFE000"/>
                </a:solidFill>
              </a:endParaRPr>
            </a:p>
          </p:txBody>
        </p:sp>
        <p:sp>
          <p:nvSpPr>
            <p:cNvPr id="58" name="Google Shape;300;p38"/>
            <p:cNvSpPr txBox="1">
              <a:spLocks/>
            </p:cNvSpPr>
            <p:nvPr/>
          </p:nvSpPr>
          <p:spPr>
            <a:xfrm flipH="1">
              <a:off x="6638716" y="2522011"/>
              <a:ext cx="2114700" cy="875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504F4F"/>
                  </a:solidFill>
                </a:rPr>
                <a:t>Venus has a beautiful name, but it’s terribly hot</a:t>
              </a:r>
              <a:endParaRPr lang="en-US" dirty="0">
                <a:solidFill>
                  <a:srgbClr val="504F4F"/>
                </a:solidFill>
              </a:endParaRPr>
            </a:p>
          </p:txBody>
        </p:sp>
        <p:sp>
          <p:nvSpPr>
            <p:cNvPr id="59" name="Google Shape;300;p38"/>
            <p:cNvSpPr txBox="1">
              <a:spLocks/>
            </p:cNvSpPr>
            <p:nvPr/>
          </p:nvSpPr>
          <p:spPr>
            <a:xfrm flipH="1">
              <a:off x="3705214" y="4045683"/>
              <a:ext cx="2114700" cy="875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504F4F"/>
                  </a:solidFill>
                </a:rPr>
                <a:t>Venus has a beautiful name, but it’s terribly hot</a:t>
              </a:r>
              <a:endParaRPr lang="en-US" dirty="0">
                <a:solidFill>
                  <a:srgbClr val="504F4F"/>
                </a:solidFill>
              </a:endParaRPr>
            </a:p>
          </p:txBody>
        </p:sp>
        <p:sp>
          <p:nvSpPr>
            <p:cNvPr id="60" name="Google Shape;300;p38"/>
            <p:cNvSpPr txBox="1">
              <a:spLocks/>
            </p:cNvSpPr>
            <p:nvPr/>
          </p:nvSpPr>
          <p:spPr>
            <a:xfrm flipH="1">
              <a:off x="6659810" y="4018631"/>
              <a:ext cx="2114700" cy="875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504F4F"/>
                  </a:solidFill>
                </a:rPr>
                <a:t>Venus has a beautiful name, but it’s terribly hot</a:t>
              </a:r>
              <a:endParaRPr lang="en-US" dirty="0">
                <a:solidFill>
                  <a:srgbClr val="504F4F"/>
                </a:solidFill>
              </a:endParaRPr>
            </a:p>
          </p:txBody>
        </p:sp>
        <p:grpSp>
          <p:nvGrpSpPr>
            <p:cNvPr id="61" name="Google Shape;7005;p66"/>
            <p:cNvGrpSpPr/>
            <p:nvPr/>
          </p:nvGrpSpPr>
          <p:grpSpPr>
            <a:xfrm>
              <a:off x="5868446" y="3230752"/>
              <a:ext cx="807665" cy="801172"/>
              <a:chOff x="946175" y="3253275"/>
              <a:chExt cx="298550" cy="296150"/>
            </a:xfrm>
            <a:solidFill>
              <a:schemeClr val="bg1"/>
            </a:solidFill>
          </p:grpSpPr>
          <p:sp>
            <p:nvSpPr>
              <p:cNvPr id="62" name="Google Shape;7006;p66"/>
              <p:cNvSpPr/>
              <p:nvPr/>
            </p:nvSpPr>
            <p:spPr>
              <a:xfrm>
                <a:off x="946175" y="3253275"/>
                <a:ext cx="209550" cy="261500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10460" extrusionOk="0">
                    <a:moveTo>
                      <a:pt x="348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0113"/>
                    </a:lnTo>
                    <a:cubicBezTo>
                      <a:pt x="1" y="10302"/>
                      <a:pt x="158" y="10460"/>
                      <a:pt x="348" y="10460"/>
                    </a:cubicBezTo>
                    <a:lnTo>
                      <a:pt x="694" y="10460"/>
                    </a:lnTo>
                    <a:lnTo>
                      <a:pt x="694" y="3875"/>
                    </a:lnTo>
                    <a:cubicBezTo>
                      <a:pt x="694" y="3623"/>
                      <a:pt x="820" y="3340"/>
                      <a:pt x="1009" y="3151"/>
                    </a:cubicBezTo>
                    <a:lnTo>
                      <a:pt x="3151" y="1008"/>
                    </a:lnTo>
                    <a:cubicBezTo>
                      <a:pt x="3340" y="819"/>
                      <a:pt x="3624" y="693"/>
                      <a:pt x="3908" y="693"/>
                    </a:cubicBezTo>
                    <a:lnTo>
                      <a:pt x="8381" y="693"/>
                    </a:lnTo>
                    <a:lnTo>
                      <a:pt x="8381" y="347"/>
                    </a:lnTo>
                    <a:cubicBezTo>
                      <a:pt x="8381" y="158"/>
                      <a:pt x="8224" y="0"/>
                      <a:pt x="80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007;p66"/>
              <p:cNvSpPr/>
              <p:nvPr/>
            </p:nvSpPr>
            <p:spPr>
              <a:xfrm>
                <a:off x="986350" y="3293425"/>
                <a:ext cx="4730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923" extrusionOk="0">
                    <a:moveTo>
                      <a:pt x="1891" y="1"/>
                    </a:moveTo>
                    <a:lnTo>
                      <a:pt x="1" y="1923"/>
                    </a:lnTo>
                    <a:lnTo>
                      <a:pt x="1891" y="1923"/>
                    </a:lnTo>
                    <a:lnTo>
                      <a:pt x="189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008;p66"/>
              <p:cNvSpPr/>
              <p:nvPr/>
            </p:nvSpPr>
            <p:spPr>
              <a:xfrm>
                <a:off x="1051725" y="3359600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cubicBezTo>
                      <a:pt x="1" y="3749"/>
                      <a:pt x="1103" y="4852"/>
                      <a:pt x="2427" y="4852"/>
                    </a:cubicBezTo>
                    <a:cubicBezTo>
                      <a:pt x="3781" y="4852"/>
                      <a:pt x="4884" y="3749"/>
                      <a:pt x="4884" y="2426"/>
                    </a:cubicBez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009;p66"/>
              <p:cNvSpPr/>
              <p:nvPr/>
            </p:nvSpPr>
            <p:spPr>
              <a:xfrm>
                <a:off x="980050" y="3289500"/>
                <a:ext cx="192200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9704" extrusionOk="0">
                    <a:moveTo>
                      <a:pt x="2868" y="0"/>
                    </a:moveTo>
                    <a:lnTo>
                      <a:pt x="2868" y="2426"/>
                    </a:lnTo>
                    <a:cubicBezTo>
                      <a:pt x="2868" y="2647"/>
                      <a:pt x="2679" y="2804"/>
                      <a:pt x="2490" y="2804"/>
                    </a:cubicBezTo>
                    <a:lnTo>
                      <a:pt x="1" y="2804"/>
                    </a:lnTo>
                    <a:lnTo>
                      <a:pt x="1" y="9357"/>
                    </a:lnTo>
                    <a:cubicBezTo>
                      <a:pt x="1" y="9578"/>
                      <a:pt x="190" y="9704"/>
                      <a:pt x="379" y="9704"/>
                    </a:cubicBezTo>
                    <a:lnTo>
                      <a:pt x="7341" y="9704"/>
                    </a:lnTo>
                    <a:cubicBezTo>
                      <a:pt x="7467" y="9704"/>
                      <a:pt x="7593" y="9641"/>
                      <a:pt x="7625" y="9578"/>
                    </a:cubicBezTo>
                    <a:lnTo>
                      <a:pt x="6239" y="8192"/>
                    </a:lnTo>
                    <a:cubicBezTo>
                      <a:pt x="5924" y="8318"/>
                      <a:pt x="5609" y="8349"/>
                      <a:pt x="5262" y="8349"/>
                    </a:cubicBezTo>
                    <a:cubicBezTo>
                      <a:pt x="3529" y="8349"/>
                      <a:pt x="2143" y="6931"/>
                      <a:pt x="2143" y="5230"/>
                    </a:cubicBezTo>
                    <a:cubicBezTo>
                      <a:pt x="2143" y="3529"/>
                      <a:pt x="3561" y="2111"/>
                      <a:pt x="5262" y="2111"/>
                    </a:cubicBezTo>
                    <a:cubicBezTo>
                      <a:pt x="6239" y="2111"/>
                      <a:pt x="7121" y="2584"/>
                      <a:pt x="7688" y="3308"/>
                    </a:cubicBezTo>
                    <a:lnTo>
                      <a:pt x="7688" y="347"/>
                    </a:lnTo>
                    <a:cubicBezTo>
                      <a:pt x="7688" y="158"/>
                      <a:pt x="7530" y="0"/>
                      <a:pt x="73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010;p66"/>
              <p:cNvSpPr/>
              <p:nvPr/>
            </p:nvSpPr>
            <p:spPr>
              <a:xfrm>
                <a:off x="1154125" y="3460400"/>
                <a:ext cx="90600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561" extrusionOk="0">
                    <a:moveTo>
                      <a:pt x="977" y="1"/>
                    </a:moveTo>
                    <a:cubicBezTo>
                      <a:pt x="693" y="410"/>
                      <a:pt x="378" y="757"/>
                      <a:pt x="0" y="1009"/>
                    </a:cubicBezTo>
                    <a:lnTo>
                      <a:pt x="2363" y="3372"/>
                    </a:lnTo>
                    <a:cubicBezTo>
                      <a:pt x="2489" y="3498"/>
                      <a:pt x="2662" y="3561"/>
                      <a:pt x="2840" y="3561"/>
                    </a:cubicBezTo>
                    <a:cubicBezTo>
                      <a:pt x="3017" y="3561"/>
                      <a:pt x="3198" y="3498"/>
                      <a:pt x="3340" y="3372"/>
                    </a:cubicBezTo>
                    <a:cubicBezTo>
                      <a:pt x="3623" y="3088"/>
                      <a:pt x="3623" y="2647"/>
                      <a:pt x="3340" y="2364"/>
                    </a:cubicBez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362075" y="277329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FFE000"/>
                </a:solidFill>
              </a:rPr>
              <a:t>Infographic Style</a:t>
            </a:r>
            <a:endParaRPr lang="en-US" dirty="0">
              <a:solidFill>
                <a:srgbClr val="FFE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095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9" name="Google Shape;278;p37"/>
          <p:cNvSpPr txBox="1">
            <a:spLocks/>
          </p:cNvSpPr>
          <p:nvPr/>
        </p:nvSpPr>
        <p:spPr>
          <a:xfrm>
            <a:off x="3521682" y="359808"/>
            <a:ext cx="5701762" cy="834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4400" dirty="0" smtClean="0">
                <a:latin typeface="Cocogoose" panose="02000000000000000000" pitchFamily="2" charset="0"/>
              </a:rPr>
              <a:t>IN DEPTH</a:t>
            </a:r>
            <a:endParaRPr lang="es-PE" sz="4400" dirty="0">
              <a:latin typeface="Cocogoose" panose="02000000000000000000" pitchFamily="2" charset="0"/>
            </a:endParaRPr>
          </a:p>
        </p:txBody>
      </p:sp>
      <p:grpSp>
        <p:nvGrpSpPr>
          <p:cNvPr id="61" name="그룹 8">
            <a:extLst>
              <a:ext uri="{FF2B5EF4-FFF2-40B4-BE49-F238E27FC236}">
                <a16:creationId xmlns:a16="http://schemas.microsoft.com/office/drawing/2014/main" xmlns="" id="{05AF9029-02D8-49F5-9D0B-A2A3774272A7}"/>
              </a:ext>
            </a:extLst>
          </p:cNvPr>
          <p:cNvGrpSpPr/>
          <p:nvPr/>
        </p:nvGrpSpPr>
        <p:grpSpPr>
          <a:xfrm>
            <a:off x="4885397" y="1915963"/>
            <a:ext cx="3048891" cy="2777689"/>
            <a:chOff x="4406922" y="1835575"/>
            <a:chExt cx="3374514" cy="3074347"/>
          </a:xfrm>
          <a:solidFill>
            <a:srgbClr val="FFE000"/>
          </a:solidFill>
        </p:grpSpPr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xmlns="" id="{5483873C-93F3-40C4-AC05-0779AE3C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xmlns="" id="{B9D50853-0798-45F9-A027-B9CD3D660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xmlns="" id="{F3659C04-5248-4CC8-ADDD-EDC0EA54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xmlns="" id="{CBDE334A-F6A3-4DBE-9E16-72FC361E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xmlns="" id="{1B505C23-FCC6-4E07-9225-8B2EB993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67" name="TextBox 8">
            <a:extLst>
              <a:ext uri="{FF2B5EF4-FFF2-40B4-BE49-F238E27FC236}">
                <a16:creationId xmlns:a16="http://schemas.microsoft.com/office/drawing/2014/main" xmlns="" id="{BE649CC1-694E-445F-8081-039BEBAF6CFF}"/>
              </a:ext>
            </a:extLst>
          </p:cNvPr>
          <p:cNvSpPr txBox="1"/>
          <p:nvPr/>
        </p:nvSpPr>
        <p:spPr>
          <a:xfrm rot="1898085">
            <a:off x="5057090" y="2853268"/>
            <a:ext cx="1083073" cy="41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xmlns="" id="{156BFD24-45B0-4CEB-BE48-833052D10F94}"/>
              </a:ext>
            </a:extLst>
          </p:cNvPr>
          <p:cNvSpPr txBox="1"/>
          <p:nvPr/>
        </p:nvSpPr>
        <p:spPr>
          <a:xfrm rot="19719727">
            <a:off x="6821831" y="3077719"/>
            <a:ext cx="1083073" cy="41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9" name="TextBox 10">
            <a:extLst>
              <a:ext uri="{FF2B5EF4-FFF2-40B4-BE49-F238E27FC236}">
                <a16:creationId xmlns:a16="http://schemas.microsoft.com/office/drawing/2014/main" xmlns="" id="{A152DD8E-9734-426C-9C62-C29DFBB0AD2B}"/>
              </a:ext>
            </a:extLst>
          </p:cNvPr>
          <p:cNvSpPr txBox="1"/>
          <p:nvPr/>
        </p:nvSpPr>
        <p:spPr>
          <a:xfrm>
            <a:off x="5867785" y="4184426"/>
            <a:ext cx="1083073" cy="41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70" name="그룹 6">
            <a:extLst>
              <a:ext uri="{FF2B5EF4-FFF2-40B4-BE49-F238E27FC236}">
                <a16:creationId xmlns:a16="http://schemas.microsoft.com/office/drawing/2014/main" xmlns="" id="{D8E58234-9C4B-42FA-B3DA-A3AE1589E65E}"/>
              </a:ext>
            </a:extLst>
          </p:cNvPr>
          <p:cNvGrpSpPr/>
          <p:nvPr/>
        </p:nvGrpSpPr>
        <p:grpSpPr>
          <a:xfrm>
            <a:off x="7723291" y="2208337"/>
            <a:ext cx="3382723" cy="1081266"/>
            <a:chOff x="7637355" y="2159174"/>
            <a:chExt cx="3744000" cy="1196746"/>
          </a:xfrm>
        </p:grpSpPr>
        <p:sp>
          <p:nvSpPr>
            <p:cNvPr id="71" name="TextBox 12">
              <a:extLst>
                <a:ext uri="{FF2B5EF4-FFF2-40B4-BE49-F238E27FC236}">
                  <a16:creationId xmlns:a16="http://schemas.microsoft.com/office/drawing/2014/main" xmlns="" id="{D74EE866-BEB3-49B7-90D2-E6C75AAB00EB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91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662483"/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662483"/>
                </a:solidFill>
              </a:endParaRPr>
            </a:p>
          </p:txBody>
        </p:sp>
        <p:sp>
          <p:nvSpPr>
            <p:cNvPr id="72" name="TextBox 13">
              <a:extLst>
                <a:ext uri="{FF2B5EF4-FFF2-40B4-BE49-F238E27FC236}">
                  <a16:creationId xmlns:a16="http://schemas.microsoft.com/office/drawing/2014/main" xmlns="" id="{06CB1B24-ADC0-4B17-9C3B-78AD65C3C265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30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662483"/>
                  </a:solidFill>
                </a:rPr>
                <a:t>Contents _ Graph </a:t>
              </a:r>
              <a:endParaRPr lang="ko-KR" altLang="en-US" sz="1200" b="1" dirty="0">
                <a:solidFill>
                  <a:srgbClr val="662483"/>
                </a:solidFill>
              </a:endParaRPr>
            </a:p>
          </p:txBody>
        </p:sp>
        <p:cxnSp>
          <p:nvCxnSpPr>
            <p:cNvPr id="73" name="Straight Connector 14">
              <a:extLst>
                <a:ext uri="{FF2B5EF4-FFF2-40B4-BE49-F238E27FC236}">
                  <a16:creationId xmlns:a16="http://schemas.microsoft.com/office/drawing/2014/main" xmlns="" id="{80701312-47A4-4293-8E77-03E13DA09B8B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그룹 7">
            <a:extLst>
              <a:ext uri="{FF2B5EF4-FFF2-40B4-BE49-F238E27FC236}">
                <a16:creationId xmlns:a16="http://schemas.microsoft.com/office/drawing/2014/main" xmlns="" id="{0D016346-A64A-4CAA-83DD-07D31639E93E}"/>
              </a:ext>
            </a:extLst>
          </p:cNvPr>
          <p:cNvGrpSpPr/>
          <p:nvPr/>
        </p:nvGrpSpPr>
        <p:grpSpPr>
          <a:xfrm>
            <a:off x="1708709" y="2195330"/>
            <a:ext cx="3382723" cy="1081266"/>
            <a:chOff x="890962" y="2144778"/>
            <a:chExt cx="3744000" cy="1196746"/>
          </a:xfrm>
        </p:grpSpPr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xmlns="" id="{1AD50B4E-8E9C-4E60-932F-A2A6DBE80655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91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662483"/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662483"/>
                </a:solidFill>
              </a:endParaRPr>
            </a:p>
          </p:txBody>
        </p:sp>
        <p:sp>
          <p:nvSpPr>
            <p:cNvPr id="76" name="TextBox 17">
              <a:extLst>
                <a:ext uri="{FF2B5EF4-FFF2-40B4-BE49-F238E27FC236}">
                  <a16:creationId xmlns:a16="http://schemas.microsoft.com/office/drawing/2014/main" xmlns="" id="{C986A28D-40C7-4711-8819-E05F21B168B9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30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662483"/>
                  </a:solidFill>
                </a:rPr>
                <a:t>Contents _ Graph </a:t>
              </a:r>
              <a:endParaRPr lang="ko-KR" altLang="en-US" sz="1200" b="1" dirty="0">
                <a:solidFill>
                  <a:srgbClr val="662483"/>
                </a:solidFill>
              </a:endParaRPr>
            </a:p>
          </p:txBody>
        </p:sp>
        <p:cxnSp>
          <p:nvCxnSpPr>
            <p:cNvPr id="77" name="Straight Connector 18">
              <a:extLst>
                <a:ext uri="{FF2B5EF4-FFF2-40B4-BE49-F238E27FC236}">
                  <a16:creationId xmlns:a16="http://schemas.microsoft.com/office/drawing/2014/main" xmlns="" id="{686CBED2-9738-4FCF-BCFC-72CDEB2781CC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3">
            <a:extLst>
              <a:ext uri="{FF2B5EF4-FFF2-40B4-BE49-F238E27FC236}">
                <a16:creationId xmlns:a16="http://schemas.microsoft.com/office/drawing/2014/main" xmlns="" id="{FCB25BAE-C58F-4BAA-B331-A36877561F60}"/>
              </a:ext>
            </a:extLst>
          </p:cNvPr>
          <p:cNvGrpSpPr/>
          <p:nvPr/>
        </p:nvGrpSpPr>
        <p:grpSpPr>
          <a:xfrm>
            <a:off x="4298182" y="4905386"/>
            <a:ext cx="4225952" cy="1081266"/>
            <a:chOff x="4636424" y="5144267"/>
            <a:chExt cx="2918420" cy="1196745"/>
          </a:xfrm>
        </p:grpSpPr>
        <p:sp>
          <p:nvSpPr>
            <p:cNvPr id="79" name="TextBox 20">
              <a:extLst>
                <a:ext uri="{FF2B5EF4-FFF2-40B4-BE49-F238E27FC236}">
                  <a16:creationId xmlns:a16="http://schemas.microsoft.com/office/drawing/2014/main" xmlns="" id="{AB850BC0-6C6A-49B8-939A-B197D4DC3F6B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919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662483"/>
                </a:solidFill>
              </a:endParaRPr>
            </a:p>
          </p:txBody>
        </p:sp>
        <p:sp>
          <p:nvSpPr>
            <p:cNvPr id="80" name="TextBox 21">
              <a:extLst>
                <a:ext uri="{FF2B5EF4-FFF2-40B4-BE49-F238E27FC236}">
                  <a16:creationId xmlns:a16="http://schemas.microsoft.com/office/drawing/2014/main" xmlns="" id="{1C635D2D-D146-4588-86B9-9A33CABE09C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30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</a:rPr>
                <a:t>Contents _ Graph </a:t>
              </a:r>
              <a:endParaRPr lang="ko-KR" altLang="en-US" sz="1200" b="1" dirty="0">
                <a:solidFill>
                  <a:srgbClr val="662483"/>
                </a:solidFill>
              </a:endParaRPr>
            </a:p>
          </p:txBody>
        </p:sp>
        <p:cxnSp>
          <p:nvCxnSpPr>
            <p:cNvPr id="81" name="Straight Connector 22">
              <a:extLst>
                <a:ext uri="{FF2B5EF4-FFF2-40B4-BE49-F238E27FC236}">
                  <a16:creationId xmlns:a16="http://schemas.microsoft.com/office/drawing/2014/main" xmlns="" id="{EF0FB6D2-D381-4618-8080-45BE1929F34C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9">
            <a:extLst>
              <a:ext uri="{FF2B5EF4-FFF2-40B4-BE49-F238E27FC236}">
                <a16:creationId xmlns:a16="http://schemas.microsoft.com/office/drawing/2014/main" xmlns="" id="{C79D29FA-6879-46AC-8A96-940DA2FFE536}"/>
              </a:ext>
            </a:extLst>
          </p:cNvPr>
          <p:cNvSpPr/>
          <p:nvPr/>
        </p:nvSpPr>
        <p:spPr>
          <a:xfrm rot="19800000">
            <a:off x="6932866" y="2689275"/>
            <a:ext cx="335907" cy="33536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Block Arc 10">
            <a:extLst>
              <a:ext uri="{FF2B5EF4-FFF2-40B4-BE49-F238E27FC236}">
                <a16:creationId xmlns:a16="http://schemas.microsoft.com/office/drawing/2014/main" xmlns="" id="{8063C388-777E-4A95-AB94-8DB1DC54A2AB}"/>
              </a:ext>
            </a:extLst>
          </p:cNvPr>
          <p:cNvSpPr/>
          <p:nvPr/>
        </p:nvSpPr>
        <p:spPr>
          <a:xfrm rot="1800000">
            <a:off x="5662288" y="2495725"/>
            <a:ext cx="389871" cy="26407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Round Same Side Corner Rectangle 36">
            <a:extLst>
              <a:ext uri="{FF2B5EF4-FFF2-40B4-BE49-F238E27FC236}">
                <a16:creationId xmlns:a16="http://schemas.microsoft.com/office/drawing/2014/main" xmlns="" id="{77ECF53D-F896-422F-AF23-94844A7BAFB4}"/>
              </a:ext>
            </a:extLst>
          </p:cNvPr>
          <p:cNvSpPr>
            <a:spLocks noChangeAspect="1"/>
          </p:cNvSpPr>
          <p:nvPr/>
        </p:nvSpPr>
        <p:spPr>
          <a:xfrm>
            <a:off x="6228449" y="3786298"/>
            <a:ext cx="357788" cy="282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3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778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BB6312F-23D7-4FF8-B1B4-E5BD088AC86F}"/>
              </a:ext>
            </a:extLst>
          </p:cNvPr>
          <p:cNvGrpSpPr/>
          <p:nvPr/>
        </p:nvGrpSpPr>
        <p:grpSpPr>
          <a:xfrm>
            <a:off x="4099257" y="1313339"/>
            <a:ext cx="1470641" cy="1161654"/>
            <a:chOff x="693093" y="1844828"/>
            <a:chExt cx="1470641" cy="1161654"/>
          </a:xfrm>
          <a:solidFill>
            <a:srgbClr val="FFE000"/>
          </a:solidFill>
        </p:grpSpPr>
        <p:sp>
          <p:nvSpPr>
            <p:cNvPr id="4" name="Trapezoid 3">
              <a:extLst>
                <a:ext uri="{FF2B5EF4-FFF2-40B4-BE49-F238E27FC236}">
                  <a16:creationId xmlns="" xmlns:a16="http://schemas.microsoft.com/office/drawing/2014/main" id="{2B840527-2B3B-4EBD-914C-7CDF594C3E9B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="" xmlns:a16="http://schemas.microsoft.com/office/drawing/2014/main" id="{7E78AA1C-1396-4674-8B8A-7B7F068E7205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FA5382BB-4E8E-4E57-BC5B-19B178EA8578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0AE17F0-5860-4AB9-A185-F8EF17EAE1F1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C7B2023-45CC-424D-95AF-5D961A8A16E6}"/>
              </a:ext>
            </a:extLst>
          </p:cNvPr>
          <p:cNvGrpSpPr/>
          <p:nvPr/>
        </p:nvGrpSpPr>
        <p:grpSpPr>
          <a:xfrm>
            <a:off x="3796094" y="3758004"/>
            <a:ext cx="2058452" cy="2216944"/>
            <a:chOff x="605226" y="3384613"/>
            <a:chExt cx="1636231" cy="221694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1663A6D-FAD3-4802-9E97-CFE0DD7376FD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062AA0B-7DA2-4216-A32E-98A02C11DCDA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9941C6B-D3C4-4079-97AF-62E0FB549E35}"/>
              </a:ext>
            </a:extLst>
          </p:cNvPr>
          <p:cNvSpPr txBox="1"/>
          <p:nvPr/>
        </p:nvSpPr>
        <p:spPr>
          <a:xfrm>
            <a:off x="4476515" y="1413630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5031E53-F882-4C5D-B04E-39745C392BF2}"/>
              </a:ext>
            </a:extLst>
          </p:cNvPr>
          <p:cNvGrpSpPr/>
          <p:nvPr/>
        </p:nvGrpSpPr>
        <p:grpSpPr>
          <a:xfrm>
            <a:off x="6604310" y="3758004"/>
            <a:ext cx="2058452" cy="2216944"/>
            <a:chOff x="2675618" y="3384613"/>
            <a:chExt cx="1636231" cy="221694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282CBB6-F687-418D-B88E-28C35F4D2808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E7D24A2-A2D1-4CAC-B083-F969B12A5CC1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6C68E8-9F1B-4051-97EE-74910A173A74}"/>
              </a:ext>
            </a:extLst>
          </p:cNvPr>
          <p:cNvGrpSpPr/>
          <p:nvPr/>
        </p:nvGrpSpPr>
        <p:grpSpPr>
          <a:xfrm>
            <a:off x="6916730" y="1313341"/>
            <a:ext cx="1447632" cy="1161653"/>
            <a:chOff x="2766085" y="1844826"/>
            <a:chExt cx="1447632" cy="1161653"/>
          </a:xfrm>
          <a:solidFill>
            <a:srgbClr val="FFE000"/>
          </a:solidFill>
        </p:grpSpPr>
        <p:sp>
          <p:nvSpPr>
            <p:cNvPr id="19" name="Trapezoid 18">
              <a:extLst>
                <a:ext uri="{FF2B5EF4-FFF2-40B4-BE49-F238E27FC236}">
                  <a16:creationId xmlns="" xmlns:a16="http://schemas.microsoft.com/office/drawing/2014/main" id="{FD846FFD-5D0B-4DBE-8618-B08657E0F4B6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="" xmlns:a16="http://schemas.microsoft.com/office/drawing/2014/main" id="{989B8EA9-4628-4D5C-AA78-A0CBBE8564DB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9CCBF6B-C881-491C-8891-73E0687D535F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140965A-D43A-445C-9AFB-D478B994B90F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A3B0302-551E-40E6-8A8E-A07228FCC8C2}"/>
              </a:ext>
            </a:extLst>
          </p:cNvPr>
          <p:cNvSpPr txBox="1"/>
          <p:nvPr/>
        </p:nvSpPr>
        <p:spPr>
          <a:xfrm>
            <a:off x="7284731" y="1413630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6B05F00-10E0-4C89-AF96-50F78218BB29}"/>
              </a:ext>
            </a:extLst>
          </p:cNvPr>
          <p:cNvGrpSpPr/>
          <p:nvPr/>
        </p:nvGrpSpPr>
        <p:grpSpPr>
          <a:xfrm>
            <a:off x="9412525" y="3758004"/>
            <a:ext cx="2058452" cy="2216944"/>
            <a:chOff x="4746010" y="3384613"/>
            <a:chExt cx="1636231" cy="221694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9A3A27-04CC-4F95-9FB2-A470D9BA96AB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8A3E980-0970-4CA5-8317-3102313FAAF2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52E2A89-8628-4770-A6F9-5D23BE30D9C5}"/>
              </a:ext>
            </a:extLst>
          </p:cNvPr>
          <p:cNvGrpSpPr/>
          <p:nvPr/>
        </p:nvGrpSpPr>
        <p:grpSpPr>
          <a:xfrm>
            <a:off x="9711193" y="1313339"/>
            <a:ext cx="1461116" cy="1161654"/>
            <a:chOff x="4839077" y="1844826"/>
            <a:chExt cx="1461116" cy="1161654"/>
          </a:xfrm>
          <a:solidFill>
            <a:srgbClr val="FFE000"/>
          </a:solidFill>
        </p:grpSpPr>
        <p:sp>
          <p:nvSpPr>
            <p:cNvPr id="25" name="Trapezoid 24">
              <a:extLst>
                <a:ext uri="{FF2B5EF4-FFF2-40B4-BE49-F238E27FC236}">
                  <a16:creationId xmlns="" xmlns:a16="http://schemas.microsoft.com/office/drawing/2014/main" id="{E959EB60-E650-4AE7-AA44-AE38E3A99794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">
              <a:extLst>
                <a:ext uri="{FF2B5EF4-FFF2-40B4-BE49-F238E27FC236}">
                  <a16:creationId xmlns="" xmlns:a16="http://schemas.microsoft.com/office/drawing/2014/main" id="{993F909C-4758-49B2-A528-DF914D6EA57C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8003A2E-F976-4497-B020-4CBD42836A83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02664831-7F1F-4C68-8485-D8936A35670F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1C1BDF6-E2AE-4E91-9039-D216547C3D25}"/>
              </a:ext>
            </a:extLst>
          </p:cNvPr>
          <p:cNvSpPr txBox="1"/>
          <p:nvPr/>
        </p:nvSpPr>
        <p:spPr>
          <a:xfrm>
            <a:off x="10092946" y="1413630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="" xmlns:a16="http://schemas.microsoft.com/office/drawing/2014/main" id="{09FE821A-5EA5-4860-A146-AB4C804440B8}"/>
              </a:ext>
            </a:extLst>
          </p:cNvPr>
          <p:cNvGrpSpPr/>
          <p:nvPr/>
        </p:nvGrpSpPr>
        <p:grpSpPr>
          <a:xfrm>
            <a:off x="1281784" y="1313339"/>
            <a:ext cx="1470641" cy="1161654"/>
            <a:chOff x="693093" y="1844828"/>
            <a:chExt cx="1470641" cy="1161654"/>
          </a:xfrm>
          <a:solidFill>
            <a:srgbClr val="FFE000"/>
          </a:solidFill>
        </p:grpSpPr>
        <p:sp>
          <p:nvSpPr>
            <p:cNvPr id="31" name="Trapezoid 2">
              <a:extLst>
                <a:ext uri="{FF2B5EF4-FFF2-40B4-BE49-F238E27FC236}">
                  <a16:creationId xmlns="" xmlns:a16="http://schemas.microsoft.com/office/drawing/2014/main" id="{05B680D1-5DD3-4AC9-ACEA-CBA1D45B5714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Isosceles Triangle 5">
              <a:extLst>
                <a:ext uri="{FF2B5EF4-FFF2-40B4-BE49-F238E27FC236}">
                  <a16:creationId xmlns="" xmlns:a16="http://schemas.microsoft.com/office/drawing/2014/main" id="{F0F1AEBA-F644-40FC-9EF6-36F7BD0D33D2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33" name="Straight Connector 8">
              <a:extLst>
                <a:ext uri="{FF2B5EF4-FFF2-40B4-BE49-F238E27FC236}">
                  <a16:creationId xmlns="" xmlns:a16="http://schemas.microsoft.com/office/drawing/2014/main" id="{B2FB4371-E4B9-4577-A151-DD0F4BF5DDA7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0">
              <a:extLst>
                <a:ext uri="{FF2B5EF4-FFF2-40B4-BE49-F238E27FC236}">
                  <a16:creationId xmlns="" xmlns:a16="http://schemas.microsoft.com/office/drawing/2014/main" id="{373C60DB-35EA-46F2-BC7B-69318DCA05C5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>
            <a:extLst>
              <a:ext uri="{FF2B5EF4-FFF2-40B4-BE49-F238E27FC236}">
                <a16:creationId xmlns="" xmlns:a16="http://schemas.microsoft.com/office/drawing/2014/main" id="{78C76B84-0F88-40DB-AD96-F9C45D1D4571}"/>
              </a:ext>
            </a:extLst>
          </p:cNvPr>
          <p:cNvGrpSpPr/>
          <p:nvPr/>
        </p:nvGrpSpPr>
        <p:grpSpPr>
          <a:xfrm>
            <a:off x="987878" y="3758004"/>
            <a:ext cx="2058452" cy="2216944"/>
            <a:chOff x="605226" y="3384613"/>
            <a:chExt cx="1636231" cy="2216944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2DBAAB9-B798-4F53-BA78-2E770413276B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94F8ED5-9AB9-499B-8DCA-0F6ED7D77671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4F508BD-D5BB-4B98-8305-0F75FFBA76AC}"/>
              </a:ext>
            </a:extLst>
          </p:cNvPr>
          <p:cNvSpPr txBox="1"/>
          <p:nvPr/>
        </p:nvSpPr>
        <p:spPr>
          <a:xfrm>
            <a:off x="1668299" y="1413630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B0B44AC-F3A5-46D3-95CC-B0DDF0447C07}"/>
              </a:ext>
            </a:extLst>
          </p:cNvPr>
          <p:cNvGrpSpPr/>
          <p:nvPr/>
        </p:nvGrpSpPr>
        <p:grpSpPr>
          <a:xfrm>
            <a:off x="6942199" y="2801087"/>
            <a:ext cx="1382674" cy="585576"/>
            <a:chOff x="113572" y="3059144"/>
            <a:chExt cx="2324346" cy="984385"/>
          </a:xfrm>
          <a:solidFill>
            <a:srgbClr val="662483"/>
          </a:solidFill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CB4B2BF-3110-4A23-89F1-513806B9F62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E4B130-B551-46E7-9438-C57052C4E2CE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889A425-6E9E-4338-9A90-5EBA2667ED09}"/>
              </a:ext>
            </a:extLst>
          </p:cNvPr>
          <p:cNvGrpSpPr/>
          <p:nvPr/>
        </p:nvGrpSpPr>
        <p:grpSpPr>
          <a:xfrm>
            <a:off x="9797256" y="2646738"/>
            <a:ext cx="1276561" cy="844041"/>
            <a:chOff x="9418332" y="2965177"/>
            <a:chExt cx="1377929" cy="911064"/>
          </a:xfrm>
          <a:solidFill>
            <a:srgbClr val="662483"/>
          </a:solidFill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AFD40D3F-A6F6-48B7-956E-E2C67B522C1B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330241" y="1526834"/>
              <a:chExt cx="2145289" cy="1418430"/>
            </a:xfrm>
            <a:grpFill/>
          </p:grpSpPr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FA43DEC8-1D40-4B87-93A8-927D0395943B}"/>
                  </a:ext>
                </a:extLst>
              </p:cNvPr>
              <p:cNvSpPr/>
              <p:nvPr/>
            </p:nvSpPr>
            <p:spPr>
              <a:xfrm rot="5400000">
                <a:off x="607683" y="1387173"/>
                <a:ext cx="1061847" cy="1341169"/>
              </a:xfrm>
              <a:custGeom>
                <a:avLst/>
                <a:gdLst>
                  <a:gd name="connsiteX0" fmla="*/ 855467 w 1318389"/>
                  <a:gd name="connsiteY0" fmla="*/ 1312844 h 1665195"/>
                  <a:gd name="connsiteX1" fmla="*/ 898407 w 1318389"/>
                  <a:gd name="connsiteY1" fmla="*/ 1355784 h 1665195"/>
                  <a:gd name="connsiteX2" fmla="*/ 941347 w 1318389"/>
                  <a:gd name="connsiteY2" fmla="*/ 1312844 h 1665195"/>
                  <a:gd name="connsiteX3" fmla="*/ 898407 w 1318389"/>
                  <a:gd name="connsiteY3" fmla="*/ 1269904 h 1665195"/>
                  <a:gd name="connsiteX4" fmla="*/ 855467 w 1318389"/>
                  <a:gd name="connsiteY4" fmla="*/ 1312844 h 1665195"/>
                  <a:gd name="connsiteX5" fmla="*/ 362769 w 1318389"/>
                  <a:gd name="connsiteY5" fmla="*/ 236590 h 1665195"/>
                  <a:gd name="connsiteX6" fmla="*/ 405229 w 1318389"/>
                  <a:gd name="connsiteY6" fmla="*/ 279050 h 1665195"/>
                  <a:gd name="connsiteX7" fmla="*/ 447689 w 1318389"/>
                  <a:gd name="connsiteY7" fmla="*/ 236590 h 1665195"/>
                  <a:gd name="connsiteX8" fmla="*/ 405229 w 1318389"/>
                  <a:gd name="connsiteY8" fmla="*/ 194130 h 1665195"/>
                  <a:gd name="connsiteX9" fmla="*/ 362769 w 1318389"/>
                  <a:gd name="connsiteY9" fmla="*/ 236590 h 1665195"/>
                  <a:gd name="connsiteX10" fmla="*/ 348187 w 1318389"/>
                  <a:gd name="connsiteY10" fmla="*/ 1312844 h 1665195"/>
                  <a:gd name="connsiteX11" fmla="*/ 391127 w 1318389"/>
                  <a:gd name="connsiteY11" fmla="*/ 1355784 h 1665195"/>
                  <a:gd name="connsiteX12" fmla="*/ 434066 w 1318389"/>
                  <a:gd name="connsiteY12" fmla="*/ 1312844 h 1665195"/>
                  <a:gd name="connsiteX13" fmla="*/ 391127 w 1318389"/>
                  <a:gd name="connsiteY13" fmla="*/ 1269904 h 1665195"/>
                  <a:gd name="connsiteX14" fmla="*/ 348187 w 1318389"/>
                  <a:gd name="connsiteY14" fmla="*/ 1312844 h 1665195"/>
                  <a:gd name="connsiteX15" fmla="*/ 81655 w 1318389"/>
                  <a:gd name="connsiteY15" fmla="*/ 873373 h 1665195"/>
                  <a:gd name="connsiteX16" fmla="*/ 124595 w 1318389"/>
                  <a:gd name="connsiteY16" fmla="*/ 916313 h 1665195"/>
                  <a:gd name="connsiteX17" fmla="*/ 167534 w 1318389"/>
                  <a:gd name="connsiteY17" fmla="*/ 873373 h 1665195"/>
                  <a:gd name="connsiteX18" fmla="*/ 124595 w 1318389"/>
                  <a:gd name="connsiteY18" fmla="*/ 830433 h 1665195"/>
                  <a:gd name="connsiteX19" fmla="*/ 81655 w 1318389"/>
                  <a:gd name="connsiteY19" fmla="*/ 873373 h 1665195"/>
                  <a:gd name="connsiteX20" fmla="*/ 898 w 1318389"/>
                  <a:gd name="connsiteY20" fmla="*/ 878256 h 1665195"/>
                  <a:gd name="connsiteX21" fmla="*/ 59313 w 1318389"/>
                  <a:gd name="connsiteY21" fmla="*/ 760898 h 1665195"/>
                  <a:gd name="connsiteX22" fmla="*/ 60023 w 1318389"/>
                  <a:gd name="connsiteY22" fmla="*/ 760660 h 1665195"/>
                  <a:gd name="connsiteX23" fmla="*/ 301509 w 1318389"/>
                  <a:gd name="connsiteY23" fmla="*/ 256655 h 1665195"/>
                  <a:gd name="connsiteX24" fmla="*/ 300401 w 1318389"/>
                  <a:gd name="connsiteY24" fmla="*/ 253678 h 1665195"/>
                  <a:gd name="connsiteX25" fmla="*/ 392815 w 1318389"/>
                  <a:gd name="connsiteY25" fmla="*/ 125792 h 1665195"/>
                  <a:gd name="connsiteX26" fmla="*/ 426561 w 1318389"/>
                  <a:gd name="connsiteY26" fmla="*/ 127298 h 1665195"/>
                  <a:gd name="connsiteX27" fmla="*/ 501833 w 1318389"/>
                  <a:gd name="connsiteY27" fmla="*/ 25203 h 1665195"/>
                  <a:gd name="connsiteX28" fmla="*/ 659591 w 1318389"/>
                  <a:gd name="connsiteY28" fmla="*/ 0 h 1665195"/>
                  <a:gd name="connsiteX29" fmla="*/ 767873 w 1318389"/>
                  <a:gd name="connsiteY29" fmla="*/ 94280 h 1665195"/>
                  <a:gd name="connsiteX30" fmla="*/ 773474 w 1318389"/>
                  <a:gd name="connsiteY30" fmla="*/ 129752 h 1665195"/>
                  <a:gd name="connsiteX31" fmla="*/ 750137 w 1318389"/>
                  <a:gd name="connsiteY31" fmla="*/ 133486 h 1665195"/>
                  <a:gd name="connsiteX32" fmla="*/ 643721 w 1318389"/>
                  <a:gd name="connsiteY32" fmla="*/ 50407 h 1665195"/>
                  <a:gd name="connsiteX33" fmla="*/ 528905 w 1318389"/>
                  <a:gd name="connsiteY33" fmla="*/ 68143 h 1665195"/>
                  <a:gd name="connsiteX34" fmla="*/ 477195 w 1318389"/>
                  <a:gd name="connsiteY34" fmla="*/ 147376 h 1665195"/>
                  <a:gd name="connsiteX35" fmla="*/ 504919 w 1318389"/>
                  <a:gd name="connsiteY35" fmla="*/ 176856 h 1665195"/>
                  <a:gd name="connsiteX36" fmla="*/ 520701 w 1318389"/>
                  <a:gd name="connsiteY36" fmla="*/ 218206 h 1665195"/>
                  <a:gd name="connsiteX37" fmla="*/ 520838 w 1318389"/>
                  <a:gd name="connsiteY37" fmla="*/ 251739 h 1665195"/>
                  <a:gd name="connsiteX38" fmla="*/ 512601 w 1318389"/>
                  <a:gd name="connsiteY38" fmla="*/ 279384 h 1665195"/>
                  <a:gd name="connsiteX39" fmla="*/ 572778 w 1318389"/>
                  <a:gd name="connsiteY39" fmla="*/ 326714 h 1665195"/>
                  <a:gd name="connsiteX40" fmla="*/ 687595 w 1318389"/>
                  <a:gd name="connsiteY40" fmla="*/ 308045 h 1665195"/>
                  <a:gd name="connsiteX41" fmla="*/ 763207 w 1318389"/>
                  <a:gd name="connsiteY41" fmla="*/ 196028 h 1665195"/>
                  <a:gd name="connsiteX42" fmla="*/ 785610 w 1318389"/>
                  <a:gd name="connsiteY42" fmla="*/ 192294 h 1665195"/>
                  <a:gd name="connsiteX43" fmla="*/ 791211 w 1318389"/>
                  <a:gd name="connsiteY43" fmla="*/ 227766 h 1665195"/>
                  <a:gd name="connsiteX44" fmla="*/ 718400 w 1318389"/>
                  <a:gd name="connsiteY44" fmla="*/ 350984 h 1665195"/>
                  <a:gd name="connsiteX45" fmla="*/ 560643 w 1318389"/>
                  <a:gd name="connsiteY45" fmla="*/ 376188 h 1665195"/>
                  <a:gd name="connsiteX46" fmla="*/ 481653 w 1318389"/>
                  <a:gd name="connsiteY46" fmla="*/ 320430 h 1665195"/>
                  <a:gd name="connsiteX47" fmla="*/ 469637 w 1318389"/>
                  <a:gd name="connsiteY47" fmla="*/ 330704 h 1665195"/>
                  <a:gd name="connsiteX48" fmla="*/ 462283 w 1318389"/>
                  <a:gd name="connsiteY48" fmla="*/ 333441 h 1665195"/>
                  <a:gd name="connsiteX49" fmla="*/ 252808 w 1318389"/>
                  <a:gd name="connsiteY49" fmla="*/ 858867 h 1665195"/>
                  <a:gd name="connsiteX50" fmla="*/ 444434 w 1318389"/>
                  <a:gd name="connsiteY50" fmla="*/ 1190772 h 1665195"/>
                  <a:gd name="connsiteX51" fmla="*/ 801245 w 1318389"/>
                  <a:gd name="connsiteY51" fmla="*/ 1187463 h 1665195"/>
                  <a:gd name="connsiteX52" fmla="*/ 801245 w 1318389"/>
                  <a:gd name="connsiteY52" fmla="*/ 1116815 h 1665195"/>
                  <a:gd name="connsiteX53" fmla="*/ 890858 w 1318389"/>
                  <a:gd name="connsiteY53" fmla="*/ 1027202 h 1665195"/>
                  <a:gd name="connsiteX54" fmla="*/ 1200123 w 1318389"/>
                  <a:gd name="connsiteY54" fmla="*/ 1027202 h 1665195"/>
                  <a:gd name="connsiteX55" fmla="*/ 1205949 w 1318389"/>
                  <a:gd name="connsiteY55" fmla="*/ 998361 h 1665195"/>
                  <a:gd name="connsiteX56" fmla="*/ 1288518 w 1318389"/>
                  <a:gd name="connsiteY56" fmla="*/ 943622 h 1665195"/>
                  <a:gd name="connsiteX57" fmla="*/ 1318389 w 1318389"/>
                  <a:gd name="connsiteY57" fmla="*/ 974426 h 1665195"/>
                  <a:gd name="connsiteX58" fmla="*/ 1318389 w 1318389"/>
                  <a:gd name="connsiteY58" fmla="*/ 1635324 h 1665195"/>
                  <a:gd name="connsiteX59" fmla="*/ 1288518 w 1318389"/>
                  <a:gd name="connsiteY59" fmla="*/ 1665195 h 1665195"/>
                  <a:gd name="connsiteX60" fmla="*/ 1205949 w 1318389"/>
                  <a:gd name="connsiteY60" fmla="*/ 1610455 h 1665195"/>
                  <a:gd name="connsiteX61" fmla="*/ 1203531 w 1318389"/>
                  <a:gd name="connsiteY61" fmla="*/ 1598487 h 1665195"/>
                  <a:gd name="connsiteX62" fmla="*/ 890858 w 1318389"/>
                  <a:gd name="connsiteY62" fmla="*/ 1598487 h 1665195"/>
                  <a:gd name="connsiteX63" fmla="*/ 801245 w 1318389"/>
                  <a:gd name="connsiteY63" fmla="*/ 1508873 h 1665195"/>
                  <a:gd name="connsiteX64" fmla="*/ 801245 w 1318389"/>
                  <a:gd name="connsiteY64" fmla="*/ 1426032 h 1665195"/>
                  <a:gd name="connsiteX65" fmla="*/ 379661 w 1318389"/>
                  <a:gd name="connsiteY65" fmla="*/ 1429942 h 1665195"/>
                  <a:gd name="connsiteX66" fmla="*/ 294951 w 1318389"/>
                  <a:gd name="connsiteY66" fmla="*/ 1395390 h 1665195"/>
                  <a:gd name="connsiteX67" fmla="*/ 270560 w 1318389"/>
                  <a:gd name="connsiteY67" fmla="*/ 1359849 h 1665195"/>
                  <a:gd name="connsiteX68" fmla="*/ 263688 w 1318389"/>
                  <a:gd name="connsiteY68" fmla="*/ 1352058 h 1665195"/>
                  <a:gd name="connsiteX69" fmla="*/ 15908 w 1318389"/>
                  <a:gd name="connsiteY69" fmla="*/ 922891 h 1665195"/>
                  <a:gd name="connsiteX70" fmla="*/ 898 w 1318389"/>
                  <a:gd name="connsiteY70" fmla="*/ 878256 h 1665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318389" h="1665195">
                    <a:moveTo>
                      <a:pt x="855467" y="1312844"/>
                    </a:moveTo>
                    <a:cubicBezTo>
                      <a:pt x="855467" y="1336181"/>
                      <a:pt x="875070" y="1355784"/>
                      <a:pt x="898407" y="1355784"/>
                    </a:cubicBezTo>
                    <a:cubicBezTo>
                      <a:pt x="921743" y="1355784"/>
                      <a:pt x="941347" y="1336181"/>
                      <a:pt x="941347" y="1312844"/>
                    </a:cubicBezTo>
                    <a:cubicBezTo>
                      <a:pt x="941347" y="1289508"/>
                      <a:pt x="921743" y="1269904"/>
                      <a:pt x="898407" y="1269904"/>
                    </a:cubicBezTo>
                    <a:cubicBezTo>
                      <a:pt x="875070" y="1269904"/>
                      <a:pt x="855467" y="1289508"/>
                      <a:pt x="855467" y="1312844"/>
                    </a:cubicBezTo>
                    <a:close/>
                    <a:moveTo>
                      <a:pt x="362769" y="236590"/>
                    </a:moveTo>
                    <a:cubicBezTo>
                      <a:pt x="362769" y="260040"/>
                      <a:pt x="381779" y="279050"/>
                      <a:pt x="405229" y="279050"/>
                    </a:cubicBezTo>
                    <a:cubicBezTo>
                      <a:pt x="428679" y="279050"/>
                      <a:pt x="447689" y="260040"/>
                      <a:pt x="447689" y="236590"/>
                    </a:cubicBezTo>
                    <a:cubicBezTo>
                      <a:pt x="447689" y="213140"/>
                      <a:pt x="428679" y="194130"/>
                      <a:pt x="405229" y="194130"/>
                    </a:cubicBezTo>
                    <a:cubicBezTo>
                      <a:pt x="381779" y="194130"/>
                      <a:pt x="362769" y="213140"/>
                      <a:pt x="362769" y="236590"/>
                    </a:cubicBezTo>
                    <a:close/>
                    <a:moveTo>
                      <a:pt x="348187" y="1312844"/>
                    </a:moveTo>
                    <a:cubicBezTo>
                      <a:pt x="348187" y="1336181"/>
                      <a:pt x="367790" y="1355784"/>
                      <a:pt x="391127" y="1355784"/>
                    </a:cubicBezTo>
                    <a:cubicBezTo>
                      <a:pt x="414463" y="1355784"/>
                      <a:pt x="434066" y="1336181"/>
                      <a:pt x="434066" y="1312844"/>
                    </a:cubicBezTo>
                    <a:cubicBezTo>
                      <a:pt x="434066" y="1289508"/>
                      <a:pt x="414463" y="1269904"/>
                      <a:pt x="391127" y="1269904"/>
                    </a:cubicBezTo>
                    <a:cubicBezTo>
                      <a:pt x="367790" y="1269904"/>
                      <a:pt x="348187" y="1289508"/>
                      <a:pt x="348187" y="1312844"/>
                    </a:cubicBezTo>
                    <a:close/>
                    <a:moveTo>
                      <a:pt x="81655" y="873373"/>
                    </a:moveTo>
                    <a:cubicBezTo>
                      <a:pt x="81655" y="896710"/>
                      <a:pt x="101258" y="916313"/>
                      <a:pt x="124595" y="916313"/>
                    </a:cubicBezTo>
                    <a:cubicBezTo>
                      <a:pt x="147931" y="916313"/>
                      <a:pt x="167534" y="896710"/>
                      <a:pt x="167534" y="873373"/>
                    </a:cubicBezTo>
                    <a:cubicBezTo>
                      <a:pt x="167534" y="850037"/>
                      <a:pt x="147931" y="830433"/>
                      <a:pt x="124595" y="830433"/>
                    </a:cubicBezTo>
                    <a:cubicBezTo>
                      <a:pt x="101258" y="830433"/>
                      <a:pt x="81655" y="850037"/>
                      <a:pt x="81655" y="873373"/>
                    </a:cubicBezTo>
                    <a:close/>
                    <a:moveTo>
                      <a:pt x="898" y="878256"/>
                    </a:moveTo>
                    <a:cubicBezTo>
                      <a:pt x="-4792" y="832394"/>
                      <a:pt x="16774" y="785458"/>
                      <a:pt x="59313" y="760898"/>
                    </a:cubicBezTo>
                    <a:lnTo>
                      <a:pt x="60023" y="760660"/>
                    </a:lnTo>
                    <a:lnTo>
                      <a:pt x="301509" y="256655"/>
                    </a:lnTo>
                    <a:lnTo>
                      <a:pt x="300401" y="253678"/>
                    </a:lnTo>
                    <a:cubicBezTo>
                      <a:pt x="291067" y="193002"/>
                      <a:pt x="332139" y="135127"/>
                      <a:pt x="392815" y="125792"/>
                    </a:cubicBezTo>
                    <a:lnTo>
                      <a:pt x="426561" y="127298"/>
                    </a:lnTo>
                    <a:lnTo>
                      <a:pt x="501833" y="25203"/>
                    </a:lnTo>
                    <a:lnTo>
                      <a:pt x="659591" y="0"/>
                    </a:lnTo>
                    <a:lnTo>
                      <a:pt x="767873" y="94280"/>
                    </a:lnTo>
                    <a:lnTo>
                      <a:pt x="773474" y="129752"/>
                    </a:lnTo>
                    <a:lnTo>
                      <a:pt x="750137" y="133486"/>
                    </a:lnTo>
                    <a:lnTo>
                      <a:pt x="643721" y="50407"/>
                    </a:lnTo>
                    <a:lnTo>
                      <a:pt x="528905" y="68143"/>
                    </a:lnTo>
                    <a:lnTo>
                      <a:pt x="477195" y="147376"/>
                    </a:lnTo>
                    <a:lnTo>
                      <a:pt x="504919" y="176856"/>
                    </a:lnTo>
                    <a:cubicBezTo>
                      <a:pt x="512650" y="189093"/>
                      <a:pt x="518134" y="203037"/>
                      <a:pt x="520701" y="218206"/>
                    </a:cubicBezTo>
                    <a:cubicBezTo>
                      <a:pt x="522451" y="229583"/>
                      <a:pt x="522429" y="240861"/>
                      <a:pt x="520838" y="251739"/>
                    </a:cubicBezTo>
                    <a:lnTo>
                      <a:pt x="512601" y="279384"/>
                    </a:lnTo>
                    <a:lnTo>
                      <a:pt x="572778" y="326714"/>
                    </a:lnTo>
                    <a:lnTo>
                      <a:pt x="687595" y="308045"/>
                    </a:lnTo>
                    <a:lnTo>
                      <a:pt x="763207" y="196028"/>
                    </a:lnTo>
                    <a:lnTo>
                      <a:pt x="785610" y="192294"/>
                    </a:lnTo>
                    <a:lnTo>
                      <a:pt x="791211" y="227766"/>
                    </a:lnTo>
                    <a:lnTo>
                      <a:pt x="718400" y="350984"/>
                    </a:lnTo>
                    <a:lnTo>
                      <a:pt x="560643" y="376188"/>
                    </a:lnTo>
                    <a:lnTo>
                      <a:pt x="481653" y="320430"/>
                    </a:lnTo>
                    <a:lnTo>
                      <a:pt x="469637" y="330704"/>
                    </a:lnTo>
                    <a:lnTo>
                      <a:pt x="462283" y="333441"/>
                    </a:lnTo>
                    <a:lnTo>
                      <a:pt x="252808" y="858867"/>
                    </a:lnTo>
                    <a:lnTo>
                      <a:pt x="444434" y="1190772"/>
                    </a:lnTo>
                    <a:lnTo>
                      <a:pt x="801245" y="1187463"/>
                    </a:lnTo>
                    <a:lnTo>
                      <a:pt x="801245" y="1116815"/>
                    </a:lnTo>
                    <a:cubicBezTo>
                      <a:pt x="801245" y="1067341"/>
                      <a:pt x="841384" y="1027202"/>
                      <a:pt x="890858" y="1027202"/>
                    </a:cubicBezTo>
                    <a:lnTo>
                      <a:pt x="1200123" y="1027202"/>
                    </a:lnTo>
                    <a:lnTo>
                      <a:pt x="1205949" y="998361"/>
                    </a:lnTo>
                    <a:cubicBezTo>
                      <a:pt x="1219557" y="966200"/>
                      <a:pt x="1251412" y="943622"/>
                      <a:pt x="1288518" y="943622"/>
                    </a:cubicBezTo>
                    <a:cubicBezTo>
                      <a:pt x="1305320" y="944554"/>
                      <a:pt x="1318389" y="957623"/>
                      <a:pt x="1318389" y="974426"/>
                    </a:cubicBezTo>
                    <a:lnTo>
                      <a:pt x="1318389" y="1635324"/>
                    </a:lnTo>
                    <a:cubicBezTo>
                      <a:pt x="1318389" y="1652126"/>
                      <a:pt x="1305320" y="1665195"/>
                      <a:pt x="1288518" y="1665195"/>
                    </a:cubicBezTo>
                    <a:cubicBezTo>
                      <a:pt x="1251412" y="1665195"/>
                      <a:pt x="1219557" y="1642617"/>
                      <a:pt x="1205949" y="1610455"/>
                    </a:cubicBezTo>
                    <a:lnTo>
                      <a:pt x="1203531" y="1598487"/>
                    </a:lnTo>
                    <a:lnTo>
                      <a:pt x="890858" y="1598487"/>
                    </a:lnTo>
                    <a:cubicBezTo>
                      <a:pt x="841384" y="1598487"/>
                      <a:pt x="801245" y="1558348"/>
                      <a:pt x="801245" y="1508873"/>
                    </a:cubicBezTo>
                    <a:lnTo>
                      <a:pt x="801245" y="1426032"/>
                    </a:lnTo>
                    <a:lnTo>
                      <a:pt x="379661" y="1429942"/>
                    </a:lnTo>
                    <a:cubicBezTo>
                      <a:pt x="346553" y="1429924"/>
                      <a:pt x="316655" y="1416756"/>
                      <a:pt x="294951" y="1395390"/>
                    </a:cubicBezTo>
                    <a:lnTo>
                      <a:pt x="270560" y="1359849"/>
                    </a:lnTo>
                    <a:lnTo>
                      <a:pt x="263688" y="1352058"/>
                    </a:lnTo>
                    <a:lnTo>
                      <a:pt x="15908" y="922891"/>
                    </a:lnTo>
                    <a:cubicBezTo>
                      <a:pt x="7721" y="908711"/>
                      <a:pt x="2795" y="893543"/>
                      <a:pt x="898" y="8782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EFE5F7CC-33A5-447A-AE3F-81D4ECEC7765}"/>
                  </a:ext>
                </a:extLst>
              </p:cNvPr>
              <p:cNvSpPr/>
              <p:nvPr/>
            </p:nvSpPr>
            <p:spPr>
              <a:xfrm>
                <a:off x="330241" y="2609254"/>
                <a:ext cx="2145289" cy="336010"/>
              </a:xfrm>
              <a:custGeom>
                <a:avLst/>
                <a:gdLst>
                  <a:gd name="connsiteX0" fmla="*/ 2123188 w 2324346"/>
                  <a:gd name="connsiteY0" fmla="*/ 127749 h 364054"/>
                  <a:gd name="connsiteX1" fmla="*/ 2067056 w 2324346"/>
                  <a:gd name="connsiteY1" fmla="*/ 183881 h 364054"/>
                  <a:gd name="connsiteX2" fmla="*/ 2123188 w 2324346"/>
                  <a:gd name="connsiteY2" fmla="*/ 240013 h 364054"/>
                  <a:gd name="connsiteX3" fmla="*/ 2179320 w 2324346"/>
                  <a:gd name="connsiteY3" fmla="*/ 183881 h 364054"/>
                  <a:gd name="connsiteX4" fmla="*/ 2123188 w 2324346"/>
                  <a:gd name="connsiteY4" fmla="*/ 127749 h 364054"/>
                  <a:gd name="connsiteX5" fmla="*/ 1803836 w 2324346"/>
                  <a:gd name="connsiteY5" fmla="*/ 127749 h 364054"/>
                  <a:gd name="connsiteX6" fmla="*/ 1747704 w 2324346"/>
                  <a:gd name="connsiteY6" fmla="*/ 183881 h 364054"/>
                  <a:gd name="connsiteX7" fmla="*/ 1803836 w 2324346"/>
                  <a:gd name="connsiteY7" fmla="*/ 240013 h 364054"/>
                  <a:gd name="connsiteX8" fmla="*/ 1859968 w 2324346"/>
                  <a:gd name="connsiteY8" fmla="*/ 183881 h 364054"/>
                  <a:gd name="connsiteX9" fmla="*/ 1803836 w 2324346"/>
                  <a:gd name="connsiteY9" fmla="*/ 127749 h 364054"/>
                  <a:gd name="connsiteX10" fmla="*/ 1484484 w 2324346"/>
                  <a:gd name="connsiteY10" fmla="*/ 127749 h 364054"/>
                  <a:gd name="connsiteX11" fmla="*/ 1428352 w 2324346"/>
                  <a:gd name="connsiteY11" fmla="*/ 183881 h 364054"/>
                  <a:gd name="connsiteX12" fmla="*/ 1484484 w 2324346"/>
                  <a:gd name="connsiteY12" fmla="*/ 240013 h 364054"/>
                  <a:gd name="connsiteX13" fmla="*/ 1540616 w 2324346"/>
                  <a:gd name="connsiteY13" fmla="*/ 183881 h 364054"/>
                  <a:gd name="connsiteX14" fmla="*/ 1484484 w 2324346"/>
                  <a:gd name="connsiteY14" fmla="*/ 127749 h 364054"/>
                  <a:gd name="connsiteX15" fmla="*/ 1165131 w 2324346"/>
                  <a:gd name="connsiteY15" fmla="*/ 127749 h 364054"/>
                  <a:gd name="connsiteX16" fmla="*/ 1108999 w 2324346"/>
                  <a:gd name="connsiteY16" fmla="*/ 183881 h 364054"/>
                  <a:gd name="connsiteX17" fmla="*/ 1165131 w 2324346"/>
                  <a:gd name="connsiteY17" fmla="*/ 240013 h 364054"/>
                  <a:gd name="connsiteX18" fmla="*/ 1221263 w 2324346"/>
                  <a:gd name="connsiteY18" fmla="*/ 183881 h 364054"/>
                  <a:gd name="connsiteX19" fmla="*/ 1165131 w 2324346"/>
                  <a:gd name="connsiteY19" fmla="*/ 127749 h 364054"/>
                  <a:gd name="connsiteX20" fmla="*/ 845779 w 2324346"/>
                  <a:gd name="connsiteY20" fmla="*/ 127749 h 364054"/>
                  <a:gd name="connsiteX21" fmla="*/ 789647 w 2324346"/>
                  <a:gd name="connsiteY21" fmla="*/ 183881 h 364054"/>
                  <a:gd name="connsiteX22" fmla="*/ 845779 w 2324346"/>
                  <a:gd name="connsiteY22" fmla="*/ 240013 h 364054"/>
                  <a:gd name="connsiteX23" fmla="*/ 901911 w 2324346"/>
                  <a:gd name="connsiteY23" fmla="*/ 183881 h 364054"/>
                  <a:gd name="connsiteX24" fmla="*/ 845779 w 2324346"/>
                  <a:gd name="connsiteY24" fmla="*/ 127749 h 364054"/>
                  <a:gd name="connsiteX25" fmla="*/ 526427 w 2324346"/>
                  <a:gd name="connsiteY25" fmla="*/ 127749 h 364054"/>
                  <a:gd name="connsiteX26" fmla="*/ 470295 w 2324346"/>
                  <a:gd name="connsiteY26" fmla="*/ 183881 h 364054"/>
                  <a:gd name="connsiteX27" fmla="*/ 526427 w 2324346"/>
                  <a:gd name="connsiteY27" fmla="*/ 240013 h 364054"/>
                  <a:gd name="connsiteX28" fmla="*/ 582559 w 2324346"/>
                  <a:gd name="connsiteY28" fmla="*/ 183881 h 364054"/>
                  <a:gd name="connsiteX29" fmla="*/ 526427 w 2324346"/>
                  <a:gd name="connsiteY29" fmla="*/ 127749 h 364054"/>
                  <a:gd name="connsiteX30" fmla="*/ 207075 w 2324346"/>
                  <a:gd name="connsiteY30" fmla="*/ 127749 h 364054"/>
                  <a:gd name="connsiteX31" fmla="*/ 150943 w 2324346"/>
                  <a:gd name="connsiteY31" fmla="*/ 183881 h 364054"/>
                  <a:gd name="connsiteX32" fmla="*/ 207075 w 2324346"/>
                  <a:gd name="connsiteY32" fmla="*/ 240013 h 364054"/>
                  <a:gd name="connsiteX33" fmla="*/ 263207 w 2324346"/>
                  <a:gd name="connsiteY33" fmla="*/ 183881 h 364054"/>
                  <a:gd name="connsiteX34" fmla="*/ 207075 w 2324346"/>
                  <a:gd name="connsiteY34" fmla="*/ 127749 h 364054"/>
                  <a:gd name="connsiteX35" fmla="*/ 2123188 w 2324346"/>
                  <a:gd name="connsiteY35" fmla="*/ 71617 h 364054"/>
                  <a:gd name="connsiteX36" fmla="*/ 2235452 w 2324346"/>
                  <a:gd name="connsiteY36" fmla="*/ 183881 h 364054"/>
                  <a:gd name="connsiteX37" fmla="*/ 2123188 w 2324346"/>
                  <a:gd name="connsiteY37" fmla="*/ 296145 h 364054"/>
                  <a:gd name="connsiteX38" fmla="*/ 2010924 w 2324346"/>
                  <a:gd name="connsiteY38" fmla="*/ 183881 h 364054"/>
                  <a:gd name="connsiteX39" fmla="*/ 2123188 w 2324346"/>
                  <a:gd name="connsiteY39" fmla="*/ 71617 h 364054"/>
                  <a:gd name="connsiteX40" fmla="*/ 1803836 w 2324346"/>
                  <a:gd name="connsiteY40" fmla="*/ 71617 h 364054"/>
                  <a:gd name="connsiteX41" fmla="*/ 1916100 w 2324346"/>
                  <a:gd name="connsiteY41" fmla="*/ 183881 h 364054"/>
                  <a:gd name="connsiteX42" fmla="*/ 1803836 w 2324346"/>
                  <a:gd name="connsiteY42" fmla="*/ 296145 h 364054"/>
                  <a:gd name="connsiteX43" fmla="*/ 1691572 w 2324346"/>
                  <a:gd name="connsiteY43" fmla="*/ 183881 h 364054"/>
                  <a:gd name="connsiteX44" fmla="*/ 1803836 w 2324346"/>
                  <a:gd name="connsiteY44" fmla="*/ 71617 h 364054"/>
                  <a:gd name="connsiteX45" fmla="*/ 1484484 w 2324346"/>
                  <a:gd name="connsiteY45" fmla="*/ 71617 h 364054"/>
                  <a:gd name="connsiteX46" fmla="*/ 1596748 w 2324346"/>
                  <a:gd name="connsiteY46" fmla="*/ 183881 h 364054"/>
                  <a:gd name="connsiteX47" fmla="*/ 1484484 w 2324346"/>
                  <a:gd name="connsiteY47" fmla="*/ 296145 h 364054"/>
                  <a:gd name="connsiteX48" fmla="*/ 1372220 w 2324346"/>
                  <a:gd name="connsiteY48" fmla="*/ 183881 h 364054"/>
                  <a:gd name="connsiteX49" fmla="*/ 1484484 w 2324346"/>
                  <a:gd name="connsiteY49" fmla="*/ 71617 h 364054"/>
                  <a:gd name="connsiteX50" fmla="*/ 1165131 w 2324346"/>
                  <a:gd name="connsiteY50" fmla="*/ 71617 h 364054"/>
                  <a:gd name="connsiteX51" fmla="*/ 1277395 w 2324346"/>
                  <a:gd name="connsiteY51" fmla="*/ 183881 h 364054"/>
                  <a:gd name="connsiteX52" fmla="*/ 1165131 w 2324346"/>
                  <a:gd name="connsiteY52" fmla="*/ 296145 h 364054"/>
                  <a:gd name="connsiteX53" fmla="*/ 1052867 w 2324346"/>
                  <a:gd name="connsiteY53" fmla="*/ 183881 h 364054"/>
                  <a:gd name="connsiteX54" fmla="*/ 1165131 w 2324346"/>
                  <a:gd name="connsiteY54" fmla="*/ 71617 h 364054"/>
                  <a:gd name="connsiteX55" fmla="*/ 845779 w 2324346"/>
                  <a:gd name="connsiteY55" fmla="*/ 71617 h 364054"/>
                  <a:gd name="connsiteX56" fmla="*/ 958043 w 2324346"/>
                  <a:gd name="connsiteY56" fmla="*/ 183881 h 364054"/>
                  <a:gd name="connsiteX57" fmla="*/ 845779 w 2324346"/>
                  <a:gd name="connsiteY57" fmla="*/ 296145 h 364054"/>
                  <a:gd name="connsiteX58" fmla="*/ 733515 w 2324346"/>
                  <a:gd name="connsiteY58" fmla="*/ 183881 h 364054"/>
                  <a:gd name="connsiteX59" fmla="*/ 845779 w 2324346"/>
                  <a:gd name="connsiteY59" fmla="*/ 71617 h 364054"/>
                  <a:gd name="connsiteX60" fmla="*/ 526427 w 2324346"/>
                  <a:gd name="connsiteY60" fmla="*/ 71617 h 364054"/>
                  <a:gd name="connsiteX61" fmla="*/ 638691 w 2324346"/>
                  <a:gd name="connsiteY61" fmla="*/ 183881 h 364054"/>
                  <a:gd name="connsiteX62" fmla="*/ 526427 w 2324346"/>
                  <a:gd name="connsiteY62" fmla="*/ 296145 h 364054"/>
                  <a:gd name="connsiteX63" fmla="*/ 414163 w 2324346"/>
                  <a:gd name="connsiteY63" fmla="*/ 183881 h 364054"/>
                  <a:gd name="connsiteX64" fmla="*/ 526427 w 2324346"/>
                  <a:gd name="connsiteY64" fmla="*/ 71617 h 364054"/>
                  <a:gd name="connsiteX65" fmla="*/ 207075 w 2324346"/>
                  <a:gd name="connsiteY65" fmla="*/ 71617 h 364054"/>
                  <a:gd name="connsiteX66" fmla="*/ 319339 w 2324346"/>
                  <a:gd name="connsiteY66" fmla="*/ 183881 h 364054"/>
                  <a:gd name="connsiteX67" fmla="*/ 207075 w 2324346"/>
                  <a:gd name="connsiteY67" fmla="*/ 296145 h 364054"/>
                  <a:gd name="connsiteX68" fmla="*/ 94811 w 2324346"/>
                  <a:gd name="connsiteY68" fmla="*/ 183881 h 364054"/>
                  <a:gd name="connsiteX69" fmla="*/ 207075 w 2324346"/>
                  <a:gd name="connsiteY69" fmla="*/ 71617 h 364054"/>
                  <a:gd name="connsiteX70" fmla="*/ 182844 w 2324346"/>
                  <a:gd name="connsiteY70" fmla="*/ 45713 h 364054"/>
                  <a:gd name="connsiteX71" fmla="*/ 46530 w 2324346"/>
                  <a:gd name="connsiteY71" fmla="*/ 182027 h 364054"/>
                  <a:gd name="connsiteX72" fmla="*/ 182844 w 2324346"/>
                  <a:gd name="connsiteY72" fmla="*/ 318341 h 364054"/>
                  <a:gd name="connsiteX73" fmla="*/ 2141502 w 2324346"/>
                  <a:gd name="connsiteY73" fmla="*/ 318341 h 364054"/>
                  <a:gd name="connsiteX74" fmla="*/ 2277816 w 2324346"/>
                  <a:gd name="connsiteY74" fmla="*/ 182027 h 364054"/>
                  <a:gd name="connsiteX75" fmla="*/ 2141502 w 2324346"/>
                  <a:gd name="connsiteY75" fmla="*/ 45713 h 364054"/>
                  <a:gd name="connsiteX76" fmla="*/ 182027 w 2324346"/>
                  <a:gd name="connsiteY76" fmla="*/ 0 h 364054"/>
                  <a:gd name="connsiteX77" fmla="*/ 2142319 w 2324346"/>
                  <a:gd name="connsiteY77" fmla="*/ 0 h 364054"/>
                  <a:gd name="connsiteX78" fmla="*/ 2324346 w 2324346"/>
                  <a:gd name="connsiteY78" fmla="*/ 182027 h 364054"/>
                  <a:gd name="connsiteX79" fmla="*/ 2142319 w 2324346"/>
                  <a:gd name="connsiteY79" fmla="*/ 364054 h 364054"/>
                  <a:gd name="connsiteX80" fmla="*/ 182027 w 2324346"/>
                  <a:gd name="connsiteY80" fmla="*/ 364054 h 364054"/>
                  <a:gd name="connsiteX81" fmla="*/ 0 w 2324346"/>
                  <a:gd name="connsiteY81" fmla="*/ 182027 h 364054"/>
                  <a:gd name="connsiteX82" fmla="*/ 182027 w 2324346"/>
                  <a:gd name="connsiteY82" fmla="*/ 0 h 3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324346" h="364054">
                    <a:moveTo>
                      <a:pt x="2123188" y="127749"/>
                    </a:moveTo>
                    <a:cubicBezTo>
                      <a:pt x="2092187" y="127749"/>
                      <a:pt x="2067056" y="152880"/>
                      <a:pt x="2067056" y="183881"/>
                    </a:cubicBezTo>
                    <a:cubicBezTo>
                      <a:pt x="2067056" y="214882"/>
                      <a:pt x="2092187" y="240013"/>
                      <a:pt x="2123188" y="240013"/>
                    </a:cubicBezTo>
                    <a:cubicBezTo>
                      <a:pt x="2154189" y="240013"/>
                      <a:pt x="2179320" y="214882"/>
                      <a:pt x="2179320" y="183881"/>
                    </a:cubicBezTo>
                    <a:cubicBezTo>
                      <a:pt x="2179320" y="152880"/>
                      <a:pt x="2154189" y="127749"/>
                      <a:pt x="2123188" y="127749"/>
                    </a:cubicBezTo>
                    <a:close/>
                    <a:moveTo>
                      <a:pt x="1803836" y="127749"/>
                    </a:moveTo>
                    <a:cubicBezTo>
                      <a:pt x="1772835" y="127749"/>
                      <a:pt x="1747704" y="152880"/>
                      <a:pt x="1747704" y="183881"/>
                    </a:cubicBezTo>
                    <a:cubicBezTo>
                      <a:pt x="1747704" y="214882"/>
                      <a:pt x="1772835" y="240013"/>
                      <a:pt x="1803836" y="240013"/>
                    </a:cubicBezTo>
                    <a:cubicBezTo>
                      <a:pt x="1834837" y="240013"/>
                      <a:pt x="1859968" y="214882"/>
                      <a:pt x="1859968" y="183881"/>
                    </a:cubicBezTo>
                    <a:cubicBezTo>
                      <a:pt x="1859968" y="152880"/>
                      <a:pt x="1834837" y="127749"/>
                      <a:pt x="1803836" y="127749"/>
                    </a:cubicBezTo>
                    <a:close/>
                    <a:moveTo>
                      <a:pt x="1484484" y="127749"/>
                    </a:moveTo>
                    <a:cubicBezTo>
                      <a:pt x="1453483" y="127749"/>
                      <a:pt x="1428352" y="152880"/>
                      <a:pt x="1428352" y="183881"/>
                    </a:cubicBezTo>
                    <a:cubicBezTo>
                      <a:pt x="1428352" y="214882"/>
                      <a:pt x="1453483" y="240013"/>
                      <a:pt x="1484484" y="240013"/>
                    </a:cubicBezTo>
                    <a:cubicBezTo>
                      <a:pt x="1515485" y="240013"/>
                      <a:pt x="1540616" y="214882"/>
                      <a:pt x="1540616" y="183881"/>
                    </a:cubicBezTo>
                    <a:cubicBezTo>
                      <a:pt x="1540616" y="152880"/>
                      <a:pt x="1515485" y="127749"/>
                      <a:pt x="1484484" y="127749"/>
                    </a:cubicBezTo>
                    <a:close/>
                    <a:moveTo>
                      <a:pt x="1165131" y="127749"/>
                    </a:moveTo>
                    <a:cubicBezTo>
                      <a:pt x="1134130" y="127749"/>
                      <a:pt x="1108999" y="152880"/>
                      <a:pt x="1108999" y="183881"/>
                    </a:cubicBezTo>
                    <a:cubicBezTo>
                      <a:pt x="1108999" y="214882"/>
                      <a:pt x="1134130" y="240013"/>
                      <a:pt x="1165131" y="240013"/>
                    </a:cubicBezTo>
                    <a:cubicBezTo>
                      <a:pt x="1196132" y="240013"/>
                      <a:pt x="1221263" y="214882"/>
                      <a:pt x="1221263" y="183881"/>
                    </a:cubicBezTo>
                    <a:cubicBezTo>
                      <a:pt x="1221263" y="152880"/>
                      <a:pt x="1196132" y="127749"/>
                      <a:pt x="1165131" y="127749"/>
                    </a:cubicBezTo>
                    <a:close/>
                    <a:moveTo>
                      <a:pt x="845779" y="127749"/>
                    </a:moveTo>
                    <a:cubicBezTo>
                      <a:pt x="814778" y="127749"/>
                      <a:pt x="789647" y="152880"/>
                      <a:pt x="789647" y="183881"/>
                    </a:cubicBezTo>
                    <a:cubicBezTo>
                      <a:pt x="789647" y="214882"/>
                      <a:pt x="814778" y="240013"/>
                      <a:pt x="845779" y="240013"/>
                    </a:cubicBezTo>
                    <a:cubicBezTo>
                      <a:pt x="876780" y="240013"/>
                      <a:pt x="901911" y="214882"/>
                      <a:pt x="901911" y="183881"/>
                    </a:cubicBezTo>
                    <a:cubicBezTo>
                      <a:pt x="901911" y="152880"/>
                      <a:pt x="876780" y="127749"/>
                      <a:pt x="845779" y="127749"/>
                    </a:cubicBezTo>
                    <a:close/>
                    <a:moveTo>
                      <a:pt x="526427" y="127749"/>
                    </a:moveTo>
                    <a:cubicBezTo>
                      <a:pt x="495426" y="127749"/>
                      <a:pt x="470295" y="152880"/>
                      <a:pt x="470295" y="183881"/>
                    </a:cubicBezTo>
                    <a:cubicBezTo>
                      <a:pt x="470295" y="214882"/>
                      <a:pt x="495426" y="240013"/>
                      <a:pt x="526427" y="240013"/>
                    </a:cubicBezTo>
                    <a:cubicBezTo>
                      <a:pt x="557428" y="240013"/>
                      <a:pt x="582559" y="214882"/>
                      <a:pt x="582559" y="183881"/>
                    </a:cubicBezTo>
                    <a:cubicBezTo>
                      <a:pt x="582559" y="152880"/>
                      <a:pt x="557428" y="127749"/>
                      <a:pt x="526427" y="127749"/>
                    </a:cubicBezTo>
                    <a:close/>
                    <a:moveTo>
                      <a:pt x="207075" y="127749"/>
                    </a:moveTo>
                    <a:cubicBezTo>
                      <a:pt x="176074" y="127749"/>
                      <a:pt x="150943" y="152880"/>
                      <a:pt x="150943" y="183881"/>
                    </a:cubicBezTo>
                    <a:cubicBezTo>
                      <a:pt x="150943" y="214882"/>
                      <a:pt x="176074" y="240013"/>
                      <a:pt x="207075" y="240013"/>
                    </a:cubicBezTo>
                    <a:cubicBezTo>
                      <a:pt x="238076" y="240013"/>
                      <a:pt x="263207" y="214882"/>
                      <a:pt x="263207" y="183881"/>
                    </a:cubicBezTo>
                    <a:cubicBezTo>
                      <a:pt x="263207" y="152880"/>
                      <a:pt x="238076" y="127749"/>
                      <a:pt x="207075" y="127749"/>
                    </a:cubicBezTo>
                    <a:close/>
                    <a:moveTo>
                      <a:pt x="2123188" y="71617"/>
                    </a:moveTo>
                    <a:cubicBezTo>
                      <a:pt x="2185190" y="71617"/>
                      <a:pt x="2235452" y="121879"/>
                      <a:pt x="2235452" y="183881"/>
                    </a:cubicBezTo>
                    <a:cubicBezTo>
                      <a:pt x="2235452" y="245883"/>
                      <a:pt x="2185190" y="296145"/>
                      <a:pt x="2123188" y="296145"/>
                    </a:cubicBezTo>
                    <a:cubicBezTo>
                      <a:pt x="2061186" y="296145"/>
                      <a:pt x="2010924" y="245883"/>
                      <a:pt x="2010924" y="183881"/>
                    </a:cubicBezTo>
                    <a:cubicBezTo>
                      <a:pt x="2010924" y="121879"/>
                      <a:pt x="2061186" y="71617"/>
                      <a:pt x="2123188" y="71617"/>
                    </a:cubicBezTo>
                    <a:close/>
                    <a:moveTo>
                      <a:pt x="1803836" y="71617"/>
                    </a:moveTo>
                    <a:cubicBezTo>
                      <a:pt x="1865838" y="71617"/>
                      <a:pt x="1916100" y="121879"/>
                      <a:pt x="1916100" y="183881"/>
                    </a:cubicBezTo>
                    <a:cubicBezTo>
                      <a:pt x="1916100" y="245883"/>
                      <a:pt x="1865838" y="296145"/>
                      <a:pt x="1803836" y="296145"/>
                    </a:cubicBezTo>
                    <a:cubicBezTo>
                      <a:pt x="1741834" y="296145"/>
                      <a:pt x="1691572" y="245883"/>
                      <a:pt x="1691572" y="183881"/>
                    </a:cubicBezTo>
                    <a:cubicBezTo>
                      <a:pt x="1691572" y="121879"/>
                      <a:pt x="1741834" y="71617"/>
                      <a:pt x="1803836" y="71617"/>
                    </a:cubicBezTo>
                    <a:close/>
                    <a:moveTo>
                      <a:pt x="1484484" y="71617"/>
                    </a:moveTo>
                    <a:cubicBezTo>
                      <a:pt x="1546486" y="71617"/>
                      <a:pt x="1596748" y="121879"/>
                      <a:pt x="1596748" y="183881"/>
                    </a:cubicBezTo>
                    <a:cubicBezTo>
                      <a:pt x="1596748" y="245883"/>
                      <a:pt x="1546486" y="296145"/>
                      <a:pt x="1484484" y="296145"/>
                    </a:cubicBezTo>
                    <a:cubicBezTo>
                      <a:pt x="1422482" y="296145"/>
                      <a:pt x="1372220" y="245883"/>
                      <a:pt x="1372220" y="183881"/>
                    </a:cubicBezTo>
                    <a:cubicBezTo>
                      <a:pt x="1372220" y="121879"/>
                      <a:pt x="1422482" y="71617"/>
                      <a:pt x="1484484" y="71617"/>
                    </a:cubicBezTo>
                    <a:close/>
                    <a:moveTo>
                      <a:pt x="1165131" y="71617"/>
                    </a:moveTo>
                    <a:cubicBezTo>
                      <a:pt x="1227133" y="71617"/>
                      <a:pt x="1277395" y="121879"/>
                      <a:pt x="1277395" y="183881"/>
                    </a:cubicBezTo>
                    <a:cubicBezTo>
                      <a:pt x="1277395" y="245883"/>
                      <a:pt x="1227133" y="296145"/>
                      <a:pt x="1165131" y="296145"/>
                    </a:cubicBezTo>
                    <a:cubicBezTo>
                      <a:pt x="1103129" y="296145"/>
                      <a:pt x="1052867" y="245883"/>
                      <a:pt x="1052867" y="183881"/>
                    </a:cubicBezTo>
                    <a:cubicBezTo>
                      <a:pt x="1052867" y="121879"/>
                      <a:pt x="1103129" y="71617"/>
                      <a:pt x="1165131" y="71617"/>
                    </a:cubicBezTo>
                    <a:close/>
                    <a:moveTo>
                      <a:pt x="845779" y="71617"/>
                    </a:moveTo>
                    <a:cubicBezTo>
                      <a:pt x="907781" y="71617"/>
                      <a:pt x="958043" y="121879"/>
                      <a:pt x="958043" y="183881"/>
                    </a:cubicBezTo>
                    <a:cubicBezTo>
                      <a:pt x="958043" y="245883"/>
                      <a:pt x="907781" y="296145"/>
                      <a:pt x="845779" y="296145"/>
                    </a:cubicBezTo>
                    <a:cubicBezTo>
                      <a:pt x="783777" y="296145"/>
                      <a:pt x="733515" y="245883"/>
                      <a:pt x="733515" y="183881"/>
                    </a:cubicBezTo>
                    <a:cubicBezTo>
                      <a:pt x="733515" y="121879"/>
                      <a:pt x="783777" y="71617"/>
                      <a:pt x="845779" y="71617"/>
                    </a:cubicBezTo>
                    <a:close/>
                    <a:moveTo>
                      <a:pt x="526427" y="71617"/>
                    </a:moveTo>
                    <a:cubicBezTo>
                      <a:pt x="588429" y="71617"/>
                      <a:pt x="638691" y="121879"/>
                      <a:pt x="638691" y="183881"/>
                    </a:cubicBezTo>
                    <a:cubicBezTo>
                      <a:pt x="638691" y="245883"/>
                      <a:pt x="588429" y="296145"/>
                      <a:pt x="526427" y="296145"/>
                    </a:cubicBezTo>
                    <a:cubicBezTo>
                      <a:pt x="464425" y="296145"/>
                      <a:pt x="414163" y="245883"/>
                      <a:pt x="414163" y="183881"/>
                    </a:cubicBezTo>
                    <a:cubicBezTo>
                      <a:pt x="414163" y="121879"/>
                      <a:pt x="464425" y="71617"/>
                      <a:pt x="526427" y="71617"/>
                    </a:cubicBezTo>
                    <a:close/>
                    <a:moveTo>
                      <a:pt x="207075" y="71617"/>
                    </a:moveTo>
                    <a:cubicBezTo>
                      <a:pt x="269077" y="71617"/>
                      <a:pt x="319339" y="121879"/>
                      <a:pt x="319339" y="183881"/>
                    </a:cubicBezTo>
                    <a:cubicBezTo>
                      <a:pt x="319339" y="245883"/>
                      <a:pt x="269077" y="296145"/>
                      <a:pt x="207075" y="296145"/>
                    </a:cubicBezTo>
                    <a:cubicBezTo>
                      <a:pt x="145073" y="296145"/>
                      <a:pt x="94811" y="245883"/>
                      <a:pt x="94811" y="183881"/>
                    </a:cubicBezTo>
                    <a:cubicBezTo>
                      <a:pt x="94811" y="121879"/>
                      <a:pt x="145073" y="71617"/>
                      <a:pt x="207075" y="71617"/>
                    </a:cubicBezTo>
                    <a:close/>
                    <a:moveTo>
                      <a:pt x="182844" y="45713"/>
                    </a:moveTo>
                    <a:cubicBezTo>
                      <a:pt x="107560" y="45713"/>
                      <a:pt x="46530" y="106743"/>
                      <a:pt x="46530" y="182027"/>
                    </a:cubicBezTo>
                    <a:cubicBezTo>
                      <a:pt x="46530" y="257311"/>
                      <a:pt x="107560" y="318341"/>
                      <a:pt x="182844" y="318341"/>
                    </a:cubicBezTo>
                    <a:lnTo>
                      <a:pt x="2141502" y="318341"/>
                    </a:lnTo>
                    <a:cubicBezTo>
                      <a:pt x="2216786" y="318341"/>
                      <a:pt x="2277816" y="257311"/>
                      <a:pt x="2277816" y="182027"/>
                    </a:cubicBezTo>
                    <a:cubicBezTo>
                      <a:pt x="2277816" y="106743"/>
                      <a:pt x="2216786" y="45713"/>
                      <a:pt x="2141502" y="45713"/>
                    </a:cubicBezTo>
                    <a:close/>
                    <a:moveTo>
                      <a:pt x="182027" y="0"/>
                    </a:moveTo>
                    <a:lnTo>
                      <a:pt x="2142319" y="0"/>
                    </a:lnTo>
                    <a:cubicBezTo>
                      <a:pt x="2242850" y="0"/>
                      <a:pt x="2324346" y="81496"/>
                      <a:pt x="2324346" y="182027"/>
                    </a:cubicBezTo>
                    <a:cubicBezTo>
                      <a:pt x="2324346" y="282558"/>
                      <a:pt x="2242850" y="364054"/>
                      <a:pt x="2142319" y="364054"/>
                    </a:cubicBezTo>
                    <a:lnTo>
                      <a:pt x="182027" y="364054"/>
                    </a:lnTo>
                    <a:cubicBezTo>
                      <a:pt x="81496" y="364054"/>
                      <a:pt x="0" y="282558"/>
                      <a:pt x="0" y="182027"/>
                    </a:cubicBezTo>
                    <a:cubicBezTo>
                      <a:pt x="0" y="81496"/>
                      <a:pt x="81496" y="0"/>
                      <a:pt x="182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6353E0DE-6C3E-46C8-A23C-20E653D3F697}"/>
                </a:ext>
              </a:extLst>
            </p:cNvPr>
            <p:cNvSpPr/>
            <p:nvPr/>
          </p:nvSpPr>
          <p:spPr>
            <a:xfrm>
              <a:off x="9962318" y="3429000"/>
              <a:ext cx="204563" cy="204563"/>
            </a:xfrm>
            <a:custGeom>
              <a:avLst/>
              <a:gdLst>
                <a:gd name="connsiteX0" fmla="*/ 1208165 w 3598783"/>
                <a:gd name="connsiteY0" fmla="*/ 120597 h 3598783"/>
                <a:gd name="connsiteX1" fmla="*/ 1208165 w 3598783"/>
                <a:gd name="connsiteY1" fmla="*/ 1303057 h 3598783"/>
                <a:gd name="connsiteX2" fmla="*/ 2390625 w 3598783"/>
                <a:gd name="connsiteY2" fmla="*/ 1303057 h 3598783"/>
                <a:gd name="connsiteX3" fmla="*/ 2390625 w 3598783"/>
                <a:gd name="connsiteY3" fmla="*/ 120597 h 3598783"/>
                <a:gd name="connsiteX4" fmla="*/ 0 w 3598783"/>
                <a:gd name="connsiteY4" fmla="*/ 0 h 3598783"/>
                <a:gd name="connsiteX5" fmla="*/ 3598783 w 3598783"/>
                <a:gd name="connsiteY5" fmla="*/ 0 h 3598783"/>
                <a:gd name="connsiteX6" fmla="*/ 3598783 w 3598783"/>
                <a:gd name="connsiteY6" fmla="*/ 3598783 h 3598783"/>
                <a:gd name="connsiteX7" fmla="*/ 0 w 3598783"/>
                <a:gd name="connsiteY7" fmla="*/ 3598783 h 35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783" h="3598783">
                  <a:moveTo>
                    <a:pt x="1208165" y="120597"/>
                  </a:moveTo>
                  <a:lnTo>
                    <a:pt x="1208165" y="1303057"/>
                  </a:lnTo>
                  <a:lnTo>
                    <a:pt x="2390625" y="1303057"/>
                  </a:lnTo>
                  <a:lnTo>
                    <a:pt x="2390625" y="120597"/>
                  </a:lnTo>
                  <a:close/>
                  <a:moveTo>
                    <a:pt x="0" y="0"/>
                  </a:moveTo>
                  <a:lnTo>
                    <a:pt x="3598783" y="0"/>
                  </a:lnTo>
                  <a:lnTo>
                    <a:pt x="3598783" y="3598783"/>
                  </a:lnTo>
                  <a:lnTo>
                    <a:pt x="0" y="35987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CAD3DFB-27A2-4DC3-9220-B78ED364FFD3}"/>
                </a:ext>
              </a:extLst>
            </p:cNvPr>
            <p:cNvSpPr/>
            <p:nvPr/>
          </p:nvSpPr>
          <p:spPr>
            <a:xfrm>
              <a:off x="10221429" y="3429000"/>
              <a:ext cx="204563" cy="204563"/>
            </a:xfrm>
            <a:custGeom>
              <a:avLst/>
              <a:gdLst>
                <a:gd name="connsiteX0" fmla="*/ 1208165 w 3598783"/>
                <a:gd name="connsiteY0" fmla="*/ 120597 h 3598783"/>
                <a:gd name="connsiteX1" fmla="*/ 1208165 w 3598783"/>
                <a:gd name="connsiteY1" fmla="*/ 1303057 h 3598783"/>
                <a:gd name="connsiteX2" fmla="*/ 2390625 w 3598783"/>
                <a:gd name="connsiteY2" fmla="*/ 1303057 h 3598783"/>
                <a:gd name="connsiteX3" fmla="*/ 2390625 w 3598783"/>
                <a:gd name="connsiteY3" fmla="*/ 120597 h 3598783"/>
                <a:gd name="connsiteX4" fmla="*/ 0 w 3598783"/>
                <a:gd name="connsiteY4" fmla="*/ 0 h 3598783"/>
                <a:gd name="connsiteX5" fmla="*/ 3598783 w 3598783"/>
                <a:gd name="connsiteY5" fmla="*/ 0 h 3598783"/>
                <a:gd name="connsiteX6" fmla="*/ 3598783 w 3598783"/>
                <a:gd name="connsiteY6" fmla="*/ 3598783 h 3598783"/>
                <a:gd name="connsiteX7" fmla="*/ 0 w 3598783"/>
                <a:gd name="connsiteY7" fmla="*/ 3598783 h 35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783" h="3598783">
                  <a:moveTo>
                    <a:pt x="1208165" y="120597"/>
                  </a:moveTo>
                  <a:lnTo>
                    <a:pt x="1208165" y="1303057"/>
                  </a:lnTo>
                  <a:lnTo>
                    <a:pt x="2390625" y="1303057"/>
                  </a:lnTo>
                  <a:lnTo>
                    <a:pt x="2390625" y="120597"/>
                  </a:lnTo>
                  <a:close/>
                  <a:moveTo>
                    <a:pt x="0" y="0"/>
                  </a:moveTo>
                  <a:lnTo>
                    <a:pt x="3598783" y="0"/>
                  </a:lnTo>
                  <a:lnTo>
                    <a:pt x="3598783" y="3598783"/>
                  </a:lnTo>
                  <a:lnTo>
                    <a:pt x="0" y="35987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7283E7FA-84EC-4DA2-B08A-529946CD06C8}"/>
                </a:ext>
              </a:extLst>
            </p:cNvPr>
            <p:cNvSpPr/>
            <p:nvPr/>
          </p:nvSpPr>
          <p:spPr>
            <a:xfrm>
              <a:off x="10480540" y="3429000"/>
              <a:ext cx="204563" cy="204563"/>
            </a:xfrm>
            <a:custGeom>
              <a:avLst/>
              <a:gdLst>
                <a:gd name="connsiteX0" fmla="*/ 1208165 w 3598783"/>
                <a:gd name="connsiteY0" fmla="*/ 120597 h 3598783"/>
                <a:gd name="connsiteX1" fmla="*/ 1208165 w 3598783"/>
                <a:gd name="connsiteY1" fmla="*/ 1303057 h 3598783"/>
                <a:gd name="connsiteX2" fmla="*/ 2390625 w 3598783"/>
                <a:gd name="connsiteY2" fmla="*/ 1303057 h 3598783"/>
                <a:gd name="connsiteX3" fmla="*/ 2390625 w 3598783"/>
                <a:gd name="connsiteY3" fmla="*/ 120597 h 3598783"/>
                <a:gd name="connsiteX4" fmla="*/ 0 w 3598783"/>
                <a:gd name="connsiteY4" fmla="*/ 0 h 3598783"/>
                <a:gd name="connsiteX5" fmla="*/ 3598783 w 3598783"/>
                <a:gd name="connsiteY5" fmla="*/ 0 h 3598783"/>
                <a:gd name="connsiteX6" fmla="*/ 3598783 w 3598783"/>
                <a:gd name="connsiteY6" fmla="*/ 3598783 h 3598783"/>
                <a:gd name="connsiteX7" fmla="*/ 0 w 3598783"/>
                <a:gd name="connsiteY7" fmla="*/ 3598783 h 35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783" h="3598783">
                  <a:moveTo>
                    <a:pt x="1208165" y="120597"/>
                  </a:moveTo>
                  <a:lnTo>
                    <a:pt x="1208165" y="1303057"/>
                  </a:lnTo>
                  <a:lnTo>
                    <a:pt x="2390625" y="1303057"/>
                  </a:lnTo>
                  <a:lnTo>
                    <a:pt x="2390625" y="120597"/>
                  </a:lnTo>
                  <a:close/>
                  <a:moveTo>
                    <a:pt x="0" y="0"/>
                  </a:moveTo>
                  <a:lnTo>
                    <a:pt x="3598783" y="0"/>
                  </a:lnTo>
                  <a:lnTo>
                    <a:pt x="3598783" y="3598783"/>
                  </a:lnTo>
                  <a:lnTo>
                    <a:pt x="0" y="35987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8F54F2FA-9DB1-402A-899D-05908CA8E9EA}"/>
              </a:ext>
            </a:extLst>
          </p:cNvPr>
          <p:cNvSpPr/>
          <p:nvPr/>
        </p:nvSpPr>
        <p:spPr>
          <a:xfrm>
            <a:off x="4079477" y="2862565"/>
            <a:ext cx="1389510" cy="53505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rgbClr val="66248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847AC181-0431-49CD-B930-37162AC6160A}"/>
              </a:ext>
            </a:extLst>
          </p:cNvPr>
          <p:cNvGrpSpPr/>
          <p:nvPr/>
        </p:nvGrpSpPr>
        <p:grpSpPr>
          <a:xfrm>
            <a:off x="1494004" y="2532377"/>
            <a:ext cx="849849" cy="1014336"/>
            <a:chOff x="3570" y="619306"/>
            <a:chExt cx="4703649" cy="5614032"/>
          </a:xfrm>
          <a:solidFill>
            <a:srgbClr val="662483"/>
          </a:solidFill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1125EE0-A499-4092-BB27-2DFAFBBBD5B7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F07E13F8-D730-40DA-94D6-97CBCB438E0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EF5FBF3-51E1-46FC-937B-4C2AE4D6EA0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CF8BBF64-391B-4AD0-8324-59C031B08AC5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F1872C7-62E8-47A1-8D0D-F4DE4A18381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6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r="11578"/>
          <a:stretch>
            <a:fillRect/>
          </a:stretch>
        </p:blipFill>
        <p:spPr>
          <a:xfrm>
            <a:off x="0" y="1223963"/>
            <a:ext cx="5441950" cy="472122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</p:spPr>
      </p:pic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B5A2A0D0-003E-4F8E-ADBA-5F7824D20742}"/>
              </a:ext>
            </a:extLst>
          </p:cNvPr>
          <p:cNvSpPr/>
          <p:nvPr/>
        </p:nvSpPr>
        <p:spPr>
          <a:xfrm>
            <a:off x="6803190" y="3986293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EA96433C-D59D-4661-9267-29D18BB65482}"/>
              </a:ext>
            </a:extLst>
          </p:cNvPr>
          <p:cNvSpPr/>
          <p:nvPr/>
        </p:nvSpPr>
        <p:spPr>
          <a:xfrm>
            <a:off x="6803190" y="4362363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42C12A45-C3CB-4F5B-878E-2BA5037EE995}"/>
              </a:ext>
            </a:extLst>
          </p:cNvPr>
          <p:cNvSpPr/>
          <p:nvPr/>
        </p:nvSpPr>
        <p:spPr>
          <a:xfrm>
            <a:off x="6803190" y="4738433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F7A80C7F-CA63-484D-9EA9-1E66C9C6E4A0}"/>
              </a:ext>
            </a:extLst>
          </p:cNvPr>
          <p:cNvSpPr/>
          <p:nvPr/>
        </p:nvSpPr>
        <p:spPr>
          <a:xfrm>
            <a:off x="6803190" y="5114503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59F4FA73-FE17-4ACE-89CE-B967BF886761}"/>
              </a:ext>
            </a:extLst>
          </p:cNvPr>
          <p:cNvSpPr/>
          <p:nvPr/>
        </p:nvSpPr>
        <p:spPr>
          <a:xfrm>
            <a:off x="6803190" y="5490575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="" xmlns:a16="http://schemas.microsoft.com/office/drawing/2014/main" id="{045ED439-78EE-4056-A3FA-3100354D0F56}"/>
              </a:ext>
            </a:extLst>
          </p:cNvPr>
          <p:cNvSpPr/>
          <p:nvPr/>
        </p:nvSpPr>
        <p:spPr>
          <a:xfrm>
            <a:off x="6506317" y="4737969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662483"/>
              </a:solidFill>
            </a:endParaRPr>
          </a:p>
        </p:txBody>
      </p:sp>
      <p:sp>
        <p:nvSpPr>
          <p:cNvPr id="36" name="Rounded Rectangle 32">
            <a:extLst>
              <a:ext uri="{FF2B5EF4-FFF2-40B4-BE49-F238E27FC236}">
                <a16:creationId xmlns="" xmlns:a16="http://schemas.microsoft.com/office/drawing/2014/main" id="{E2A5A0E1-5574-4746-9592-DBA378372C19}"/>
              </a:ext>
            </a:extLst>
          </p:cNvPr>
          <p:cNvSpPr/>
          <p:nvPr/>
        </p:nvSpPr>
        <p:spPr>
          <a:xfrm>
            <a:off x="6475275" y="3990661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662483"/>
              </a:solidFill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="" xmlns:a16="http://schemas.microsoft.com/office/drawing/2014/main" id="{2C63EDBD-43B2-44BD-973B-202EA88DBDC5}"/>
              </a:ext>
            </a:extLst>
          </p:cNvPr>
          <p:cNvSpPr/>
          <p:nvPr/>
        </p:nvSpPr>
        <p:spPr>
          <a:xfrm rot="2700000">
            <a:off x="6501837" y="5445746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662483"/>
              </a:solidFill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="" xmlns:a16="http://schemas.microsoft.com/office/drawing/2014/main" id="{6191BBF0-B85B-4D5A-AF50-240D77B8A647}"/>
              </a:ext>
            </a:extLst>
          </p:cNvPr>
          <p:cNvSpPr/>
          <p:nvPr/>
        </p:nvSpPr>
        <p:spPr>
          <a:xfrm>
            <a:off x="6465950" y="5131726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662483"/>
              </a:solidFill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="" xmlns:a16="http://schemas.microsoft.com/office/drawing/2014/main" id="{40091646-4596-4449-A53B-D0FE29F0AE23}"/>
              </a:ext>
            </a:extLst>
          </p:cNvPr>
          <p:cNvSpPr/>
          <p:nvPr/>
        </p:nvSpPr>
        <p:spPr>
          <a:xfrm flipH="1">
            <a:off x="6471855" y="4383879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662483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B893DE7E-549A-4226-B06D-2AC76F3F9D12}"/>
              </a:ext>
            </a:extLst>
          </p:cNvPr>
          <p:cNvGrpSpPr/>
          <p:nvPr/>
        </p:nvGrpSpPr>
        <p:grpSpPr>
          <a:xfrm>
            <a:off x="8926151" y="1028073"/>
            <a:ext cx="2375857" cy="2506349"/>
            <a:chOff x="6975883" y="3736778"/>
            <a:chExt cx="4594794" cy="2506349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8D31DB1B-DF26-4EEA-8A76-CE9000C73808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2216568-025D-47BF-B175-927B5CF6628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solidFill>
              <a:srgbClr val="FFE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662483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="" xmlns:a16="http://schemas.microsoft.com/office/drawing/2014/main" id="{7D8770ED-6125-4D63-9001-66A2FFE091A4}"/>
              </a:ext>
            </a:extLst>
          </p:cNvPr>
          <p:cNvSpPr txBox="1">
            <a:spLocks/>
          </p:cNvSpPr>
          <p:nvPr/>
        </p:nvSpPr>
        <p:spPr>
          <a:xfrm>
            <a:off x="4890372" y="1572374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</p:spTree>
    <p:extLst>
      <p:ext uri="{BB962C8B-B14F-4D97-AF65-F5344CB8AC3E}">
        <p14:creationId xmlns:p14="http://schemas.microsoft.com/office/powerpoint/2010/main" val="3134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540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E000"/>
                </a:solidFill>
              </a:rPr>
              <a:t>Infographic</a:t>
            </a:r>
            <a:r>
              <a:rPr lang="en-US" dirty="0">
                <a:solidFill>
                  <a:srgbClr val="FF900A"/>
                </a:solidFill>
              </a:rPr>
              <a:t> </a:t>
            </a:r>
            <a:r>
              <a:rPr lang="en-US" dirty="0">
                <a:solidFill>
                  <a:srgbClr val="662483"/>
                </a:solidFill>
              </a:rPr>
              <a:t>Style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="" xmlns:a16="http://schemas.microsoft.com/office/drawing/2014/main" id="{93998271-20EE-43B9-9B88-BF28622E0323}"/>
              </a:ext>
            </a:extLst>
          </p:cNvPr>
          <p:cNvSpPr/>
          <p:nvPr/>
        </p:nvSpPr>
        <p:spPr>
          <a:xfrm>
            <a:off x="1923574" y="977900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rgbClr val="BFBFBF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="" xmlns:a16="http://schemas.microsoft.com/office/drawing/2014/main" id="{839AD3C8-78C2-4EFB-A5B3-E1F2FDE839CB}"/>
              </a:ext>
            </a:extLst>
          </p:cNvPr>
          <p:cNvSpPr/>
          <p:nvPr/>
        </p:nvSpPr>
        <p:spPr>
          <a:xfrm>
            <a:off x="5032090" y="1070386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rgbClr val="FFE000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10" name="Chart 109">
            <a:extLst>
              <a:ext uri="{FF2B5EF4-FFF2-40B4-BE49-F238E27FC236}">
                <a16:creationId xmlns="" xmlns:a16="http://schemas.microsoft.com/office/drawing/2014/main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513047"/>
              </p:ext>
            </p:extLst>
          </p:nvPr>
        </p:nvGraphicFramePr>
        <p:xfrm>
          <a:off x="5392398" y="1428114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="" xmlns:a16="http://schemas.microsoft.com/office/drawing/2014/main" id="{BF63D6FD-F44B-45DA-8ECE-CFE10A91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350508"/>
              </p:ext>
            </p:extLst>
          </p:nvPr>
        </p:nvGraphicFramePr>
        <p:xfrm>
          <a:off x="2283882" y="1335628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94D41FD4-E665-4C5A-8100-9ED1DC821EFE}"/>
              </a:ext>
            </a:extLst>
          </p:cNvPr>
          <p:cNvSpPr txBox="1"/>
          <p:nvPr/>
        </p:nvSpPr>
        <p:spPr>
          <a:xfrm>
            <a:off x="5707429" y="1997836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BFBFBF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rgbClr val="BFBFBF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rgbClr val="BFBFBF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766CA3A5-5A00-48B2-872D-C311A1DE318E}"/>
              </a:ext>
            </a:extLst>
          </p:cNvPr>
          <p:cNvSpPr txBox="1"/>
          <p:nvPr/>
        </p:nvSpPr>
        <p:spPr>
          <a:xfrm>
            <a:off x="2578459" y="1905350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66248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rgbClr val="66248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rgbClr val="662483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74219A66-A68C-4C0F-9BB4-C1A7933470BE}"/>
              </a:ext>
            </a:extLst>
          </p:cNvPr>
          <p:cNvGrpSpPr/>
          <p:nvPr/>
        </p:nvGrpSpPr>
        <p:grpSpPr>
          <a:xfrm>
            <a:off x="1870068" y="4546470"/>
            <a:ext cx="2738028" cy="1309346"/>
            <a:chOff x="861594" y="4369001"/>
            <a:chExt cx="2072252" cy="1309346"/>
          </a:xfrm>
        </p:grpSpPr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66EF5002-5BD7-4A65-ABFE-ECE562A3FCBB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140E9C6D-B2B8-436A-AD7E-1002FAA3F915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6271B595-821D-41E4-8AB7-F1478A14D13F}"/>
              </a:ext>
            </a:extLst>
          </p:cNvPr>
          <p:cNvSpPr txBox="1"/>
          <p:nvPr/>
        </p:nvSpPr>
        <p:spPr>
          <a:xfrm>
            <a:off x="1857536" y="397456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134757CA-08D1-4D64-959A-747C23947E7C}"/>
              </a:ext>
            </a:extLst>
          </p:cNvPr>
          <p:cNvGrpSpPr/>
          <p:nvPr/>
        </p:nvGrpSpPr>
        <p:grpSpPr>
          <a:xfrm>
            <a:off x="5050554" y="4595345"/>
            <a:ext cx="2738028" cy="1309346"/>
            <a:chOff x="3657406" y="4369001"/>
            <a:chExt cx="2072252" cy="1309346"/>
          </a:xfrm>
        </p:grpSpPr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D44C217C-DC6A-4617-80E0-5AF68F76F6E2}"/>
              </a:ext>
            </a:extLst>
          </p:cNvPr>
          <p:cNvSpPr txBox="1"/>
          <p:nvPr/>
        </p:nvSpPr>
        <p:spPr>
          <a:xfrm>
            <a:off x="5038022" y="4023439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Freeform: Shape 108">
            <a:extLst>
              <a:ext uri="{FF2B5EF4-FFF2-40B4-BE49-F238E27FC236}">
                <a16:creationId xmlns="" xmlns:a16="http://schemas.microsoft.com/office/drawing/2014/main" id="{839AD3C8-78C2-4EFB-A5B3-E1F2FDE839CB}"/>
              </a:ext>
            </a:extLst>
          </p:cNvPr>
          <p:cNvSpPr/>
          <p:nvPr/>
        </p:nvSpPr>
        <p:spPr>
          <a:xfrm>
            <a:off x="8048450" y="1070386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rgbClr val="66248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1" name="Chart 109">
            <a:extLst>
              <a:ext uri="{FF2B5EF4-FFF2-40B4-BE49-F238E27FC236}">
                <a16:creationId xmlns="" xmlns:a16="http://schemas.microsoft.com/office/drawing/2014/main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990307"/>
              </p:ext>
            </p:extLst>
          </p:nvPr>
        </p:nvGraphicFramePr>
        <p:xfrm>
          <a:off x="8408758" y="1428114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11">
            <a:extLst>
              <a:ext uri="{FF2B5EF4-FFF2-40B4-BE49-F238E27FC236}">
                <a16:creationId xmlns="" xmlns:a16="http://schemas.microsoft.com/office/drawing/2014/main" id="{94D41FD4-E665-4C5A-8100-9ED1DC821EFE}"/>
              </a:ext>
            </a:extLst>
          </p:cNvPr>
          <p:cNvSpPr txBox="1"/>
          <p:nvPr/>
        </p:nvSpPr>
        <p:spPr>
          <a:xfrm>
            <a:off x="8723789" y="1997836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E000"/>
                </a:solidFill>
                <a:cs typeface="Arial" pitchFamily="34" charset="0"/>
              </a:rPr>
              <a:t>80</a:t>
            </a:r>
            <a:r>
              <a:rPr lang="en-US" altLang="ko-KR" sz="1400" b="1" dirty="0" smtClean="0">
                <a:solidFill>
                  <a:srgbClr val="FFE000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rgbClr val="FFE000"/>
              </a:solidFill>
              <a:cs typeface="Arial" pitchFamily="34" charset="0"/>
            </a:endParaRPr>
          </a:p>
        </p:txBody>
      </p:sp>
      <p:grpSp>
        <p:nvGrpSpPr>
          <p:cNvPr id="23" name="Group 117">
            <a:extLst>
              <a:ext uri="{FF2B5EF4-FFF2-40B4-BE49-F238E27FC236}">
                <a16:creationId xmlns="" xmlns:a16="http://schemas.microsoft.com/office/drawing/2014/main" id="{134757CA-08D1-4D64-959A-747C23947E7C}"/>
              </a:ext>
            </a:extLst>
          </p:cNvPr>
          <p:cNvGrpSpPr/>
          <p:nvPr/>
        </p:nvGrpSpPr>
        <p:grpSpPr>
          <a:xfrm>
            <a:off x="8066914" y="4595345"/>
            <a:ext cx="2738028" cy="1309346"/>
            <a:chOff x="3657406" y="4369001"/>
            <a:chExt cx="2072252" cy="1309346"/>
          </a:xfrm>
        </p:grpSpPr>
        <p:sp>
          <p:nvSpPr>
            <p:cNvPr id="24" name="TextBox 118">
              <a:extLst>
                <a:ext uri="{FF2B5EF4-FFF2-40B4-BE49-F238E27FC236}">
                  <a16:creationId xmlns="" xmlns:a16="http://schemas.microsoft.com/office/drawing/2014/main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25" name="TextBox 119">
              <a:extLst>
                <a:ext uri="{FF2B5EF4-FFF2-40B4-BE49-F238E27FC236}">
                  <a16:creationId xmlns="" xmlns:a16="http://schemas.microsoft.com/office/drawing/2014/main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120">
            <a:extLst>
              <a:ext uri="{FF2B5EF4-FFF2-40B4-BE49-F238E27FC236}">
                <a16:creationId xmlns="" xmlns:a16="http://schemas.microsoft.com/office/drawing/2014/main" id="{D44C217C-DC6A-4617-80E0-5AF68F76F6E2}"/>
              </a:ext>
            </a:extLst>
          </p:cNvPr>
          <p:cNvSpPr txBox="1"/>
          <p:nvPr/>
        </p:nvSpPr>
        <p:spPr>
          <a:xfrm>
            <a:off x="8054382" y="4023439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27498" y="35231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62483"/>
                </a:solidFill>
              </a:rPr>
              <a:t>Infographic Style</a:t>
            </a:r>
          </a:p>
        </p:txBody>
      </p:sp>
      <p:cxnSp>
        <p:nvCxnSpPr>
          <p:cNvPr id="46" name="Elbow Connector 60">
            <a:extLst>
              <a:ext uri="{FF2B5EF4-FFF2-40B4-BE49-F238E27FC236}">
                <a16:creationId xmlns="" xmlns:a16="http://schemas.microsoft.com/office/drawing/2014/main" id="{FE364A82-4D32-44E4-A881-B1B31E1C4C57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="" xmlns:a16="http://schemas.microsoft.com/office/drawing/2014/main" id="{D4D2CA6D-F3AA-477C-8635-2230B74E8B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773B661-CA86-4FC8-99C8-6E6E7F132B7F}"/>
              </a:ext>
            </a:extLst>
          </p:cNvPr>
          <p:cNvSpPr/>
          <p:nvPr/>
        </p:nvSpPr>
        <p:spPr>
          <a:xfrm>
            <a:off x="0" y="3986377"/>
            <a:ext cx="12192796" cy="234092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8CC66991-7285-4BE8-B8F4-5CD444D8B607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B5749B4-B920-470E-AF2D-AC349C7E404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363CD36-595E-4801-9759-E7B19A666F8F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A01FE6BE-31CE-405C-8102-102A0B16294B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66B35F2-8D63-4E49-95F7-969F697B2358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="" xmlns:a16="http://schemas.microsoft.com/office/drawing/2014/main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BFC03C10-E8E8-4868-BF5C-6E7ADC735FA6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E750230-8F15-4951-BCBE-E9F50A29D92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8D58F989-362C-4F26-A69F-971C47DB66B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F5729560-DB39-4FB4-BD67-979B0B9CB82D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6E2204B4-5A2B-4561-BFCF-5088D0B34E6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21F25D3-0725-4DEC-ADC3-19FB7F45F531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2" name="Elbow Connector 83">
            <a:extLst>
              <a:ext uri="{FF2B5EF4-FFF2-40B4-BE49-F238E27FC236}">
                <a16:creationId xmlns="" xmlns:a16="http://schemas.microsoft.com/office/drawing/2014/main" id="{B08CDBAC-6376-4F4C-B2FA-CEF52F60668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4">
            <a:extLst>
              <a:ext uri="{FF2B5EF4-FFF2-40B4-BE49-F238E27FC236}">
                <a16:creationId xmlns="" xmlns:a16="http://schemas.microsoft.com/office/drawing/2014/main" id="{CDCFB159-77EC-40CC-A6E1-837715CB4DAF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="" xmlns:a16="http://schemas.microsoft.com/office/drawing/2014/main" id="{470D419B-BF56-4027-BD7A-64B28BEBD3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3">
            <a:extLst>
              <a:ext uri="{FF2B5EF4-FFF2-40B4-BE49-F238E27FC236}">
                <a16:creationId xmlns="" xmlns:a16="http://schemas.microsoft.com/office/drawing/2014/main" id="{A2C32826-C50F-4903-AB05-6DC00559F593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7792EAA-C69A-41C7-8DE6-668E2BD77A0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86CEAC32-24A3-4B4B-A64B-5AF7529C278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63">
            <a:extLst>
              <a:ext uri="{FF2B5EF4-FFF2-40B4-BE49-F238E27FC236}">
                <a16:creationId xmlns="" xmlns:a16="http://schemas.microsoft.com/office/drawing/2014/main" id="{1DA7BADA-E7EF-4BB6-A892-295DA013F7BE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A773CE9-0407-4E0D-8259-E20582FA7EC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5A7132D2-9AD0-489F-9845-8D1E53F576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63">
            <a:extLst>
              <a:ext uri="{FF2B5EF4-FFF2-40B4-BE49-F238E27FC236}">
                <a16:creationId xmlns="" xmlns:a16="http://schemas.microsoft.com/office/drawing/2014/main" id="{ACBEEA1D-4410-4439-8366-665B354FFB85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5E6CC211-7E72-474E-8607-4188B3AF475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8780B1F0-9A78-46CA-9B9D-21EBC67741C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="" xmlns:a16="http://schemas.microsoft.com/office/drawing/2014/main" id="{A5A6634D-0051-41DA-804F-8A51AC8290C1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8B3006E-0439-4ECC-9553-13FD371EA4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A1F4152D-CE7D-44F4-9BF4-33AD4EA701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="" xmlns:a16="http://schemas.microsoft.com/office/drawing/2014/main" id="{4D2A321F-3D01-4A48-B84B-AE71E9DC8EC6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4C89FD2E-5A8F-4A29-92C3-9945FBD23B9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3B804C73-D345-4BC1-9904-8CCC798335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63">
            <a:extLst>
              <a:ext uri="{FF2B5EF4-FFF2-40B4-BE49-F238E27FC236}">
                <a16:creationId xmlns="" xmlns:a16="http://schemas.microsoft.com/office/drawing/2014/main" id="{18A1C014-E6BE-4454-ADB0-A513DDDC4427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3046E430-9E5B-4A5E-B0CF-FB74B73ED43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8A8B7961-F1DA-4C27-8DE0-A102B5FD293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C105A124-B610-4CF5-A5C3-5F54A32A9015}"/>
              </a:ext>
            </a:extLst>
          </p:cNvPr>
          <p:cNvGrpSpPr/>
          <p:nvPr/>
        </p:nvGrpSpPr>
        <p:grpSpPr>
          <a:xfrm>
            <a:off x="4520398" y="3773336"/>
            <a:ext cx="3116823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="" xmlns:a16="http://schemas.microsoft.com/office/drawing/2014/main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="" xmlns:a16="http://schemas.microsoft.com/office/drawing/2014/main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="" xmlns:a16="http://schemas.microsoft.com/office/drawing/2014/main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="" xmlns:a16="http://schemas.microsoft.com/office/drawing/2014/main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A7A7EA27-E8AA-4C67-819A-EAFC65B27D80}"/>
              </a:ext>
            </a:extLst>
          </p:cNvPr>
          <p:cNvGrpSpPr/>
          <p:nvPr/>
        </p:nvGrpSpPr>
        <p:grpSpPr>
          <a:xfrm>
            <a:off x="5305803" y="4072344"/>
            <a:ext cx="1618100" cy="1114068"/>
            <a:chOff x="9838117" y="3034601"/>
            <a:chExt cx="2324346" cy="1600321"/>
          </a:xfrm>
        </p:grpSpPr>
        <p:grpSp>
          <p:nvGrpSpPr>
            <p:cNvPr id="156" name="Group 155">
              <a:extLst>
                <a:ext uri="{FF2B5EF4-FFF2-40B4-BE49-F238E27FC236}">
                  <a16:creationId xmlns="" xmlns:a16="http://schemas.microsoft.com/office/drawing/2014/main" id="{BE363E29-A869-4EA6-B70B-DE267738265D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="" xmlns:a16="http://schemas.microsoft.com/office/drawing/2014/main" id="{8B268D2E-8EAF-4A99-8DF0-511C1506B89E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74" name="Trapezoid 173">
                  <a:extLst>
                    <a:ext uri="{FF2B5EF4-FFF2-40B4-BE49-F238E27FC236}">
                      <a16:creationId xmlns="" xmlns:a16="http://schemas.microsoft.com/office/drawing/2014/main" id="{8EA4553A-6C63-425F-A804-4613505D3EB8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="" xmlns:a16="http://schemas.microsoft.com/office/drawing/2014/main" id="{3B763B4B-F0E2-4CA4-8C6A-C75F120A0117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87" name="Rectangle: Rounded Corners 186">
                    <a:extLst>
                      <a:ext uri="{FF2B5EF4-FFF2-40B4-BE49-F238E27FC236}">
                        <a16:creationId xmlns="" xmlns:a16="http://schemas.microsoft.com/office/drawing/2014/main" id="{309167B1-B4CE-4934-9C3A-4A0CBF23A0A7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="" xmlns:a16="http://schemas.microsoft.com/office/drawing/2014/main" id="{216BF7A4-A222-4068-BC75-B89C471E568E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="" xmlns:a16="http://schemas.microsoft.com/office/drawing/2014/main" id="{24C10CAE-4196-4FA3-8B7C-19293375203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="" xmlns:a16="http://schemas.microsoft.com/office/drawing/2014/main" id="{CD67BA4B-7844-4406-8E89-DACDA94F71D9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="" xmlns:a16="http://schemas.microsoft.com/office/drawing/2014/main" id="{B7B29A15-217A-48A7-912A-2C54632BE7C3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="" xmlns:a16="http://schemas.microsoft.com/office/drawing/2014/main" id="{E39E9FBA-D822-4EA7-BC1D-A479151DC43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="" xmlns:a16="http://schemas.microsoft.com/office/drawing/2014/main" id="{349AC933-DF87-4277-A368-EFE0EDD666AC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="" xmlns:a16="http://schemas.microsoft.com/office/drawing/2014/main" id="{507F266E-AF0A-420B-93DF-BAE0EDE5E64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="" xmlns:a16="http://schemas.microsoft.com/office/drawing/2014/main" id="{E8B3137D-1DF4-4C54-AADB-552AD4080F8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="" xmlns:a16="http://schemas.microsoft.com/office/drawing/2014/main" id="{D4EBC9A5-A28F-4355-BDDC-3D12D2BDFDE5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="" xmlns:a16="http://schemas.microsoft.com/office/drawing/2014/main" id="{92019A0A-99B6-4349-805A-8EBB82C3D354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="" xmlns:a16="http://schemas.microsoft.com/office/drawing/2014/main" id="{FA389142-64F2-46E2-AA3D-75D09A0AAACF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="" xmlns:a16="http://schemas.microsoft.com/office/drawing/2014/main" id="{18421BFE-C4D5-452F-B688-B2C036AF849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="" xmlns:a16="http://schemas.microsoft.com/office/drawing/2014/main" id="{3303D527-07D7-4C41-94B2-A02973674BE5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12A5316-C9C6-402A-BC7E-D0C80C959C61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72" name="Rectangle: Rounded Corners 171">
                    <a:extLst>
                      <a:ext uri="{FF2B5EF4-FFF2-40B4-BE49-F238E27FC236}">
                        <a16:creationId xmlns="" xmlns:a16="http://schemas.microsoft.com/office/drawing/2014/main" id="{A47D89C9-45B3-4A7C-BD75-D7A9F491166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: Rounded Corners 172">
                    <a:extLst>
                      <a:ext uri="{FF2B5EF4-FFF2-40B4-BE49-F238E27FC236}">
                        <a16:creationId xmlns="" xmlns:a16="http://schemas.microsoft.com/office/drawing/2014/main" id="{6CD02FCB-10A8-42CC-9D51-8B10C337A2B6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="" xmlns:a16="http://schemas.microsoft.com/office/drawing/2014/main" id="{2E30FB71-64B6-4E6B-B6B6-307D0A333396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165" name="Circle: Hollow 164">
                    <a:extLst>
                      <a:ext uri="{FF2B5EF4-FFF2-40B4-BE49-F238E27FC236}">
                        <a16:creationId xmlns="" xmlns:a16="http://schemas.microsoft.com/office/drawing/2014/main" id="{13E4F1C3-0D2B-4B2D-BF0F-4F1CBE7D1471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Circle: Hollow 165">
                    <a:extLst>
                      <a:ext uri="{FF2B5EF4-FFF2-40B4-BE49-F238E27FC236}">
                        <a16:creationId xmlns="" xmlns:a16="http://schemas.microsoft.com/office/drawing/2014/main" id="{5E04B6F9-6865-45E9-B408-9EA329222F37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Circle: Hollow 166">
                    <a:extLst>
                      <a:ext uri="{FF2B5EF4-FFF2-40B4-BE49-F238E27FC236}">
                        <a16:creationId xmlns="" xmlns:a16="http://schemas.microsoft.com/office/drawing/2014/main" id="{8ADD5EBD-5BBA-4016-8C8A-67920E24E9F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Circle: Hollow 167">
                    <a:extLst>
                      <a:ext uri="{FF2B5EF4-FFF2-40B4-BE49-F238E27FC236}">
                        <a16:creationId xmlns="" xmlns:a16="http://schemas.microsoft.com/office/drawing/2014/main" id="{F9081DC5-9A2B-4A48-AABB-18E30B84C9D1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Circle: Hollow 168">
                    <a:extLst>
                      <a:ext uri="{FF2B5EF4-FFF2-40B4-BE49-F238E27FC236}">
                        <a16:creationId xmlns="" xmlns:a16="http://schemas.microsoft.com/office/drawing/2014/main" id="{5CB34120-CB22-474A-A005-CAFFC7909E18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Circle: Hollow 169">
                    <a:extLst>
                      <a:ext uri="{FF2B5EF4-FFF2-40B4-BE49-F238E27FC236}">
                        <a16:creationId xmlns="" xmlns:a16="http://schemas.microsoft.com/office/drawing/2014/main" id="{E1B4CCF6-4526-448A-865B-AF1D17039432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Circle: Hollow 170">
                    <a:extLst>
                      <a:ext uri="{FF2B5EF4-FFF2-40B4-BE49-F238E27FC236}">
                        <a16:creationId xmlns="" xmlns:a16="http://schemas.microsoft.com/office/drawing/2014/main" id="{D13ABEC1-006C-41DF-9C78-76A639151FC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B79F5B7B-76B3-40D5-9229-52DCA7F977F9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7CFF7F3D-7D98-401A-8D4C-2D136B736686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13EF2B37-3EE6-4AB3-80A0-862B02B8B0E8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FC562BF9-612D-4E5D-B3D3-BCB303804885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="" xmlns:a16="http://schemas.microsoft.com/office/drawing/2014/main" id="{CF379E9A-DDC0-4FBA-A7E1-7BC15DB70669}"/>
              </a:ext>
            </a:extLst>
          </p:cNvPr>
          <p:cNvSpPr/>
          <p:nvPr/>
        </p:nvSpPr>
        <p:spPr>
          <a:xfrm>
            <a:off x="6479955" y="3960784"/>
            <a:ext cx="549158" cy="40426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451288" y="949396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FFE000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521629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1593669" y="3563352"/>
            <a:ext cx="2457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beautifully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r="9808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r="9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그룹 10">
            <a:extLst>
              <a:ext uri="{FF2B5EF4-FFF2-40B4-BE49-F238E27FC236}">
                <a16:creationId xmlns="" xmlns:a16="http://schemas.microsoft.com/office/drawing/2014/main" id="{4F5751D3-806E-4EA3-B539-8B4A9BAC54F4}"/>
              </a:ext>
            </a:extLst>
          </p:cNvPr>
          <p:cNvGrpSpPr/>
          <p:nvPr/>
        </p:nvGrpSpPr>
        <p:grpSpPr>
          <a:xfrm>
            <a:off x="3211537" y="1249966"/>
            <a:ext cx="5746678" cy="338100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5" name="Freeform 8">
              <a:extLst>
                <a:ext uri="{FF2B5EF4-FFF2-40B4-BE49-F238E27FC236}">
                  <a16:creationId xmlns="" xmlns:a16="http://schemas.microsoft.com/office/drawing/2014/main" id="{F0593F3D-A922-4980-99AF-EB9B3F516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9">
              <a:extLst>
                <a:ext uri="{FF2B5EF4-FFF2-40B4-BE49-F238E27FC236}">
                  <a16:creationId xmlns="" xmlns:a16="http://schemas.microsoft.com/office/drawing/2014/main" id="{38B35C85-EAB7-4CC2-B899-DEA06325E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10">
              <a:extLst>
                <a:ext uri="{FF2B5EF4-FFF2-40B4-BE49-F238E27FC236}">
                  <a16:creationId xmlns="" xmlns:a16="http://schemas.microsoft.com/office/drawing/2014/main" id="{B09D50F7-0DAF-481C-AD99-0B2FAA669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1">
              <a:extLst>
                <a:ext uri="{FF2B5EF4-FFF2-40B4-BE49-F238E27FC236}">
                  <a16:creationId xmlns="" xmlns:a16="http://schemas.microsoft.com/office/drawing/2014/main" id="{DE4EF016-50AA-496D-876C-A93806DC7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6815" y="27386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E000"/>
                </a:solidFill>
              </a:rPr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="" xmlns:a16="http://schemas.microsoft.com/office/drawing/2014/main" id="{0FFD3505-606F-4D04-8A0F-769D4BA95AF0}"/>
              </a:ext>
            </a:extLst>
          </p:cNvPr>
          <p:cNvSpPr/>
          <p:nvPr/>
        </p:nvSpPr>
        <p:spPr>
          <a:xfrm>
            <a:off x="719790" y="4841966"/>
            <a:ext cx="482763" cy="4827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="" xmlns:a16="http://schemas.microsoft.com/office/drawing/2014/main" id="{9D1D988C-BBC5-4432-B116-1F42E560A6AF}"/>
              </a:ext>
            </a:extLst>
          </p:cNvPr>
          <p:cNvGrpSpPr/>
          <p:nvPr/>
        </p:nvGrpSpPr>
        <p:grpSpPr>
          <a:xfrm>
            <a:off x="1242894" y="4882133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="" xmlns:a16="http://schemas.microsoft.com/office/drawing/2014/main" id="{B04A42ED-FA51-4885-BAC7-04225DF7D5E3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="" xmlns:a16="http://schemas.microsoft.com/office/drawing/2014/main" id="{3226585A-CB9E-4053-87CC-A83CFC666128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="" xmlns:a16="http://schemas.microsoft.com/office/drawing/2014/main" id="{3509ED20-636F-4220-B3B8-1B10CA1F037D}"/>
              </a:ext>
            </a:extLst>
          </p:cNvPr>
          <p:cNvSpPr/>
          <p:nvPr/>
        </p:nvSpPr>
        <p:spPr>
          <a:xfrm>
            <a:off x="3559638" y="4841966"/>
            <a:ext cx="482763" cy="4827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="" xmlns:a16="http://schemas.microsoft.com/office/drawing/2014/main" id="{DEE07FB4-06EC-4602-8DAA-34B4A4EEF7DD}"/>
              </a:ext>
            </a:extLst>
          </p:cNvPr>
          <p:cNvGrpSpPr/>
          <p:nvPr/>
        </p:nvGrpSpPr>
        <p:grpSpPr>
          <a:xfrm>
            <a:off x="4082742" y="4869420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="" xmlns:a16="http://schemas.microsoft.com/office/drawing/2014/main" id="{936C2310-7F49-4B5B-9629-815553B2E406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5477E45A-5869-415E-A3F4-6FDCF1500DB2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Rectangle 287">
            <a:extLst>
              <a:ext uri="{FF2B5EF4-FFF2-40B4-BE49-F238E27FC236}">
                <a16:creationId xmlns="" xmlns:a16="http://schemas.microsoft.com/office/drawing/2014/main" id="{02907BD6-4F2A-4242-B39C-374BC807818D}"/>
              </a:ext>
            </a:extLst>
          </p:cNvPr>
          <p:cNvSpPr/>
          <p:nvPr/>
        </p:nvSpPr>
        <p:spPr>
          <a:xfrm>
            <a:off x="6399486" y="4841966"/>
            <a:ext cx="482763" cy="4827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="" xmlns:a16="http://schemas.microsoft.com/office/drawing/2014/main" id="{22C739CA-D6F7-444F-98FD-D9C91171E266}"/>
              </a:ext>
            </a:extLst>
          </p:cNvPr>
          <p:cNvGrpSpPr/>
          <p:nvPr/>
        </p:nvGrpSpPr>
        <p:grpSpPr>
          <a:xfrm>
            <a:off x="6922590" y="4866232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A5342F40-F21F-40B0-9594-111F1675A8F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="" xmlns:a16="http://schemas.microsoft.com/office/drawing/2014/main" id="{B65A0A67-99DA-41A1-849D-86DC72243434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Rectangle 291">
            <a:extLst>
              <a:ext uri="{FF2B5EF4-FFF2-40B4-BE49-F238E27FC236}">
                <a16:creationId xmlns="" xmlns:a16="http://schemas.microsoft.com/office/drawing/2014/main" id="{5EC7EF1F-091A-46F2-B1DC-36E3A9557B48}"/>
              </a:ext>
            </a:extLst>
          </p:cNvPr>
          <p:cNvSpPr/>
          <p:nvPr/>
        </p:nvSpPr>
        <p:spPr>
          <a:xfrm>
            <a:off x="9239334" y="4841966"/>
            <a:ext cx="482763" cy="4827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="" xmlns:a16="http://schemas.microsoft.com/office/drawing/2014/main" id="{852E24D1-D56E-4D06-AAE2-229D2F5981A3}"/>
              </a:ext>
            </a:extLst>
          </p:cNvPr>
          <p:cNvGrpSpPr/>
          <p:nvPr/>
        </p:nvGrpSpPr>
        <p:grpSpPr>
          <a:xfrm>
            <a:off x="9762439" y="4843994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353275BB-EB44-4463-A33C-FE7D1CEBC489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053DA254-A860-4923-AEB9-DC965FF07517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="" xmlns:a16="http://schemas.microsoft.com/office/drawing/2014/main" id="{7AA830F1-3C9B-4E1A-9F9D-80C6AB9B1F75}"/>
              </a:ext>
            </a:extLst>
          </p:cNvPr>
          <p:cNvSpPr/>
          <p:nvPr/>
        </p:nvSpPr>
        <p:spPr>
          <a:xfrm>
            <a:off x="3831170" y="2012380"/>
            <a:ext cx="1008112" cy="1008112"/>
          </a:xfrm>
          <a:prstGeom prst="ellipse">
            <a:avLst/>
          </a:prstGeom>
          <a:solidFill>
            <a:srgbClr val="FFE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="" xmlns:a16="http://schemas.microsoft.com/office/drawing/2014/main" id="{9B86E1D1-E6A7-4744-BEFF-FD0587DA47F6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54551" y="991854"/>
            <a:ext cx="160148" cy="2201201"/>
          </a:xfrm>
          <a:prstGeom prst="bentConnector3">
            <a:avLst>
              <a:gd name="adj1" fmla="val 369016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="" xmlns:a16="http://schemas.microsoft.com/office/drawing/2014/main" id="{C85BBCE2-084D-49A4-B042-F9B74D86F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354613"/>
              </p:ext>
            </p:extLst>
          </p:nvPr>
        </p:nvGraphicFramePr>
        <p:xfrm>
          <a:off x="619125" y="2014849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="" xmlns:a16="http://schemas.microsoft.com/office/drawing/2014/main" id="{E79A6504-0F4E-41BC-B1EA-01CB2486D13E}"/>
              </a:ext>
            </a:extLst>
          </p:cNvPr>
          <p:cNvGrpSpPr/>
          <p:nvPr/>
        </p:nvGrpSpPr>
        <p:grpSpPr>
          <a:xfrm>
            <a:off x="1450025" y="2172528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="" xmlns:a16="http://schemas.microsoft.com/office/drawing/2014/main" id="{13ECEF28-3797-45E0-9A78-85E284954E6D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="" xmlns:a16="http://schemas.microsoft.com/office/drawing/2014/main" id="{8A0DF71B-CA36-41DA-B9DD-0834A267F98D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="" xmlns:a16="http://schemas.microsoft.com/office/drawing/2014/main" id="{837B5133-FBE9-46AD-A609-1B998A2B2D75}"/>
              </a:ext>
            </a:extLst>
          </p:cNvPr>
          <p:cNvSpPr/>
          <p:nvPr/>
        </p:nvSpPr>
        <p:spPr>
          <a:xfrm>
            <a:off x="4710612" y="3180663"/>
            <a:ext cx="1008112" cy="1008112"/>
          </a:xfrm>
          <a:prstGeom prst="ellipse">
            <a:avLst/>
          </a:prstGeom>
          <a:solidFill>
            <a:srgbClr val="FBA2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="" xmlns:a16="http://schemas.microsoft.com/office/drawing/2014/main" id="{0B2603FE-5983-4D6C-B00F-62E0EAA74D31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579674" y="2553780"/>
            <a:ext cx="189345" cy="3080643"/>
          </a:xfrm>
          <a:prstGeom prst="bentConnector3">
            <a:avLst>
              <a:gd name="adj1" fmla="val 257881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="" xmlns:a16="http://schemas.microsoft.com/office/drawing/2014/main" id="{85B796EA-B038-4BBD-8D22-78D6B1BB225D}"/>
              </a:ext>
            </a:extLst>
          </p:cNvPr>
          <p:cNvGrpSpPr/>
          <p:nvPr/>
        </p:nvGrpSpPr>
        <p:grpSpPr>
          <a:xfrm>
            <a:off x="1450025" y="3319058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="" xmlns:a16="http://schemas.microsoft.com/office/drawing/2014/main" id="{6012AA35-F8D4-4DD7-AE22-FE9A5DF89B3A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="" xmlns:a16="http://schemas.microsoft.com/office/drawing/2014/main" id="{C6CE0829-25C8-41BD-AD30-D79149041AEA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="" xmlns:a16="http://schemas.microsoft.com/office/drawing/2014/main" id="{AA0E8AAF-6D67-41A1-9B25-31EADB06F0D8}"/>
              </a:ext>
            </a:extLst>
          </p:cNvPr>
          <p:cNvSpPr/>
          <p:nvPr/>
        </p:nvSpPr>
        <p:spPr>
          <a:xfrm>
            <a:off x="5965141" y="1821217"/>
            <a:ext cx="1008112" cy="1008112"/>
          </a:xfrm>
          <a:prstGeom prst="ellipse">
            <a:avLst/>
          </a:prstGeom>
          <a:solidFill>
            <a:srgbClr val="66248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="" xmlns:a16="http://schemas.microsoft.com/office/drawing/2014/main" id="{3C4CC02B-99A1-4E6B-BEA7-19263EC15FED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87438" y="202977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="" xmlns:a16="http://schemas.microsoft.com/office/drawing/2014/main" id="{F1283252-EBDB-4A5A-A9B9-6A9AC70A9280}"/>
              </a:ext>
            </a:extLst>
          </p:cNvPr>
          <p:cNvSpPr/>
          <p:nvPr/>
        </p:nvSpPr>
        <p:spPr>
          <a:xfrm>
            <a:off x="7536490" y="3416363"/>
            <a:ext cx="1008112" cy="1008112"/>
          </a:xfrm>
          <a:prstGeom prst="ellipse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="" xmlns:a16="http://schemas.microsoft.com/office/drawing/2014/main" id="{3AFB5C3F-6AB3-40AC-9B13-C81246E4DDFE}"/>
              </a:ext>
            </a:extLst>
          </p:cNvPr>
          <p:cNvCxnSpPr>
            <a:cxnSpLocks/>
            <a:stCxn id="316" idx="2"/>
            <a:endCxn id="309" idx="4"/>
          </p:cNvCxnSpPr>
          <p:nvPr/>
        </p:nvCxnSpPr>
        <p:spPr>
          <a:xfrm rot="5400000">
            <a:off x="8838017" y="3201960"/>
            <a:ext cx="425045" cy="2019985"/>
          </a:xfrm>
          <a:prstGeom prst="bentConnector3">
            <a:avLst>
              <a:gd name="adj1" fmla="val 112412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="" xmlns:a16="http://schemas.microsoft.com/office/drawing/2014/main" id="{6060DAD2-3C8D-47A6-93D8-0148F8B88302}"/>
              </a:ext>
            </a:extLst>
          </p:cNvPr>
          <p:cNvGrpSpPr/>
          <p:nvPr/>
        </p:nvGrpSpPr>
        <p:grpSpPr>
          <a:xfrm>
            <a:off x="9372989" y="2172528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="" xmlns:a16="http://schemas.microsoft.com/office/drawing/2014/main" id="{527C5718-E5DE-49DD-8755-3BF4A03EB54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="" xmlns:a16="http://schemas.microsoft.com/office/drawing/2014/main" id="{A9565C74-BECE-4448-BEDB-0D5D299A014C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="" xmlns:a16="http://schemas.microsoft.com/office/drawing/2014/main" id="{E26D3C22-DD02-440A-B87E-BCDB540162BF}"/>
              </a:ext>
            </a:extLst>
          </p:cNvPr>
          <p:cNvGrpSpPr/>
          <p:nvPr/>
        </p:nvGrpSpPr>
        <p:grpSpPr>
          <a:xfrm>
            <a:off x="9376531" y="3319058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="" xmlns:a16="http://schemas.microsoft.com/office/drawing/2014/main" id="{D623D773-94CA-44AE-93FA-A816FBF91A90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="" xmlns:a16="http://schemas.microsoft.com/office/drawing/2014/main" id="{2D62F311-56C7-443F-B73E-E655481114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="" xmlns:a16="http://schemas.microsoft.com/office/drawing/2014/main" id="{1EDAB720-DCA0-482B-A4C8-65BE21AB9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950623"/>
              </p:ext>
            </p:extLst>
          </p:nvPr>
        </p:nvGraphicFramePr>
        <p:xfrm>
          <a:off x="10647918" y="3161379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="" xmlns:a16="http://schemas.microsoft.com/office/drawing/2014/main" id="{94511E21-BEAF-442D-959D-AF2FCBCF5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764060"/>
              </p:ext>
            </p:extLst>
          </p:nvPr>
        </p:nvGraphicFramePr>
        <p:xfrm>
          <a:off x="10647918" y="2014849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="" xmlns:a16="http://schemas.microsoft.com/office/drawing/2014/main" id="{2879F217-81FB-4522-B8E4-C97B2B2B6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333130"/>
              </p:ext>
            </p:extLst>
          </p:nvPr>
        </p:nvGraphicFramePr>
        <p:xfrm>
          <a:off x="621770" y="3161379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="" xmlns:a16="http://schemas.microsoft.com/office/drawing/2014/main" id="{D1215374-EFAF-4294-8BF3-3BE1B019B332}"/>
              </a:ext>
            </a:extLst>
          </p:cNvPr>
          <p:cNvSpPr/>
          <p:nvPr/>
        </p:nvSpPr>
        <p:spPr>
          <a:xfrm>
            <a:off x="820738" y="4944192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="" xmlns:a16="http://schemas.microsoft.com/office/drawing/2014/main" id="{34B099F5-4C73-41F4-879A-2DBD20FF3FA3}"/>
              </a:ext>
            </a:extLst>
          </p:cNvPr>
          <p:cNvSpPr/>
          <p:nvPr/>
        </p:nvSpPr>
        <p:spPr>
          <a:xfrm flipH="1">
            <a:off x="3619743" y="4950578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="" xmlns:a16="http://schemas.microsoft.com/office/drawing/2014/main" id="{106EC068-FBB7-4521-B77C-07DC9D866A0B}"/>
              </a:ext>
            </a:extLst>
          </p:cNvPr>
          <p:cNvSpPr/>
          <p:nvPr/>
        </p:nvSpPr>
        <p:spPr>
          <a:xfrm>
            <a:off x="6500175" y="4950578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="" xmlns:a16="http://schemas.microsoft.com/office/drawing/2014/main" id="{5FC71E61-B920-43BD-9894-F0DF784928D5}"/>
              </a:ext>
            </a:extLst>
          </p:cNvPr>
          <p:cNvSpPr>
            <a:spLocks noChangeAspect="1"/>
          </p:cNvSpPr>
          <p:nvPr/>
        </p:nvSpPr>
        <p:spPr>
          <a:xfrm>
            <a:off x="9316529" y="4914449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8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="" xmlns:a16="http://schemas.microsoft.com/office/drawing/2014/main" id="{6CA7C4E9-BFAD-48F2-A377-82E1B9F22C13}"/>
              </a:ext>
            </a:extLst>
          </p:cNvPr>
          <p:cNvGrpSpPr/>
          <p:nvPr/>
        </p:nvGrpSpPr>
        <p:grpSpPr>
          <a:xfrm>
            <a:off x="3998139" y="3923561"/>
            <a:ext cx="4190657" cy="2083614"/>
            <a:chOff x="2141211" y="1548026"/>
            <a:chExt cx="9211525" cy="4580013"/>
          </a:xfrm>
          <a:solidFill>
            <a:srgbClr val="FFDE00"/>
          </a:solidFill>
        </p:grpSpPr>
        <p:grpSp>
          <p:nvGrpSpPr>
            <p:cNvPr id="229" name="Group 228">
              <a:extLst>
                <a:ext uri="{FF2B5EF4-FFF2-40B4-BE49-F238E27FC236}">
                  <a16:creationId xmlns="" xmlns:a16="http://schemas.microsoft.com/office/drawing/2014/main" id="{4BFBA780-3629-4DE6-93AB-9DBAD97A2DFE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  <a:grpFill/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FD53FAF8-B308-4240-9FB3-8F7F9D7A45E3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  <a:grpFill/>
            </p:grpSpPr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FF045EDA-B6ED-488B-9B34-B1F649A301A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4C438F50-4C56-4314-BF94-5F24C15276C9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: Top Corners Rounded 22">
                <a:extLst>
                  <a:ext uri="{FF2B5EF4-FFF2-40B4-BE49-F238E27FC236}">
                    <a16:creationId xmlns="" xmlns:a16="http://schemas.microsoft.com/office/drawing/2014/main" id="{0001FB76-0EAD-4286-BD97-AF0DC83168BB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E27AFA5E-1912-4DDD-B0DA-BAA421216497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F8F5F381-4362-4A03-8A87-79601B6CFE0D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  <a:grpFill/>
            </p:grpSpPr>
            <p:sp>
              <p:nvSpPr>
                <p:cNvPr id="37" name="Oval 36">
                  <a:extLst>
                    <a:ext uri="{FF2B5EF4-FFF2-40B4-BE49-F238E27FC236}">
                      <a16:creationId xmlns="" xmlns:a16="http://schemas.microsoft.com/office/drawing/2014/main" id="{0C04DFAB-39CF-4AAE-9A73-80C33DE014BD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Top Corners Rounded 37">
                  <a:extLst>
                    <a:ext uri="{FF2B5EF4-FFF2-40B4-BE49-F238E27FC236}">
                      <a16:creationId xmlns="" xmlns:a16="http://schemas.microsoft.com/office/drawing/2014/main" id="{A22907B5-06D7-4C82-B869-86D378724B35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="" xmlns:a16="http://schemas.microsoft.com/office/drawing/2014/main" id="{58500926-C538-448C-869E-FA6A3DE605D0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="" xmlns:a16="http://schemas.microsoft.com/office/drawing/2014/main" id="{314504E4-C283-47CA-B3D4-207F96536C5A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  <a:grpFill/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="" xmlns:a16="http://schemas.microsoft.com/office/drawing/2014/main" id="{8AB0408D-D4C4-454C-B8F2-E9F118AFFC4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="" xmlns:a16="http://schemas.microsoft.com/office/drawing/2014/main" id="{03BB7D80-D687-45E2-A0AD-CD258676F24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="" xmlns:a16="http://schemas.microsoft.com/office/drawing/2014/main" id="{A681F27E-FB7A-43BD-9657-FF33B357CC4A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  <a:grpFill/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="" xmlns:a16="http://schemas.microsoft.com/office/drawing/2014/main" id="{4F04EF89-F119-418E-9502-6E6C4DB48B2B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="" xmlns:a16="http://schemas.microsoft.com/office/drawing/2014/main" id="{CF4CABE2-B720-4549-9A2B-7224510515D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="" xmlns:a16="http://schemas.microsoft.com/office/drawing/2014/main" id="{97EAC905-39CE-48AB-A123-FBFEA48A4FD1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  <a:grpFill/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FDC696A6-79A7-4F99-B2B3-11F7A92738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id="{C1D56299-9F78-40BF-B5B4-460F3FBFB77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="" xmlns:a16="http://schemas.microsoft.com/office/drawing/2014/main" id="{C15D8074-49C4-44FC-ADC3-4D1199E7701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grpFill/>
            </p:grpSpPr>
            <p:sp>
              <p:nvSpPr>
                <p:cNvPr id="50" name="Rectangle: Top Corners Rounded 49">
                  <a:extLst>
                    <a:ext uri="{FF2B5EF4-FFF2-40B4-BE49-F238E27FC236}">
                      <a16:creationId xmlns="" xmlns:a16="http://schemas.microsoft.com/office/drawing/2014/main" id="{3417F6F9-2232-4417-A3CE-A8902842D338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="" xmlns:a16="http://schemas.microsoft.com/office/drawing/2014/main" id="{8D5D8493-B06A-4675-9AE3-02868F7B8608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591A0489-8E26-45DB-AB7A-B154FEB6088E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  <a:grpFill/>
            </p:grpSpPr>
            <p:sp>
              <p:nvSpPr>
                <p:cNvPr id="61" name="Oval 60">
                  <a:extLst>
                    <a:ext uri="{FF2B5EF4-FFF2-40B4-BE49-F238E27FC236}">
                      <a16:creationId xmlns="" xmlns:a16="http://schemas.microsoft.com/office/drawing/2014/main" id="{CFF826C3-57F3-42CB-B1A6-1EB0F64C59BE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Top Corners Rounded 61">
                  <a:extLst>
                    <a:ext uri="{FF2B5EF4-FFF2-40B4-BE49-F238E27FC236}">
                      <a16:creationId xmlns="" xmlns:a16="http://schemas.microsoft.com/office/drawing/2014/main" id="{7296A5A2-30FA-4239-BACC-FC7269FA230D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22BBD6CB-41EF-4319-8AA4-CA32F0346FDA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="" xmlns:a16="http://schemas.microsoft.com/office/drawing/2014/main" id="{7CBE8FA0-6833-47B3-BEB4-38666437B70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  <a:grpFill/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="" xmlns:a16="http://schemas.microsoft.com/office/drawing/2014/main" id="{23B33C8E-8654-4391-9B4B-2CA33FC583F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="" xmlns:a16="http://schemas.microsoft.com/office/drawing/2014/main" id="{5756166A-894A-46B9-AF2C-E35F695F3A5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="" xmlns:a16="http://schemas.microsoft.com/office/drawing/2014/main" id="{C5038AFB-701F-4CD5-8221-FA01FDD7807E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  <a:grpFill/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="" xmlns:a16="http://schemas.microsoft.com/office/drawing/2014/main" id="{BB236598-BB72-4D82-BF8D-1E561FCCC32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="" xmlns:a16="http://schemas.microsoft.com/office/drawing/2014/main" id="{9E75767E-E9C8-465A-9B7C-1E72E92E701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="" xmlns:a16="http://schemas.microsoft.com/office/drawing/2014/main" id="{E1FFBA42-FFB5-433A-8D51-CBE83B53A2A7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  <a:grpFill/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="" xmlns:a16="http://schemas.microsoft.com/office/drawing/2014/main" id="{F89FE8A2-17FB-4498-BC70-2146A5A4D96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="" xmlns:a16="http://schemas.microsoft.com/office/drawing/2014/main" id="{F79E8F3A-8447-4F5A-B437-F4680F998D34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="" xmlns:a16="http://schemas.microsoft.com/office/drawing/2014/main" id="{FE022151-9515-4C1D-B5B3-7BA47E677A4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E4D615-5A18-4D4F-94AC-CFF284352BDE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="" xmlns:a16="http://schemas.microsoft.com/office/drawing/2014/main" id="{B3990DDF-D64B-48B3-9D6E-F15AC5BE3FA7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="" xmlns:a16="http://schemas.microsoft.com/office/drawing/2014/main" id="{87C8FBC6-7050-4451-B428-35A3CE490151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="" xmlns:a16="http://schemas.microsoft.com/office/drawing/2014/main" id="{DC7B29AA-1B12-45FF-9916-9CC089A3ECA2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="" xmlns:a16="http://schemas.microsoft.com/office/drawing/2014/main" id="{BB40B5C3-6568-4D60-8AA4-2DFB44D64348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ight Triangle 154">
                <a:extLst>
                  <a:ext uri="{FF2B5EF4-FFF2-40B4-BE49-F238E27FC236}">
                    <a16:creationId xmlns="" xmlns:a16="http://schemas.microsoft.com/office/drawing/2014/main" id="{F6AAD42F-BC09-4846-96B2-43D4E155B9E6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ight Triangle 157">
                <a:extLst>
                  <a:ext uri="{FF2B5EF4-FFF2-40B4-BE49-F238E27FC236}">
                    <a16:creationId xmlns="" xmlns:a16="http://schemas.microsoft.com/office/drawing/2014/main" id="{D28B6312-3D25-44F8-A482-E2527283D5BD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ight Triangle 158">
                <a:extLst>
                  <a:ext uri="{FF2B5EF4-FFF2-40B4-BE49-F238E27FC236}">
                    <a16:creationId xmlns="" xmlns:a16="http://schemas.microsoft.com/office/drawing/2014/main" id="{F844C7AB-2AE9-4BC3-B0F9-72882D58A80F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ight Triangle 163">
                <a:extLst>
                  <a:ext uri="{FF2B5EF4-FFF2-40B4-BE49-F238E27FC236}">
                    <a16:creationId xmlns="" xmlns:a16="http://schemas.microsoft.com/office/drawing/2014/main" id="{AFE1FEE4-70A9-4358-8DA5-A324AB982409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="" xmlns:a16="http://schemas.microsoft.com/office/drawing/2014/main" id="{C448E1C8-B848-4412-B7EB-588471ACD4B5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  <a:grpFill/>
            </p:grpSpPr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865FF347-06B0-4F31-A689-1871DB4A9647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="" xmlns:a16="http://schemas.microsoft.com/office/drawing/2014/main" id="{9EC314E0-F988-4B53-A6F4-CA4414EE2CA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="" xmlns:a16="http://schemas.microsoft.com/office/drawing/2014/main" id="{92CEA8E0-4A47-4733-AF45-1177FF714019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="" xmlns:a16="http://schemas.microsoft.com/office/drawing/2014/main" id="{86BD7C4B-E118-4AF5-8BDF-B81584DF2E74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="" xmlns:a16="http://schemas.microsoft.com/office/drawing/2014/main" id="{BFB303F1-FF44-4156-A865-AD42CE51AAF0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="" xmlns:a16="http://schemas.microsoft.com/office/drawing/2014/main" id="{63AE919A-2F04-43E2-9F84-926D6E49390D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="" xmlns:a16="http://schemas.microsoft.com/office/drawing/2014/main" id="{D9C74E64-6B74-489E-8999-C6FDD36DB7E6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="" xmlns:a16="http://schemas.microsoft.com/office/drawing/2014/main" id="{D2A1C8FA-661D-4D98-8E95-6B5B343411A5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="" xmlns:a16="http://schemas.microsoft.com/office/drawing/2014/main" id="{3EB7F234-5503-40E6-B8BC-686597302768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="" xmlns:a16="http://schemas.microsoft.com/office/drawing/2014/main" id="{4920FC0F-C3DE-4A71-B994-2654C57EB565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87DE915D-84C8-457C-9F7B-75849600D871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B2B27B84-C423-42E1-B763-F02F3DE27395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="" xmlns:a16="http://schemas.microsoft.com/office/drawing/2014/main" id="{C5B8BAB5-6C2D-494C-9467-C86928C65884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="" xmlns:a16="http://schemas.microsoft.com/office/drawing/2014/main" id="{735E7E6B-4EED-43E6-A896-CB111DA5F603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="" xmlns:a16="http://schemas.microsoft.com/office/drawing/2014/main" id="{C98761F0-4AB2-45B6-AC9D-EC15BFF5AD95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  <a:grpFill/>
          </p:grpSpPr>
          <p:grpSp>
            <p:nvGrpSpPr>
              <p:cNvPr id="168" name="Group 167">
                <a:extLst>
                  <a:ext uri="{FF2B5EF4-FFF2-40B4-BE49-F238E27FC236}">
                    <a16:creationId xmlns="" xmlns:a16="http://schemas.microsoft.com/office/drawing/2014/main" id="{F280D741-F8A4-4CC8-A52E-E6F7727E1FC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  <a:grpFill/>
            </p:grpSpPr>
            <p:sp>
              <p:nvSpPr>
                <p:cNvPr id="169" name="Rectangle 168">
                  <a:extLst>
                    <a:ext uri="{FF2B5EF4-FFF2-40B4-BE49-F238E27FC236}">
                      <a16:creationId xmlns="" xmlns:a16="http://schemas.microsoft.com/office/drawing/2014/main" id="{8C023E87-BA12-4024-ACB1-D88153D50137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="" xmlns:a16="http://schemas.microsoft.com/office/drawing/2014/main" id="{12885B0D-53B1-4DD0-A784-5ADB367BB329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1" name="Group 170">
                  <a:extLst>
                    <a:ext uri="{FF2B5EF4-FFF2-40B4-BE49-F238E27FC236}">
                      <a16:creationId xmlns="" xmlns:a16="http://schemas.microsoft.com/office/drawing/2014/main" id="{040371D2-0BFD-40C0-B201-5F44466EC501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  <a:grpFill/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="" xmlns:a16="http://schemas.microsoft.com/office/drawing/2014/main" id="{E1CCA6E7-E886-4234-B5AC-6580B37B1CA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="" xmlns:a16="http://schemas.microsoft.com/office/drawing/2014/main" id="{2DBF033D-92B5-4411-87A0-BFAF3BCD7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="" xmlns:a16="http://schemas.microsoft.com/office/drawing/2014/main" id="{93D4CBD2-1E1B-471B-9E29-AB2A26363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="" xmlns:a16="http://schemas.microsoft.com/office/drawing/2014/main" id="{77EC788F-8AC7-4652-A886-BECACD383140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  <a:grpFill/>
                </p:grpSpPr>
                <p:sp>
                  <p:nvSpPr>
                    <p:cNvPr id="178" name="Rectangle 177">
                      <a:extLst>
                        <a:ext uri="{FF2B5EF4-FFF2-40B4-BE49-F238E27FC236}">
                          <a16:creationId xmlns="" xmlns:a16="http://schemas.microsoft.com/office/drawing/2014/main" id="{E01B7758-99EF-4B51-A227-9D9117A31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="" xmlns:a16="http://schemas.microsoft.com/office/drawing/2014/main" id="{57BEF482-8A0E-4857-A322-A91BD3D49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72" name="Rectangle 171">
                  <a:extLst>
                    <a:ext uri="{FF2B5EF4-FFF2-40B4-BE49-F238E27FC236}">
                      <a16:creationId xmlns="" xmlns:a16="http://schemas.microsoft.com/office/drawing/2014/main" id="{1A9000A3-0C15-4CA9-9982-2A47D37048A7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="" xmlns:a16="http://schemas.microsoft.com/office/drawing/2014/main" id="{6A1EF7D7-7B37-42FF-90ED-6C508F4B94B9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="" xmlns:a16="http://schemas.microsoft.com/office/drawing/2014/main" id="{C9641A00-639A-4AFC-99E8-5745C3094124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="" xmlns:a16="http://schemas.microsoft.com/office/drawing/2014/main" id="{84271F13-EA74-4B15-A528-33A8AF94FA5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="" xmlns:a16="http://schemas.microsoft.com/office/drawing/2014/main" id="{7B4E112F-1303-4728-8ABD-75A732C6BD0D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  <a:grpFill/>
            </p:grpSpPr>
            <p:sp>
              <p:nvSpPr>
                <p:cNvPr id="97" name="Rectangle 96">
                  <a:extLst>
                    <a:ext uri="{FF2B5EF4-FFF2-40B4-BE49-F238E27FC236}">
                      <a16:creationId xmlns="" xmlns:a16="http://schemas.microsoft.com/office/drawing/2014/main" id="{08D68088-0566-497A-8510-9653F7317ADD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="" xmlns:a16="http://schemas.microsoft.com/office/drawing/2014/main" id="{07BF206A-F3A0-43B3-97C5-32B3DB5727F6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="" xmlns:a16="http://schemas.microsoft.com/office/drawing/2014/main" id="{D094BC32-1098-4556-BAB8-EE6866CBE4DE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D7B481F5-98A7-4730-A306-FECB57FEB8AB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  <a:grpFill/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="" xmlns:a16="http://schemas.microsoft.com/office/drawing/2014/main" id="{791EED41-A6E5-4A05-89AD-5BA90F1B025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="" xmlns:a16="http://schemas.microsoft.com/office/drawing/2014/main" id="{24975DAE-39A6-4212-AECF-E60C18E684D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="" xmlns:a16="http://schemas.microsoft.com/office/drawing/2014/main" id="{D14560D1-1720-40EE-9F45-53ABEEFC9A0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="" xmlns:a16="http://schemas.microsoft.com/office/drawing/2014/main" id="{29465686-2A9C-4985-A5C3-A4CEA58A2FE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="" xmlns:a16="http://schemas.microsoft.com/office/drawing/2014/main" id="{F202DCBB-5CAF-4929-A0CC-58400B3215A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="" xmlns:a16="http://schemas.microsoft.com/office/drawing/2014/main" id="{D92E497C-0945-49BB-89B9-35E6467AA490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="" xmlns:a16="http://schemas.microsoft.com/office/drawing/2014/main" id="{CC67E56D-6836-4DAF-93BB-46B19A85D08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="" xmlns:a16="http://schemas.microsoft.com/office/drawing/2014/main" id="{742B6FB2-74C5-41B1-B417-F0C4BADC3736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="" xmlns:a16="http://schemas.microsoft.com/office/drawing/2014/main" id="{232F93D4-7027-4749-BCA6-335FDCCF279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="" xmlns:a16="http://schemas.microsoft.com/office/drawing/2014/main" id="{59C69393-EDDE-48A4-98F3-206E55446A7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="" xmlns:a16="http://schemas.microsoft.com/office/drawing/2014/main" id="{8431C81F-5345-4EBC-9E29-00FB94DCAF5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="" xmlns:a16="http://schemas.microsoft.com/office/drawing/2014/main" id="{F13B038D-2198-4477-B36C-E04442BCAE46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  <a:grpFill/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="" xmlns:a16="http://schemas.microsoft.com/office/drawing/2014/main" id="{0EDA0B2F-58BA-45B9-AAC2-CC3743BD6751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="" xmlns:a16="http://schemas.microsoft.com/office/drawing/2014/main" id="{B115F12C-D8C4-4B7B-A153-B362D52BF01B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="" xmlns:a16="http://schemas.microsoft.com/office/drawing/2014/main" id="{27BE9A3F-9F9C-4A14-B81E-10AC54192A93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="" xmlns:a16="http://schemas.microsoft.com/office/drawing/2014/main" id="{6218BEA6-C9E8-44F5-A8A6-9A884E1C4FB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="" xmlns:a16="http://schemas.microsoft.com/office/drawing/2014/main" id="{4FCBF8DB-3C9D-4488-86D8-3BA868F7CACB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="" xmlns:a16="http://schemas.microsoft.com/office/drawing/2014/main" id="{357A9DF9-6CDD-4573-A004-FAA65B2C0875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="" xmlns:a16="http://schemas.microsoft.com/office/drawing/2014/main" id="{135E2598-F95D-4896-8191-DB38A4ACCF0A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="" xmlns:a16="http://schemas.microsoft.com/office/drawing/2014/main" id="{534A58D2-ABB0-4FAA-B522-E6F8DCADA8F7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6" name="Group 205">
                  <a:extLst>
                    <a:ext uri="{FF2B5EF4-FFF2-40B4-BE49-F238E27FC236}">
                      <a16:creationId xmlns="" xmlns:a16="http://schemas.microsoft.com/office/drawing/2014/main" id="{3607B5BD-BE53-4131-A51F-740331F0AF51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="" xmlns:a16="http://schemas.microsoft.com/office/drawing/2014/main" id="{7FF3633C-B1DF-47A4-B815-AA068809B8C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="" xmlns:a16="http://schemas.microsoft.com/office/drawing/2014/main" id="{12E3DF7E-6305-494D-8837-B030EB2B69B7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="" xmlns:a16="http://schemas.microsoft.com/office/drawing/2014/main" id="{7EC7CD81-6C97-47D6-AD92-4611761D8759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="" xmlns:a16="http://schemas.microsoft.com/office/drawing/2014/main" id="{A9A4822E-0F46-4C91-8877-31979C80BEE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="" xmlns:a16="http://schemas.microsoft.com/office/drawing/2014/main" id="{C19A5DC7-425E-438B-983E-7FAC7B08BC9C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="" xmlns:a16="http://schemas.microsoft.com/office/drawing/2014/main" id="{BF14CEA9-6DFC-42CE-B5F2-B32DECB6970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="" xmlns:a16="http://schemas.microsoft.com/office/drawing/2014/main" id="{B6FF204D-6189-4682-BF21-AFDEF202C39D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="" xmlns:a16="http://schemas.microsoft.com/office/drawing/2014/main" id="{984ACE23-E347-4DE0-99CC-27E0B4977CC6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="" xmlns:a16="http://schemas.microsoft.com/office/drawing/2014/main" id="{07B3192C-86CC-4710-8E60-4A4C30EC07CF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="" xmlns:a16="http://schemas.microsoft.com/office/drawing/2014/main" id="{FB20BA15-9792-4987-8CC2-39D508F3B049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="" xmlns:a16="http://schemas.microsoft.com/office/drawing/2014/main" id="{2CC83371-F091-45EE-A3B1-EBA0EF38BE98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  <a:grpFill/>
              </p:grpSpPr>
              <p:sp>
                <p:nvSpPr>
                  <p:cNvPr id="103" name="Rectangle: Top Corners Rounded 102">
                    <a:extLst>
                      <a:ext uri="{FF2B5EF4-FFF2-40B4-BE49-F238E27FC236}">
                        <a16:creationId xmlns="" xmlns:a16="http://schemas.microsoft.com/office/drawing/2014/main" id="{2CF541BC-4BBA-4F8B-9050-85DA54473FC6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="" xmlns:a16="http://schemas.microsoft.com/office/drawing/2014/main" id="{D9B42C11-9812-496C-888E-0C33CF43B45F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="" xmlns:a16="http://schemas.microsoft.com/office/drawing/2014/main" id="{9EC7C0D0-A905-4EFE-B985-6BAAC9411A0C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  <a:grpFill/>
              </p:grpSpPr>
              <p:sp>
                <p:nvSpPr>
                  <p:cNvPr id="106" name="Rectangle: Top Corners Rounded 105">
                    <a:extLst>
                      <a:ext uri="{FF2B5EF4-FFF2-40B4-BE49-F238E27FC236}">
                        <a16:creationId xmlns="" xmlns:a16="http://schemas.microsoft.com/office/drawing/2014/main" id="{70689C2F-CC75-4D95-80FB-131F0962E0E5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="" xmlns:a16="http://schemas.microsoft.com/office/drawing/2014/main" id="{FB112AF7-FA0A-4A21-92F4-CF01F3730244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="" xmlns:a16="http://schemas.microsoft.com/office/drawing/2014/main" id="{44BC80F2-C8BF-4F48-88B4-158824A7D5C4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  <a:grpFill/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="" xmlns:a16="http://schemas.microsoft.com/office/drawing/2014/main" id="{D3AFB1C2-BE00-468E-B71C-132F08E9FE9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  <a:grpFill/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="" xmlns:a16="http://schemas.microsoft.com/office/drawing/2014/main" id="{4FB83682-26CF-4E3A-B520-F7CF4DB70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="" xmlns:a16="http://schemas.microsoft.com/office/drawing/2014/main" id="{74239D85-0E3B-4BB4-AA07-A4C89294E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="" xmlns:a16="http://schemas.microsoft.com/office/drawing/2014/main" id="{4FE7488E-9C8F-4267-B617-54D23C01C796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  <a:grpFill/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="" xmlns:a16="http://schemas.microsoft.com/office/drawing/2014/main" id="{2BFEF7EF-E5B1-401C-9AF0-220B3D403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="" xmlns:a16="http://schemas.microsoft.com/office/drawing/2014/main" id="{DA22388E-FC09-494A-A097-D546DB28C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7F66D047-C227-4FDA-960C-D01DF395F2B5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="" xmlns:a16="http://schemas.microsoft.com/office/drawing/2014/main" id="{3919CB45-1513-4230-B418-83C575FE54B9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="" xmlns:a16="http://schemas.microsoft.com/office/drawing/2014/main" id="{87594E32-7775-49E3-8999-64EAD776181A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45D670-AB1A-4D6D-A2CE-648DC355AA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7951" y="24558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89BAD60-2C4E-403C-9BD7-50EB30F44366}"/>
              </a:ext>
            </a:extLst>
          </p:cNvPr>
          <p:cNvGrpSpPr/>
          <p:nvPr/>
        </p:nvGrpSpPr>
        <p:grpSpPr>
          <a:xfrm>
            <a:off x="433257" y="5125337"/>
            <a:ext cx="2834998" cy="967775"/>
            <a:chOff x="643028" y="4941885"/>
            <a:chExt cx="2196000" cy="967775"/>
          </a:xfrm>
        </p:grpSpPr>
        <p:sp>
          <p:nvSpPr>
            <p:cNvPr id="134" name="Text Placeholder 8">
              <a:extLst>
                <a:ext uri="{FF2B5EF4-FFF2-40B4-BE49-F238E27FC236}">
                  <a16:creationId xmlns="" xmlns:a16="http://schemas.microsoft.com/office/drawing/2014/main" id="{9E14EFD0-B94E-41D2-ABA8-89CB6D439271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 Placeholder 29">
              <a:extLst>
                <a:ext uri="{FF2B5EF4-FFF2-40B4-BE49-F238E27FC236}">
                  <a16:creationId xmlns="" xmlns:a16="http://schemas.microsoft.com/office/drawing/2014/main" id="{97F1C5D0-2601-47C2-A425-8D1E44D9CC4E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53EB215-B96B-45FB-BC6C-D1B28301DE96}"/>
              </a:ext>
            </a:extLst>
          </p:cNvPr>
          <p:cNvGrpSpPr/>
          <p:nvPr/>
        </p:nvGrpSpPr>
        <p:grpSpPr>
          <a:xfrm>
            <a:off x="8918680" y="5125337"/>
            <a:ext cx="2804650" cy="958672"/>
            <a:chOff x="9113277" y="5125337"/>
            <a:chExt cx="2196000" cy="958672"/>
          </a:xfrm>
        </p:grpSpPr>
        <p:sp>
          <p:nvSpPr>
            <p:cNvPr id="136" name="Text Placeholder 30">
              <a:extLst>
                <a:ext uri="{FF2B5EF4-FFF2-40B4-BE49-F238E27FC236}">
                  <a16:creationId xmlns="" xmlns:a16="http://schemas.microsoft.com/office/drawing/2014/main" id="{CA26646E-EFEB-4029-BCE6-3A39DF6885EE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 Placeholder 31">
              <a:extLst>
                <a:ext uri="{FF2B5EF4-FFF2-40B4-BE49-F238E27FC236}">
                  <a16:creationId xmlns="" xmlns:a16="http://schemas.microsoft.com/office/drawing/2014/main" id="{45DCF894-3B21-4823-865C-9A9F531262F9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38" name="Oval 19">
            <a:extLst>
              <a:ext uri="{FF2B5EF4-FFF2-40B4-BE49-F238E27FC236}">
                <a16:creationId xmlns="" xmlns:a16="http://schemas.microsoft.com/office/drawing/2014/main" id="{80FDB79B-646E-4C4C-BE49-86E0F992EE7F}"/>
              </a:ext>
            </a:extLst>
          </p:cNvPr>
          <p:cNvSpPr/>
          <p:nvPr/>
        </p:nvSpPr>
        <p:spPr>
          <a:xfrm>
            <a:off x="9943809" y="4270946"/>
            <a:ext cx="754393" cy="75439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3" name="Oval 20">
            <a:extLst>
              <a:ext uri="{FF2B5EF4-FFF2-40B4-BE49-F238E27FC236}">
                <a16:creationId xmlns="" xmlns:a16="http://schemas.microsoft.com/office/drawing/2014/main" id="{30896373-0156-4863-9E8F-721CDA5E9513}"/>
              </a:ext>
            </a:extLst>
          </p:cNvPr>
          <p:cNvSpPr/>
          <p:nvPr/>
        </p:nvSpPr>
        <p:spPr>
          <a:xfrm>
            <a:off x="1473560" y="4270946"/>
            <a:ext cx="754393" cy="75439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4" name="Donut 8">
            <a:extLst>
              <a:ext uri="{FF2B5EF4-FFF2-40B4-BE49-F238E27FC236}">
                <a16:creationId xmlns="" xmlns:a16="http://schemas.microsoft.com/office/drawing/2014/main" id="{7FBEBC75-091E-4C4F-A549-845A786197C7}"/>
              </a:ext>
            </a:extLst>
          </p:cNvPr>
          <p:cNvSpPr/>
          <p:nvPr/>
        </p:nvSpPr>
        <p:spPr>
          <a:xfrm>
            <a:off x="10150299" y="442513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6" name="Oval 21">
            <a:extLst>
              <a:ext uri="{FF2B5EF4-FFF2-40B4-BE49-F238E27FC236}">
                <a16:creationId xmlns="" xmlns:a16="http://schemas.microsoft.com/office/drawing/2014/main" id="{7FD496D7-95AD-4478-BBE6-2820C6827EA5}"/>
              </a:ext>
            </a:extLst>
          </p:cNvPr>
          <p:cNvSpPr>
            <a:spLocks noChangeAspect="1"/>
          </p:cNvSpPr>
          <p:nvPr/>
        </p:nvSpPr>
        <p:spPr>
          <a:xfrm>
            <a:off x="1683310" y="447971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CC3D68D-AF95-4CB5-995A-C17D918DC034}"/>
              </a:ext>
            </a:extLst>
          </p:cNvPr>
          <p:cNvGrpSpPr/>
          <p:nvPr/>
        </p:nvGrpSpPr>
        <p:grpSpPr>
          <a:xfrm>
            <a:off x="4520486" y="2525896"/>
            <a:ext cx="3151028" cy="903104"/>
            <a:chOff x="4998000" y="2525896"/>
            <a:chExt cx="2196000" cy="903104"/>
          </a:xfrm>
        </p:grpSpPr>
        <p:sp>
          <p:nvSpPr>
            <p:cNvPr id="157" name="Text Placeholder 30">
              <a:extLst>
                <a:ext uri="{FF2B5EF4-FFF2-40B4-BE49-F238E27FC236}">
                  <a16:creationId xmlns="" xmlns:a16="http://schemas.microsoft.com/office/drawing/2014/main" id="{B9D6F193-B0BE-482C-9DAD-C71685586DB9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Text Placeholder 31">
              <a:extLst>
                <a:ext uri="{FF2B5EF4-FFF2-40B4-BE49-F238E27FC236}">
                  <a16:creationId xmlns="" xmlns:a16="http://schemas.microsoft.com/office/drawing/2014/main" id="{20EE67AC-43EC-45DF-9B1E-144E2AC137F5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61" name="Oval 19">
            <a:extLst>
              <a:ext uri="{FF2B5EF4-FFF2-40B4-BE49-F238E27FC236}">
                <a16:creationId xmlns="" xmlns:a16="http://schemas.microsoft.com/office/drawing/2014/main" id="{EE192138-A4B9-436C-8A26-8A1718B63F55}"/>
              </a:ext>
            </a:extLst>
          </p:cNvPr>
          <p:cNvSpPr/>
          <p:nvPr/>
        </p:nvSpPr>
        <p:spPr>
          <a:xfrm>
            <a:off x="5718804" y="1671505"/>
            <a:ext cx="754393" cy="75439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D3E2E9B0-021B-4BAA-B3F3-B1AC139D82DF}"/>
              </a:ext>
            </a:extLst>
          </p:cNvPr>
          <p:cNvCxnSpPr>
            <a:cxnSpLocks/>
            <a:stCxn id="161" idx="6"/>
            <a:endCxn id="138" idx="0"/>
          </p:cNvCxnSpPr>
          <p:nvPr/>
        </p:nvCxnSpPr>
        <p:spPr>
          <a:xfrm>
            <a:off x="6473197" y="2048702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="" xmlns:a16="http://schemas.microsoft.com/office/drawing/2014/main" id="{2B103670-5200-4B0D-929E-A149A1BF755C}"/>
              </a:ext>
            </a:extLst>
          </p:cNvPr>
          <p:cNvCxnSpPr>
            <a:cxnSpLocks/>
            <a:stCxn id="161" idx="2"/>
            <a:endCxn id="153" idx="0"/>
          </p:cNvCxnSpPr>
          <p:nvPr/>
        </p:nvCxnSpPr>
        <p:spPr>
          <a:xfrm rot="10800000" flipV="1">
            <a:off x="1850758" y="2048702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01" y="1780491"/>
            <a:ext cx="405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25">
            <a:extLst>
              <a:ext uri="{FF2B5EF4-FFF2-40B4-BE49-F238E27FC236}">
                <a16:creationId xmlns="" xmlns:a16="http://schemas.microsoft.com/office/drawing/2014/main" id="{0FBA9769-9B21-41D7-A008-5362B6557F5D}"/>
              </a:ext>
            </a:extLst>
          </p:cNvPr>
          <p:cNvGrpSpPr/>
          <p:nvPr/>
        </p:nvGrpSpPr>
        <p:grpSpPr>
          <a:xfrm>
            <a:off x="7073515" y="2760674"/>
            <a:ext cx="3667671" cy="1029717"/>
            <a:chOff x="4094085" y="1232756"/>
            <a:chExt cx="3667671" cy="1029717"/>
          </a:xfrm>
        </p:grpSpPr>
        <p:sp>
          <p:nvSpPr>
            <p:cNvPr id="17" name="TextBox 26">
              <a:extLst>
                <a:ext uri="{FF2B5EF4-FFF2-40B4-BE49-F238E27FC236}">
                  <a16:creationId xmlns="" xmlns:a16="http://schemas.microsoft.com/office/drawing/2014/main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rgbClr val="FFE000"/>
                  </a:solidFill>
                </a:rPr>
                <a:t>Title text preset</a:t>
              </a:r>
              <a:endParaRPr lang="zh-CN" altLang="en-US" sz="2133" b="1" dirty="0">
                <a:solidFill>
                  <a:srgbClr val="FFE000"/>
                </a:solidFill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="" xmlns:a16="http://schemas.microsoft.com/office/drawing/2014/main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>
                  <a:solidFill>
                    <a:srgbClr val="662483"/>
                  </a:solidFill>
                </a:rPr>
                <a:t>This part of the content as a text typesetting placeholder display(Recommended theme font)</a:t>
              </a:r>
              <a:r>
                <a:rPr lang="zh-CN" altLang="en-US" sz="1467" dirty="0">
                  <a:solidFill>
                    <a:srgbClr val="662483"/>
                  </a:solidFill>
                </a:rPr>
                <a:t/>
              </a:r>
              <a:br>
                <a:rPr lang="zh-CN" altLang="en-US" sz="1467" dirty="0">
                  <a:solidFill>
                    <a:srgbClr val="662483"/>
                  </a:solidFill>
                </a:rPr>
              </a:br>
              <a:r>
                <a:rPr lang="en-US" altLang="zh-CN" sz="1467" dirty="0">
                  <a:solidFill>
                    <a:srgbClr val="662483"/>
                  </a:solidFill>
                </a:rPr>
                <a:t>If you need to change, please adjust it under the (Set Shape Format) menu (text option)</a:t>
              </a:r>
              <a:endParaRPr lang="zh-CN" altLang="en-US" sz="1467" dirty="0">
                <a:solidFill>
                  <a:srgbClr val="662483"/>
                </a:solidFill>
              </a:endParaRPr>
            </a:p>
          </p:txBody>
        </p:sp>
      </p:grpSp>
      <p:sp>
        <p:nvSpPr>
          <p:cNvPr id="22" name="Freeform: Shape 4">
            <a:extLst>
              <a:ext uri="{FF2B5EF4-FFF2-40B4-BE49-F238E27FC236}">
                <a16:creationId xmlns="" xmlns:a16="http://schemas.microsoft.com/office/drawing/2014/main" id="{9BE20B61-BE6C-48D8-B12C-4AFA0F020634}"/>
              </a:ext>
            </a:extLst>
          </p:cNvPr>
          <p:cNvSpPr/>
          <p:nvPr/>
        </p:nvSpPr>
        <p:spPr>
          <a:xfrm>
            <a:off x="3336021" y="2112340"/>
            <a:ext cx="3473190" cy="2340000"/>
          </a:xfrm>
          <a:custGeom>
            <a:avLst/>
            <a:gdLst>
              <a:gd name="connsiteX0" fmla="*/ 1170000 w 3473189"/>
              <a:gd name="connsiteY0" fmla="*/ 0 h 2340000"/>
              <a:gd name="connsiteX1" fmla="*/ 2316230 w 3473189"/>
              <a:gd name="connsiteY1" fmla="*/ 934204 h 2340000"/>
              <a:gd name="connsiteX2" fmla="*/ 2322677 w 3473189"/>
              <a:gd name="connsiteY2" fmla="*/ 976446 h 2340000"/>
              <a:gd name="connsiteX3" fmla="*/ 2762234 w 3473189"/>
              <a:gd name="connsiteY3" fmla="*/ 976446 h 2340000"/>
              <a:gd name="connsiteX4" fmla="*/ 2762234 w 3473189"/>
              <a:gd name="connsiteY4" fmla="*/ 782892 h 2340000"/>
              <a:gd name="connsiteX5" fmla="*/ 3473189 w 3473189"/>
              <a:gd name="connsiteY5" fmla="*/ 1170000 h 2340000"/>
              <a:gd name="connsiteX6" fmla="*/ 2762234 w 3473189"/>
              <a:gd name="connsiteY6" fmla="*/ 1557108 h 2340000"/>
              <a:gd name="connsiteX7" fmla="*/ 2762234 w 3473189"/>
              <a:gd name="connsiteY7" fmla="*/ 1363554 h 2340000"/>
              <a:gd name="connsiteX8" fmla="*/ 2322677 w 3473189"/>
              <a:gd name="connsiteY8" fmla="*/ 1363554 h 2340000"/>
              <a:gd name="connsiteX9" fmla="*/ 2316230 w 3473189"/>
              <a:gd name="connsiteY9" fmla="*/ 1405796 h 2340000"/>
              <a:gd name="connsiteX10" fmla="*/ 1170000 w 3473189"/>
              <a:gd name="connsiteY10" fmla="*/ 2340000 h 2340000"/>
              <a:gd name="connsiteX11" fmla="*/ 0 w 3473189"/>
              <a:gd name="connsiteY11" fmla="*/ 1170000 h 2340000"/>
              <a:gd name="connsiteX12" fmla="*/ 1170000 w 3473189"/>
              <a:gd name="connsiteY12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9" h="2340000">
                <a:moveTo>
                  <a:pt x="1170000" y="0"/>
                </a:moveTo>
                <a:cubicBezTo>
                  <a:pt x="1735401" y="0"/>
                  <a:pt x="2207132" y="401055"/>
                  <a:pt x="2316230" y="934204"/>
                </a:cubicBezTo>
                <a:lnTo>
                  <a:pt x="2322677" y="976446"/>
                </a:lnTo>
                <a:lnTo>
                  <a:pt x="2762234" y="976446"/>
                </a:lnTo>
                <a:lnTo>
                  <a:pt x="2762234" y="782892"/>
                </a:lnTo>
                <a:lnTo>
                  <a:pt x="3473189" y="1170000"/>
                </a:lnTo>
                <a:lnTo>
                  <a:pt x="2762234" y="1557108"/>
                </a:lnTo>
                <a:lnTo>
                  <a:pt x="2762234" y="1363554"/>
                </a:lnTo>
                <a:lnTo>
                  <a:pt x="2322677" y="1363554"/>
                </a:lnTo>
                <a:lnTo>
                  <a:pt x="2316230" y="1405796"/>
                </a:lnTo>
                <a:cubicBezTo>
                  <a:pt x="2207132" y="1938945"/>
                  <a:pt x="1735401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rgbClr val="66248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23" name="Freeform: Shape 5">
            <a:extLst>
              <a:ext uri="{FF2B5EF4-FFF2-40B4-BE49-F238E27FC236}">
                <a16:creationId xmlns="" xmlns:a16="http://schemas.microsoft.com/office/drawing/2014/main" id="{7156868A-1781-4ADF-BDBB-DC66053CF767}"/>
              </a:ext>
            </a:extLst>
          </p:cNvPr>
          <p:cNvSpPr/>
          <p:nvPr/>
        </p:nvSpPr>
        <p:spPr>
          <a:xfrm rot="5400000">
            <a:off x="2493048" y="2672128"/>
            <a:ext cx="3473189" cy="2340001"/>
          </a:xfrm>
          <a:custGeom>
            <a:avLst/>
            <a:gdLst>
              <a:gd name="connsiteX0" fmla="*/ 1170000 w 3473189"/>
              <a:gd name="connsiteY0" fmla="*/ 0 h 2340000"/>
              <a:gd name="connsiteX1" fmla="*/ 2316230 w 3473189"/>
              <a:gd name="connsiteY1" fmla="*/ 934204 h 2340000"/>
              <a:gd name="connsiteX2" fmla="*/ 2322677 w 3473189"/>
              <a:gd name="connsiteY2" fmla="*/ 976446 h 2340000"/>
              <a:gd name="connsiteX3" fmla="*/ 2762234 w 3473189"/>
              <a:gd name="connsiteY3" fmla="*/ 976446 h 2340000"/>
              <a:gd name="connsiteX4" fmla="*/ 2762234 w 3473189"/>
              <a:gd name="connsiteY4" fmla="*/ 782892 h 2340000"/>
              <a:gd name="connsiteX5" fmla="*/ 3473189 w 3473189"/>
              <a:gd name="connsiteY5" fmla="*/ 1170000 h 2340000"/>
              <a:gd name="connsiteX6" fmla="*/ 2762234 w 3473189"/>
              <a:gd name="connsiteY6" fmla="*/ 1557108 h 2340000"/>
              <a:gd name="connsiteX7" fmla="*/ 2762234 w 3473189"/>
              <a:gd name="connsiteY7" fmla="*/ 1363554 h 2340000"/>
              <a:gd name="connsiteX8" fmla="*/ 2322677 w 3473189"/>
              <a:gd name="connsiteY8" fmla="*/ 1363554 h 2340000"/>
              <a:gd name="connsiteX9" fmla="*/ 2316230 w 3473189"/>
              <a:gd name="connsiteY9" fmla="*/ 1405796 h 2340000"/>
              <a:gd name="connsiteX10" fmla="*/ 1170000 w 3473189"/>
              <a:gd name="connsiteY10" fmla="*/ 2340000 h 2340000"/>
              <a:gd name="connsiteX11" fmla="*/ 0 w 3473189"/>
              <a:gd name="connsiteY11" fmla="*/ 1170000 h 2340000"/>
              <a:gd name="connsiteX12" fmla="*/ 1170000 w 3473189"/>
              <a:gd name="connsiteY12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9" h="2340000">
                <a:moveTo>
                  <a:pt x="1170000" y="0"/>
                </a:moveTo>
                <a:cubicBezTo>
                  <a:pt x="1735401" y="0"/>
                  <a:pt x="2207132" y="401055"/>
                  <a:pt x="2316230" y="934204"/>
                </a:cubicBezTo>
                <a:lnTo>
                  <a:pt x="2322677" y="976446"/>
                </a:lnTo>
                <a:lnTo>
                  <a:pt x="2762234" y="976446"/>
                </a:lnTo>
                <a:lnTo>
                  <a:pt x="2762234" y="782892"/>
                </a:lnTo>
                <a:lnTo>
                  <a:pt x="3473189" y="1170000"/>
                </a:lnTo>
                <a:lnTo>
                  <a:pt x="2762234" y="1557108"/>
                </a:lnTo>
                <a:lnTo>
                  <a:pt x="2762234" y="1363554"/>
                </a:lnTo>
                <a:lnTo>
                  <a:pt x="2322677" y="1363554"/>
                </a:lnTo>
                <a:lnTo>
                  <a:pt x="2316230" y="1405796"/>
                </a:lnTo>
                <a:cubicBezTo>
                  <a:pt x="2207132" y="1938945"/>
                  <a:pt x="1735401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24" name="Freeform: Shape 6">
            <a:extLst>
              <a:ext uri="{FF2B5EF4-FFF2-40B4-BE49-F238E27FC236}">
                <a16:creationId xmlns="" xmlns:a16="http://schemas.microsoft.com/office/drawing/2014/main" id="{4E4E9635-5A2C-4FBD-AF20-96DDA19242B8}"/>
              </a:ext>
            </a:extLst>
          </p:cNvPr>
          <p:cNvSpPr/>
          <p:nvPr/>
        </p:nvSpPr>
        <p:spPr>
          <a:xfrm rot="16200000">
            <a:off x="2136994" y="1545745"/>
            <a:ext cx="3473189" cy="2340001"/>
          </a:xfrm>
          <a:custGeom>
            <a:avLst/>
            <a:gdLst>
              <a:gd name="connsiteX0" fmla="*/ 1170000 w 3473189"/>
              <a:gd name="connsiteY0" fmla="*/ 0 h 2340000"/>
              <a:gd name="connsiteX1" fmla="*/ 2316230 w 3473189"/>
              <a:gd name="connsiteY1" fmla="*/ 934204 h 2340000"/>
              <a:gd name="connsiteX2" fmla="*/ 2322677 w 3473189"/>
              <a:gd name="connsiteY2" fmla="*/ 976446 h 2340000"/>
              <a:gd name="connsiteX3" fmla="*/ 2762234 w 3473189"/>
              <a:gd name="connsiteY3" fmla="*/ 976446 h 2340000"/>
              <a:gd name="connsiteX4" fmla="*/ 2762234 w 3473189"/>
              <a:gd name="connsiteY4" fmla="*/ 782892 h 2340000"/>
              <a:gd name="connsiteX5" fmla="*/ 3473189 w 3473189"/>
              <a:gd name="connsiteY5" fmla="*/ 1170000 h 2340000"/>
              <a:gd name="connsiteX6" fmla="*/ 2762234 w 3473189"/>
              <a:gd name="connsiteY6" fmla="*/ 1557108 h 2340000"/>
              <a:gd name="connsiteX7" fmla="*/ 2762234 w 3473189"/>
              <a:gd name="connsiteY7" fmla="*/ 1363554 h 2340000"/>
              <a:gd name="connsiteX8" fmla="*/ 2322677 w 3473189"/>
              <a:gd name="connsiteY8" fmla="*/ 1363554 h 2340000"/>
              <a:gd name="connsiteX9" fmla="*/ 2316230 w 3473189"/>
              <a:gd name="connsiteY9" fmla="*/ 1405796 h 2340000"/>
              <a:gd name="connsiteX10" fmla="*/ 1170000 w 3473189"/>
              <a:gd name="connsiteY10" fmla="*/ 2340000 h 2340000"/>
              <a:gd name="connsiteX11" fmla="*/ 0 w 3473189"/>
              <a:gd name="connsiteY11" fmla="*/ 1170000 h 2340000"/>
              <a:gd name="connsiteX12" fmla="*/ 1170000 w 3473189"/>
              <a:gd name="connsiteY12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9" h="2340000">
                <a:moveTo>
                  <a:pt x="1170000" y="0"/>
                </a:moveTo>
                <a:cubicBezTo>
                  <a:pt x="1735401" y="0"/>
                  <a:pt x="2207132" y="401055"/>
                  <a:pt x="2316230" y="934204"/>
                </a:cubicBezTo>
                <a:lnTo>
                  <a:pt x="2322677" y="976446"/>
                </a:lnTo>
                <a:lnTo>
                  <a:pt x="2762234" y="976446"/>
                </a:lnTo>
                <a:lnTo>
                  <a:pt x="2762234" y="782892"/>
                </a:lnTo>
                <a:lnTo>
                  <a:pt x="3473189" y="1170000"/>
                </a:lnTo>
                <a:lnTo>
                  <a:pt x="2762234" y="1557108"/>
                </a:lnTo>
                <a:lnTo>
                  <a:pt x="2762234" y="1363554"/>
                </a:lnTo>
                <a:lnTo>
                  <a:pt x="2322677" y="1363554"/>
                </a:lnTo>
                <a:lnTo>
                  <a:pt x="2316230" y="1405796"/>
                </a:lnTo>
                <a:cubicBezTo>
                  <a:pt x="2207132" y="1938945"/>
                  <a:pt x="1735401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rgbClr val="FFE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25" name="Oval 7">
            <a:extLst>
              <a:ext uri="{FF2B5EF4-FFF2-40B4-BE49-F238E27FC236}">
                <a16:creationId xmlns="" xmlns:a16="http://schemas.microsoft.com/office/drawing/2014/main" id="{6DE03FF0-948C-44F0-98C6-F52866FF3066}"/>
              </a:ext>
            </a:extLst>
          </p:cNvPr>
          <p:cNvSpPr>
            <a:spLocks noChangeAspect="1"/>
          </p:cNvSpPr>
          <p:nvPr/>
        </p:nvSpPr>
        <p:spPr>
          <a:xfrm>
            <a:off x="2347536" y="2105533"/>
            <a:ext cx="2340001" cy="2340000"/>
          </a:xfrm>
          <a:prstGeom prst="ellipse">
            <a:avLst/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grpSp>
        <p:nvGrpSpPr>
          <p:cNvPr id="26" name="Group 8">
            <a:extLst>
              <a:ext uri="{FF2B5EF4-FFF2-40B4-BE49-F238E27FC236}">
                <a16:creationId xmlns="" xmlns:a16="http://schemas.microsoft.com/office/drawing/2014/main" id="{1683208B-E3AC-48A7-993D-D6BE04C6FD22}"/>
              </a:ext>
            </a:extLst>
          </p:cNvPr>
          <p:cNvGrpSpPr>
            <a:grpSpLocks noChangeAspect="1"/>
          </p:cNvGrpSpPr>
          <p:nvPr/>
        </p:nvGrpSpPr>
        <p:grpSpPr>
          <a:xfrm>
            <a:off x="3164369" y="2519317"/>
            <a:ext cx="701772" cy="355442"/>
            <a:chOff x="4325938" y="280988"/>
            <a:chExt cx="488950" cy="247650"/>
          </a:xfrm>
          <a:solidFill>
            <a:schemeClr val="bg1"/>
          </a:solidFill>
        </p:grpSpPr>
        <p:sp>
          <p:nvSpPr>
            <p:cNvPr id="27" name="Freeform: Shape 12">
              <a:extLst>
                <a:ext uri="{FF2B5EF4-FFF2-40B4-BE49-F238E27FC236}">
                  <a16:creationId xmlns="" xmlns:a16="http://schemas.microsoft.com/office/drawing/2014/main" id="{3E4F4EC2-E134-4AAD-B553-9CDDD72E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45878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2 w 44"/>
                <a:gd name="T5" fmla="*/ 30 h 44"/>
                <a:gd name="T6" fmla="*/ 36 w 44"/>
                <a:gd name="T7" fmla="*/ 36 h 44"/>
                <a:gd name="T8" fmla="*/ 30 w 44"/>
                <a:gd name="T9" fmla="*/ 42 h 44"/>
                <a:gd name="T10" fmla="*/ 22 w 44"/>
                <a:gd name="T11" fmla="*/ 44 h 44"/>
                <a:gd name="T12" fmla="*/ 22 w 44"/>
                <a:gd name="T13" fmla="*/ 44 h 44"/>
                <a:gd name="T14" fmla="*/ 14 w 44"/>
                <a:gd name="T15" fmla="*/ 42 h 44"/>
                <a:gd name="T16" fmla="*/ 6 w 44"/>
                <a:gd name="T17" fmla="*/ 36 h 44"/>
                <a:gd name="T18" fmla="*/ 2 w 44"/>
                <a:gd name="T19" fmla="*/ 30 h 44"/>
                <a:gd name="T20" fmla="*/ 0 w 44"/>
                <a:gd name="T21" fmla="*/ 22 h 44"/>
                <a:gd name="T22" fmla="*/ 0 w 44"/>
                <a:gd name="T23" fmla="*/ 22 h 44"/>
                <a:gd name="T24" fmla="*/ 2 w 44"/>
                <a:gd name="T25" fmla="*/ 14 h 44"/>
                <a:gd name="T26" fmla="*/ 6 w 44"/>
                <a:gd name="T27" fmla="*/ 6 h 44"/>
                <a:gd name="T28" fmla="*/ 14 w 44"/>
                <a:gd name="T29" fmla="*/ 2 h 44"/>
                <a:gd name="T30" fmla="*/ 22 w 44"/>
                <a:gd name="T31" fmla="*/ 0 h 44"/>
                <a:gd name="T32" fmla="*/ 22 w 44"/>
                <a:gd name="T33" fmla="*/ 0 h 44"/>
                <a:gd name="T34" fmla="*/ 30 w 44"/>
                <a:gd name="T35" fmla="*/ 2 h 44"/>
                <a:gd name="T36" fmla="*/ 36 w 44"/>
                <a:gd name="T37" fmla="*/ 6 h 44"/>
                <a:gd name="T38" fmla="*/ 42 w 44"/>
                <a:gd name="T39" fmla="*/ 14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="" xmlns:a16="http://schemas.microsoft.com/office/drawing/2014/main" id="{4CAA9D90-89D3-4C52-8477-C61CA85DF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401638"/>
              <a:ext cx="66675" cy="66675"/>
            </a:xfrm>
            <a:custGeom>
              <a:avLst/>
              <a:gdLst>
                <a:gd name="T0" fmla="*/ 42 w 42"/>
                <a:gd name="T1" fmla="*/ 20 h 42"/>
                <a:gd name="T2" fmla="*/ 42 w 42"/>
                <a:gd name="T3" fmla="*/ 20 h 42"/>
                <a:gd name="T4" fmla="*/ 42 w 42"/>
                <a:gd name="T5" fmla="*/ 30 h 42"/>
                <a:gd name="T6" fmla="*/ 36 w 42"/>
                <a:gd name="T7" fmla="*/ 36 h 42"/>
                <a:gd name="T8" fmla="*/ 30 w 42"/>
                <a:gd name="T9" fmla="*/ 40 h 42"/>
                <a:gd name="T10" fmla="*/ 22 w 42"/>
                <a:gd name="T11" fmla="*/ 42 h 42"/>
                <a:gd name="T12" fmla="*/ 22 w 42"/>
                <a:gd name="T13" fmla="*/ 42 h 42"/>
                <a:gd name="T14" fmla="*/ 12 w 42"/>
                <a:gd name="T15" fmla="*/ 40 h 42"/>
                <a:gd name="T16" fmla="*/ 6 w 42"/>
                <a:gd name="T17" fmla="*/ 36 h 42"/>
                <a:gd name="T18" fmla="*/ 2 w 42"/>
                <a:gd name="T19" fmla="*/ 30 h 42"/>
                <a:gd name="T20" fmla="*/ 0 w 42"/>
                <a:gd name="T21" fmla="*/ 20 h 42"/>
                <a:gd name="T22" fmla="*/ 0 w 42"/>
                <a:gd name="T23" fmla="*/ 20 h 42"/>
                <a:gd name="T24" fmla="*/ 2 w 42"/>
                <a:gd name="T25" fmla="*/ 12 h 42"/>
                <a:gd name="T26" fmla="*/ 6 w 42"/>
                <a:gd name="T27" fmla="*/ 6 h 42"/>
                <a:gd name="T28" fmla="*/ 12 w 42"/>
                <a:gd name="T29" fmla="*/ 0 h 42"/>
                <a:gd name="T30" fmla="*/ 22 w 42"/>
                <a:gd name="T31" fmla="*/ 0 h 42"/>
                <a:gd name="T32" fmla="*/ 22 w 42"/>
                <a:gd name="T33" fmla="*/ 0 h 42"/>
                <a:gd name="T34" fmla="*/ 30 w 42"/>
                <a:gd name="T35" fmla="*/ 0 h 42"/>
                <a:gd name="T36" fmla="*/ 36 w 42"/>
                <a:gd name="T37" fmla="*/ 6 h 42"/>
                <a:gd name="T38" fmla="*/ 42 w 42"/>
                <a:gd name="T39" fmla="*/ 12 h 42"/>
                <a:gd name="T40" fmla="*/ 42 w 42"/>
                <a:gd name="T41" fmla="*/ 20 h 42"/>
                <a:gd name="T42" fmla="*/ 42 w 42"/>
                <a:gd name="T4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2">
                  <a:moveTo>
                    <a:pt x="42" y="20"/>
                  </a:moveTo>
                  <a:lnTo>
                    <a:pt x="42" y="20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="" xmlns:a16="http://schemas.microsoft.com/office/drawing/2014/main" id="{DD56E9EB-8958-4253-8C39-6793BC440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42703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2 w 44"/>
                <a:gd name="T5" fmla="*/ 32 h 44"/>
                <a:gd name="T6" fmla="*/ 36 w 44"/>
                <a:gd name="T7" fmla="*/ 38 h 44"/>
                <a:gd name="T8" fmla="*/ 30 w 44"/>
                <a:gd name="T9" fmla="*/ 42 h 44"/>
                <a:gd name="T10" fmla="*/ 22 w 44"/>
                <a:gd name="T11" fmla="*/ 44 h 44"/>
                <a:gd name="T12" fmla="*/ 22 w 44"/>
                <a:gd name="T13" fmla="*/ 44 h 44"/>
                <a:gd name="T14" fmla="*/ 14 w 44"/>
                <a:gd name="T15" fmla="*/ 42 h 44"/>
                <a:gd name="T16" fmla="*/ 6 w 44"/>
                <a:gd name="T17" fmla="*/ 38 h 44"/>
                <a:gd name="T18" fmla="*/ 2 w 44"/>
                <a:gd name="T19" fmla="*/ 32 h 44"/>
                <a:gd name="T20" fmla="*/ 0 w 44"/>
                <a:gd name="T21" fmla="*/ 22 h 44"/>
                <a:gd name="T22" fmla="*/ 0 w 44"/>
                <a:gd name="T23" fmla="*/ 22 h 44"/>
                <a:gd name="T24" fmla="*/ 2 w 44"/>
                <a:gd name="T25" fmla="*/ 14 h 44"/>
                <a:gd name="T26" fmla="*/ 6 w 44"/>
                <a:gd name="T27" fmla="*/ 8 h 44"/>
                <a:gd name="T28" fmla="*/ 14 w 44"/>
                <a:gd name="T29" fmla="*/ 2 h 44"/>
                <a:gd name="T30" fmla="*/ 22 w 44"/>
                <a:gd name="T31" fmla="*/ 0 h 44"/>
                <a:gd name="T32" fmla="*/ 22 w 44"/>
                <a:gd name="T33" fmla="*/ 0 h 44"/>
                <a:gd name="T34" fmla="*/ 30 w 44"/>
                <a:gd name="T35" fmla="*/ 2 h 44"/>
                <a:gd name="T36" fmla="*/ 36 w 44"/>
                <a:gd name="T37" fmla="*/ 8 h 44"/>
                <a:gd name="T38" fmla="*/ 42 w 44"/>
                <a:gd name="T39" fmla="*/ 14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2" y="32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="" xmlns:a16="http://schemas.microsoft.com/office/drawing/2014/main" id="{8AA4F3D3-9A4E-4F2C-B7B0-ED55EBE4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3813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2 w 44"/>
                <a:gd name="T5" fmla="*/ 30 h 44"/>
                <a:gd name="T6" fmla="*/ 38 w 44"/>
                <a:gd name="T7" fmla="*/ 38 h 44"/>
                <a:gd name="T8" fmla="*/ 30 w 44"/>
                <a:gd name="T9" fmla="*/ 42 h 44"/>
                <a:gd name="T10" fmla="*/ 22 w 44"/>
                <a:gd name="T11" fmla="*/ 44 h 44"/>
                <a:gd name="T12" fmla="*/ 22 w 44"/>
                <a:gd name="T13" fmla="*/ 44 h 44"/>
                <a:gd name="T14" fmla="*/ 14 w 44"/>
                <a:gd name="T15" fmla="*/ 42 h 44"/>
                <a:gd name="T16" fmla="*/ 8 w 44"/>
                <a:gd name="T17" fmla="*/ 38 h 44"/>
                <a:gd name="T18" fmla="*/ 2 w 44"/>
                <a:gd name="T19" fmla="*/ 30 h 44"/>
                <a:gd name="T20" fmla="*/ 0 w 44"/>
                <a:gd name="T21" fmla="*/ 22 h 44"/>
                <a:gd name="T22" fmla="*/ 0 w 44"/>
                <a:gd name="T23" fmla="*/ 22 h 44"/>
                <a:gd name="T24" fmla="*/ 2 w 44"/>
                <a:gd name="T25" fmla="*/ 14 h 44"/>
                <a:gd name="T26" fmla="*/ 8 w 44"/>
                <a:gd name="T27" fmla="*/ 6 h 44"/>
                <a:gd name="T28" fmla="*/ 14 w 44"/>
                <a:gd name="T29" fmla="*/ 2 h 44"/>
                <a:gd name="T30" fmla="*/ 22 w 44"/>
                <a:gd name="T31" fmla="*/ 0 h 44"/>
                <a:gd name="T32" fmla="*/ 22 w 44"/>
                <a:gd name="T33" fmla="*/ 0 h 44"/>
                <a:gd name="T34" fmla="*/ 30 w 44"/>
                <a:gd name="T35" fmla="*/ 2 h 44"/>
                <a:gd name="T36" fmla="*/ 38 w 44"/>
                <a:gd name="T37" fmla="*/ 6 h 44"/>
                <a:gd name="T38" fmla="*/ 42 w 44"/>
                <a:gd name="T39" fmla="*/ 14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1" name="Freeform: Shape 16">
              <a:extLst>
                <a:ext uri="{FF2B5EF4-FFF2-40B4-BE49-F238E27FC236}">
                  <a16:creationId xmlns="" xmlns:a16="http://schemas.microsoft.com/office/drawing/2014/main" id="{056AC488-56D8-44BC-99EC-597D4E08C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395288"/>
              <a:ext cx="69850" cy="66675"/>
            </a:xfrm>
            <a:custGeom>
              <a:avLst/>
              <a:gdLst>
                <a:gd name="T0" fmla="*/ 44 w 44"/>
                <a:gd name="T1" fmla="*/ 20 h 42"/>
                <a:gd name="T2" fmla="*/ 44 w 44"/>
                <a:gd name="T3" fmla="*/ 20 h 42"/>
                <a:gd name="T4" fmla="*/ 42 w 44"/>
                <a:gd name="T5" fmla="*/ 30 h 42"/>
                <a:gd name="T6" fmla="*/ 38 w 44"/>
                <a:gd name="T7" fmla="*/ 36 h 42"/>
                <a:gd name="T8" fmla="*/ 30 w 44"/>
                <a:gd name="T9" fmla="*/ 40 h 42"/>
                <a:gd name="T10" fmla="*/ 22 w 44"/>
                <a:gd name="T11" fmla="*/ 42 h 42"/>
                <a:gd name="T12" fmla="*/ 22 w 44"/>
                <a:gd name="T13" fmla="*/ 42 h 42"/>
                <a:gd name="T14" fmla="*/ 14 w 44"/>
                <a:gd name="T15" fmla="*/ 40 h 42"/>
                <a:gd name="T16" fmla="*/ 6 w 44"/>
                <a:gd name="T17" fmla="*/ 36 h 42"/>
                <a:gd name="T18" fmla="*/ 2 w 44"/>
                <a:gd name="T19" fmla="*/ 30 h 42"/>
                <a:gd name="T20" fmla="*/ 0 w 44"/>
                <a:gd name="T21" fmla="*/ 20 h 42"/>
                <a:gd name="T22" fmla="*/ 0 w 44"/>
                <a:gd name="T23" fmla="*/ 20 h 42"/>
                <a:gd name="T24" fmla="*/ 2 w 44"/>
                <a:gd name="T25" fmla="*/ 12 h 42"/>
                <a:gd name="T26" fmla="*/ 6 w 44"/>
                <a:gd name="T27" fmla="*/ 6 h 42"/>
                <a:gd name="T28" fmla="*/ 14 w 44"/>
                <a:gd name="T29" fmla="*/ 0 h 42"/>
                <a:gd name="T30" fmla="*/ 22 w 44"/>
                <a:gd name="T31" fmla="*/ 0 h 42"/>
                <a:gd name="T32" fmla="*/ 22 w 44"/>
                <a:gd name="T33" fmla="*/ 0 h 42"/>
                <a:gd name="T34" fmla="*/ 30 w 44"/>
                <a:gd name="T35" fmla="*/ 0 h 42"/>
                <a:gd name="T36" fmla="*/ 38 w 44"/>
                <a:gd name="T37" fmla="*/ 6 h 42"/>
                <a:gd name="T38" fmla="*/ 42 w 44"/>
                <a:gd name="T39" fmla="*/ 12 h 42"/>
                <a:gd name="T40" fmla="*/ 44 w 44"/>
                <a:gd name="T41" fmla="*/ 20 h 42"/>
                <a:gd name="T42" fmla="*/ 44 w 44"/>
                <a:gd name="T4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2">
                  <a:moveTo>
                    <a:pt x="44" y="20"/>
                  </a:moveTo>
                  <a:lnTo>
                    <a:pt x="44" y="20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0"/>
                  </a:lnTo>
                  <a:lnTo>
                    <a:pt x="4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="" xmlns:a16="http://schemas.microsoft.com/office/drawing/2014/main" id="{F9B5BAAD-CD72-4F85-82B6-1DBF809B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80988"/>
              <a:ext cx="69850" cy="66675"/>
            </a:xfrm>
            <a:custGeom>
              <a:avLst/>
              <a:gdLst>
                <a:gd name="T0" fmla="*/ 44 w 44"/>
                <a:gd name="T1" fmla="*/ 22 h 42"/>
                <a:gd name="T2" fmla="*/ 44 w 44"/>
                <a:gd name="T3" fmla="*/ 22 h 42"/>
                <a:gd name="T4" fmla="*/ 42 w 44"/>
                <a:gd name="T5" fmla="*/ 30 h 42"/>
                <a:gd name="T6" fmla="*/ 38 w 44"/>
                <a:gd name="T7" fmla="*/ 36 h 42"/>
                <a:gd name="T8" fmla="*/ 30 w 44"/>
                <a:gd name="T9" fmla="*/ 42 h 42"/>
                <a:gd name="T10" fmla="*/ 22 w 44"/>
                <a:gd name="T11" fmla="*/ 42 h 42"/>
                <a:gd name="T12" fmla="*/ 22 w 44"/>
                <a:gd name="T13" fmla="*/ 42 h 42"/>
                <a:gd name="T14" fmla="*/ 14 w 44"/>
                <a:gd name="T15" fmla="*/ 42 h 42"/>
                <a:gd name="T16" fmla="*/ 6 w 44"/>
                <a:gd name="T17" fmla="*/ 36 h 42"/>
                <a:gd name="T18" fmla="*/ 2 w 44"/>
                <a:gd name="T19" fmla="*/ 30 h 42"/>
                <a:gd name="T20" fmla="*/ 0 w 44"/>
                <a:gd name="T21" fmla="*/ 22 h 42"/>
                <a:gd name="T22" fmla="*/ 0 w 44"/>
                <a:gd name="T23" fmla="*/ 22 h 42"/>
                <a:gd name="T24" fmla="*/ 2 w 44"/>
                <a:gd name="T25" fmla="*/ 12 h 42"/>
                <a:gd name="T26" fmla="*/ 6 w 44"/>
                <a:gd name="T27" fmla="*/ 6 h 42"/>
                <a:gd name="T28" fmla="*/ 14 w 44"/>
                <a:gd name="T29" fmla="*/ 2 h 42"/>
                <a:gd name="T30" fmla="*/ 22 w 44"/>
                <a:gd name="T31" fmla="*/ 0 h 42"/>
                <a:gd name="T32" fmla="*/ 22 w 44"/>
                <a:gd name="T33" fmla="*/ 0 h 42"/>
                <a:gd name="T34" fmla="*/ 30 w 44"/>
                <a:gd name="T35" fmla="*/ 2 h 42"/>
                <a:gd name="T36" fmla="*/ 38 w 44"/>
                <a:gd name="T37" fmla="*/ 6 h 42"/>
                <a:gd name="T38" fmla="*/ 42 w 44"/>
                <a:gd name="T39" fmla="*/ 12 h 42"/>
                <a:gd name="T40" fmla="*/ 44 w 44"/>
                <a:gd name="T41" fmla="*/ 22 h 42"/>
                <a:gd name="T42" fmla="*/ 44 w 44"/>
                <a:gd name="T4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2">
                  <a:moveTo>
                    <a:pt x="44" y="22"/>
                  </a:moveTo>
                  <a:lnTo>
                    <a:pt x="44" y="22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="" xmlns:a16="http://schemas.microsoft.com/office/drawing/2014/main" id="{72D35DD2-E8EE-498E-AC8C-A794A8EF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03213"/>
              <a:ext cx="444500" cy="203200"/>
            </a:xfrm>
            <a:custGeom>
              <a:avLst/>
              <a:gdLst>
                <a:gd name="T0" fmla="*/ 8 w 280"/>
                <a:gd name="T1" fmla="*/ 128 h 128"/>
                <a:gd name="T2" fmla="*/ 8 w 280"/>
                <a:gd name="T3" fmla="*/ 128 h 128"/>
                <a:gd name="T4" fmla="*/ 4 w 280"/>
                <a:gd name="T5" fmla="*/ 126 h 128"/>
                <a:gd name="T6" fmla="*/ 0 w 280"/>
                <a:gd name="T7" fmla="*/ 124 h 128"/>
                <a:gd name="T8" fmla="*/ 0 w 280"/>
                <a:gd name="T9" fmla="*/ 124 h 128"/>
                <a:gd name="T10" fmla="*/ 0 w 280"/>
                <a:gd name="T11" fmla="*/ 122 h 128"/>
                <a:gd name="T12" fmla="*/ 0 w 280"/>
                <a:gd name="T13" fmla="*/ 118 h 128"/>
                <a:gd name="T14" fmla="*/ 0 w 280"/>
                <a:gd name="T15" fmla="*/ 116 h 128"/>
                <a:gd name="T16" fmla="*/ 4 w 280"/>
                <a:gd name="T17" fmla="*/ 112 h 128"/>
                <a:gd name="T18" fmla="*/ 62 w 280"/>
                <a:gd name="T19" fmla="*/ 74 h 128"/>
                <a:gd name="T20" fmla="*/ 122 w 280"/>
                <a:gd name="T21" fmla="*/ 92 h 128"/>
                <a:gd name="T22" fmla="*/ 174 w 280"/>
                <a:gd name="T23" fmla="*/ 32 h 128"/>
                <a:gd name="T24" fmla="*/ 220 w 280"/>
                <a:gd name="T25" fmla="*/ 68 h 128"/>
                <a:gd name="T26" fmla="*/ 266 w 280"/>
                <a:gd name="T27" fmla="*/ 2 h 128"/>
                <a:gd name="T28" fmla="*/ 266 w 280"/>
                <a:gd name="T29" fmla="*/ 2 h 128"/>
                <a:gd name="T30" fmla="*/ 268 w 280"/>
                <a:gd name="T31" fmla="*/ 0 h 128"/>
                <a:gd name="T32" fmla="*/ 270 w 280"/>
                <a:gd name="T33" fmla="*/ 0 h 128"/>
                <a:gd name="T34" fmla="*/ 274 w 280"/>
                <a:gd name="T35" fmla="*/ 0 h 128"/>
                <a:gd name="T36" fmla="*/ 276 w 280"/>
                <a:gd name="T37" fmla="*/ 0 h 128"/>
                <a:gd name="T38" fmla="*/ 276 w 280"/>
                <a:gd name="T39" fmla="*/ 0 h 128"/>
                <a:gd name="T40" fmla="*/ 278 w 280"/>
                <a:gd name="T41" fmla="*/ 2 h 128"/>
                <a:gd name="T42" fmla="*/ 280 w 280"/>
                <a:gd name="T43" fmla="*/ 6 h 128"/>
                <a:gd name="T44" fmla="*/ 280 w 280"/>
                <a:gd name="T45" fmla="*/ 8 h 128"/>
                <a:gd name="T46" fmla="*/ 278 w 280"/>
                <a:gd name="T47" fmla="*/ 12 h 128"/>
                <a:gd name="T48" fmla="*/ 224 w 280"/>
                <a:gd name="T49" fmla="*/ 90 h 128"/>
                <a:gd name="T50" fmla="*/ 176 w 280"/>
                <a:gd name="T51" fmla="*/ 54 h 128"/>
                <a:gd name="T52" fmla="*/ 128 w 280"/>
                <a:gd name="T53" fmla="*/ 110 h 128"/>
                <a:gd name="T54" fmla="*/ 64 w 280"/>
                <a:gd name="T55" fmla="*/ 92 h 128"/>
                <a:gd name="T56" fmla="*/ 12 w 280"/>
                <a:gd name="T57" fmla="*/ 126 h 128"/>
                <a:gd name="T58" fmla="*/ 12 w 280"/>
                <a:gd name="T59" fmla="*/ 126 h 128"/>
                <a:gd name="T60" fmla="*/ 8 w 280"/>
                <a:gd name="T61" fmla="*/ 128 h 128"/>
                <a:gd name="T62" fmla="*/ 8 w 280"/>
                <a:gd name="T6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128">
                  <a:moveTo>
                    <a:pt x="8" y="128"/>
                  </a:moveTo>
                  <a:lnTo>
                    <a:pt x="8" y="128"/>
                  </a:lnTo>
                  <a:lnTo>
                    <a:pt x="4" y="12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" y="112"/>
                  </a:lnTo>
                  <a:lnTo>
                    <a:pt x="62" y="74"/>
                  </a:lnTo>
                  <a:lnTo>
                    <a:pt x="122" y="92"/>
                  </a:lnTo>
                  <a:lnTo>
                    <a:pt x="174" y="32"/>
                  </a:lnTo>
                  <a:lnTo>
                    <a:pt x="220" y="68"/>
                  </a:lnTo>
                  <a:lnTo>
                    <a:pt x="266" y="2"/>
                  </a:lnTo>
                  <a:lnTo>
                    <a:pt x="266" y="2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0" y="6"/>
                  </a:lnTo>
                  <a:lnTo>
                    <a:pt x="280" y="8"/>
                  </a:lnTo>
                  <a:lnTo>
                    <a:pt x="278" y="12"/>
                  </a:lnTo>
                  <a:lnTo>
                    <a:pt x="224" y="90"/>
                  </a:lnTo>
                  <a:lnTo>
                    <a:pt x="176" y="54"/>
                  </a:lnTo>
                  <a:lnTo>
                    <a:pt x="128" y="110"/>
                  </a:lnTo>
                  <a:lnTo>
                    <a:pt x="64" y="92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</p:grpSp>
      <p:sp>
        <p:nvSpPr>
          <p:cNvPr id="34" name="TextBox 20">
            <a:extLst>
              <a:ext uri="{FF2B5EF4-FFF2-40B4-BE49-F238E27FC236}">
                <a16:creationId xmlns="" xmlns:a16="http://schemas.microsoft.com/office/drawing/2014/main" id="{2CF8F9A3-0B57-4D62-A4ED-47A263AD105A}"/>
              </a:ext>
            </a:extLst>
          </p:cNvPr>
          <p:cNvSpPr txBox="1"/>
          <p:nvPr/>
        </p:nvSpPr>
        <p:spPr>
          <a:xfrm>
            <a:off x="2374465" y="3164597"/>
            <a:ext cx="2271647" cy="249054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</a:rPr>
              <a:t>Title text preset</a:t>
            </a:r>
            <a:endParaRPr lang="zh-CN" altLang="en-US" sz="2133" b="1" dirty="0">
              <a:solidFill>
                <a:schemeClr val="bg1"/>
              </a:solidFill>
            </a:endParaRPr>
          </a:p>
        </p:txBody>
      </p:sp>
      <p:sp>
        <p:nvSpPr>
          <p:cNvPr id="35" name="Rectangle 35">
            <a:extLst>
              <a:ext uri="{FF2B5EF4-FFF2-40B4-BE49-F238E27FC236}">
                <a16:creationId xmlns="" xmlns:a16="http://schemas.microsoft.com/office/drawing/2014/main" id="{FFE1EED8-6C3E-4E97-916B-2716F6A6DF3C}"/>
              </a:ext>
            </a:extLst>
          </p:cNvPr>
          <p:cNvSpPr/>
          <p:nvPr/>
        </p:nvSpPr>
        <p:spPr>
          <a:xfrm>
            <a:off x="2624456" y="3342214"/>
            <a:ext cx="1847587" cy="85408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67" dirty="0">
                <a:solidFill>
                  <a:schemeClr val="bg1"/>
                </a:solidFill>
              </a:rPr>
              <a:t>This part of the content as a text typesetting placeholder display</a:t>
            </a:r>
            <a:r>
              <a:rPr lang="zh-CN" altLang="en-US" sz="1467" dirty="0">
                <a:solidFill>
                  <a:schemeClr val="bg1"/>
                </a:solidFill>
              </a:rPr>
              <a:t/>
            </a:r>
            <a:br>
              <a:rPr lang="zh-CN" altLang="en-US" sz="1467" dirty="0">
                <a:solidFill>
                  <a:schemeClr val="bg1"/>
                </a:solidFill>
              </a:rPr>
            </a:br>
            <a:r>
              <a:rPr lang="en-US" altLang="zh-CN" sz="1467" dirty="0">
                <a:solidFill>
                  <a:schemeClr val="bg1"/>
                </a:solidFill>
              </a:rPr>
              <a:t>(Recommended theme font)</a:t>
            </a:r>
            <a:endParaRPr lang="zh-CN" altLang="en-US" sz="1467" dirty="0">
              <a:solidFill>
                <a:schemeClr val="bg1"/>
              </a:solidFill>
            </a:endParaRPr>
          </a:p>
        </p:txBody>
      </p:sp>
      <p:grpSp>
        <p:nvGrpSpPr>
          <p:cNvPr id="36" name="Group 25">
            <a:extLst>
              <a:ext uri="{FF2B5EF4-FFF2-40B4-BE49-F238E27FC236}">
                <a16:creationId xmlns="" xmlns:a16="http://schemas.microsoft.com/office/drawing/2014/main" id="{0FBA9769-9B21-41D7-A008-5362B6557F5D}"/>
              </a:ext>
            </a:extLst>
          </p:cNvPr>
          <p:cNvGrpSpPr/>
          <p:nvPr/>
        </p:nvGrpSpPr>
        <p:grpSpPr>
          <a:xfrm>
            <a:off x="4809286" y="4703944"/>
            <a:ext cx="3667671" cy="1029717"/>
            <a:chOff x="4094085" y="1232756"/>
            <a:chExt cx="3667671" cy="1029717"/>
          </a:xfrm>
        </p:grpSpPr>
        <p:sp>
          <p:nvSpPr>
            <p:cNvPr id="37" name="TextBox 26">
              <a:extLst>
                <a:ext uri="{FF2B5EF4-FFF2-40B4-BE49-F238E27FC236}">
                  <a16:creationId xmlns="" xmlns:a16="http://schemas.microsoft.com/office/drawing/2014/main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rgbClr val="FFE000"/>
                  </a:solidFill>
                </a:rPr>
                <a:t>Title text preset</a:t>
              </a:r>
              <a:endParaRPr lang="zh-CN" altLang="en-US" sz="2133" b="1" dirty="0">
                <a:solidFill>
                  <a:srgbClr val="FFE000"/>
                </a:solidFill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="" xmlns:a16="http://schemas.microsoft.com/office/drawing/2014/main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>
                  <a:solidFill>
                    <a:srgbClr val="662483"/>
                  </a:solidFill>
                </a:rPr>
                <a:t>This part of the content as a text typesetting placeholder display(Recommended theme font)</a:t>
              </a:r>
              <a:r>
                <a:rPr lang="zh-CN" altLang="en-US" sz="1467" dirty="0">
                  <a:solidFill>
                    <a:srgbClr val="662483"/>
                  </a:solidFill>
                </a:rPr>
                <a:t/>
              </a:r>
              <a:br>
                <a:rPr lang="zh-CN" altLang="en-US" sz="1467" dirty="0">
                  <a:solidFill>
                    <a:srgbClr val="662483"/>
                  </a:solidFill>
                </a:rPr>
              </a:br>
              <a:r>
                <a:rPr lang="en-US" altLang="zh-CN" sz="1467" dirty="0">
                  <a:solidFill>
                    <a:srgbClr val="662483"/>
                  </a:solidFill>
                </a:rPr>
                <a:t>If you need to change, please adjust it under the (Set Shape Format) menu (text option)</a:t>
              </a:r>
              <a:endParaRPr lang="zh-CN" altLang="en-US" sz="1467" dirty="0">
                <a:solidFill>
                  <a:srgbClr val="662483"/>
                </a:solidFill>
              </a:endParaRPr>
            </a:p>
          </p:txBody>
        </p:sp>
      </p:grpSp>
      <p:grpSp>
        <p:nvGrpSpPr>
          <p:cNvPr id="39" name="Group 25">
            <a:extLst>
              <a:ext uri="{FF2B5EF4-FFF2-40B4-BE49-F238E27FC236}">
                <a16:creationId xmlns="" xmlns:a16="http://schemas.microsoft.com/office/drawing/2014/main" id="{0FBA9769-9B21-41D7-A008-5362B6557F5D}"/>
              </a:ext>
            </a:extLst>
          </p:cNvPr>
          <p:cNvGrpSpPr/>
          <p:nvPr/>
        </p:nvGrpSpPr>
        <p:grpSpPr>
          <a:xfrm>
            <a:off x="4571726" y="756103"/>
            <a:ext cx="3667671" cy="1029717"/>
            <a:chOff x="4094085" y="1232756"/>
            <a:chExt cx="3667671" cy="1029717"/>
          </a:xfrm>
        </p:grpSpPr>
        <p:sp>
          <p:nvSpPr>
            <p:cNvPr id="40" name="TextBox 26">
              <a:extLst>
                <a:ext uri="{FF2B5EF4-FFF2-40B4-BE49-F238E27FC236}">
                  <a16:creationId xmlns="" xmlns:a16="http://schemas.microsoft.com/office/drawing/2014/main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rgbClr val="FFE000"/>
                  </a:solidFill>
                </a:rPr>
                <a:t>Title text preset</a:t>
              </a:r>
              <a:endParaRPr lang="zh-CN" altLang="en-US" sz="2133" b="1" dirty="0">
                <a:solidFill>
                  <a:srgbClr val="FFE000"/>
                </a:solidFill>
              </a:endParaRPr>
            </a:p>
          </p:txBody>
        </p:sp>
        <p:sp>
          <p:nvSpPr>
            <p:cNvPr id="41" name="Rectangle 27">
              <a:extLst>
                <a:ext uri="{FF2B5EF4-FFF2-40B4-BE49-F238E27FC236}">
                  <a16:creationId xmlns="" xmlns:a16="http://schemas.microsoft.com/office/drawing/2014/main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>
                  <a:solidFill>
                    <a:srgbClr val="662483"/>
                  </a:solidFill>
                </a:rPr>
                <a:t>This part of the content as a text typesetting placeholder display(Recommended theme font)</a:t>
              </a:r>
              <a:r>
                <a:rPr lang="zh-CN" altLang="en-US" sz="1467" dirty="0">
                  <a:solidFill>
                    <a:srgbClr val="662483"/>
                  </a:solidFill>
                </a:rPr>
                <a:t/>
              </a:r>
              <a:br>
                <a:rPr lang="zh-CN" altLang="en-US" sz="1467" dirty="0">
                  <a:solidFill>
                    <a:srgbClr val="662483"/>
                  </a:solidFill>
                </a:rPr>
              </a:br>
              <a:r>
                <a:rPr lang="en-US" altLang="zh-CN" sz="1467" dirty="0">
                  <a:solidFill>
                    <a:srgbClr val="662483"/>
                  </a:solidFill>
                </a:rPr>
                <a:t>If you need to change, please adjust it under the (Set Shape Format) menu (text option)</a:t>
              </a:r>
              <a:endParaRPr lang="zh-CN" altLang="en-US" sz="1467" dirty="0">
                <a:solidFill>
                  <a:srgbClr val="66248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7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7" r="1393"/>
          <a:stretch/>
        </p:blipFill>
        <p:spPr>
          <a:xfrm>
            <a:off x="197638" y="137523"/>
            <a:ext cx="5229225" cy="6426200"/>
          </a:xfrm>
          <a:prstGeom prst="rect">
            <a:avLst/>
          </a:prstGeom>
        </p:spPr>
      </p:pic>
      <p:sp>
        <p:nvSpPr>
          <p:cNvPr id="28" name="Rectangle 1">
            <a:extLst>
              <a:ext uri="{FF2B5EF4-FFF2-40B4-BE49-F238E27FC236}">
                <a16:creationId xmlns="" xmlns:a16="http://schemas.microsoft.com/office/drawing/2014/main" id="{29299401-3F19-4B67-911D-48BD1943FA47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4">
            <a:extLst>
              <a:ext uri="{FF2B5EF4-FFF2-40B4-BE49-F238E27FC236}">
                <a16:creationId xmlns=""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rgbClr val="FFE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=""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34FD098-DE61-4074-9CCC-A30AEF5284FF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96D3A33-43E0-4D79-BD71-B2E62FCB3C9A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028BC41-F8A0-4B90-9542-7385EA1D7E82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="" xmlns:a16="http://schemas.microsoft.com/office/drawing/2014/main" id="{5E051CE3-968F-4AB3-B630-4F4864209C7F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4" name="Text Placeholder 10">
              <a:extLst>
                <a:ext uri="{FF2B5EF4-FFF2-40B4-BE49-F238E27FC236}">
                  <a16:creationId xmlns="" xmlns:a16="http://schemas.microsoft.com/office/drawing/2014/main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="" xmlns:a16="http://schemas.microsoft.com/office/drawing/2014/main" id="{3C30104E-9B52-4EC3-BBEC-4034ABC6A7FC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211CCA3-B90F-4A91-B5AA-A7773276CEB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66248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2E24E0A-D6D7-4D30-A18F-DA1A2FDD690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="" xmlns:a16="http://schemas.microsoft.com/office/drawing/2014/main" id="{5F78B8CD-3BCD-4475-923B-799127A07BB1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378E0F66-A8A7-48B5-B8FE-93D3135BF8C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FFE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85BCF5F-7928-471E-AD5B-ED821C10252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="" xmlns:a16="http://schemas.microsoft.com/office/drawing/2014/main" id="{A9B66095-FEBC-4364-BCC6-184B2F47B4D9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4E4DE75-3044-4BAD-9F1B-F75B9A64613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E8451E78-4C53-43B5-A4FA-34F1872E22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="" xmlns:a16="http://schemas.microsoft.com/office/drawing/2014/main" id="{97DFF70B-DA56-4AAC-8DF5-D8674FF27B5E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09EAAD31-7EC7-44C8-AEAC-664C22E649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66248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B4222F89-9820-40FA-B01E-E64A52F6C5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51AF891-71C7-44E3-BDAE-E9F47BD7E794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52C51DE-4257-4A24-8F26-1471433A434C}"/>
              </a:ext>
            </a:extLst>
          </p:cNvPr>
          <p:cNvGrpSpPr/>
          <p:nvPr/>
        </p:nvGrpSpPr>
        <p:grpSpPr>
          <a:xfrm>
            <a:off x="8989972" y="798972"/>
            <a:ext cx="682918" cy="289222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272AAA54-C22C-459B-8A21-18A5AEDA18F8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53EB8DD2-7F21-4F9F-8B7C-DA02ABC686C7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9288F44-1AE5-4B12-A91D-6FC5A8AAD416}"/>
              </a:ext>
            </a:extLst>
          </p:cNvPr>
          <p:cNvGrpSpPr/>
          <p:nvPr/>
        </p:nvGrpSpPr>
        <p:grpSpPr>
          <a:xfrm>
            <a:off x="10277858" y="691966"/>
            <a:ext cx="649084" cy="422928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93537156-BEF4-4B68-9CCE-39D893C4854F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="" xmlns:a16="http://schemas.microsoft.com/office/drawing/2014/main" id="{DF0C61E8-B78B-458D-AC7A-7E03B6AD7222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65" name="Freeform: Shape 64">
                  <a:extLst>
                    <a:ext uri="{FF2B5EF4-FFF2-40B4-BE49-F238E27FC236}">
                      <a16:creationId xmlns="" xmlns:a16="http://schemas.microsoft.com/office/drawing/2014/main" id="{5284A7F4-480C-48F4-AD77-5E96601B3733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="" xmlns:a16="http://schemas.microsoft.com/office/drawing/2014/main" id="{DE9F2AC2-7F80-422A-B165-BB922752728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7D7808F1-32E5-4477-AEFD-AE3F04422025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433DED90-C121-48BA-8EB5-2EF65EEE625C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87A76637-0AB8-4D9E-90A2-C17A016BE9C2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4A10F558-2781-450A-BF55-A65335C90720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98367CD7-19CC-45E6-9154-66C9C90CB3C0}"/>
              </a:ext>
            </a:extLst>
          </p:cNvPr>
          <p:cNvSpPr/>
          <p:nvPr/>
        </p:nvSpPr>
        <p:spPr>
          <a:xfrm>
            <a:off x="7781441" y="842272"/>
            <a:ext cx="616578" cy="237422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C1EE2A40-AB23-4CCA-9073-96F55491D6AA}"/>
              </a:ext>
            </a:extLst>
          </p:cNvPr>
          <p:cNvGrpSpPr/>
          <p:nvPr/>
        </p:nvGrpSpPr>
        <p:grpSpPr>
          <a:xfrm>
            <a:off x="6589585" y="691966"/>
            <a:ext cx="410301" cy="489714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91F1F43A-C0DB-47B5-9561-6604FB0C0BD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0104C184-DAFD-493D-A05A-2EAFB1702B01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41BA6A49-604D-4F25-AA49-F5C81116A440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A6EF1199-F37D-4E9B-A894-1B6559914F44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697226F-A21D-4438-9FB2-76235748C08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1687" y="28164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3FBFE8E-1A46-44EB-928A-743683B3ADE6}"/>
              </a:ext>
            </a:extLst>
          </p:cNvPr>
          <p:cNvGrpSpPr/>
          <p:nvPr/>
        </p:nvGrpSpPr>
        <p:grpSpPr>
          <a:xfrm>
            <a:off x="6374004" y="1401389"/>
            <a:ext cx="1575412" cy="2721167"/>
            <a:chOff x="4863456" y="1894632"/>
            <a:chExt cx="1417556" cy="2448506"/>
          </a:xfrm>
        </p:grpSpPr>
        <p:sp>
          <p:nvSpPr>
            <p:cNvPr id="19" name="Rounded Rectangle 21">
              <a:extLst>
                <a:ext uri="{FF2B5EF4-FFF2-40B4-BE49-F238E27FC236}">
                  <a16:creationId xmlns="" xmlns:a16="http://schemas.microsoft.com/office/drawing/2014/main" id="{918334A1-6A6E-44FA-80C4-F6CD1BB9576F}"/>
                </a:ext>
              </a:extLst>
            </p:cNvPr>
            <p:cNvSpPr/>
            <p:nvPr userDrawn="1"/>
          </p:nvSpPr>
          <p:spPr>
            <a:xfrm>
              <a:off x="4863456" y="1894632"/>
              <a:ext cx="1417556" cy="244850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59C9EF6-25C1-4F79-906F-5EED06A10C5C}"/>
                </a:ext>
              </a:extLst>
            </p:cNvPr>
            <p:cNvSpPr/>
            <p:nvPr userDrawn="1"/>
          </p:nvSpPr>
          <p:spPr>
            <a:xfrm>
              <a:off x="5479028" y="2000031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200E18B3-5BBA-401F-943D-35FA1820AE5D}"/>
                </a:ext>
              </a:extLst>
            </p:cNvPr>
            <p:cNvGrpSpPr/>
            <p:nvPr userDrawn="1"/>
          </p:nvGrpSpPr>
          <p:grpSpPr>
            <a:xfrm>
              <a:off x="5503568" y="4128564"/>
              <a:ext cx="137331" cy="151064"/>
              <a:chOff x="2453209" y="5151638"/>
              <a:chExt cx="191820" cy="211002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E56844D9-6BA6-4061-A2F1-493B827F0FE9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35">
                <a:extLst>
                  <a:ext uri="{FF2B5EF4-FFF2-40B4-BE49-F238E27FC236}">
                    <a16:creationId xmlns="" xmlns:a16="http://schemas.microsoft.com/office/drawing/2014/main" id="{F21075EA-BE28-43BB-B1B0-DE259246F94A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0657EB4-98A8-4C6E-9EDE-23748B881AEA}"/>
                </a:ext>
              </a:extLst>
            </p:cNvPr>
            <p:cNvSpPr/>
            <p:nvPr/>
          </p:nvSpPr>
          <p:spPr>
            <a:xfrm>
              <a:off x="5361788" y="2104137"/>
              <a:ext cx="839496" cy="196777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Rounded Rectangle 24">
            <a:extLst>
              <a:ext uri="{FF2B5EF4-FFF2-40B4-BE49-F238E27FC236}">
                <a16:creationId xmlns="" xmlns:a16="http://schemas.microsoft.com/office/drawing/2014/main" id="{D24ED9D1-C8CB-40D8-A1B0-5849E2461F45}"/>
              </a:ext>
            </a:extLst>
          </p:cNvPr>
          <p:cNvSpPr/>
          <p:nvPr userDrawn="1"/>
        </p:nvSpPr>
        <p:spPr>
          <a:xfrm>
            <a:off x="4150766" y="1401389"/>
            <a:ext cx="1575412" cy="2721167"/>
          </a:xfrm>
          <a:prstGeom prst="roundRect">
            <a:avLst>
              <a:gd name="adj" fmla="val 13580"/>
            </a:avLst>
          </a:prstGeom>
          <a:solidFill>
            <a:srgbClr val="262626"/>
          </a:solidFill>
          <a:ln w="88900">
            <a:noFill/>
          </a:ln>
          <a:effectLst/>
          <a:scene3d>
            <a:camera prst="perspectiveFront"/>
            <a:lightRig rig="threePt" dir="t"/>
          </a:scene3d>
          <a:sp3d prstMaterial="plastic">
            <a:bevelT w="127000" h="50800"/>
            <a:bevelB w="127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BD1A8EC-6C7E-485F-A6CE-ACC114C3FF03}"/>
              </a:ext>
            </a:extLst>
          </p:cNvPr>
          <p:cNvSpPr/>
          <p:nvPr userDrawn="1"/>
        </p:nvSpPr>
        <p:spPr>
          <a:xfrm>
            <a:off x="4834887" y="1536187"/>
            <a:ext cx="207166" cy="40010"/>
          </a:xfrm>
          <a:prstGeom prst="rect">
            <a:avLst/>
          </a:prstGeom>
          <a:solidFill>
            <a:srgbClr val="B0B0B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1BD826D-CCFC-4890-9924-A049FC63175C}"/>
              </a:ext>
            </a:extLst>
          </p:cNvPr>
          <p:cNvGrpSpPr/>
          <p:nvPr userDrawn="1"/>
        </p:nvGrpSpPr>
        <p:grpSpPr>
          <a:xfrm>
            <a:off x="4862160" y="3884089"/>
            <a:ext cx="152624" cy="167886"/>
            <a:chOff x="2453209" y="5151638"/>
            <a:chExt cx="191820" cy="211002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DF602AE5-1DE9-4226-B975-D0C6BECB865B}"/>
                </a:ext>
              </a:extLst>
            </p:cNvPr>
            <p:cNvSpPr/>
            <p:nvPr userDrawn="1"/>
          </p:nvSpPr>
          <p:spPr>
            <a:xfrm>
              <a:off x="2453209" y="5151638"/>
              <a:ext cx="191820" cy="21100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4000"/>
                    <a:lumOff val="6000"/>
                  </a:schemeClr>
                </a:gs>
                <a:gs pos="56000">
                  <a:schemeClr val="tx1">
                    <a:lumMod val="65000"/>
                    <a:lumOff val="35000"/>
                  </a:schemeClr>
                </a:gs>
                <a:gs pos="9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 w="0">
              <a:solidFill>
                <a:srgbClr val="262626"/>
              </a:solidFill>
            </a:ln>
            <a:scene3d>
              <a:camera prst="perspectiveFront"/>
              <a:lightRig rig="threePt" dir="t"/>
            </a:scene3d>
            <a:sp3d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33">
              <a:extLst>
                <a:ext uri="{FF2B5EF4-FFF2-40B4-BE49-F238E27FC236}">
                  <a16:creationId xmlns="" xmlns:a16="http://schemas.microsoft.com/office/drawing/2014/main" id="{B2390545-9F90-4DFD-B53D-414F89AC7755}"/>
                </a:ext>
              </a:extLst>
            </p:cNvPr>
            <p:cNvSpPr/>
            <p:nvPr userDrawn="1"/>
          </p:nvSpPr>
          <p:spPr>
            <a:xfrm>
              <a:off x="2505251" y="5208531"/>
              <a:ext cx="87734" cy="97215"/>
            </a:xfrm>
            <a:prstGeom prst="roundRect">
              <a:avLst/>
            </a:prstGeom>
            <a:solidFill>
              <a:srgbClr val="737373"/>
            </a:solidFill>
            <a:ln w="6350">
              <a:solidFill>
                <a:srgbClr val="B0B0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67DE2A1-01CD-481E-A5D5-4A05FAD32344}"/>
              </a:ext>
            </a:extLst>
          </p:cNvPr>
          <p:cNvSpPr/>
          <p:nvPr/>
        </p:nvSpPr>
        <p:spPr>
          <a:xfrm>
            <a:off x="4257456" y="1634224"/>
            <a:ext cx="932980" cy="2186906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27">
            <a:extLst>
              <a:ext uri="{FF2B5EF4-FFF2-40B4-BE49-F238E27FC236}">
                <a16:creationId xmlns="" xmlns:a16="http://schemas.microsoft.com/office/drawing/2014/main" id="{6AB7396E-AA4E-4FE8-8BBB-B3BD2070EF51}"/>
              </a:ext>
            </a:extLst>
          </p:cNvPr>
          <p:cNvSpPr/>
          <p:nvPr/>
        </p:nvSpPr>
        <p:spPr>
          <a:xfrm>
            <a:off x="5180563" y="1219882"/>
            <a:ext cx="1732762" cy="2992952"/>
          </a:xfrm>
          <a:prstGeom prst="roundRect">
            <a:avLst>
              <a:gd name="adj" fmla="val 13580"/>
            </a:avLst>
          </a:prstGeom>
          <a:solidFill>
            <a:srgbClr val="262626"/>
          </a:solidFill>
          <a:ln w="88900">
            <a:noFill/>
          </a:ln>
          <a:effectLst/>
          <a:scene3d>
            <a:camera prst="perspectiveFront"/>
            <a:lightRig rig="threePt" dir="t"/>
          </a:scene3d>
          <a:sp3d prstMaterial="plastic">
            <a:bevelT w="127000" h="50800"/>
            <a:bevelB w="127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A9CCE2E-C60A-4DC5-89FC-CD04F2966A98}"/>
              </a:ext>
            </a:extLst>
          </p:cNvPr>
          <p:cNvSpPr/>
          <p:nvPr/>
        </p:nvSpPr>
        <p:spPr>
          <a:xfrm>
            <a:off x="5943360" y="1361379"/>
            <a:ext cx="207166" cy="40010"/>
          </a:xfrm>
          <a:prstGeom prst="rect">
            <a:avLst/>
          </a:prstGeom>
          <a:solidFill>
            <a:srgbClr val="B0B0B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6460668-5864-483D-90EA-2A4847ADA863}"/>
              </a:ext>
            </a:extLst>
          </p:cNvPr>
          <p:cNvGrpSpPr/>
          <p:nvPr/>
        </p:nvGrpSpPr>
        <p:grpSpPr>
          <a:xfrm>
            <a:off x="5963010" y="3937902"/>
            <a:ext cx="167867" cy="184654"/>
            <a:chOff x="2453209" y="5151638"/>
            <a:chExt cx="191820" cy="211002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C1C4516-9411-4B69-B303-359C26FE0152}"/>
                </a:ext>
              </a:extLst>
            </p:cNvPr>
            <p:cNvSpPr/>
            <p:nvPr userDrawn="1"/>
          </p:nvSpPr>
          <p:spPr>
            <a:xfrm>
              <a:off x="2453209" y="5151638"/>
              <a:ext cx="191820" cy="21100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4000"/>
                    <a:lumOff val="6000"/>
                  </a:schemeClr>
                </a:gs>
                <a:gs pos="56000">
                  <a:schemeClr val="tx1">
                    <a:lumMod val="65000"/>
                    <a:lumOff val="35000"/>
                  </a:schemeClr>
                </a:gs>
                <a:gs pos="9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 w="0">
              <a:solidFill>
                <a:srgbClr val="262626"/>
              </a:solidFill>
            </a:ln>
            <a:scene3d>
              <a:camera prst="perspectiveFront"/>
              <a:lightRig rig="threePt" dir="t"/>
            </a:scene3d>
            <a:sp3d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31">
              <a:extLst>
                <a:ext uri="{FF2B5EF4-FFF2-40B4-BE49-F238E27FC236}">
                  <a16:creationId xmlns="" xmlns:a16="http://schemas.microsoft.com/office/drawing/2014/main" id="{000513A4-58F3-4B78-A002-3A08DBE7DA3A}"/>
                </a:ext>
              </a:extLst>
            </p:cNvPr>
            <p:cNvSpPr/>
            <p:nvPr userDrawn="1"/>
          </p:nvSpPr>
          <p:spPr>
            <a:xfrm>
              <a:off x="2505251" y="5208531"/>
              <a:ext cx="87734" cy="97215"/>
            </a:xfrm>
            <a:prstGeom prst="roundRect">
              <a:avLst/>
            </a:prstGeom>
            <a:solidFill>
              <a:srgbClr val="737373"/>
            </a:solidFill>
            <a:ln w="6350">
              <a:solidFill>
                <a:srgbClr val="B0B0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F9B16CD-EF94-446A-9593-414E1A39D135}"/>
              </a:ext>
            </a:extLst>
          </p:cNvPr>
          <p:cNvSpPr/>
          <p:nvPr/>
        </p:nvSpPr>
        <p:spPr>
          <a:xfrm>
            <a:off x="5290505" y="1466754"/>
            <a:ext cx="1522624" cy="240335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B81CB37-A6C6-494D-91C6-BB8B5B55770B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662483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rgbClr val="66248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rgbClr val="66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A26D557-0123-40D7-996A-62F109CB0DED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392B739-9AB1-4D37-815C-D09B7CD18EF2}"/>
              </a:ext>
            </a:extLst>
          </p:cNvPr>
          <p:cNvSpPr txBox="1"/>
          <p:nvPr/>
        </p:nvSpPr>
        <p:spPr>
          <a:xfrm>
            <a:off x="5576158" y="431038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rgbClr val="FFE000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rgbClr val="FFE000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rgbClr val="FFE000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63DD21B-108E-4532-A90D-CFD8D8D242B0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4DDE8A8-D9AA-49B3-8545-C2D34D8230C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796DAAF-77F7-40FA-BA2D-11A7C4C8B09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38C51BD-EB26-4384-92C0-FB0B70DA88A8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3DA40D9-0BBD-4322-924B-3AE86BEEED28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3365CF7-5BD1-464F-963E-FFEB48EDD3E8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0066C72-4D16-4225-9F63-61E934400C31}"/>
              </a:ext>
            </a:extLst>
          </p:cNvPr>
          <p:cNvGrpSpPr/>
          <p:nvPr/>
        </p:nvGrpSpPr>
        <p:grpSpPr>
          <a:xfrm>
            <a:off x="3919493" y="4887679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A37AE6A-530B-46BD-B859-8B6597C07F6A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949B4A0-8105-4B30-B13A-70C81EF4A04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ECF504F-7AA7-4751-8F12-551BCA2507B0}"/>
              </a:ext>
            </a:extLst>
          </p:cNvPr>
          <p:cNvSpPr txBox="1"/>
          <p:nvPr/>
        </p:nvSpPr>
        <p:spPr>
          <a:xfrm>
            <a:off x="5510524" y="3054836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662483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="" xmlns:a16="http://schemas.microsoft.com/office/drawing/2014/main" id="{DFD33112-8AC9-4706-9F0E-6F7678B02B22}"/>
              </a:ext>
            </a:extLst>
          </p:cNvPr>
          <p:cNvSpPr>
            <a:spLocks noChangeAspect="1"/>
          </p:cNvSpPr>
          <p:nvPr/>
        </p:nvSpPr>
        <p:spPr>
          <a:xfrm>
            <a:off x="5819682" y="1871320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="" xmlns:a16="http://schemas.microsoft.com/office/drawing/2014/main" id="{A36B9A9F-B13F-4618-BA09-A6034746901B}"/>
              </a:ext>
            </a:extLst>
          </p:cNvPr>
          <p:cNvSpPr/>
          <p:nvPr/>
        </p:nvSpPr>
        <p:spPr>
          <a:xfrm>
            <a:off x="7156452" y="1988831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="" xmlns:a16="http://schemas.microsoft.com/office/drawing/2014/main" id="{6CD596F9-7A02-4B2B-8010-B83BD7A17B82}"/>
              </a:ext>
            </a:extLst>
          </p:cNvPr>
          <p:cNvSpPr/>
          <p:nvPr/>
        </p:nvSpPr>
        <p:spPr>
          <a:xfrm>
            <a:off x="4532736" y="1941429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760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873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="" xmlns:a16="http://schemas.microsoft.com/office/drawing/2014/main" id="{E6BDA5E4-EF0A-42D3-8B2B-89BA5E778B77}"/>
              </a:ext>
            </a:extLst>
          </p:cNvPr>
          <p:cNvGrpSpPr/>
          <p:nvPr/>
        </p:nvGrpSpPr>
        <p:grpSpPr>
          <a:xfrm>
            <a:off x="2422382" y="2417374"/>
            <a:ext cx="7342827" cy="2390755"/>
            <a:chOff x="2422381" y="2585325"/>
            <a:chExt cx="7342827" cy="2390755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7980C00C-8BF7-451B-B227-EA04496E900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EBC9E44C-F64B-40E1-A2B7-1AA79D00C5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619B9D31-5AAF-4A13-8DC4-713EC6E866D1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799866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6E89C00-A061-4415-9E6C-CB7ED3E3A805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585325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ECC5BEF-4A1E-471A-AF10-1824EF5BA3CA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4E8EE7E-088D-4100-B278-9F0E70AB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2B408CA-C81D-49EC-AFDA-3FFC4FAD1AAB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44FCEDD-5FF4-4091-8454-52E3F40E5D0A}"/>
              </a:ext>
            </a:extLst>
          </p:cNvPr>
          <p:cNvSpPr/>
          <p:nvPr/>
        </p:nvSpPr>
        <p:spPr>
          <a:xfrm>
            <a:off x="1630381" y="4403866"/>
            <a:ext cx="792000" cy="792000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459F4B0-05C0-4CAE-B50A-E89D75DE854B}"/>
              </a:ext>
            </a:extLst>
          </p:cNvPr>
          <p:cNvSpPr/>
          <p:nvPr/>
        </p:nvSpPr>
        <p:spPr>
          <a:xfrm>
            <a:off x="4340402" y="3665685"/>
            <a:ext cx="792000" cy="792000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4EBF9E0-3697-4C88-93FC-4CB6A5B72110}"/>
              </a:ext>
            </a:extLst>
          </p:cNvPr>
          <p:cNvSpPr/>
          <p:nvPr/>
        </p:nvSpPr>
        <p:spPr>
          <a:xfrm>
            <a:off x="7052806" y="2927505"/>
            <a:ext cx="792000" cy="792000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5F3B285-F67F-42A8-97C0-195986EC2822}"/>
              </a:ext>
            </a:extLst>
          </p:cNvPr>
          <p:cNvSpPr/>
          <p:nvPr/>
        </p:nvSpPr>
        <p:spPr>
          <a:xfrm>
            <a:off x="9765208" y="2189325"/>
            <a:ext cx="792000" cy="792000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37FD254-9758-4B5C-9215-2B9358E0F586}"/>
              </a:ext>
            </a:extLst>
          </p:cNvPr>
          <p:cNvGrpSpPr/>
          <p:nvPr/>
        </p:nvGrpSpPr>
        <p:grpSpPr>
          <a:xfrm>
            <a:off x="886077" y="2403083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0342A5C-BB6F-4087-A158-667D83C1D04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058DDFC-2101-448C-A664-FE06250D577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EB9496A-FAF9-4984-A7EE-9150226433E5}"/>
              </a:ext>
            </a:extLst>
          </p:cNvPr>
          <p:cNvGrpSpPr/>
          <p:nvPr/>
        </p:nvGrpSpPr>
        <p:grpSpPr>
          <a:xfrm>
            <a:off x="3597686" y="1676874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DA143D0-3E33-44E4-8A34-4811CCE3F0D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2A645DC-AE55-4EC8-9085-5C2F4A9A795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1AE61B4-0728-4807-85D0-324E70C25508}"/>
              </a:ext>
            </a:extLst>
          </p:cNvPr>
          <p:cNvGrpSpPr/>
          <p:nvPr/>
        </p:nvGrpSpPr>
        <p:grpSpPr>
          <a:xfrm>
            <a:off x="6309295" y="4402357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A5319E6-9C41-467E-AB54-462D38F89D4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8A6E889-3F7A-46E5-A7D3-F7F0A9EDC09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8C24D6E-8DEA-4ACC-8965-405F986E4E71}"/>
              </a:ext>
            </a:extLst>
          </p:cNvPr>
          <p:cNvGrpSpPr/>
          <p:nvPr/>
        </p:nvGrpSpPr>
        <p:grpSpPr>
          <a:xfrm>
            <a:off x="9020904" y="3576757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354C0E9-28F8-48B0-B717-ADCE9B11480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296F567-4252-44DC-8E9F-586D7A5437C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3A6B644-2460-492E-B5E3-C1AFD6B053EB}"/>
              </a:ext>
            </a:extLst>
          </p:cNvPr>
          <p:cNvSpPr txBox="1"/>
          <p:nvPr/>
        </p:nvSpPr>
        <p:spPr>
          <a:xfrm>
            <a:off x="4169190" y="4515743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1CDC4B-6C17-4D08-8343-86C57BE82339}"/>
              </a:ext>
            </a:extLst>
          </p:cNvPr>
          <p:cNvSpPr txBox="1"/>
          <p:nvPr/>
        </p:nvSpPr>
        <p:spPr>
          <a:xfrm>
            <a:off x="1457581" y="5353475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01EC13F-BEF2-4CED-AFC9-4B69537EB7D6}"/>
              </a:ext>
            </a:extLst>
          </p:cNvPr>
          <p:cNvSpPr txBox="1"/>
          <p:nvPr/>
        </p:nvSpPr>
        <p:spPr>
          <a:xfrm>
            <a:off x="6880799" y="2241975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0AE3248-EE33-4FD2-9D1A-1982022ECF84}"/>
              </a:ext>
            </a:extLst>
          </p:cNvPr>
          <p:cNvSpPr txBox="1"/>
          <p:nvPr/>
        </p:nvSpPr>
        <p:spPr>
          <a:xfrm>
            <a:off x="9592408" y="1517571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33455A88-7ABA-4483-BFB5-FAF2A6BB2023}"/>
              </a:ext>
            </a:extLst>
          </p:cNvPr>
          <p:cNvGrpSpPr/>
          <p:nvPr/>
        </p:nvGrpSpPr>
        <p:grpSpPr>
          <a:xfrm>
            <a:off x="7087737" y="3147450"/>
            <a:ext cx="666282" cy="282177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0E7CB5C-3D08-406C-98C9-67B3F22A83E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0FAC0020-D0A1-424D-8D18-5E632B540762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A27A028-A5A7-48BC-860F-68B626FBF2F5}"/>
              </a:ext>
            </a:extLst>
          </p:cNvPr>
          <p:cNvGrpSpPr/>
          <p:nvPr/>
        </p:nvGrpSpPr>
        <p:grpSpPr>
          <a:xfrm>
            <a:off x="9828550" y="2372877"/>
            <a:ext cx="633274" cy="412626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FFBAE044-8F15-44DF-864D-D6DC821D75C8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41" name="Group 40">
                <a:extLst>
                  <a:ext uri="{FF2B5EF4-FFF2-40B4-BE49-F238E27FC236}">
                    <a16:creationId xmlns="" xmlns:a16="http://schemas.microsoft.com/office/drawing/2014/main" id="{75054FE3-39D8-4D05-AFF1-B8647323BF55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="" xmlns:a16="http://schemas.microsoft.com/office/drawing/2014/main" id="{2A5E10D9-2EE3-4B8E-88CF-467BE3722F07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="" xmlns:a16="http://schemas.microsoft.com/office/drawing/2014/main" id="{DC253B9F-0583-4FF7-BF59-77142D0A1251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CE3BD2B1-46D9-420B-AA0B-445BF475938A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9B3BD19E-323C-4D29-A325-CFF0D735907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B3CDC5E6-83DE-4091-A3E2-15C39C74B9BA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DE348773-1D07-4BB7-8A51-C0D97D2E3E19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C724B8E1-69A3-498D-931C-ECA3E32110A0}"/>
              </a:ext>
            </a:extLst>
          </p:cNvPr>
          <p:cNvSpPr/>
          <p:nvPr/>
        </p:nvSpPr>
        <p:spPr>
          <a:xfrm>
            <a:off x="4382362" y="3929531"/>
            <a:ext cx="669577" cy="25783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614C4C0-D6CC-4AE0-8E66-3370D127C93C}"/>
              </a:ext>
            </a:extLst>
          </p:cNvPr>
          <p:cNvGrpSpPr/>
          <p:nvPr/>
        </p:nvGrpSpPr>
        <p:grpSpPr>
          <a:xfrm>
            <a:off x="1838485" y="4503844"/>
            <a:ext cx="409525" cy="488788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A94AB85-0B14-4124-9E13-5EBCE1CCDD33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0EFED411-A228-4435-9CDF-898203BEBDC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A148E2-CBF6-4D84-A122-6EF52320827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2BA2E2A-62C9-498E-8135-F29F3807181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151C571A-79F7-46EB-88A1-77B4C0E4BE7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02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" y="0"/>
            <a:ext cx="12191998" cy="6870534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C29380C-D701-430A-82D5-D18760DC350D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95B59AA-DF2A-432B-AE13-FAE5C0512D64}"/>
                </a:ext>
              </a:extLst>
            </p:cNvPr>
            <p:cNvSpPr/>
            <p:nvPr/>
          </p:nvSpPr>
          <p:spPr>
            <a:xfrm>
              <a:off x="588057" y="489291"/>
              <a:ext cx="5731815" cy="5895657"/>
            </a:xfrm>
            <a:custGeom>
              <a:avLst/>
              <a:gdLst>
                <a:gd name="connsiteX0" fmla="*/ 2900635 w 5731815"/>
                <a:gd name="connsiteY0" fmla="*/ 0 h 5895657"/>
                <a:gd name="connsiteX1" fmla="*/ 2939708 w 5731815"/>
                <a:gd name="connsiteY1" fmla="*/ 611 h 5895657"/>
                <a:gd name="connsiteX2" fmla="*/ 2939708 w 5731815"/>
                <a:gd name="connsiteY2" fmla="*/ 1068227 h 5895657"/>
                <a:gd name="connsiteX3" fmla="*/ 2919437 w 5731815"/>
                <a:gd name="connsiteY3" fmla="*/ 1067354 h 5895657"/>
                <a:gd name="connsiteX4" fmla="*/ 1061610 w 5731815"/>
                <a:gd name="connsiteY4" fmla="*/ 2959366 h 5895657"/>
                <a:gd name="connsiteX5" fmla="*/ 2950199 w 5731815"/>
                <a:gd name="connsiteY5" fmla="*/ 4818902 h 5895657"/>
                <a:gd name="connsiteX6" fmla="*/ 4729170 w 5731815"/>
                <a:gd name="connsiteY6" fmla="*/ 3499518 h 5895657"/>
                <a:gd name="connsiteX7" fmla="*/ 4747685 w 5731815"/>
                <a:gd name="connsiteY7" fmla="*/ 3425483 h 5895657"/>
                <a:gd name="connsiteX8" fmla="*/ 5338746 w 5731815"/>
                <a:gd name="connsiteY8" fmla="*/ 3425483 h 5895657"/>
                <a:gd name="connsiteX9" fmla="*/ 5303677 w 5731815"/>
                <a:gd name="connsiteY9" fmla="*/ 3583197 h 5895657"/>
                <a:gd name="connsiteX10" fmla="*/ 5334442 w 5731815"/>
                <a:gd name="connsiteY10" fmla="*/ 3636182 h 5895657"/>
                <a:gd name="connsiteX11" fmla="*/ 5717289 w 5731815"/>
                <a:gd name="connsiteY11" fmla="*/ 3848114 h 5895657"/>
                <a:gd name="connsiteX12" fmla="*/ 5727544 w 5731815"/>
                <a:gd name="connsiteY12" fmla="*/ 3889135 h 5895657"/>
                <a:gd name="connsiteX13" fmla="*/ 5609612 w 5731815"/>
                <a:gd name="connsiteY13" fmla="*/ 4186524 h 5895657"/>
                <a:gd name="connsiteX14" fmla="*/ 5568594 w 5731815"/>
                <a:gd name="connsiteY14" fmla="*/ 4207032 h 5895657"/>
                <a:gd name="connsiteX15" fmla="*/ 5238730 w 5731815"/>
                <a:gd name="connsiteY15" fmla="*/ 4140376 h 5895657"/>
                <a:gd name="connsiteX16" fmla="*/ 5143018 w 5731815"/>
                <a:gd name="connsiteY16" fmla="*/ 4094230 h 5895657"/>
                <a:gd name="connsiteX17" fmla="*/ 5095163 w 5731815"/>
                <a:gd name="connsiteY17" fmla="*/ 4107904 h 5895657"/>
                <a:gd name="connsiteX18" fmla="*/ 4879813 w 5731815"/>
                <a:gd name="connsiteY18" fmla="*/ 4441183 h 5895657"/>
                <a:gd name="connsiteX19" fmla="*/ 4886650 w 5731815"/>
                <a:gd name="connsiteY19" fmla="*/ 4499293 h 5895657"/>
                <a:gd name="connsiteX20" fmla="*/ 5084908 w 5731815"/>
                <a:gd name="connsiteY20" fmla="*/ 4736863 h 5895657"/>
                <a:gd name="connsiteX21" fmla="*/ 5119092 w 5731815"/>
                <a:gd name="connsiteY21" fmla="*/ 4786430 h 5895657"/>
                <a:gd name="connsiteX22" fmla="*/ 5110546 w 5731815"/>
                <a:gd name="connsiteY22" fmla="*/ 4935125 h 5895657"/>
                <a:gd name="connsiteX23" fmla="*/ 4939632 w 5731815"/>
                <a:gd name="connsiteY23" fmla="*/ 5109454 h 5895657"/>
                <a:gd name="connsiteX24" fmla="*/ 4876394 w 5731815"/>
                <a:gd name="connsiteY24" fmla="*/ 5114582 h 5895657"/>
                <a:gd name="connsiteX25" fmla="*/ 4616605 w 5731815"/>
                <a:gd name="connsiteY25" fmla="*/ 4941958 h 5895657"/>
                <a:gd name="connsiteX26" fmla="*/ 4537988 w 5731815"/>
                <a:gd name="connsiteY26" fmla="*/ 4858214 h 5895657"/>
                <a:gd name="connsiteX27" fmla="*/ 4481584 w 5731815"/>
                <a:gd name="connsiteY27" fmla="*/ 4851377 h 5895657"/>
                <a:gd name="connsiteX28" fmla="*/ 4155141 w 5731815"/>
                <a:gd name="connsiteY28" fmla="*/ 5076982 h 5895657"/>
                <a:gd name="connsiteX29" fmla="*/ 4136340 w 5731815"/>
                <a:gd name="connsiteY29" fmla="*/ 5116291 h 5895657"/>
                <a:gd name="connsiteX30" fmla="*/ 4254269 w 5731815"/>
                <a:gd name="connsiteY30" fmla="*/ 5505974 h 5895657"/>
                <a:gd name="connsiteX31" fmla="*/ 4202996 w 5731815"/>
                <a:gd name="connsiteY31" fmla="*/ 5608523 h 5895657"/>
                <a:gd name="connsiteX32" fmla="*/ 3960298 w 5731815"/>
                <a:gd name="connsiteY32" fmla="*/ 5712778 h 5895657"/>
                <a:gd name="connsiteX33" fmla="*/ 3903898 w 5731815"/>
                <a:gd name="connsiteY33" fmla="*/ 5695689 h 5895657"/>
                <a:gd name="connsiteX34" fmla="*/ 3727856 w 5731815"/>
                <a:gd name="connsiteY34" fmla="*/ 5432481 h 5895657"/>
                <a:gd name="connsiteX35" fmla="*/ 3686838 w 5731815"/>
                <a:gd name="connsiteY35" fmla="*/ 5321389 h 5895657"/>
                <a:gd name="connsiteX36" fmla="*/ 3642399 w 5731815"/>
                <a:gd name="connsiteY36" fmla="*/ 5297460 h 5895657"/>
                <a:gd name="connsiteX37" fmla="*/ 3245882 w 5731815"/>
                <a:gd name="connsiteY37" fmla="*/ 5381208 h 5895657"/>
                <a:gd name="connsiteX38" fmla="*/ 3220244 w 5731815"/>
                <a:gd name="connsiteY38" fmla="*/ 5415389 h 5895657"/>
                <a:gd name="connsiteX39" fmla="*/ 3172390 w 5731815"/>
                <a:gd name="connsiteY39" fmla="*/ 5854639 h 5895657"/>
                <a:gd name="connsiteX40" fmla="*/ 3133078 w 5731815"/>
                <a:gd name="connsiteY40" fmla="*/ 5888820 h 5895657"/>
                <a:gd name="connsiteX41" fmla="*/ 2967291 w 5731815"/>
                <a:gd name="connsiteY41" fmla="*/ 5895657 h 5895657"/>
                <a:gd name="connsiteX42" fmla="*/ 2963873 w 5731815"/>
                <a:gd name="connsiteY42" fmla="*/ 5881983 h 5895657"/>
                <a:gd name="connsiteX43" fmla="*/ 2823724 w 5731815"/>
                <a:gd name="connsiteY43" fmla="*/ 5881983 h 5895657"/>
                <a:gd name="connsiteX44" fmla="*/ 2780997 w 5731815"/>
                <a:gd name="connsiteY44" fmla="*/ 5846093 h 5895657"/>
                <a:gd name="connsiteX45" fmla="*/ 2716051 w 5731815"/>
                <a:gd name="connsiteY45" fmla="*/ 5519647 h 5895657"/>
                <a:gd name="connsiteX46" fmla="*/ 2722888 w 5731815"/>
                <a:gd name="connsiteY46" fmla="*/ 5422226 h 5895657"/>
                <a:gd name="connsiteX47" fmla="*/ 2688703 w 5731815"/>
                <a:gd name="connsiteY47" fmla="*/ 5377790 h 5895657"/>
                <a:gd name="connsiteX48" fmla="*/ 2302439 w 5731815"/>
                <a:gd name="connsiteY48" fmla="*/ 5306006 h 5895657"/>
                <a:gd name="connsiteX49" fmla="*/ 2252875 w 5731815"/>
                <a:gd name="connsiteY49" fmla="*/ 5335060 h 5895657"/>
                <a:gd name="connsiteX50" fmla="*/ 2037522 w 5731815"/>
                <a:gd name="connsiteY50" fmla="*/ 5721324 h 5895657"/>
                <a:gd name="connsiteX51" fmla="*/ 1999922 w 5731815"/>
                <a:gd name="connsiteY51" fmla="*/ 5731579 h 5895657"/>
                <a:gd name="connsiteX52" fmla="*/ 1699115 w 5731815"/>
                <a:gd name="connsiteY52" fmla="*/ 5611941 h 5895657"/>
                <a:gd name="connsiteX53" fmla="*/ 1680314 w 5731815"/>
                <a:gd name="connsiteY53" fmla="*/ 5570920 h 5895657"/>
                <a:gd name="connsiteX54" fmla="*/ 1746969 w 5731815"/>
                <a:gd name="connsiteY54" fmla="*/ 5244478 h 5895657"/>
                <a:gd name="connsiteX55" fmla="*/ 1794827 w 5731815"/>
                <a:gd name="connsiteY55" fmla="*/ 5143638 h 5895657"/>
                <a:gd name="connsiteX56" fmla="*/ 1781153 w 5731815"/>
                <a:gd name="connsiteY56" fmla="*/ 5099199 h 5895657"/>
                <a:gd name="connsiteX57" fmla="*/ 1441038 w 5731815"/>
                <a:gd name="connsiteY57" fmla="*/ 4878721 h 5895657"/>
                <a:gd name="connsiteX58" fmla="*/ 1393180 w 5731815"/>
                <a:gd name="connsiteY58" fmla="*/ 4885558 h 5895657"/>
                <a:gd name="connsiteX59" fmla="*/ 1044518 w 5731815"/>
                <a:gd name="connsiteY59" fmla="*/ 5164149 h 5895657"/>
                <a:gd name="connsiteX60" fmla="*/ 1003497 w 5731815"/>
                <a:gd name="connsiteY60" fmla="*/ 5159021 h 5895657"/>
                <a:gd name="connsiteX61" fmla="*/ 774473 w 5731815"/>
                <a:gd name="connsiteY61" fmla="*/ 4936834 h 5895657"/>
                <a:gd name="connsiteX62" fmla="*/ 771054 w 5731815"/>
                <a:gd name="connsiteY62" fmla="*/ 4892394 h 5895657"/>
                <a:gd name="connsiteX63" fmla="*/ 957351 w 5731815"/>
                <a:gd name="connsiteY63" fmla="*/ 4615516 h 5895657"/>
                <a:gd name="connsiteX64" fmla="*/ 1035972 w 5731815"/>
                <a:gd name="connsiteY64" fmla="*/ 4543732 h 5895657"/>
                <a:gd name="connsiteX65" fmla="*/ 1042808 w 5731815"/>
                <a:gd name="connsiteY65" fmla="*/ 4490750 h 5895657"/>
                <a:gd name="connsiteX66" fmla="*/ 815494 w 5731815"/>
                <a:gd name="connsiteY66" fmla="*/ 4159177 h 5895657"/>
                <a:gd name="connsiteX67" fmla="*/ 764217 w 5731815"/>
                <a:gd name="connsiteY67" fmla="*/ 4150631 h 5895657"/>
                <a:gd name="connsiteX68" fmla="*/ 340354 w 5731815"/>
                <a:gd name="connsiteY68" fmla="*/ 4271978 h 5895657"/>
                <a:gd name="connsiteX69" fmla="*/ 304464 w 5731815"/>
                <a:gd name="connsiteY69" fmla="*/ 4249762 h 5895657"/>
                <a:gd name="connsiteX70" fmla="*/ 177985 w 5731815"/>
                <a:gd name="connsiteY70" fmla="*/ 3955791 h 5895657"/>
                <a:gd name="connsiteX71" fmla="*/ 193368 w 5731815"/>
                <a:gd name="connsiteY71" fmla="*/ 3913061 h 5895657"/>
                <a:gd name="connsiteX72" fmla="*/ 471956 w 5731815"/>
                <a:gd name="connsiteY72" fmla="*/ 3728476 h 5895657"/>
                <a:gd name="connsiteX73" fmla="*/ 576214 w 5731815"/>
                <a:gd name="connsiteY73" fmla="*/ 3690874 h 5895657"/>
                <a:gd name="connsiteX74" fmla="*/ 598434 w 5731815"/>
                <a:gd name="connsiteY74" fmla="*/ 3649856 h 5895657"/>
                <a:gd name="connsiteX75" fmla="*/ 512977 w 5731815"/>
                <a:gd name="connsiteY75" fmla="*/ 3249918 h 5895657"/>
                <a:gd name="connsiteX76" fmla="*/ 477084 w 5731815"/>
                <a:gd name="connsiteY76" fmla="*/ 3224280 h 5895657"/>
                <a:gd name="connsiteX77" fmla="*/ 34418 w 5731815"/>
                <a:gd name="connsiteY77" fmla="*/ 3174716 h 5895657"/>
                <a:gd name="connsiteX78" fmla="*/ 7071 w 5731815"/>
                <a:gd name="connsiteY78" fmla="*/ 3142241 h 5895657"/>
                <a:gd name="connsiteX79" fmla="*/ 1947 w 5731815"/>
                <a:gd name="connsiteY79" fmla="*/ 2817508 h 5895657"/>
                <a:gd name="connsiteX80" fmla="*/ 34418 w 5731815"/>
                <a:gd name="connsiteY80" fmla="*/ 2785033 h 5895657"/>
                <a:gd name="connsiteX81" fmla="*/ 365992 w 5731815"/>
                <a:gd name="connsiteY81" fmla="*/ 2718377 h 5895657"/>
                <a:gd name="connsiteX82" fmla="*/ 463410 w 5731815"/>
                <a:gd name="connsiteY82" fmla="*/ 2725214 h 5895657"/>
                <a:gd name="connsiteX83" fmla="*/ 507849 w 5731815"/>
                <a:gd name="connsiteY83" fmla="*/ 2689321 h 5895657"/>
                <a:gd name="connsiteX84" fmla="*/ 577924 w 5731815"/>
                <a:gd name="connsiteY84" fmla="*/ 2308184 h 5895657"/>
                <a:gd name="connsiteX85" fmla="*/ 543739 w 5731815"/>
                <a:gd name="connsiteY85" fmla="*/ 2253492 h 5895657"/>
                <a:gd name="connsiteX86" fmla="*/ 162606 w 5731815"/>
                <a:gd name="connsiteY86" fmla="*/ 2039851 h 5895657"/>
                <a:gd name="connsiteX87" fmla="*/ 152347 w 5731815"/>
                <a:gd name="connsiteY87" fmla="*/ 2007376 h 5895657"/>
                <a:gd name="connsiteX88" fmla="*/ 273698 w 5731815"/>
                <a:gd name="connsiteY88" fmla="*/ 1701441 h 5895657"/>
                <a:gd name="connsiteX89" fmla="*/ 311297 w 5731815"/>
                <a:gd name="connsiteY89" fmla="*/ 1684352 h 5895657"/>
                <a:gd name="connsiteX90" fmla="*/ 742001 w 5731815"/>
                <a:gd name="connsiteY90" fmla="*/ 1798863 h 5895657"/>
                <a:gd name="connsiteX91" fmla="*/ 784728 w 5731815"/>
                <a:gd name="connsiteY91" fmla="*/ 1785189 h 5895657"/>
                <a:gd name="connsiteX92" fmla="*/ 1001787 w 5731815"/>
                <a:gd name="connsiteY92" fmla="*/ 1448491 h 5895657"/>
                <a:gd name="connsiteX93" fmla="*/ 1003497 w 5731815"/>
                <a:gd name="connsiteY93" fmla="*/ 1402343 h 5895657"/>
                <a:gd name="connsiteX94" fmla="*/ 789856 w 5731815"/>
                <a:gd name="connsiteY94" fmla="*/ 1149393 h 5895657"/>
                <a:gd name="connsiteX95" fmla="*/ 757384 w 5731815"/>
                <a:gd name="connsiteY95" fmla="*/ 1103245 h 5895657"/>
                <a:gd name="connsiteX96" fmla="*/ 764217 w 5731815"/>
                <a:gd name="connsiteY96" fmla="*/ 961387 h 5895657"/>
                <a:gd name="connsiteX97" fmla="*/ 940259 w 5731815"/>
                <a:gd name="connsiteY97" fmla="*/ 781930 h 5895657"/>
                <a:gd name="connsiteX98" fmla="*/ 994951 w 5731815"/>
                <a:gd name="connsiteY98" fmla="*/ 776802 h 5895657"/>
                <a:gd name="connsiteX99" fmla="*/ 1261577 w 5731815"/>
                <a:gd name="connsiteY99" fmla="*/ 954550 h 5895657"/>
                <a:gd name="connsiteX100" fmla="*/ 1335070 w 5731815"/>
                <a:gd name="connsiteY100" fmla="*/ 1031461 h 5895657"/>
                <a:gd name="connsiteX101" fmla="*/ 1398307 w 5731815"/>
                <a:gd name="connsiteY101" fmla="*/ 1040007 h 5895657"/>
                <a:gd name="connsiteX102" fmla="*/ 1721335 w 5731815"/>
                <a:gd name="connsiteY102" fmla="*/ 817820 h 5895657"/>
                <a:gd name="connsiteX103" fmla="*/ 1738423 w 5731815"/>
                <a:gd name="connsiteY103" fmla="*/ 775093 h 5895657"/>
                <a:gd name="connsiteX104" fmla="*/ 1630750 w 5731815"/>
                <a:gd name="connsiteY104" fmla="*/ 423009 h 5895657"/>
                <a:gd name="connsiteX105" fmla="*/ 1704242 w 5731815"/>
                <a:gd name="connsiteY105" fmla="*/ 272606 h 5895657"/>
                <a:gd name="connsiteX106" fmla="*/ 1916174 w 5731815"/>
                <a:gd name="connsiteY106" fmla="*/ 183733 h 5895657"/>
                <a:gd name="connsiteX107" fmla="*/ 1972575 w 5731815"/>
                <a:gd name="connsiteY107" fmla="*/ 199113 h 5895657"/>
                <a:gd name="connsiteX108" fmla="*/ 2148617 w 5731815"/>
                <a:gd name="connsiteY108" fmla="*/ 462321 h 5895657"/>
                <a:gd name="connsiteX109" fmla="*/ 2189638 w 5731815"/>
                <a:gd name="connsiteY109" fmla="*/ 569995 h 5895657"/>
                <a:gd name="connsiteX110" fmla="*/ 2237492 w 5731815"/>
                <a:gd name="connsiteY110" fmla="*/ 597342 h 5895657"/>
                <a:gd name="connsiteX111" fmla="*/ 2625466 w 5731815"/>
                <a:gd name="connsiteY111" fmla="*/ 515303 h 5895657"/>
                <a:gd name="connsiteX112" fmla="*/ 2656228 w 5731815"/>
                <a:gd name="connsiteY112" fmla="*/ 475995 h 5895657"/>
                <a:gd name="connsiteX113" fmla="*/ 2705795 w 5731815"/>
                <a:gd name="connsiteY113" fmla="*/ 36748 h 5895657"/>
                <a:gd name="connsiteX114" fmla="*/ 2736558 w 5731815"/>
                <a:gd name="connsiteY114" fmla="*/ 7692 h 5895657"/>
                <a:gd name="connsiteX115" fmla="*/ 2900635 w 5731815"/>
                <a:gd name="connsiteY115" fmla="*/ 0 h 589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731815" h="5895657">
                  <a:moveTo>
                    <a:pt x="2900635" y="0"/>
                  </a:moveTo>
                  <a:lnTo>
                    <a:pt x="2939708" y="611"/>
                  </a:lnTo>
                  <a:lnTo>
                    <a:pt x="2939708" y="1068227"/>
                  </a:lnTo>
                  <a:lnTo>
                    <a:pt x="2919437" y="1067354"/>
                  </a:lnTo>
                  <a:cubicBezTo>
                    <a:pt x="1893958" y="1074191"/>
                    <a:pt x="1054770" y="1891157"/>
                    <a:pt x="1061610" y="2959366"/>
                  </a:cubicBezTo>
                  <a:cubicBezTo>
                    <a:pt x="1070152" y="3983135"/>
                    <a:pt x="1885412" y="4810356"/>
                    <a:pt x="2950199" y="4818902"/>
                  </a:cubicBezTo>
                  <a:cubicBezTo>
                    <a:pt x="3780626" y="4805015"/>
                    <a:pt x="4493709" y="4273241"/>
                    <a:pt x="4729170" y="3499518"/>
                  </a:cubicBezTo>
                  <a:lnTo>
                    <a:pt x="4747685" y="3425483"/>
                  </a:lnTo>
                  <a:lnTo>
                    <a:pt x="5338746" y="3425483"/>
                  </a:lnTo>
                  <a:lnTo>
                    <a:pt x="5303677" y="3583197"/>
                  </a:lnTo>
                  <a:cubicBezTo>
                    <a:pt x="5295131" y="3613963"/>
                    <a:pt x="5305386" y="3629345"/>
                    <a:pt x="5334442" y="3636182"/>
                  </a:cubicBezTo>
                  <a:cubicBezTo>
                    <a:pt x="5481428" y="3672072"/>
                    <a:pt x="5589105" y="3778040"/>
                    <a:pt x="5717289" y="3848114"/>
                  </a:cubicBezTo>
                  <a:cubicBezTo>
                    <a:pt x="5734381" y="3858369"/>
                    <a:pt x="5734381" y="3872043"/>
                    <a:pt x="5727544" y="3889135"/>
                  </a:cubicBezTo>
                  <a:cubicBezTo>
                    <a:pt x="5693360" y="3989972"/>
                    <a:pt x="5652342" y="4089103"/>
                    <a:pt x="5609612" y="4186524"/>
                  </a:cubicBezTo>
                  <a:cubicBezTo>
                    <a:pt x="5601066" y="4205322"/>
                    <a:pt x="5589105" y="4212159"/>
                    <a:pt x="5568594" y="4207032"/>
                  </a:cubicBezTo>
                  <a:cubicBezTo>
                    <a:pt x="5459208" y="4184815"/>
                    <a:pt x="5348116" y="4164305"/>
                    <a:pt x="5238730" y="4140376"/>
                  </a:cubicBezTo>
                  <a:cubicBezTo>
                    <a:pt x="5204549" y="4131830"/>
                    <a:pt x="5173783" y="4111322"/>
                    <a:pt x="5143018" y="4094230"/>
                  </a:cubicBezTo>
                  <a:cubicBezTo>
                    <a:pt x="5120801" y="4082266"/>
                    <a:pt x="5108837" y="4083975"/>
                    <a:pt x="5095163" y="4107904"/>
                  </a:cubicBezTo>
                  <a:cubicBezTo>
                    <a:pt x="5031926" y="4224124"/>
                    <a:pt x="4961852" y="4336928"/>
                    <a:pt x="4879813" y="4441183"/>
                  </a:cubicBezTo>
                  <a:cubicBezTo>
                    <a:pt x="4861012" y="4465112"/>
                    <a:pt x="4857593" y="4480495"/>
                    <a:pt x="4886650" y="4499293"/>
                  </a:cubicBezTo>
                  <a:cubicBezTo>
                    <a:pt x="4977234" y="4557406"/>
                    <a:pt x="5021670" y="4654824"/>
                    <a:pt x="5084908" y="4736863"/>
                  </a:cubicBezTo>
                  <a:cubicBezTo>
                    <a:pt x="5096872" y="4752246"/>
                    <a:pt x="5107128" y="4769338"/>
                    <a:pt x="5119092" y="4786430"/>
                  </a:cubicBezTo>
                  <a:cubicBezTo>
                    <a:pt x="5187457" y="4885558"/>
                    <a:pt x="5184039" y="4851377"/>
                    <a:pt x="5110546" y="4935125"/>
                  </a:cubicBezTo>
                  <a:cubicBezTo>
                    <a:pt x="5057564" y="4996653"/>
                    <a:pt x="4996032" y="5051344"/>
                    <a:pt x="4939632" y="5109454"/>
                  </a:cubicBezTo>
                  <a:cubicBezTo>
                    <a:pt x="4919121" y="5131674"/>
                    <a:pt x="4902033" y="5131674"/>
                    <a:pt x="4876394" y="5114582"/>
                  </a:cubicBezTo>
                  <a:cubicBezTo>
                    <a:pt x="4790937" y="5056472"/>
                    <a:pt x="4703771" y="4998362"/>
                    <a:pt x="4616605" y="4941958"/>
                  </a:cubicBezTo>
                  <a:cubicBezTo>
                    <a:pt x="4584133" y="4919742"/>
                    <a:pt x="4561913" y="4887267"/>
                    <a:pt x="4537988" y="4858214"/>
                  </a:cubicBezTo>
                  <a:cubicBezTo>
                    <a:pt x="4519186" y="4835994"/>
                    <a:pt x="4503803" y="4832575"/>
                    <a:pt x="4481584" y="4851377"/>
                  </a:cubicBezTo>
                  <a:cubicBezTo>
                    <a:pt x="4379035" y="4935125"/>
                    <a:pt x="4269652" y="5010326"/>
                    <a:pt x="4155141" y="5076982"/>
                  </a:cubicBezTo>
                  <a:cubicBezTo>
                    <a:pt x="4139759" y="5085528"/>
                    <a:pt x="4122666" y="5094074"/>
                    <a:pt x="4136340" y="5116291"/>
                  </a:cubicBezTo>
                  <a:cubicBezTo>
                    <a:pt x="4214961" y="5234223"/>
                    <a:pt x="4220088" y="5374371"/>
                    <a:pt x="4254269" y="5505974"/>
                  </a:cubicBezTo>
                  <a:cubicBezTo>
                    <a:pt x="4274779" y="5582885"/>
                    <a:pt x="4279907" y="5572630"/>
                    <a:pt x="4202996" y="5608523"/>
                  </a:cubicBezTo>
                  <a:cubicBezTo>
                    <a:pt x="4122666" y="5646122"/>
                    <a:pt x="4040628" y="5678597"/>
                    <a:pt x="3960298" y="5712778"/>
                  </a:cubicBezTo>
                  <a:cubicBezTo>
                    <a:pt x="3934660" y="5723033"/>
                    <a:pt x="3919281" y="5719615"/>
                    <a:pt x="3903898" y="5695689"/>
                  </a:cubicBezTo>
                  <a:cubicBezTo>
                    <a:pt x="3845788" y="5606814"/>
                    <a:pt x="3785969" y="5521357"/>
                    <a:pt x="3727856" y="5432481"/>
                  </a:cubicBezTo>
                  <a:cubicBezTo>
                    <a:pt x="3705639" y="5398300"/>
                    <a:pt x="3697093" y="5358988"/>
                    <a:pt x="3686838" y="5321389"/>
                  </a:cubicBezTo>
                  <a:cubicBezTo>
                    <a:pt x="3680001" y="5297460"/>
                    <a:pt x="3668037" y="5290623"/>
                    <a:pt x="3642399" y="5297460"/>
                  </a:cubicBezTo>
                  <a:cubicBezTo>
                    <a:pt x="3512505" y="5336769"/>
                    <a:pt x="3380903" y="5364116"/>
                    <a:pt x="3245882" y="5381208"/>
                  </a:cubicBezTo>
                  <a:cubicBezTo>
                    <a:pt x="3223662" y="5384627"/>
                    <a:pt x="3216826" y="5394879"/>
                    <a:pt x="3220244" y="5415389"/>
                  </a:cubicBezTo>
                  <a:cubicBezTo>
                    <a:pt x="3244173" y="5565793"/>
                    <a:pt x="3189479" y="5707650"/>
                    <a:pt x="3172390" y="5854639"/>
                  </a:cubicBezTo>
                  <a:cubicBezTo>
                    <a:pt x="3168971" y="5880274"/>
                    <a:pt x="3155297" y="5888820"/>
                    <a:pt x="3133078" y="5888820"/>
                  </a:cubicBezTo>
                  <a:cubicBezTo>
                    <a:pt x="3078387" y="5890529"/>
                    <a:pt x="3021986" y="5893948"/>
                    <a:pt x="2967291" y="5895657"/>
                  </a:cubicBezTo>
                  <a:cubicBezTo>
                    <a:pt x="2963873" y="5883692"/>
                    <a:pt x="2963873" y="5883692"/>
                    <a:pt x="2963873" y="5881983"/>
                  </a:cubicBezTo>
                  <a:cubicBezTo>
                    <a:pt x="2917728" y="5881983"/>
                    <a:pt x="2869870" y="5881983"/>
                    <a:pt x="2823724" y="5881983"/>
                  </a:cubicBezTo>
                  <a:cubicBezTo>
                    <a:pt x="2798086" y="5881983"/>
                    <a:pt x="2784416" y="5871728"/>
                    <a:pt x="2780997" y="5846093"/>
                  </a:cubicBezTo>
                  <a:cubicBezTo>
                    <a:pt x="2760487" y="5736707"/>
                    <a:pt x="2736558" y="5629030"/>
                    <a:pt x="2716051" y="5519647"/>
                  </a:cubicBezTo>
                  <a:cubicBezTo>
                    <a:pt x="2709214" y="5487172"/>
                    <a:pt x="2719469" y="5454701"/>
                    <a:pt x="2722888" y="5422226"/>
                  </a:cubicBezTo>
                  <a:cubicBezTo>
                    <a:pt x="2726306" y="5394879"/>
                    <a:pt x="2719469" y="5381208"/>
                    <a:pt x="2688703" y="5377790"/>
                  </a:cubicBezTo>
                  <a:cubicBezTo>
                    <a:pt x="2558810" y="5364116"/>
                    <a:pt x="2428914" y="5340187"/>
                    <a:pt x="2302439" y="5306006"/>
                  </a:cubicBezTo>
                  <a:cubicBezTo>
                    <a:pt x="2275091" y="5299169"/>
                    <a:pt x="2259712" y="5307715"/>
                    <a:pt x="2252875" y="5335060"/>
                  </a:cubicBezTo>
                  <a:cubicBezTo>
                    <a:pt x="2216982" y="5483754"/>
                    <a:pt x="2109308" y="5591431"/>
                    <a:pt x="2037522" y="5721324"/>
                  </a:cubicBezTo>
                  <a:cubicBezTo>
                    <a:pt x="2028979" y="5736707"/>
                    <a:pt x="2015305" y="5736707"/>
                    <a:pt x="1999922" y="5731579"/>
                  </a:cubicBezTo>
                  <a:cubicBezTo>
                    <a:pt x="1897376" y="5697398"/>
                    <a:pt x="1796536" y="5656377"/>
                    <a:pt x="1699115" y="5611941"/>
                  </a:cubicBezTo>
                  <a:cubicBezTo>
                    <a:pt x="1678604" y="5603395"/>
                    <a:pt x="1676895" y="5588012"/>
                    <a:pt x="1680314" y="5570920"/>
                  </a:cubicBezTo>
                  <a:cubicBezTo>
                    <a:pt x="1702533" y="5461538"/>
                    <a:pt x="1721335" y="5352152"/>
                    <a:pt x="1746969" y="5244478"/>
                  </a:cubicBezTo>
                  <a:cubicBezTo>
                    <a:pt x="1755515" y="5208585"/>
                    <a:pt x="1776026" y="5176110"/>
                    <a:pt x="1794827" y="5143638"/>
                  </a:cubicBezTo>
                  <a:cubicBezTo>
                    <a:pt x="1806792" y="5123128"/>
                    <a:pt x="1803373" y="5111163"/>
                    <a:pt x="1781153" y="5099199"/>
                  </a:cubicBezTo>
                  <a:cubicBezTo>
                    <a:pt x="1661512" y="5035961"/>
                    <a:pt x="1548711" y="4960759"/>
                    <a:pt x="1441038" y="4878721"/>
                  </a:cubicBezTo>
                  <a:cubicBezTo>
                    <a:pt x="1422236" y="4863341"/>
                    <a:pt x="1408563" y="4863341"/>
                    <a:pt x="1393180" y="4885558"/>
                  </a:cubicBezTo>
                  <a:cubicBezTo>
                    <a:pt x="1304304" y="5010326"/>
                    <a:pt x="1162446" y="5071855"/>
                    <a:pt x="1044518" y="5164149"/>
                  </a:cubicBezTo>
                  <a:cubicBezTo>
                    <a:pt x="1029135" y="5176110"/>
                    <a:pt x="1017170" y="5170985"/>
                    <a:pt x="1003497" y="5159021"/>
                  </a:cubicBezTo>
                  <a:cubicBezTo>
                    <a:pt x="923167" y="5088947"/>
                    <a:pt x="847965" y="5012036"/>
                    <a:pt x="774473" y="4936834"/>
                  </a:cubicBezTo>
                  <a:cubicBezTo>
                    <a:pt x="760802" y="4921451"/>
                    <a:pt x="759090" y="4909486"/>
                    <a:pt x="771054" y="4892394"/>
                  </a:cubicBezTo>
                  <a:cubicBezTo>
                    <a:pt x="832582" y="4800100"/>
                    <a:pt x="894114" y="4707810"/>
                    <a:pt x="957351" y="4615516"/>
                  </a:cubicBezTo>
                  <a:cubicBezTo>
                    <a:pt x="977859" y="4586459"/>
                    <a:pt x="1008624" y="4567658"/>
                    <a:pt x="1035972" y="4543732"/>
                  </a:cubicBezTo>
                  <a:cubicBezTo>
                    <a:pt x="1056482" y="4526640"/>
                    <a:pt x="1059901" y="4511257"/>
                    <a:pt x="1042808" y="4490750"/>
                  </a:cubicBezTo>
                  <a:cubicBezTo>
                    <a:pt x="959061" y="4386492"/>
                    <a:pt x="882150" y="4277106"/>
                    <a:pt x="815494" y="4159177"/>
                  </a:cubicBezTo>
                  <a:cubicBezTo>
                    <a:pt x="800111" y="4131830"/>
                    <a:pt x="784728" y="4136957"/>
                    <a:pt x="764217" y="4150631"/>
                  </a:cubicBezTo>
                  <a:cubicBezTo>
                    <a:pt x="634324" y="4230960"/>
                    <a:pt x="482211" y="4232670"/>
                    <a:pt x="340354" y="4271978"/>
                  </a:cubicBezTo>
                  <a:cubicBezTo>
                    <a:pt x="321552" y="4277106"/>
                    <a:pt x="311297" y="4266851"/>
                    <a:pt x="304464" y="4249762"/>
                  </a:cubicBezTo>
                  <a:cubicBezTo>
                    <a:pt x="258315" y="4154049"/>
                    <a:pt x="215588" y="4054919"/>
                    <a:pt x="177985" y="3955791"/>
                  </a:cubicBezTo>
                  <a:cubicBezTo>
                    <a:pt x="171148" y="3935281"/>
                    <a:pt x="176276" y="3923316"/>
                    <a:pt x="193368" y="3913061"/>
                  </a:cubicBezTo>
                  <a:cubicBezTo>
                    <a:pt x="285662" y="3851533"/>
                    <a:pt x="376247" y="3788295"/>
                    <a:pt x="471956" y="3728476"/>
                  </a:cubicBezTo>
                  <a:cubicBezTo>
                    <a:pt x="502722" y="3709675"/>
                    <a:pt x="540321" y="3701129"/>
                    <a:pt x="576214" y="3690874"/>
                  </a:cubicBezTo>
                  <a:cubicBezTo>
                    <a:pt x="598434" y="3684037"/>
                    <a:pt x="605268" y="3673782"/>
                    <a:pt x="598434" y="3649856"/>
                  </a:cubicBezTo>
                  <a:cubicBezTo>
                    <a:pt x="559122" y="3518250"/>
                    <a:pt x="531778" y="3384939"/>
                    <a:pt x="512977" y="3249918"/>
                  </a:cubicBezTo>
                  <a:cubicBezTo>
                    <a:pt x="509559" y="3227698"/>
                    <a:pt x="499303" y="3220861"/>
                    <a:pt x="477084" y="3224280"/>
                  </a:cubicBezTo>
                  <a:cubicBezTo>
                    <a:pt x="324971" y="3249918"/>
                    <a:pt x="181404" y="3191808"/>
                    <a:pt x="34418" y="3174716"/>
                  </a:cubicBezTo>
                  <a:cubicBezTo>
                    <a:pt x="15617" y="3173007"/>
                    <a:pt x="8784" y="3161042"/>
                    <a:pt x="7071" y="3142241"/>
                  </a:cubicBezTo>
                  <a:cubicBezTo>
                    <a:pt x="-3181" y="3034567"/>
                    <a:pt x="238" y="2926891"/>
                    <a:pt x="1947" y="2817508"/>
                  </a:cubicBezTo>
                  <a:cubicBezTo>
                    <a:pt x="1947" y="2796997"/>
                    <a:pt x="15617" y="2788451"/>
                    <a:pt x="34418" y="2785033"/>
                  </a:cubicBezTo>
                  <a:cubicBezTo>
                    <a:pt x="145514" y="2762813"/>
                    <a:pt x="254896" y="2740597"/>
                    <a:pt x="365992" y="2718377"/>
                  </a:cubicBezTo>
                  <a:cubicBezTo>
                    <a:pt x="398463" y="2711540"/>
                    <a:pt x="430938" y="2721795"/>
                    <a:pt x="463410" y="2725214"/>
                  </a:cubicBezTo>
                  <a:cubicBezTo>
                    <a:pt x="490757" y="2728633"/>
                    <a:pt x="504431" y="2718377"/>
                    <a:pt x="507849" y="2689321"/>
                  </a:cubicBezTo>
                  <a:cubicBezTo>
                    <a:pt x="521523" y="2561136"/>
                    <a:pt x="545449" y="2432952"/>
                    <a:pt x="577924" y="2308184"/>
                  </a:cubicBezTo>
                  <a:cubicBezTo>
                    <a:pt x="586470" y="2275712"/>
                    <a:pt x="574505" y="2260329"/>
                    <a:pt x="543739" y="2253492"/>
                  </a:cubicBezTo>
                  <a:cubicBezTo>
                    <a:pt x="398463" y="2215893"/>
                    <a:pt x="289081" y="2109925"/>
                    <a:pt x="162606" y="2039851"/>
                  </a:cubicBezTo>
                  <a:cubicBezTo>
                    <a:pt x="148929" y="2033014"/>
                    <a:pt x="148929" y="2021050"/>
                    <a:pt x="152347" y="2007376"/>
                  </a:cubicBezTo>
                  <a:cubicBezTo>
                    <a:pt x="186531" y="1903121"/>
                    <a:pt x="229258" y="1802281"/>
                    <a:pt x="273698" y="1701441"/>
                  </a:cubicBezTo>
                  <a:cubicBezTo>
                    <a:pt x="282244" y="1682643"/>
                    <a:pt x="295917" y="1679225"/>
                    <a:pt x="311297" y="1684352"/>
                  </a:cubicBezTo>
                  <a:cubicBezTo>
                    <a:pt x="454867" y="1721952"/>
                    <a:pt x="608689" y="1718533"/>
                    <a:pt x="742001" y="1798863"/>
                  </a:cubicBezTo>
                  <a:cubicBezTo>
                    <a:pt x="764217" y="1812536"/>
                    <a:pt x="774473" y="1803990"/>
                    <a:pt x="784728" y="1785189"/>
                  </a:cubicBezTo>
                  <a:cubicBezTo>
                    <a:pt x="847965" y="1667260"/>
                    <a:pt x="921458" y="1554456"/>
                    <a:pt x="1001787" y="1448491"/>
                  </a:cubicBezTo>
                  <a:cubicBezTo>
                    <a:pt x="1012043" y="1434818"/>
                    <a:pt x="1029135" y="1419435"/>
                    <a:pt x="1003497" y="1402343"/>
                  </a:cubicBezTo>
                  <a:cubicBezTo>
                    <a:pt x="906078" y="1339105"/>
                    <a:pt x="856511" y="1238269"/>
                    <a:pt x="789856" y="1149393"/>
                  </a:cubicBezTo>
                  <a:cubicBezTo>
                    <a:pt x="777891" y="1134010"/>
                    <a:pt x="769348" y="1118627"/>
                    <a:pt x="757384" y="1103245"/>
                  </a:cubicBezTo>
                  <a:cubicBezTo>
                    <a:pt x="704398" y="1028043"/>
                    <a:pt x="702689" y="1026333"/>
                    <a:pt x="764217" y="961387"/>
                  </a:cubicBezTo>
                  <a:cubicBezTo>
                    <a:pt x="822331" y="899859"/>
                    <a:pt x="882150" y="841749"/>
                    <a:pt x="940259" y="781930"/>
                  </a:cubicBezTo>
                  <a:cubicBezTo>
                    <a:pt x="959061" y="763129"/>
                    <a:pt x="974443" y="761419"/>
                    <a:pt x="994951" y="776802"/>
                  </a:cubicBezTo>
                  <a:cubicBezTo>
                    <a:pt x="1083826" y="836621"/>
                    <a:pt x="1172702" y="894731"/>
                    <a:pt x="1261577" y="954550"/>
                  </a:cubicBezTo>
                  <a:cubicBezTo>
                    <a:pt x="1292340" y="975061"/>
                    <a:pt x="1312850" y="1004117"/>
                    <a:pt x="1335070" y="1031461"/>
                  </a:cubicBezTo>
                  <a:cubicBezTo>
                    <a:pt x="1353871" y="1057099"/>
                    <a:pt x="1370960" y="1062227"/>
                    <a:pt x="1398307" y="1040007"/>
                  </a:cubicBezTo>
                  <a:cubicBezTo>
                    <a:pt x="1499147" y="956259"/>
                    <a:pt x="1608530" y="882767"/>
                    <a:pt x="1721335" y="817820"/>
                  </a:cubicBezTo>
                  <a:cubicBezTo>
                    <a:pt x="1738423" y="807565"/>
                    <a:pt x="1753806" y="797310"/>
                    <a:pt x="1738423" y="775093"/>
                  </a:cubicBezTo>
                  <a:cubicBezTo>
                    <a:pt x="1664931" y="669125"/>
                    <a:pt x="1659806" y="542651"/>
                    <a:pt x="1630750" y="423009"/>
                  </a:cubicBezTo>
                  <a:cubicBezTo>
                    <a:pt x="1605112" y="318754"/>
                    <a:pt x="1608530" y="320464"/>
                    <a:pt x="1704242" y="272606"/>
                  </a:cubicBezTo>
                  <a:cubicBezTo>
                    <a:pt x="1772607" y="238425"/>
                    <a:pt x="1846100" y="212787"/>
                    <a:pt x="1916174" y="183733"/>
                  </a:cubicBezTo>
                  <a:cubicBezTo>
                    <a:pt x="1941812" y="173478"/>
                    <a:pt x="1957195" y="175187"/>
                    <a:pt x="1972575" y="199113"/>
                  </a:cubicBezTo>
                  <a:cubicBezTo>
                    <a:pt x="2030688" y="287989"/>
                    <a:pt x="2088798" y="375155"/>
                    <a:pt x="2148617" y="462321"/>
                  </a:cubicBezTo>
                  <a:cubicBezTo>
                    <a:pt x="2170836" y="494793"/>
                    <a:pt x="2177673" y="532395"/>
                    <a:pt x="2189638" y="569995"/>
                  </a:cubicBezTo>
                  <a:cubicBezTo>
                    <a:pt x="2198180" y="597342"/>
                    <a:pt x="2210145" y="605888"/>
                    <a:pt x="2237492" y="597342"/>
                  </a:cubicBezTo>
                  <a:cubicBezTo>
                    <a:pt x="2363967" y="559743"/>
                    <a:pt x="2493861" y="532395"/>
                    <a:pt x="2625466" y="515303"/>
                  </a:cubicBezTo>
                  <a:cubicBezTo>
                    <a:pt x="2651101" y="511885"/>
                    <a:pt x="2659647" y="501630"/>
                    <a:pt x="2656228" y="475995"/>
                  </a:cubicBezTo>
                  <a:cubicBezTo>
                    <a:pt x="2634012" y="325591"/>
                    <a:pt x="2688703" y="183733"/>
                    <a:pt x="2705795" y="36748"/>
                  </a:cubicBezTo>
                  <a:cubicBezTo>
                    <a:pt x="2707505" y="19656"/>
                    <a:pt x="2717760" y="9401"/>
                    <a:pt x="2736558" y="7692"/>
                  </a:cubicBezTo>
                  <a:cubicBezTo>
                    <a:pt x="2791251" y="1709"/>
                    <a:pt x="2845943" y="0"/>
                    <a:pt x="2900635" y="0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D7D1009-0F39-4A7A-95B2-2B67C9CB6E10}"/>
                </a:ext>
              </a:extLst>
            </p:cNvPr>
            <p:cNvSpPr/>
            <p:nvPr/>
          </p:nvSpPr>
          <p:spPr>
            <a:xfrm flipH="1">
              <a:off x="1635010" y="971551"/>
              <a:ext cx="5965940" cy="2951633"/>
            </a:xfrm>
            <a:custGeom>
              <a:avLst/>
              <a:gdLst>
                <a:gd name="connsiteX0" fmla="*/ 5965877 w 5965940"/>
                <a:gd name="connsiteY0" fmla="*/ 2951052 h 2951634"/>
                <a:gd name="connsiteX1" fmla="*/ 5965874 w 5965940"/>
                <a:gd name="connsiteY1" fmla="*/ 2951052 h 2951634"/>
                <a:gd name="connsiteX2" fmla="*/ 5965877 w 5965940"/>
                <a:gd name="connsiteY2" fmla="*/ 2951634 h 2951634"/>
                <a:gd name="connsiteX3" fmla="*/ 2224803 w 5965940"/>
                <a:gd name="connsiteY3" fmla="*/ 1672633 h 2951634"/>
                <a:gd name="connsiteX4" fmla="*/ 2252320 w 5965940"/>
                <a:gd name="connsiteY4" fmla="*/ 1702545 h 2951634"/>
                <a:gd name="connsiteX5" fmla="*/ 2252320 w 5965940"/>
                <a:gd name="connsiteY5" fmla="*/ 1866318 h 2951634"/>
                <a:gd name="connsiteX6" fmla="*/ 2193129 w 5965940"/>
                <a:gd name="connsiteY6" fmla="*/ 1866318 h 2951634"/>
                <a:gd name="connsiteX7" fmla="*/ 2193695 w 5965940"/>
                <a:gd name="connsiteY7" fmla="*/ 1701348 h 2951634"/>
                <a:gd name="connsiteX8" fmla="*/ 2224803 w 5965940"/>
                <a:gd name="connsiteY8" fmla="*/ 1672633 h 2951634"/>
                <a:gd name="connsiteX9" fmla="*/ 2547842 w 5965940"/>
                <a:gd name="connsiteY9" fmla="*/ 1574524 h 2951634"/>
                <a:gd name="connsiteX10" fmla="*/ 2572969 w 5965940"/>
                <a:gd name="connsiteY10" fmla="*/ 1600847 h 2951634"/>
                <a:gd name="connsiteX11" fmla="*/ 2572969 w 5965940"/>
                <a:gd name="connsiteY11" fmla="*/ 1671436 h 2951634"/>
                <a:gd name="connsiteX12" fmla="*/ 2574165 w 5965940"/>
                <a:gd name="connsiteY12" fmla="*/ 1671436 h 2951634"/>
                <a:gd name="connsiteX13" fmla="*/ 2574165 w 5965940"/>
                <a:gd name="connsiteY13" fmla="*/ 1738437 h 2951634"/>
                <a:gd name="connsiteX14" fmla="*/ 2614844 w 5965940"/>
                <a:gd name="connsiteY14" fmla="*/ 1777919 h 2951634"/>
                <a:gd name="connsiteX15" fmla="*/ 2700989 w 5965940"/>
                <a:gd name="connsiteY15" fmla="*/ 1777919 h 2951634"/>
                <a:gd name="connsiteX16" fmla="*/ 2727310 w 5965940"/>
                <a:gd name="connsiteY16" fmla="*/ 1801849 h 2951634"/>
                <a:gd name="connsiteX17" fmla="*/ 2691417 w 5965940"/>
                <a:gd name="connsiteY17" fmla="*/ 1856885 h 2951634"/>
                <a:gd name="connsiteX18" fmla="*/ 2680232 w 5965940"/>
                <a:gd name="connsiteY18" fmla="*/ 1866318 h 2951634"/>
                <a:gd name="connsiteX19" fmla="*/ 2525808 w 5965940"/>
                <a:gd name="connsiteY19" fmla="*/ 1866318 h 2951634"/>
                <a:gd name="connsiteX20" fmla="*/ 2525112 w 5965940"/>
                <a:gd name="connsiteY20" fmla="*/ 1599648 h 2951634"/>
                <a:gd name="connsiteX21" fmla="*/ 2547842 w 5965940"/>
                <a:gd name="connsiteY21" fmla="*/ 1574524 h 2951634"/>
                <a:gd name="connsiteX22" fmla="*/ 2607665 w 5965940"/>
                <a:gd name="connsiteY22" fmla="*/ 1231144 h 2951634"/>
                <a:gd name="connsiteX23" fmla="*/ 2639969 w 5965940"/>
                <a:gd name="connsiteY23" fmla="*/ 1264645 h 2951634"/>
                <a:gd name="connsiteX24" fmla="*/ 2639969 w 5965940"/>
                <a:gd name="connsiteY24" fmla="*/ 1429754 h 2951634"/>
                <a:gd name="connsiteX25" fmla="*/ 2641166 w 5965940"/>
                <a:gd name="connsiteY25" fmla="*/ 1429754 h 2951634"/>
                <a:gd name="connsiteX26" fmla="*/ 2641166 w 5965940"/>
                <a:gd name="connsiteY26" fmla="*/ 1592472 h 2951634"/>
                <a:gd name="connsiteX27" fmla="*/ 2690220 w 5965940"/>
                <a:gd name="connsiteY27" fmla="*/ 1642722 h 2951634"/>
                <a:gd name="connsiteX28" fmla="*/ 2727310 w 5965940"/>
                <a:gd name="connsiteY28" fmla="*/ 1706132 h 2951634"/>
                <a:gd name="connsiteX29" fmla="*/ 2684237 w 5965940"/>
                <a:gd name="connsiteY29" fmla="*/ 1731258 h 2951634"/>
                <a:gd name="connsiteX30" fmla="*/ 2674666 w 5965940"/>
                <a:gd name="connsiteY30" fmla="*/ 1730063 h 2951634"/>
                <a:gd name="connsiteX31" fmla="*/ 2619628 w 5965940"/>
                <a:gd name="connsiteY31" fmla="*/ 1670240 h 2951634"/>
                <a:gd name="connsiteX32" fmla="*/ 2620827 w 5965940"/>
                <a:gd name="connsiteY32" fmla="*/ 1556577 h 2951634"/>
                <a:gd name="connsiteX33" fmla="*/ 2599290 w 5965940"/>
                <a:gd name="connsiteY33" fmla="*/ 1531453 h 2951634"/>
                <a:gd name="connsiteX34" fmla="*/ 2583736 w 5965940"/>
                <a:gd name="connsiteY34" fmla="*/ 1530255 h 2951634"/>
                <a:gd name="connsiteX35" fmla="*/ 2526306 w 5965940"/>
                <a:gd name="connsiteY35" fmla="*/ 1468040 h 2951634"/>
                <a:gd name="connsiteX36" fmla="*/ 2432984 w 5965940"/>
                <a:gd name="connsiteY36" fmla="*/ 1308912 h 2951634"/>
                <a:gd name="connsiteX37" fmla="*/ 2417431 w 5965940"/>
                <a:gd name="connsiteY37" fmla="*/ 1246697 h 2951634"/>
                <a:gd name="connsiteX38" fmla="*/ 2448538 w 5965940"/>
                <a:gd name="connsiteY38" fmla="*/ 1231144 h 2951634"/>
                <a:gd name="connsiteX39" fmla="*/ 2607665 w 5965940"/>
                <a:gd name="connsiteY39" fmla="*/ 1231144 h 2951634"/>
                <a:gd name="connsiteX40" fmla="*/ 1542988 w 5965940"/>
                <a:gd name="connsiteY40" fmla="*/ 1125838 h 2951634"/>
                <a:gd name="connsiteX41" fmla="*/ 1542988 w 5965940"/>
                <a:gd name="connsiteY41" fmla="*/ 1264073 h 2951634"/>
                <a:gd name="connsiteX42" fmla="*/ 1489378 w 5965940"/>
                <a:gd name="connsiteY42" fmla="*/ 1274897 h 2951634"/>
                <a:gd name="connsiteX43" fmla="*/ 1383569 w 5965940"/>
                <a:gd name="connsiteY43" fmla="*/ 1434522 h 2951634"/>
                <a:gd name="connsiteX44" fmla="*/ 1383569 w 5965940"/>
                <a:gd name="connsiteY44" fmla="*/ 1866318 h 2951634"/>
                <a:gd name="connsiteX45" fmla="*/ 1323073 w 5965940"/>
                <a:gd name="connsiteY45" fmla="*/ 1866318 h 2951634"/>
                <a:gd name="connsiteX46" fmla="*/ 1323073 w 5965940"/>
                <a:gd name="connsiteY46" fmla="*/ 1125838 h 2951634"/>
                <a:gd name="connsiteX47" fmla="*/ 2002911 w 5965940"/>
                <a:gd name="connsiteY47" fmla="*/ 1125838 h 2951634"/>
                <a:gd name="connsiteX48" fmla="*/ 2002911 w 5965940"/>
                <a:gd name="connsiteY48" fmla="*/ 1263591 h 2951634"/>
                <a:gd name="connsiteX49" fmla="*/ 1947459 w 5965940"/>
                <a:gd name="connsiteY49" fmla="*/ 1274786 h 2951634"/>
                <a:gd name="connsiteX50" fmla="*/ 1841653 w 5965940"/>
                <a:gd name="connsiteY50" fmla="*/ 1434414 h 2951634"/>
                <a:gd name="connsiteX51" fmla="*/ 1841653 w 5965940"/>
                <a:gd name="connsiteY51" fmla="*/ 1866318 h 2951634"/>
                <a:gd name="connsiteX52" fmla="*/ 1730051 w 5965940"/>
                <a:gd name="connsiteY52" fmla="*/ 1866318 h 2951634"/>
                <a:gd name="connsiteX53" fmla="*/ 1730052 w 5965940"/>
                <a:gd name="connsiteY53" fmla="*/ 1434522 h 2951634"/>
                <a:gd name="connsiteX54" fmla="*/ 1730051 w 5965940"/>
                <a:gd name="connsiteY54" fmla="*/ 1434519 h 2951634"/>
                <a:gd name="connsiteX55" fmla="*/ 1730051 w 5965940"/>
                <a:gd name="connsiteY55" fmla="*/ 1420568 h 2951634"/>
                <a:gd name="connsiteX56" fmla="*/ 1727234 w 5965940"/>
                <a:gd name="connsiteY56" fmla="*/ 1420568 h 2951634"/>
                <a:gd name="connsiteX57" fmla="*/ 1716437 w 5965940"/>
                <a:gd name="connsiteY57" fmla="*/ 1367090 h 2951634"/>
                <a:gd name="connsiteX58" fmla="*/ 1608327 w 5965940"/>
                <a:gd name="connsiteY58" fmla="*/ 1269071 h 2951634"/>
                <a:gd name="connsiteX59" fmla="*/ 1586325 w 5965940"/>
                <a:gd name="connsiteY59" fmla="*/ 1265744 h 2951634"/>
                <a:gd name="connsiteX60" fmla="*/ 1586325 w 5965940"/>
                <a:gd name="connsiteY60" fmla="*/ 1125838 h 2951634"/>
                <a:gd name="connsiteX61" fmla="*/ 3907006 w 5965940"/>
                <a:gd name="connsiteY61" fmla="*/ 0 h 2951634"/>
                <a:gd name="connsiteX62" fmla="*/ 3732325 w 5965940"/>
                <a:gd name="connsiteY62" fmla="*/ 0 h 2951634"/>
                <a:gd name="connsiteX63" fmla="*/ 3654557 w 5965940"/>
                <a:gd name="connsiteY63" fmla="*/ 1648703 h 2951634"/>
                <a:gd name="connsiteX64" fmla="*/ 3552858 w 5965940"/>
                <a:gd name="connsiteY64" fmla="*/ 1652295 h 2951634"/>
                <a:gd name="connsiteX65" fmla="*/ 3472697 w 5965940"/>
                <a:gd name="connsiteY65" fmla="*/ 338595 h 2951634"/>
                <a:gd name="connsiteX66" fmla="*/ 3294425 w 5965940"/>
                <a:gd name="connsiteY66" fmla="*/ 338595 h 2951634"/>
                <a:gd name="connsiteX67" fmla="*/ 3217853 w 5965940"/>
                <a:gd name="connsiteY67" fmla="*/ 1658274 h 2951634"/>
                <a:gd name="connsiteX68" fmla="*/ 3071887 w 5965940"/>
                <a:gd name="connsiteY68" fmla="*/ 1665454 h 2951634"/>
                <a:gd name="connsiteX69" fmla="*/ 3071887 w 5965940"/>
                <a:gd name="connsiteY69" fmla="*/ 1448897 h 2951634"/>
                <a:gd name="connsiteX70" fmla="*/ 2998904 w 5965940"/>
                <a:gd name="connsiteY70" fmla="*/ 1319681 h 2951634"/>
                <a:gd name="connsiteX71" fmla="*/ 2979760 w 5965940"/>
                <a:gd name="connsiteY71" fmla="*/ 1301735 h 2951634"/>
                <a:gd name="connsiteX72" fmla="*/ 2896009 w 5965940"/>
                <a:gd name="connsiteY72" fmla="*/ 1293360 h 2951634"/>
                <a:gd name="connsiteX73" fmla="*/ 2854133 w 5965940"/>
                <a:gd name="connsiteY73" fmla="*/ 1331645 h 2951634"/>
                <a:gd name="connsiteX74" fmla="*/ 2800293 w 5965940"/>
                <a:gd name="connsiteY74" fmla="*/ 1433343 h 2951634"/>
                <a:gd name="connsiteX75" fmla="*/ 2762007 w 5965940"/>
                <a:gd name="connsiteY75" fmla="*/ 1468040 h 2951634"/>
                <a:gd name="connsiteX76" fmla="*/ 2726114 w 5965940"/>
                <a:gd name="connsiteY76" fmla="*/ 1503935 h 2951634"/>
                <a:gd name="connsiteX77" fmla="*/ 2726114 w 5965940"/>
                <a:gd name="connsiteY77" fmla="*/ 1562559 h 2951634"/>
                <a:gd name="connsiteX78" fmla="*/ 2715346 w 5965940"/>
                <a:gd name="connsiteY78" fmla="*/ 1581703 h 2951634"/>
                <a:gd name="connsiteX79" fmla="*/ 2702184 w 5965940"/>
                <a:gd name="connsiteY79" fmla="*/ 1561362 h 2951634"/>
                <a:gd name="connsiteX80" fmla="*/ 2698595 w 5965940"/>
                <a:gd name="connsiteY80" fmla="*/ 1466843 h 2951634"/>
                <a:gd name="connsiteX81" fmla="*/ 2698595 w 5965940"/>
                <a:gd name="connsiteY81" fmla="*/ 1215590 h 2951634"/>
                <a:gd name="connsiteX82" fmla="*/ 2661505 w 5965940"/>
                <a:gd name="connsiteY82" fmla="*/ 1173716 h 2951634"/>
                <a:gd name="connsiteX83" fmla="*/ 2388716 w 5965940"/>
                <a:gd name="connsiteY83" fmla="*/ 1173716 h 2951634"/>
                <a:gd name="connsiteX84" fmla="*/ 2356411 w 5965940"/>
                <a:gd name="connsiteY84" fmla="*/ 1208411 h 2951634"/>
                <a:gd name="connsiteX85" fmla="*/ 2357608 w 5965940"/>
                <a:gd name="connsiteY85" fmla="*/ 1273020 h 2951634"/>
                <a:gd name="connsiteX86" fmla="*/ 2328893 w 5965940"/>
                <a:gd name="connsiteY86" fmla="*/ 1319681 h 2951634"/>
                <a:gd name="connsiteX87" fmla="*/ 2253518 w 5965940"/>
                <a:gd name="connsiteY87" fmla="*/ 1439325 h 2951634"/>
                <a:gd name="connsiteX88" fmla="*/ 2253518 w 5965940"/>
                <a:gd name="connsiteY88" fmla="*/ 1555380 h 2951634"/>
                <a:gd name="connsiteX89" fmla="*/ 2192497 w 5965940"/>
                <a:gd name="connsiteY89" fmla="*/ 1615203 h 2951634"/>
                <a:gd name="connsiteX90" fmla="*/ 2188133 w 5965940"/>
                <a:gd name="connsiteY90" fmla="*/ 1615952 h 2951634"/>
                <a:gd name="connsiteX91" fmla="*/ 2188133 w 5965940"/>
                <a:gd name="connsiteY91" fmla="*/ 1434414 h 2951634"/>
                <a:gd name="connsiteX92" fmla="*/ 2188133 w 5965940"/>
                <a:gd name="connsiteY92" fmla="*/ 1434408 h 2951634"/>
                <a:gd name="connsiteX93" fmla="*/ 2188133 w 5965940"/>
                <a:gd name="connsiteY93" fmla="*/ 1420459 h 2951634"/>
                <a:gd name="connsiteX94" fmla="*/ 2186024 w 5965940"/>
                <a:gd name="connsiteY94" fmla="*/ 1420459 h 2951634"/>
                <a:gd name="connsiteX95" fmla="*/ 2180346 w 5965940"/>
                <a:gd name="connsiteY95" fmla="*/ 1382898 h 2951634"/>
                <a:gd name="connsiteX96" fmla="*/ 2082327 w 5965940"/>
                <a:gd name="connsiteY96" fmla="*/ 1274786 h 2951634"/>
                <a:gd name="connsiteX97" fmla="*/ 2046247 w 5965940"/>
                <a:gd name="connsiteY97" fmla="*/ 1267503 h 2951634"/>
                <a:gd name="connsiteX98" fmla="*/ 2046247 w 5965940"/>
                <a:gd name="connsiteY98" fmla="*/ 1060383 h 2951634"/>
                <a:gd name="connsiteX99" fmla="*/ 2002911 w 5965940"/>
                <a:gd name="connsiteY99" fmla="*/ 1060383 h 2951634"/>
                <a:gd name="connsiteX100" fmla="*/ 2002911 w 5965940"/>
                <a:gd name="connsiteY100" fmla="*/ 1060832 h 2951634"/>
                <a:gd name="connsiteX101" fmla="*/ 1323073 w 5965940"/>
                <a:gd name="connsiteY101" fmla="*/ 1060832 h 2951634"/>
                <a:gd name="connsiteX102" fmla="*/ 1323073 w 5965940"/>
                <a:gd name="connsiteY102" fmla="*/ 974326 h 2951634"/>
                <a:gd name="connsiteX103" fmla="*/ 1323073 w 5965940"/>
                <a:gd name="connsiteY103" fmla="*/ 938000 h 2951634"/>
                <a:gd name="connsiteX104" fmla="*/ 1323073 w 5965940"/>
                <a:gd name="connsiteY104" fmla="*/ 937995 h 2951634"/>
                <a:gd name="connsiteX105" fmla="*/ 1323073 w 5965940"/>
                <a:gd name="connsiteY105" fmla="*/ 781004 h 2951634"/>
                <a:gd name="connsiteX106" fmla="*/ 1323073 w 5965940"/>
                <a:gd name="connsiteY106" fmla="*/ 781003 h 2951634"/>
                <a:gd name="connsiteX107" fmla="*/ 1217309 w 5965940"/>
                <a:gd name="connsiteY107" fmla="*/ 781003 h 2951634"/>
                <a:gd name="connsiteX108" fmla="*/ 1217309 w 5965940"/>
                <a:gd name="connsiteY108" fmla="*/ 781004 h 2951634"/>
                <a:gd name="connsiteX109" fmla="*/ 1121686 w 5965940"/>
                <a:gd name="connsiteY109" fmla="*/ 781004 h 2951634"/>
                <a:gd name="connsiteX110" fmla="*/ 1121686 w 5965940"/>
                <a:gd name="connsiteY110" fmla="*/ 938000 h 2951634"/>
                <a:gd name="connsiteX111" fmla="*/ 1121686 w 5965940"/>
                <a:gd name="connsiteY111" fmla="*/ 974326 h 2951634"/>
                <a:gd name="connsiteX112" fmla="*/ 1121686 w 5965940"/>
                <a:gd name="connsiteY112" fmla="*/ 1866318 h 2951634"/>
                <a:gd name="connsiteX113" fmla="*/ 1025040 w 5965940"/>
                <a:gd name="connsiteY113" fmla="*/ 1866318 h 2951634"/>
                <a:gd name="connsiteX114" fmla="*/ 1025040 w 5965940"/>
                <a:gd name="connsiteY114" fmla="*/ 1777911 h 2951634"/>
                <a:gd name="connsiteX115" fmla="*/ 1025040 w 5965940"/>
                <a:gd name="connsiteY115" fmla="*/ 1776407 h 2951634"/>
                <a:gd name="connsiteX116" fmla="*/ 904032 w 5965940"/>
                <a:gd name="connsiteY116" fmla="*/ 1776407 h 2951634"/>
                <a:gd name="connsiteX117" fmla="*/ 904032 w 5965940"/>
                <a:gd name="connsiteY117" fmla="*/ 1132629 h 2951634"/>
                <a:gd name="connsiteX118" fmla="*/ 904032 w 5965940"/>
                <a:gd name="connsiteY118" fmla="*/ 1132626 h 2951634"/>
                <a:gd name="connsiteX119" fmla="*/ 904031 w 5965940"/>
                <a:gd name="connsiteY119" fmla="*/ 1132626 h 2951634"/>
                <a:gd name="connsiteX120" fmla="*/ 904031 w 5965940"/>
                <a:gd name="connsiteY120" fmla="*/ 974323 h 2951634"/>
                <a:gd name="connsiteX121" fmla="*/ 904030 w 5965940"/>
                <a:gd name="connsiteY121" fmla="*/ 974323 h 2951634"/>
                <a:gd name="connsiteX122" fmla="*/ 752351 w 5965940"/>
                <a:gd name="connsiteY122" fmla="*/ 974323 h 2951634"/>
                <a:gd name="connsiteX123" fmla="*/ 600673 w 5965940"/>
                <a:gd name="connsiteY123" fmla="*/ 974323 h 2951634"/>
                <a:gd name="connsiteX124" fmla="*/ 600673 w 5965940"/>
                <a:gd name="connsiteY124" fmla="*/ 1147341 h 2951634"/>
                <a:gd name="connsiteX125" fmla="*/ 600674 w 5965940"/>
                <a:gd name="connsiteY125" fmla="*/ 1147341 h 2951634"/>
                <a:gd name="connsiteX126" fmla="*/ 600674 w 5965940"/>
                <a:gd name="connsiteY126" fmla="*/ 1778187 h 2951634"/>
                <a:gd name="connsiteX127" fmla="*/ 505978 w 5965940"/>
                <a:gd name="connsiteY127" fmla="*/ 1778187 h 2951634"/>
                <a:gd name="connsiteX128" fmla="*/ 505978 w 5965940"/>
                <a:gd name="connsiteY128" fmla="*/ 1775522 h 2951634"/>
                <a:gd name="connsiteX129" fmla="*/ 505978 w 5965940"/>
                <a:gd name="connsiteY129" fmla="*/ 1450932 h 2951634"/>
                <a:gd name="connsiteX130" fmla="*/ 0 w 5965940"/>
                <a:gd name="connsiteY130" fmla="*/ 1750841 h 2951634"/>
                <a:gd name="connsiteX131" fmla="*/ 0 w 5965940"/>
                <a:gd name="connsiteY131" fmla="*/ 2951634 h 2951634"/>
                <a:gd name="connsiteX132" fmla="*/ 505978 w 5965940"/>
                <a:gd name="connsiteY132" fmla="*/ 2951634 h 2951634"/>
                <a:gd name="connsiteX133" fmla="*/ 1339431 w 5965940"/>
                <a:gd name="connsiteY133" fmla="*/ 2951634 h 2951634"/>
                <a:gd name="connsiteX134" fmla="*/ 3384619 w 5965940"/>
                <a:gd name="connsiteY134" fmla="*/ 2951634 h 2951634"/>
                <a:gd name="connsiteX135" fmla="*/ 4172617 w 5965940"/>
                <a:gd name="connsiteY135" fmla="*/ 2951634 h 2951634"/>
                <a:gd name="connsiteX136" fmla="*/ 4172620 w 5965940"/>
                <a:gd name="connsiteY136" fmla="*/ 2951052 h 2951634"/>
                <a:gd name="connsiteX137" fmla="*/ 5965874 w 5965940"/>
                <a:gd name="connsiteY137" fmla="*/ 2951052 h 2951634"/>
                <a:gd name="connsiteX138" fmla="*/ 5965208 w 5965940"/>
                <a:gd name="connsiteY138" fmla="*/ 2865948 h 2951634"/>
                <a:gd name="connsiteX139" fmla="*/ 5965877 w 5965940"/>
                <a:gd name="connsiteY139" fmla="*/ 2857204 h 2951634"/>
                <a:gd name="connsiteX140" fmla="*/ 5965877 w 5965940"/>
                <a:gd name="connsiteY140" fmla="*/ 2309858 h 2951634"/>
                <a:gd name="connsiteX141" fmla="*/ 5965877 w 5965940"/>
                <a:gd name="connsiteY141" fmla="*/ 2302863 h 2951634"/>
                <a:gd name="connsiteX142" fmla="*/ 5953806 w 5965940"/>
                <a:gd name="connsiteY142" fmla="*/ 2292370 h 2951634"/>
                <a:gd name="connsiteX143" fmla="*/ 5924966 w 5965940"/>
                <a:gd name="connsiteY143" fmla="*/ 2291786 h 2951634"/>
                <a:gd name="connsiteX144" fmla="*/ 5924295 w 5965940"/>
                <a:gd name="connsiteY144" fmla="*/ 2167629 h 2951634"/>
                <a:gd name="connsiteX145" fmla="*/ 5890762 w 5965940"/>
                <a:gd name="connsiteY145" fmla="*/ 2132072 h 2951634"/>
                <a:gd name="connsiteX146" fmla="*/ 5879361 w 5965940"/>
                <a:gd name="connsiteY146" fmla="*/ 2127993 h 2951634"/>
                <a:gd name="connsiteX147" fmla="*/ 5849180 w 5965940"/>
                <a:gd name="connsiteY147" fmla="*/ 2055714 h 2951634"/>
                <a:gd name="connsiteX148" fmla="*/ 5363604 w 5965940"/>
                <a:gd name="connsiteY148" fmla="*/ 1753185 h 2951634"/>
                <a:gd name="connsiteX149" fmla="*/ 5137584 w 5965940"/>
                <a:gd name="connsiteY149" fmla="*/ 1770090 h 2951634"/>
                <a:gd name="connsiteX150" fmla="*/ 5126181 w 5965940"/>
                <a:gd name="connsiteY150" fmla="*/ 1763096 h 2951634"/>
                <a:gd name="connsiteX151" fmla="*/ 5126181 w 5965940"/>
                <a:gd name="connsiteY151" fmla="*/ 1746774 h 2951634"/>
                <a:gd name="connsiteX152" fmla="*/ 5126181 w 5965940"/>
                <a:gd name="connsiteY152" fmla="*/ 1209917 h 2951634"/>
                <a:gd name="connsiteX153" fmla="*/ 4964547 w 5965940"/>
                <a:gd name="connsiteY153" fmla="*/ 1075267 h 2951634"/>
                <a:gd name="connsiteX154" fmla="*/ 4935706 w 5965940"/>
                <a:gd name="connsiteY154" fmla="*/ 1075848 h 2951634"/>
                <a:gd name="connsiteX155" fmla="*/ 4798887 w 5965940"/>
                <a:gd name="connsiteY155" fmla="*/ 1216330 h 2951634"/>
                <a:gd name="connsiteX156" fmla="*/ 4798887 w 5965940"/>
                <a:gd name="connsiteY156" fmla="*/ 1364968 h 2951634"/>
                <a:gd name="connsiteX157" fmla="*/ 4798887 w 5965940"/>
                <a:gd name="connsiteY157" fmla="*/ 1968276 h 2951634"/>
                <a:gd name="connsiteX158" fmla="*/ 4788156 w 5965940"/>
                <a:gd name="connsiteY158" fmla="*/ 2002086 h 2951634"/>
                <a:gd name="connsiteX159" fmla="*/ 4745232 w 5965940"/>
                <a:gd name="connsiteY159" fmla="*/ 2077280 h 2951634"/>
                <a:gd name="connsiteX160" fmla="*/ 4738526 w 5965940"/>
                <a:gd name="connsiteY160" fmla="*/ 2056877 h 2951634"/>
                <a:gd name="connsiteX161" fmla="*/ 4738526 w 5965940"/>
                <a:gd name="connsiteY161" fmla="*/ 1648846 h 2951634"/>
                <a:gd name="connsiteX162" fmla="*/ 4738526 w 5965940"/>
                <a:gd name="connsiteY162" fmla="*/ 1210501 h 2951634"/>
                <a:gd name="connsiteX163" fmla="*/ 4576891 w 5965940"/>
                <a:gd name="connsiteY163" fmla="*/ 1075848 h 2951634"/>
                <a:gd name="connsiteX164" fmla="*/ 4411904 w 5965940"/>
                <a:gd name="connsiteY164" fmla="*/ 1200591 h 2951634"/>
                <a:gd name="connsiteX165" fmla="*/ 4410563 w 5965940"/>
                <a:gd name="connsiteY165" fmla="*/ 1211083 h 2951634"/>
                <a:gd name="connsiteX166" fmla="*/ 4410563 w 5965940"/>
                <a:gd name="connsiteY166" fmla="*/ 1786995 h 2951634"/>
                <a:gd name="connsiteX167" fmla="*/ 4411231 w 5965940"/>
                <a:gd name="connsiteY167" fmla="*/ 1787577 h 2951634"/>
                <a:gd name="connsiteX168" fmla="*/ 4408550 w 5965940"/>
                <a:gd name="connsiteY168" fmla="*/ 1787577 h 2951634"/>
                <a:gd name="connsiteX169" fmla="*/ 4409220 w 5965940"/>
                <a:gd name="connsiteY169" fmla="*/ 1762513 h 2951634"/>
                <a:gd name="connsiteX170" fmla="*/ 4409220 w 5965940"/>
                <a:gd name="connsiteY170" fmla="*/ 1225656 h 2951634"/>
                <a:gd name="connsiteX171" fmla="*/ 4408550 w 5965940"/>
                <a:gd name="connsiteY171" fmla="*/ 1200591 h 2951634"/>
                <a:gd name="connsiteX172" fmla="*/ 4405197 w 5965940"/>
                <a:gd name="connsiteY172" fmla="*/ 1221575 h 2951634"/>
                <a:gd name="connsiteX173" fmla="*/ 4405197 w 5965940"/>
                <a:gd name="connsiteY173" fmla="*/ 1423843 h 2951634"/>
                <a:gd name="connsiteX174" fmla="*/ 4405197 w 5965940"/>
                <a:gd name="connsiteY174" fmla="*/ 1767758 h 2951634"/>
                <a:gd name="connsiteX175" fmla="*/ 4387758 w 5965940"/>
                <a:gd name="connsiteY175" fmla="*/ 1785246 h 2951634"/>
                <a:gd name="connsiteX176" fmla="*/ 4176908 w 5965940"/>
                <a:gd name="connsiteY176" fmla="*/ 1785246 h 2951634"/>
                <a:gd name="connsiteX177" fmla="*/ 4177402 w 5965940"/>
                <a:gd name="connsiteY177" fmla="*/ 1651098 h 2951634"/>
                <a:gd name="connsiteX178" fmla="*/ 3987168 w 5965940"/>
                <a:gd name="connsiteY178" fmla="*/ 1647507 h 295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5965940" h="2951634">
                  <a:moveTo>
                    <a:pt x="5965877" y="2951052"/>
                  </a:moveTo>
                  <a:lnTo>
                    <a:pt x="5965874" y="2951052"/>
                  </a:lnTo>
                  <a:lnTo>
                    <a:pt x="5965877" y="2951634"/>
                  </a:lnTo>
                  <a:close/>
                  <a:moveTo>
                    <a:pt x="2224803" y="1672633"/>
                  </a:moveTo>
                  <a:cubicBezTo>
                    <a:pt x="2247536" y="1672633"/>
                    <a:pt x="2252320" y="1682204"/>
                    <a:pt x="2252320" y="1702545"/>
                  </a:cubicBezTo>
                  <a:lnTo>
                    <a:pt x="2252320" y="1866318"/>
                  </a:lnTo>
                  <a:lnTo>
                    <a:pt x="2193129" y="1866318"/>
                  </a:lnTo>
                  <a:lnTo>
                    <a:pt x="2193695" y="1701348"/>
                  </a:lnTo>
                  <a:cubicBezTo>
                    <a:pt x="2193695" y="1677417"/>
                    <a:pt x="2204464" y="1672633"/>
                    <a:pt x="2224803" y="1672633"/>
                  </a:cubicBezTo>
                  <a:close/>
                  <a:moveTo>
                    <a:pt x="2547842" y="1574524"/>
                  </a:moveTo>
                  <a:cubicBezTo>
                    <a:pt x="2566986" y="1574524"/>
                    <a:pt x="2572969" y="1582900"/>
                    <a:pt x="2572969" y="1600847"/>
                  </a:cubicBezTo>
                  <a:cubicBezTo>
                    <a:pt x="2572969" y="1624774"/>
                    <a:pt x="2572969" y="1647507"/>
                    <a:pt x="2572969" y="1671436"/>
                  </a:cubicBezTo>
                  <a:cubicBezTo>
                    <a:pt x="2572969" y="1671436"/>
                    <a:pt x="2572969" y="1671436"/>
                    <a:pt x="2574165" y="1671436"/>
                  </a:cubicBezTo>
                  <a:cubicBezTo>
                    <a:pt x="2574165" y="1694169"/>
                    <a:pt x="2574165" y="1716902"/>
                    <a:pt x="2574165" y="1738437"/>
                  </a:cubicBezTo>
                  <a:cubicBezTo>
                    <a:pt x="2574165" y="1765955"/>
                    <a:pt x="2586129" y="1779116"/>
                    <a:pt x="2614844" y="1777919"/>
                  </a:cubicBezTo>
                  <a:cubicBezTo>
                    <a:pt x="2643559" y="1776723"/>
                    <a:pt x="2672274" y="1777919"/>
                    <a:pt x="2700989" y="1777919"/>
                  </a:cubicBezTo>
                  <a:cubicBezTo>
                    <a:pt x="2718935" y="1777919"/>
                    <a:pt x="2727310" y="1782706"/>
                    <a:pt x="2727310" y="1801849"/>
                  </a:cubicBezTo>
                  <a:cubicBezTo>
                    <a:pt x="2726114" y="1826974"/>
                    <a:pt x="2734488" y="1856885"/>
                    <a:pt x="2691417" y="1856885"/>
                  </a:cubicBezTo>
                  <a:lnTo>
                    <a:pt x="2680232" y="1866318"/>
                  </a:lnTo>
                  <a:lnTo>
                    <a:pt x="2525808" y="1866318"/>
                  </a:lnTo>
                  <a:lnTo>
                    <a:pt x="2525112" y="1599648"/>
                  </a:lnTo>
                  <a:cubicBezTo>
                    <a:pt x="2525112" y="1584095"/>
                    <a:pt x="2529896" y="1574524"/>
                    <a:pt x="2547842" y="1574524"/>
                  </a:cubicBezTo>
                  <a:close/>
                  <a:moveTo>
                    <a:pt x="2607665" y="1231144"/>
                  </a:moveTo>
                  <a:cubicBezTo>
                    <a:pt x="2633987" y="1229947"/>
                    <a:pt x="2641166" y="1240715"/>
                    <a:pt x="2639969" y="1264645"/>
                  </a:cubicBezTo>
                  <a:cubicBezTo>
                    <a:pt x="2638772" y="1319681"/>
                    <a:pt x="2639969" y="1374719"/>
                    <a:pt x="2639969" y="1429754"/>
                  </a:cubicBezTo>
                  <a:cubicBezTo>
                    <a:pt x="2639969" y="1429754"/>
                    <a:pt x="2639969" y="1429754"/>
                    <a:pt x="2641166" y="1429754"/>
                  </a:cubicBezTo>
                  <a:cubicBezTo>
                    <a:pt x="2641166" y="1483594"/>
                    <a:pt x="2641166" y="1537435"/>
                    <a:pt x="2641166" y="1592472"/>
                  </a:cubicBezTo>
                  <a:cubicBezTo>
                    <a:pt x="2641166" y="1631954"/>
                    <a:pt x="2650739" y="1640328"/>
                    <a:pt x="2690220" y="1642722"/>
                  </a:cubicBezTo>
                  <a:cubicBezTo>
                    <a:pt x="2729702" y="1643918"/>
                    <a:pt x="2729702" y="1647507"/>
                    <a:pt x="2727310" y="1706132"/>
                  </a:cubicBezTo>
                  <a:cubicBezTo>
                    <a:pt x="2726114" y="1739634"/>
                    <a:pt x="2704578" y="1732455"/>
                    <a:pt x="2684237" y="1731258"/>
                  </a:cubicBezTo>
                  <a:cubicBezTo>
                    <a:pt x="2680648" y="1731258"/>
                    <a:pt x="2678257" y="1730063"/>
                    <a:pt x="2674666" y="1730063"/>
                  </a:cubicBezTo>
                  <a:cubicBezTo>
                    <a:pt x="2619628" y="1727669"/>
                    <a:pt x="2619628" y="1727669"/>
                    <a:pt x="2619628" y="1670240"/>
                  </a:cubicBezTo>
                  <a:cubicBezTo>
                    <a:pt x="2619628" y="1631954"/>
                    <a:pt x="2617236" y="1594865"/>
                    <a:pt x="2620827" y="1556577"/>
                  </a:cubicBezTo>
                  <a:cubicBezTo>
                    <a:pt x="2622024" y="1537435"/>
                    <a:pt x="2612451" y="1533844"/>
                    <a:pt x="2599290" y="1531453"/>
                  </a:cubicBezTo>
                  <a:cubicBezTo>
                    <a:pt x="2594506" y="1530255"/>
                    <a:pt x="2589718" y="1530255"/>
                    <a:pt x="2583736" y="1530255"/>
                  </a:cubicBezTo>
                  <a:cubicBezTo>
                    <a:pt x="2521521" y="1530255"/>
                    <a:pt x="2525112" y="1536238"/>
                    <a:pt x="2526306" y="1468040"/>
                  </a:cubicBezTo>
                  <a:cubicBezTo>
                    <a:pt x="2528699" y="1395057"/>
                    <a:pt x="2503576" y="1338824"/>
                    <a:pt x="2432984" y="1308912"/>
                  </a:cubicBezTo>
                  <a:cubicBezTo>
                    <a:pt x="2401878" y="1295753"/>
                    <a:pt x="2417431" y="1268233"/>
                    <a:pt x="2417431" y="1246697"/>
                  </a:cubicBezTo>
                  <a:cubicBezTo>
                    <a:pt x="2417431" y="1227553"/>
                    <a:pt x="2435376" y="1231144"/>
                    <a:pt x="2448538" y="1231144"/>
                  </a:cubicBezTo>
                  <a:cubicBezTo>
                    <a:pt x="2501182" y="1231144"/>
                    <a:pt x="2555021" y="1232341"/>
                    <a:pt x="2607665" y="1231144"/>
                  </a:cubicBezTo>
                  <a:close/>
                  <a:moveTo>
                    <a:pt x="1542988" y="1125838"/>
                  </a:moveTo>
                  <a:lnTo>
                    <a:pt x="1542988" y="1264073"/>
                  </a:lnTo>
                  <a:lnTo>
                    <a:pt x="1489378" y="1274897"/>
                  </a:lnTo>
                  <a:cubicBezTo>
                    <a:pt x="1427198" y="1301196"/>
                    <a:pt x="1383569" y="1362765"/>
                    <a:pt x="1383569" y="1434522"/>
                  </a:cubicBezTo>
                  <a:lnTo>
                    <a:pt x="1383569" y="1866318"/>
                  </a:lnTo>
                  <a:lnTo>
                    <a:pt x="1323073" y="1866318"/>
                  </a:lnTo>
                  <a:lnTo>
                    <a:pt x="1323073" y="1125838"/>
                  </a:lnTo>
                  <a:close/>
                  <a:moveTo>
                    <a:pt x="2002911" y="1125838"/>
                  </a:moveTo>
                  <a:lnTo>
                    <a:pt x="2002911" y="1263591"/>
                  </a:lnTo>
                  <a:lnTo>
                    <a:pt x="1947459" y="1274786"/>
                  </a:lnTo>
                  <a:cubicBezTo>
                    <a:pt x="1885280" y="1301086"/>
                    <a:pt x="1841653" y="1362655"/>
                    <a:pt x="1841653" y="1434414"/>
                  </a:cubicBezTo>
                  <a:lnTo>
                    <a:pt x="1841653" y="1866318"/>
                  </a:lnTo>
                  <a:lnTo>
                    <a:pt x="1730051" y="1866318"/>
                  </a:lnTo>
                  <a:lnTo>
                    <a:pt x="1730052" y="1434522"/>
                  </a:lnTo>
                  <a:lnTo>
                    <a:pt x="1730051" y="1434519"/>
                  </a:lnTo>
                  <a:lnTo>
                    <a:pt x="1730051" y="1420568"/>
                  </a:lnTo>
                  <a:lnTo>
                    <a:pt x="1727234" y="1420568"/>
                  </a:lnTo>
                  <a:lnTo>
                    <a:pt x="1716437" y="1367090"/>
                  </a:lnTo>
                  <a:cubicBezTo>
                    <a:pt x="1696714" y="1320455"/>
                    <a:pt x="1657149" y="1284256"/>
                    <a:pt x="1608327" y="1269071"/>
                  </a:cubicBezTo>
                  <a:lnTo>
                    <a:pt x="1586325" y="1265744"/>
                  </a:lnTo>
                  <a:lnTo>
                    <a:pt x="1586325" y="1125838"/>
                  </a:lnTo>
                  <a:close/>
                  <a:moveTo>
                    <a:pt x="3907006" y="0"/>
                  </a:moveTo>
                  <a:lnTo>
                    <a:pt x="3732325" y="0"/>
                  </a:lnTo>
                  <a:lnTo>
                    <a:pt x="3654557" y="1648703"/>
                  </a:lnTo>
                  <a:lnTo>
                    <a:pt x="3552858" y="1652295"/>
                  </a:lnTo>
                  <a:lnTo>
                    <a:pt x="3472697" y="338595"/>
                  </a:lnTo>
                  <a:lnTo>
                    <a:pt x="3294425" y="338595"/>
                  </a:lnTo>
                  <a:lnTo>
                    <a:pt x="3217853" y="1658274"/>
                  </a:lnTo>
                  <a:lnTo>
                    <a:pt x="3071887" y="1665454"/>
                  </a:lnTo>
                  <a:cubicBezTo>
                    <a:pt x="3071887" y="1593668"/>
                    <a:pt x="3071887" y="1520683"/>
                    <a:pt x="3071887" y="1448897"/>
                  </a:cubicBezTo>
                  <a:cubicBezTo>
                    <a:pt x="3071887" y="1392664"/>
                    <a:pt x="3049154" y="1348396"/>
                    <a:pt x="2998904" y="1319681"/>
                  </a:cubicBezTo>
                  <a:cubicBezTo>
                    <a:pt x="2990528" y="1314896"/>
                    <a:pt x="2984548" y="1310109"/>
                    <a:pt x="2979760" y="1301735"/>
                  </a:cubicBezTo>
                  <a:cubicBezTo>
                    <a:pt x="2968992" y="1281394"/>
                    <a:pt x="2906777" y="1274218"/>
                    <a:pt x="2896009" y="1293360"/>
                  </a:cubicBezTo>
                  <a:cubicBezTo>
                    <a:pt x="2885241" y="1312501"/>
                    <a:pt x="2868490" y="1319681"/>
                    <a:pt x="2854133" y="1331645"/>
                  </a:cubicBezTo>
                  <a:cubicBezTo>
                    <a:pt x="2820633" y="1357968"/>
                    <a:pt x="2800293" y="1391467"/>
                    <a:pt x="2800293" y="1433343"/>
                  </a:cubicBezTo>
                  <a:cubicBezTo>
                    <a:pt x="2800293" y="1463256"/>
                    <a:pt x="2788329" y="1471630"/>
                    <a:pt x="2762007" y="1468040"/>
                  </a:cubicBezTo>
                  <a:cubicBezTo>
                    <a:pt x="2735686" y="1464451"/>
                    <a:pt x="2724917" y="1478808"/>
                    <a:pt x="2726114" y="1503935"/>
                  </a:cubicBezTo>
                  <a:cubicBezTo>
                    <a:pt x="2727310" y="1523079"/>
                    <a:pt x="2726114" y="1542221"/>
                    <a:pt x="2726114" y="1562559"/>
                  </a:cubicBezTo>
                  <a:cubicBezTo>
                    <a:pt x="2726114" y="1570933"/>
                    <a:pt x="2727310" y="1580506"/>
                    <a:pt x="2715346" y="1581703"/>
                  </a:cubicBezTo>
                  <a:cubicBezTo>
                    <a:pt x="2702184" y="1582900"/>
                    <a:pt x="2702184" y="1570933"/>
                    <a:pt x="2702184" y="1561362"/>
                  </a:cubicBezTo>
                  <a:cubicBezTo>
                    <a:pt x="2700989" y="1530255"/>
                    <a:pt x="2698595" y="1497950"/>
                    <a:pt x="2698595" y="1466843"/>
                  </a:cubicBezTo>
                  <a:cubicBezTo>
                    <a:pt x="2697399" y="1383093"/>
                    <a:pt x="2697399" y="1299341"/>
                    <a:pt x="2698595" y="1215590"/>
                  </a:cubicBezTo>
                  <a:cubicBezTo>
                    <a:pt x="2698595" y="1190464"/>
                    <a:pt x="2690220" y="1173716"/>
                    <a:pt x="2661505" y="1173716"/>
                  </a:cubicBezTo>
                  <a:cubicBezTo>
                    <a:pt x="2570575" y="1173716"/>
                    <a:pt x="2479646" y="1173716"/>
                    <a:pt x="2388716" y="1173716"/>
                  </a:cubicBezTo>
                  <a:cubicBezTo>
                    <a:pt x="2365983" y="1173716"/>
                    <a:pt x="2355216" y="1185679"/>
                    <a:pt x="2356411" y="1208411"/>
                  </a:cubicBezTo>
                  <a:cubicBezTo>
                    <a:pt x="2356411" y="1229947"/>
                    <a:pt x="2355216" y="1251485"/>
                    <a:pt x="2357608" y="1273020"/>
                  </a:cubicBezTo>
                  <a:cubicBezTo>
                    <a:pt x="2360001" y="1296948"/>
                    <a:pt x="2351626" y="1310109"/>
                    <a:pt x="2328893" y="1319681"/>
                  </a:cubicBezTo>
                  <a:cubicBezTo>
                    <a:pt x="2278642" y="1342413"/>
                    <a:pt x="2254715" y="1384290"/>
                    <a:pt x="2253518" y="1439325"/>
                  </a:cubicBezTo>
                  <a:cubicBezTo>
                    <a:pt x="2253518" y="1477612"/>
                    <a:pt x="2253518" y="1517094"/>
                    <a:pt x="2253518" y="1555380"/>
                  </a:cubicBezTo>
                  <a:cubicBezTo>
                    <a:pt x="2253518" y="1623580"/>
                    <a:pt x="2260697" y="1615203"/>
                    <a:pt x="2192497" y="1615203"/>
                  </a:cubicBezTo>
                  <a:lnTo>
                    <a:pt x="2188133" y="1615952"/>
                  </a:lnTo>
                  <a:lnTo>
                    <a:pt x="2188133" y="1434414"/>
                  </a:lnTo>
                  <a:lnTo>
                    <a:pt x="2188133" y="1434408"/>
                  </a:lnTo>
                  <a:lnTo>
                    <a:pt x="2188133" y="1420459"/>
                  </a:lnTo>
                  <a:lnTo>
                    <a:pt x="2186024" y="1420459"/>
                  </a:lnTo>
                  <a:lnTo>
                    <a:pt x="2180346" y="1382898"/>
                  </a:lnTo>
                  <a:cubicBezTo>
                    <a:pt x="2165160" y="1334076"/>
                    <a:pt x="2128961" y="1294511"/>
                    <a:pt x="2082327" y="1274786"/>
                  </a:cubicBezTo>
                  <a:lnTo>
                    <a:pt x="2046247" y="1267503"/>
                  </a:lnTo>
                  <a:lnTo>
                    <a:pt x="2046247" y="1060383"/>
                  </a:lnTo>
                  <a:lnTo>
                    <a:pt x="2002911" y="1060383"/>
                  </a:lnTo>
                  <a:lnTo>
                    <a:pt x="2002911" y="1060832"/>
                  </a:lnTo>
                  <a:lnTo>
                    <a:pt x="1323073" y="1060832"/>
                  </a:lnTo>
                  <a:lnTo>
                    <a:pt x="1323073" y="974326"/>
                  </a:lnTo>
                  <a:lnTo>
                    <a:pt x="1323073" y="938000"/>
                  </a:lnTo>
                  <a:lnTo>
                    <a:pt x="1323073" y="937995"/>
                  </a:lnTo>
                  <a:lnTo>
                    <a:pt x="1323073" y="781004"/>
                  </a:lnTo>
                  <a:lnTo>
                    <a:pt x="1323073" y="781003"/>
                  </a:lnTo>
                  <a:lnTo>
                    <a:pt x="1217309" y="781003"/>
                  </a:lnTo>
                  <a:lnTo>
                    <a:pt x="1217309" y="781004"/>
                  </a:lnTo>
                  <a:lnTo>
                    <a:pt x="1121686" y="781004"/>
                  </a:lnTo>
                  <a:lnTo>
                    <a:pt x="1121686" y="938000"/>
                  </a:lnTo>
                  <a:lnTo>
                    <a:pt x="1121686" y="974326"/>
                  </a:lnTo>
                  <a:lnTo>
                    <a:pt x="1121686" y="1866318"/>
                  </a:lnTo>
                  <a:lnTo>
                    <a:pt x="1025040" y="1866318"/>
                  </a:lnTo>
                  <a:lnTo>
                    <a:pt x="1025040" y="1777911"/>
                  </a:lnTo>
                  <a:lnTo>
                    <a:pt x="1025040" y="1776407"/>
                  </a:lnTo>
                  <a:lnTo>
                    <a:pt x="904032" y="1776407"/>
                  </a:lnTo>
                  <a:lnTo>
                    <a:pt x="904032" y="1132629"/>
                  </a:lnTo>
                  <a:lnTo>
                    <a:pt x="904032" y="1132626"/>
                  </a:lnTo>
                  <a:lnTo>
                    <a:pt x="904031" y="1132626"/>
                  </a:lnTo>
                  <a:lnTo>
                    <a:pt x="904031" y="974323"/>
                  </a:lnTo>
                  <a:lnTo>
                    <a:pt x="904030" y="974323"/>
                  </a:lnTo>
                  <a:lnTo>
                    <a:pt x="752351" y="974323"/>
                  </a:lnTo>
                  <a:lnTo>
                    <a:pt x="600673" y="974323"/>
                  </a:lnTo>
                  <a:lnTo>
                    <a:pt x="600673" y="1147341"/>
                  </a:lnTo>
                  <a:lnTo>
                    <a:pt x="600674" y="1147341"/>
                  </a:lnTo>
                  <a:lnTo>
                    <a:pt x="600674" y="1778187"/>
                  </a:lnTo>
                  <a:lnTo>
                    <a:pt x="505978" y="1778187"/>
                  </a:lnTo>
                  <a:lnTo>
                    <a:pt x="505978" y="1775522"/>
                  </a:lnTo>
                  <a:lnTo>
                    <a:pt x="505978" y="1450932"/>
                  </a:lnTo>
                  <a:lnTo>
                    <a:pt x="0" y="1750841"/>
                  </a:lnTo>
                  <a:lnTo>
                    <a:pt x="0" y="2951634"/>
                  </a:lnTo>
                  <a:lnTo>
                    <a:pt x="505978" y="2951634"/>
                  </a:lnTo>
                  <a:lnTo>
                    <a:pt x="1339431" y="2951634"/>
                  </a:lnTo>
                  <a:lnTo>
                    <a:pt x="3384619" y="2951634"/>
                  </a:lnTo>
                  <a:lnTo>
                    <a:pt x="4172617" y="2951634"/>
                  </a:lnTo>
                  <a:lnTo>
                    <a:pt x="4172620" y="2951052"/>
                  </a:lnTo>
                  <a:lnTo>
                    <a:pt x="5965874" y="2951052"/>
                  </a:lnTo>
                  <a:lnTo>
                    <a:pt x="5965208" y="2865948"/>
                  </a:lnTo>
                  <a:cubicBezTo>
                    <a:pt x="5965208" y="2863033"/>
                    <a:pt x="5965877" y="2860118"/>
                    <a:pt x="5965877" y="2857204"/>
                  </a:cubicBezTo>
                  <a:cubicBezTo>
                    <a:pt x="5965877" y="2674754"/>
                    <a:pt x="5965877" y="2492307"/>
                    <a:pt x="5965877" y="2309858"/>
                  </a:cubicBezTo>
                  <a:cubicBezTo>
                    <a:pt x="5965877" y="2307526"/>
                    <a:pt x="5965877" y="2305193"/>
                    <a:pt x="5965877" y="2302863"/>
                  </a:cubicBezTo>
                  <a:cubicBezTo>
                    <a:pt x="5966548" y="2295285"/>
                    <a:pt x="5961854" y="2292370"/>
                    <a:pt x="5953806" y="2292370"/>
                  </a:cubicBezTo>
                  <a:cubicBezTo>
                    <a:pt x="5944417" y="2292370"/>
                    <a:pt x="5934356" y="2292370"/>
                    <a:pt x="5924966" y="2291786"/>
                  </a:cubicBezTo>
                  <a:cubicBezTo>
                    <a:pt x="5924966" y="2250402"/>
                    <a:pt x="5924966" y="2209015"/>
                    <a:pt x="5924295" y="2167629"/>
                  </a:cubicBezTo>
                  <a:cubicBezTo>
                    <a:pt x="5924295" y="2146062"/>
                    <a:pt x="5914908" y="2136735"/>
                    <a:pt x="5890762" y="2132072"/>
                  </a:cubicBezTo>
                  <a:cubicBezTo>
                    <a:pt x="5886739" y="2131489"/>
                    <a:pt x="5883385" y="2129742"/>
                    <a:pt x="5879361" y="2127993"/>
                  </a:cubicBezTo>
                  <a:cubicBezTo>
                    <a:pt x="5873324" y="2102928"/>
                    <a:pt x="5861923" y="2079028"/>
                    <a:pt x="5849180" y="2055714"/>
                  </a:cubicBezTo>
                  <a:cubicBezTo>
                    <a:pt x="5749920" y="1879092"/>
                    <a:pt x="5587613" y="1777669"/>
                    <a:pt x="5363604" y="1753185"/>
                  </a:cubicBezTo>
                  <a:cubicBezTo>
                    <a:pt x="5287817" y="1745025"/>
                    <a:pt x="5211359" y="1750270"/>
                    <a:pt x="5137584" y="1770090"/>
                  </a:cubicBezTo>
                  <a:cubicBezTo>
                    <a:pt x="5132217" y="1770090"/>
                    <a:pt x="5126181" y="1769506"/>
                    <a:pt x="5126181" y="1763096"/>
                  </a:cubicBezTo>
                  <a:cubicBezTo>
                    <a:pt x="5126181" y="1757848"/>
                    <a:pt x="5126181" y="1752602"/>
                    <a:pt x="5126181" y="1746774"/>
                  </a:cubicBezTo>
                  <a:cubicBezTo>
                    <a:pt x="5126181" y="1567822"/>
                    <a:pt x="5125511" y="1388867"/>
                    <a:pt x="5126181" y="1209917"/>
                  </a:cubicBezTo>
                  <a:cubicBezTo>
                    <a:pt x="5126181" y="1141136"/>
                    <a:pt x="5052407" y="1071769"/>
                    <a:pt x="4964547" y="1075267"/>
                  </a:cubicBezTo>
                  <a:cubicBezTo>
                    <a:pt x="4955158" y="1074101"/>
                    <a:pt x="4945097" y="1074101"/>
                    <a:pt x="4935706" y="1075848"/>
                  </a:cubicBezTo>
                  <a:cubicBezTo>
                    <a:pt x="4847177" y="1090422"/>
                    <a:pt x="4796875" y="1155707"/>
                    <a:pt x="4798887" y="1216330"/>
                  </a:cubicBezTo>
                  <a:cubicBezTo>
                    <a:pt x="4800230" y="1265875"/>
                    <a:pt x="4798887" y="1315421"/>
                    <a:pt x="4798887" y="1364968"/>
                  </a:cubicBezTo>
                  <a:cubicBezTo>
                    <a:pt x="4798887" y="1566074"/>
                    <a:pt x="4798887" y="1767175"/>
                    <a:pt x="4798887" y="1968276"/>
                  </a:cubicBezTo>
                  <a:cubicBezTo>
                    <a:pt x="4798887" y="1980517"/>
                    <a:pt x="4796205" y="1991009"/>
                    <a:pt x="4788156" y="2002086"/>
                  </a:cubicBezTo>
                  <a:cubicBezTo>
                    <a:pt x="4771389" y="2025985"/>
                    <a:pt x="4755963" y="2050466"/>
                    <a:pt x="4745232" y="2077280"/>
                  </a:cubicBezTo>
                  <a:cubicBezTo>
                    <a:pt x="4733832" y="2072617"/>
                    <a:pt x="4738526" y="2063873"/>
                    <a:pt x="4738526" y="2056877"/>
                  </a:cubicBezTo>
                  <a:cubicBezTo>
                    <a:pt x="4738526" y="1921062"/>
                    <a:pt x="4738526" y="1784662"/>
                    <a:pt x="4738526" y="1648846"/>
                  </a:cubicBezTo>
                  <a:cubicBezTo>
                    <a:pt x="4738526" y="1502537"/>
                    <a:pt x="4737856" y="1356226"/>
                    <a:pt x="4738526" y="1210501"/>
                  </a:cubicBezTo>
                  <a:cubicBezTo>
                    <a:pt x="4739197" y="1139970"/>
                    <a:pt x="4661398" y="1071186"/>
                    <a:pt x="4576891" y="1075848"/>
                  </a:cubicBezTo>
                  <a:cubicBezTo>
                    <a:pt x="4511835" y="1070020"/>
                    <a:pt x="4422634" y="1116652"/>
                    <a:pt x="4411904" y="1200591"/>
                  </a:cubicBezTo>
                  <a:cubicBezTo>
                    <a:pt x="4409890" y="1204087"/>
                    <a:pt x="4410563" y="1207586"/>
                    <a:pt x="4410563" y="1211083"/>
                  </a:cubicBezTo>
                  <a:cubicBezTo>
                    <a:pt x="4410563" y="1402859"/>
                    <a:pt x="4410563" y="1595219"/>
                    <a:pt x="4410563" y="1786995"/>
                  </a:cubicBezTo>
                  <a:cubicBezTo>
                    <a:pt x="4410563" y="1786995"/>
                    <a:pt x="4411231" y="1787577"/>
                    <a:pt x="4411231" y="1787577"/>
                  </a:cubicBezTo>
                  <a:cubicBezTo>
                    <a:pt x="4410563" y="1787577"/>
                    <a:pt x="4409220" y="1787577"/>
                    <a:pt x="4408550" y="1787577"/>
                  </a:cubicBezTo>
                  <a:cubicBezTo>
                    <a:pt x="4408550" y="1779416"/>
                    <a:pt x="4409220" y="1770673"/>
                    <a:pt x="4409220" y="1762513"/>
                  </a:cubicBezTo>
                  <a:cubicBezTo>
                    <a:pt x="4409220" y="1583562"/>
                    <a:pt x="4409220" y="1404606"/>
                    <a:pt x="4409220" y="1225656"/>
                  </a:cubicBezTo>
                  <a:cubicBezTo>
                    <a:pt x="4409220" y="1217494"/>
                    <a:pt x="4409220" y="1208751"/>
                    <a:pt x="4408550" y="1200591"/>
                  </a:cubicBezTo>
                  <a:cubicBezTo>
                    <a:pt x="4402512" y="1207002"/>
                    <a:pt x="4405197" y="1214579"/>
                    <a:pt x="4405197" y="1221575"/>
                  </a:cubicBezTo>
                  <a:cubicBezTo>
                    <a:pt x="4405197" y="1289192"/>
                    <a:pt x="4405197" y="1356226"/>
                    <a:pt x="4405197" y="1423843"/>
                  </a:cubicBezTo>
                  <a:cubicBezTo>
                    <a:pt x="4405197" y="1538679"/>
                    <a:pt x="4405197" y="1652926"/>
                    <a:pt x="4405197" y="1767758"/>
                  </a:cubicBezTo>
                  <a:cubicBezTo>
                    <a:pt x="4405197" y="1784662"/>
                    <a:pt x="4405197" y="1785246"/>
                    <a:pt x="4387758" y="1785246"/>
                  </a:cubicBezTo>
                  <a:lnTo>
                    <a:pt x="4176908" y="1785246"/>
                  </a:lnTo>
                  <a:lnTo>
                    <a:pt x="4177402" y="1651098"/>
                  </a:lnTo>
                  <a:lnTo>
                    <a:pt x="3987168" y="1647507"/>
                  </a:lnTo>
                  <a:close/>
                </a:path>
              </a:pathLst>
            </a:custGeom>
            <a:solidFill>
              <a:schemeClr val="bg1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8B4D8DC-FA44-45FB-8BFB-D992B9DB3DEC}"/>
              </a:ext>
            </a:extLst>
          </p:cNvPr>
          <p:cNvSpPr txBox="1"/>
          <p:nvPr/>
        </p:nvSpPr>
        <p:spPr>
          <a:xfrm>
            <a:off x="1700798" y="3267810"/>
            <a:ext cx="2440340" cy="355348"/>
          </a:xfrm>
          <a:custGeom>
            <a:avLst/>
            <a:gdLst>
              <a:gd name="connsiteX0" fmla="*/ 1217399 w 4438231"/>
              <a:gd name="connsiteY0" fmla="*/ 148169 h 646270"/>
              <a:gd name="connsiteX1" fmla="*/ 1217399 w 4438231"/>
              <a:gd name="connsiteY1" fmla="*/ 496301 h 646270"/>
              <a:gd name="connsiteX2" fmla="*/ 1253957 w 4438231"/>
              <a:gd name="connsiteY2" fmla="*/ 496301 h 646270"/>
              <a:gd name="connsiteX3" fmla="*/ 1395216 w 4438231"/>
              <a:gd name="connsiteY3" fmla="*/ 433537 h 646270"/>
              <a:gd name="connsiteX4" fmla="*/ 1430872 w 4438231"/>
              <a:gd name="connsiteY4" fmla="*/ 322009 h 646270"/>
              <a:gd name="connsiteX5" fmla="*/ 1395216 w 4438231"/>
              <a:gd name="connsiteY5" fmla="*/ 210933 h 646270"/>
              <a:gd name="connsiteX6" fmla="*/ 1253957 w 4438231"/>
              <a:gd name="connsiteY6" fmla="*/ 148169 h 646270"/>
              <a:gd name="connsiteX7" fmla="*/ 3484816 w 4438231"/>
              <a:gd name="connsiteY7" fmla="*/ 136461 h 646270"/>
              <a:gd name="connsiteX8" fmla="*/ 3484816 w 4438231"/>
              <a:gd name="connsiteY8" fmla="*/ 289583 h 646270"/>
              <a:gd name="connsiteX9" fmla="*/ 3514647 w 4438231"/>
              <a:gd name="connsiteY9" fmla="*/ 289583 h 646270"/>
              <a:gd name="connsiteX10" fmla="*/ 3587415 w 4438231"/>
              <a:gd name="connsiteY10" fmla="*/ 268481 h 646270"/>
              <a:gd name="connsiteX11" fmla="*/ 3611369 w 4438231"/>
              <a:gd name="connsiteY11" fmla="*/ 212797 h 646270"/>
              <a:gd name="connsiteX12" fmla="*/ 3587415 w 4438231"/>
              <a:gd name="connsiteY12" fmla="*/ 157564 h 646270"/>
              <a:gd name="connsiteX13" fmla="*/ 3514647 w 4438231"/>
              <a:gd name="connsiteY13" fmla="*/ 136461 h 646270"/>
              <a:gd name="connsiteX14" fmla="*/ 3825741 w 4438231"/>
              <a:gd name="connsiteY14" fmla="*/ 14864 h 646270"/>
              <a:gd name="connsiteX15" fmla="*/ 4016693 w 4438231"/>
              <a:gd name="connsiteY15" fmla="*/ 14864 h 646270"/>
              <a:gd name="connsiteX16" fmla="*/ 4132887 w 4438231"/>
              <a:gd name="connsiteY16" fmla="*/ 182398 h 646270"/>
              <a:gd name="connsiteX17" fmla="*/ 4244577 w 4438231"/>
              <a:gd name="connsiteY17" fmla="*/ 14864 h 646270"/>
              <a:gd name="connsiteX18" fmla="*/ 4438231 w 4438231"/>
              <a:gd name="connsiteY18" fmla="*/ 14864 h 646270"/>
              <a:gd name="connsiteX19" fmla="*/ 4208098 w 4438231"/>
              <a:gd name="connsiteY19" fmla="*/ 334171 h 646270"/>
              <a:gd name="connsiteX20" fmla="*/ 4208098 w 4438231"/>
              <a:gd name="connsiteY20" fmla="*/ 629607 h 646270"/>
              <a:gd name="connsiteX21" fmla="*/ 4048218 w 4438231"/>
              <a:gd name="connsiteY21" fmla="*/ 629607 h 646270"/>
              <a:gd name="connsiteX22" fmla="*/ 4048218 w 4438231"/>
              <a:gd name="connsiteY22" fmla="*/ 334171 h 646270"/>
              <a:gd name="connsiteX23" fmla="*/ 3324939 w 4438231"/>
              <a:gd name="connsiteY23" fmla="*/ 14864 h 646270"/>
              <a:gd name="connsiteX24" fmla="*/ 3573538 w 4438231"/>
              <a:gd name="connsiteY24" fmla="*/ 14864 h 646270"/>
              <a:gd name="connsiteX25" fmla="*/ 3734768 w 4438231"/>
              <a:gd name="connsiteY25" fmla="*/ 80165 h 646270"/>
              <a:gd name="connsiteX26" fmla="*/ 3777103 w 4438231"/>
              <a:gd name="connsiteY26" fmla="*/ 204014 h 646270"/>
              <a:gd name="connsiteX27" fmla="*/ 3728463 w 4438231"/>
              <a:gd name="connsiteY27" fmla="*/ 334171 h 646270"/>
              <a:gd name="connsiteX28" fmla="*/ 3642893 w 4438231"/>
              <a:gd name="connsiteY28" fmla="*/ 377405 h 646270"/>
              <a:gd name="connsiteX29" fmla="*/ 3836099 w 4438231"/>
              <a:gd name="connsiteY29" fmla="*/ 629607 h 646270"/>
              <a:gd name="connsiteX30" fmla="*/ 3637490 w 4438231"/>
              <a:gd name="connsiteY30" fmla="*/ 629607 h 646270"/>
              <a:gd name="connsiteX31" fmla="*/ 3484816 w 4438231"/>
              <a:gd name="connsiteY31" fmla="*/ 393618 h 646270"/>
              <a:gd name="connsiteX32" fmla="*/ 3484816 w 4438231"/>
              <a:gd name="connsiteY32" fmla="*/ 629607 h 646270"/>
              <a:gd name="connsiteX33" fmla="*/ 3324939 w 4438231"/>
              <a:gd name="connsiteY33" fmla="*/ 629607 h 646270"/>
              <a:gd name="connsiteX34" fmla="*/ 2831294 w 4438231"/>
              <a:gd name="connsiteY34" fmla="*/ 14864 h 646270"/>
              <a:gd name="connsiteX35" fmla="*/ 3253732 w 4438231"/>
              <a:gd name="connsiteY35" fmla="*/ 14864 h 646270"/>
              <a:gd name="connsiteX36" fmla="*/ 3253732 w 4438231"/>
              <a:gd name="connsiteY36" fmla="*/ 148169 h 646270"/>
              <a:gd name="connsiteX37" fmla="*/ 3121325 w 4438231"/>
              <a:gd name="connsiteY37" fmla="*/ 148169 h 646270"/>
              <a:gd name="connsiteX38" fmla="*/ 3121325 w 4438231"/>
              <a:gd name="connsiteY38" fmla="*/ 629607 h 646270"/>
              <a:gd name="connsiteX39" fmla="*/ 2961448 w 4438231"/>
              <a:gd name="connsiteY39" fmla="*/ 629607 h 646270"/>
              <a:gd name="connsiteX40" fmla="*/ 2961448 w 4438231"/>
              <a:gd name="connsiteY40" fmla="*/ 148169 h 646270"/>
              <a:gd name="connsiteX41" fmla="*/ 2831294 w 4438231"/>
              <a:gd name="connsiteY41" fmla="*/ 148169 h 646270"/>
              <a:gd name="connsiteX42" fmla="*/ 1698036 w 4438231"/>
              <a:gd name="connsiteY42" fmla="*/ 14864 h 646270"/>
              <a:gd name="connsiteX43" fmla="*/ 1857913 w 4438231"/>
              <a:gd name="connsiteY43" fmla="*/ 14864 h 646270"/>
              <a:gd name="connsiteX44" fmla="*/ 1857913 w 4438231"/>
              <a:gd name="connsiteY44" fmla="*/ 347379 h 646270"/>
              <a:gd name="connsiteX45" fmla="*/ 1859265 w 4438231"/>
              <a:gd name="connsiteY45" fmla="*/ 407220 h 646270"/>
              <a:gd name="connsiteX46" fmla="*/ 1916460 w 4438231"/>
              <a:gd name="connsiteY46" fmla="*/ 494505 h 646270"/>
              <a:gd name="connsiteX47" fmla="*/ 1964197 w 4438231"/>
              <a:gd name="connsiteY47" fmla="*/ 504857 h 646270"/>
              <a:gd name="connsiteX48" fmla="*/ 2052468 w 4438231"/>
              <a:gd name="connsiteY48" fmla="*/ 463910 h 646270"/>
              <a:gd name="connsiteX49" fmla="*/ 2074537 w 4438231"/>
              <a:gd name="connsiteY49" fmla="*/ 347379 h 646270"/>
              <a:gd name="connsiteX50" fmla="*/ 2074537 w 4438231"/>
              <a:gd name="connsiteY50" fmla="*/ 14864 h 646270"/>
              <a:gd name="connsiteX51" fmla="*/ 2234415 w 4438231"/>
              <a:gd name="connsiteY51" fmla="*/ 14864 h 646270"/>
              <a:gd name="connsiteX52" fmla="*/ 2234415 w 4438231"/>
              <a:gd name="connsiteY52" fmla="*/ 369298 h 646270"/>
              <a:gd name="connsiteX53" fmla="*/ 2225409 w 4438231"/>
              <a:gd name="connsiteY53" fmla="*/ 463874 h 646270"/>
              <a:gd name="connsiteX54" fmla="*/ 2158754 w 4438231"/>
              <a:gd name="connsiteY54" fmla="*/ 574664 h 646270"/>
              <a:gd name="connsiteX55" fmla="*/ 1958795 w 4438231"/>
              <a:gd name="connsiteY55" fmla="*/ 645369 h 646270"/>
              <a:gd name="connsiteX56" fmla="*/ 1759734 w 4438231"/>
              <a:gd name="connsiteY56" fmla="*/ 573312 h 646270"/>
              <a:gd name="connsiteX57" fmla="*/ 1707944 w 4438231"/>
              <a:gd name="connsiteY57" fmla="*/ 478286 h 646270"/>
              <a:gd name="connsiteX58" fmla="*/ 1698036 w 4438231"/>
              <a:gd name="connsiteY58" fmla="*/ 369298 h 646270"/>
              <a:gd name="connsiteX59" fmla="*/ 1057522 w 4438231"/>
              <a:gd name="connsiteY59" fmla="*/ 14864 h 646270"/>
              <a:gd name="connsiteX60" fmla="*/ 1293511 w 4438231"/>
              <a:gd name="connsiteY60" fmla="*/ 14864 h 646270"/>
              <a:gd name="connsiteX61" fmla="*/ 1453840 w 4438231"/>
              <a:gd name="connsiteY61" fmla="*/ 63050 h 646270"/>
              <a:gd name="connsiteX62" fmla="*/ 1565079 w 4438231"/>
              <a:gd name="connsiteY62" fmla="*/ 188252 h 646270"/>
              <a:gd name="connsiteX63" fmla="*/ 1596604 w 4438231"/>
              <a:gd name="connsiteY63" fmla="*/ 322009 h 646270"/>
              <a:gd name="connsiteX64" fmla="*/ 1538732 w 4438231"/>
              <a:gd name="connsiteY64" fmla="*/ 499678 h 646270"/>
              <a:gd name="connsiteX65" fmla="*/ 1390789 w 4438231"/>
              <a:gd name="connsiteY65" fmla="*/ 612944 h 646270"/>
              <a:gd name="connsiteX66" fmla="*/ 1293511 w 4438231"/>
              <a:gd name="connsiteY66" fmla="*/ 629607 h 646270"/>
              <a:gd name="connsiteX67" fmla="*/ 1057522 w 4438231"/>
              <a:gd name="connsiteY67" fmla="*/ 629607 h 646270"/>
              <a:gd name="connsiteX68" fmla="*/ 294637 w 4438231"/>
              <a:gd name="connsiteY68" fmla="*/ 13238 h 646270"/>
              <a:gd name="connsiteX69" fmla="*/ 454515 w 4438231"/>
              <a:gd name="connsiteY69" fmla="*/ 13238 h 646270"/>
              <a:gd name="connsiteX70" fmla="*/ 748600 w 4438231"/>
              <a:gd name="connsiteY70" fmla="*/ 389290 h 646270"/>
              <a:gd name="connsiteX71" fmla="*/ 748600 w 4438231"/>
              <a:gd name="connsiteY71" fmla="*/ 13238 h 646270"/>
              <a:gd name="connsiteX72" fmla="*/ 908479 w 4438231"/>
              <a:gd name="connsiteY72" fmla="*/ 13238 h 646270"/>
              <a:gd name="connsiteX73" fmla="*/ 908479 w 4438231"/>
              <a:gd name="connsiteY73" fmla="*/ 627982 h 646270"/>
              <a:gd name="connsiteX74" fmla="*/ 748600 w 4438231"/>
              <a:gd name="connsiteY74" fmla="*/ 627982 h 646270"/>
              <a:gd name="connsiteX75" fmla="*/ 454515 w 4438231"/>
              <a:gd name="connsiteY75" fmla="*/ 251478 h 646270"/>
              <a:gd name="connsiteX76" fmla="*/ 454515 w 4438231"/>
              <a:gd name="connsiteY76" fmla="*/ 627982 h 646270"/>
              <a:gd name="connsiteX77" fmla="*/ 294637 w 4438231"/>
              <a:gd name="connsiteY77" fmla="*/ 627982 h 646270"/>
              <a:gd name="connsiteX78" fmla="*/ 0 w 4438231"/>
              <a:gd name="connsiteY78" fmla="*/ 13238 h 646270"/>
              <a:gd name="connsiteX79" fmla="*/ 159879 w 4438231"/>
              <a:gd name="connsiteY79" fmla="*/ 13238 h 646270"/>
              <a:gd name="connsiteX80" fmla="*/ 159879 w 4438231"/>
              <a:gd name="connsiteY80" fmla="*/ 627982 h 646270"/>
              <a:gd name="connsiteX81" fmla="*/ 0 w 4438231"/>
              <a:gd name="connsiteY81" fmla="*/ 627982 h 646270"/>
              <a:gd name="connsiteX82" fmla="*/ 2570434 w 4438231"/>
              <a:gd name="connsiteY82" fmla="*/ 0 h 646270"/>
              <a:gd name="connsiteX83" fmla="*/ 2765440 w 4438231"/>
              <a:gd name="connsiteY83" fmla="*/ 49991 h 646270"/>
              <a:gd name="connsiteX84" fmla="*/ 2701489 w 4438231"/>
              <a:gd name="connsiteY84" fmla="*/ 174291 h 646270"/>
              <a:gd name="connsiteX85" fmla="*/ 2595830 w 4438231"/>
              <a:gd name="connsiteY85" fmla="*/ 133309 h 646270"/>
              <a:gd name="connsiteX86" fmla="*/ 2549773 w 4438231"/>
              <a:gd name="connsiteY86" fmla="*/ 146417 h 646270"/>
              <a:gd name="connsiteX87" fmla="*/ 2526751 w 4438231"/>
              <a:gd name="connsiteY87" fmla="*/ 186197 h 646270"/>
              <a:gd name="connsiteX88" fmla="*/ 2556973 w 4438231"/>
              <a:gd name="connsiteY88" fmla="*/ 228228 h 646270"/>
              <a:gd name="connsiteX89" fmla="*/ 2638178 w 4438231"/>
              <a:gd name="connsiteY89" fmla="*/ 256255 h 646270"/>
              <a:gd name="connsiteX90" fmla="*/ 2759080 w 4438231"/>
              <a:gd name="connsiteY90" fmla="*/ 326598 h 646270"/>
              <a:gd name="connsiteX91" fmla="*/ 2790212 w 4438231"/>
              <a:gd name="connsiteY91" fmla="*/ 426239 h 646270"/>
              <a:gd name="connsiteX92" fmla="*/ 2653300 w 4438231"/>
              <a:gd name="connsiteY92" fmla="*/ 629586 h 646270"/>
              <a:gd name="connsiteX93" fmla="*/ 2550619 w 4438231"/>
              <a:gd name="connsiteY93" fmla="*/ 646270 h 646270"/>
              <a:gd name="connsiteX94" fmla="*/ 2336697 w 4438231"/>
              <a:gd name="connsiteY94" fmla="*/ 576465 h 646270"/>
              <a:gd name="connsiteX95" fmla="*/ 2405151 w 4438231"/>
              <a:gd name="connsiteY95" fmla="*/ 447660 h 646270"/>
              <a:gd name="connsiteX96" fmla="*/ 2546403 w 4438231"/>
              <a:gd name="connsiteY96" fmla="*/ 512964 h 646270"/>
              <a:gd name="connsiteX97" fmla="*/ 2599209 w 4438231"/>
              <a:gd name="connsiteY97" fmla="*/ 498404 h 646270"/>
              <a:gd name="connsiteX98" fmla="*/ 2624478 w 4438231"/>
              <a:gd name="connsiteY98" fmla="*/ 452004 h 646270"/>
              <a:gd name="connsiteX99" fmla="*/ 2596506 w 4438231"/>
              <a:gd name="connsiteY99" fmla="*/ 406508 h 646270"/>
              <a:gd name="connsiteX100" fmla="*/ 2526580 w 4438231"/>
              <a:gd name="connsiteY100" fmla="*/ 378754 h 646270"/>
              <a:gd name="connsiteX101" fmla="*/ 2451694 w 4438231"/>
              <a:gd name="connsiteY101" fmla="*/ 354465 h 646270"/>
              <a:gd name="connsiteX102" fmla="*/ 2410191 w 4438231"/>
              <a:gd name="connsiteY102" fmla="*/ 330171 h 646270"/>
              <a:gd name="connsiteX103" fmla="*/ 2361016 w 4438231"/>
              <a:gd name="connsiteY103" fmla="*/ 207821 h 646270"/>
              <a:gd name="connsiteX104" fmla="*/ 2411907 w 4438231"/>
              <a:gd name="connsiteY104" fmla="*/ 66127 h 646270"/>
              <a:gd name="connsiteX105" fmla="*/ 2570434 w 4438231"/>
              <a:gd name="connsiteY105" fmla="*/ 0 h 6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438231" h="646270">
                <a:moveTo>
                  <a:pt x="1217399" y="148169"/>
                </a:moveTo>
                <a:lnTo>
                  <a:pt x="1217399" y="496301"/>
                </a:lnTo>
                <a:lnTo>
                  <a:pt x="1253957" y="496301"/>
                </a:lnTo>
                <a:cubicBezTo>
                  <a:pt x="1316838" y="496301"/>
                  <a:pt x="1363925" y="475380"/>
                  <a:pt x="1395216" y="433537"/>
                </a:cubicBezTo>
                <a:cubicBezTo>
                  <a:pt x="1418986" y="401628"/>
                  <a:pt x="1430872" y="364452"/>
                  <a:pt x="1430872" y="322009"/>
                </a:cubicBezTo>
                <a:cubicBezTo>
                  <a:pt x="1430872" y="279568"/>
                  <a:pt x="1418986" y="242542"/>
                  <a:pt x="1395216" y="210933"/>
                </a:cubicBezTo>
                <a:cubicBezTo>
                  <a:pt x="1363625" y="169091"/>
                  <a:pt x="1316538" y="148169"/>
                  <a:pt x="1253957" y="148169"/>
                </a:cubicBezTo>
                <a:close/>
                <a:moveTo>
                  <a:pt x="3484816" y="136461"/>
                </a:moveTo>
                <a:lnTo>
                  <a:pt x="3484816" y="289583"/>
                </a:lnTo>
                <a:lnTo>
                  <a:pt x="3514647" y="289583"/>
                </a:lnTo>
                <a:cubicBezTo>
                  <a:pt x="3548395" y="289583"/>
                  <a:pt x="3572651" y="282550"/>
                  <a:pt x="3587415" y="268481"/>
                </a:cubicBezTo>
                <a:cubicBezTo>
                  <a:pt x="3603385" y="253209"/>
                  <a:pt x="3611369" y="234650"/>
                  <a:pt x="3611369" y="212797"/>
                </a:cubicBezTo>
                <a:cubicBezTo>
                  <a:pt x="3611369" y="190945"/>
                  <a:pt x="3603385" y="172534"/>
                  <a:pt x="3587415" y="157564"/>
                </a:cubicBezTo>
                <a:cubicBezTo>
                  <a:pt x="3572347" y="143495"/>
                  <a:pt x="3548091" y="136461"/>
                  <a:pt x="3514647" y="136461"/>
                </a:cubicBezTo>
                <a:close/>
                <a:moveTo>
                  <a:pt x="3825741" y="14864"/>
                </a:moveTo>
                <a:lnTo>
                  <a:pt x="4016693" y="14864"/>
                </a:lnTo>
                <a:lnTo>
                  <a:pt x="4132887" y="182398"/>
                </a:lnTo>
                <a:lnTo>
                  <a:pt x="4244577" y="14864"/>
                </a:lnTo>
                <a:lnTo>
                  <a:pt x="4438231" y="14864"/>
                </a:lnTo>
                <a:lnTo>
                  <a:pt x="4208098" y="334171"/>
                </a:lnTo>
                <a:lnTo>
                  <a:pt x="4208098" y="629607"/>
                </a:lnTo>
                <a:lnTo>
                  <a:pt x="4048218" y="629607"/>
                </a:lnTo>
                <a:lnTo>
                  <a:pt x="4048218" y="334171"/>
                </a:lnTo>
                <a:close/>
                <a:moveTo>
                  <a:pt x="3324939" y="14864"/>
                </a:moveTo>
                <a:lnTo>
                  <a:pt x="3573538" y="14864"/>
                </a:lnTo>
                <a:cubicBezTo>
                  <a:pt x="3646198" y="14864"/>
                  <a:pt x="3699939" y="36630"/>
                  <a:pt x="3734768" y="80165"/>
                </a:cubicBezTo>
                <a:cubicBezTo>
                  <a:pt x="3762990" y="115293"/>
                  <a:pt x="3777103" y="156577"/>
                  <a:pt x="3777103" y="204014"/>
                </a:cubicBezTo>
                <a:cubicBezTo>
                  <a:pt x="3777103" y="258358"/>
                  <a:pt x="3760890" y="301744"/>
                  <a:pt x="3728463" y="334171"/>
                </a:cubicBezTo>
                <a:cubicBezTo>
                  <a:pt x="3707747" y="354886"/>
                  <a:pt x="3679224" y="369298"/>
                  <a:pt x="3642893" y="377405"/>
                </a:cubicBezTo>
                <a:lnTo>
                  <a:pt x="3836099" y="629607"/>
                </a:lnTo>
                <a:lnTo>
                  <a:pt x="3637490" y="629607"/>
                </a:lnTo>
                <a:lnTo>
                  <a:pt x="3484816" y="393618"/>
                </a:lnTo>
                <a:lnTo>
                  <a:pt x="3484816" y="629607"/>
                </a:lnTo>
                <a:lnTo>
                  <a:pt x="3324939" y="629607"/>
                </a:lnTo>
                <a:close/>
                <a:moveTo>
                  <a:pt x="2831294" y="14864"/>
                </a:moveTo>
                <a:lnTo>
                  <a:pt x="3253732" y="14864"/>
                </a:lnTo>
                <a:lnTo>
                  <a:pt x="3253732" y="148169"/>
                </a:lnTo>
                <a:lnTo>
                  <a:pt x="3121325" y="148169"/>
                </a:lnTo>
                <a:lnTo>
                  <a:pt x="3121325" y="629607"/>
                </a:lnTo>
                <a:lnTo>
                  <a:pt x="2961448" y="629607"/>
                </a:lnTo>
                <a:lnTo>
                  <a:pt x="2961448" y="148169"/>
                </a:lnTo>
                <a:lnTo>
                  <a:pt x="2831294" y="148169"/>
                </a:lnTo>
                <a:close/>
                <a:moveTo>
                  <a:pt x="1698036" y="14864"/>
                </a:moveTo>
                <a:lnTo>
                  <a:pt x="1857913" y="14864"/>
                </a:lnTo>
                <a:lnTo>
                  <a:pt x="1857913" y="347379"/>
                </a:lnTo>
                <a:cubicBezTo>
                  <a:pt x="1857913" y="374071"/>
                  <a:pt x="1858364" y="394018"/>
                  <a:pt x="1859265" y="407220"/>
                </a:cubicBezTo>
                <a:cubicBezTo>
                  <a:pt x="1862267" y="448915"/>
                  <a:pt x="1881332" y="478011"/>
                  <a:pt x="1916460" y="494505"/>
                </a:cubicBezTo>
                <a:cubicBezTo>
                  <a:pt x="1930871" y="501406"/>
                  <a:pt x="1946784" y="504857"/>
                  <a:pt x="1964197" y="504857"/>
                </a:cubicBezTo>
                <a:cubicBezTo>
                  <a:pt x="2003230" y="504857"/>
                  <a:pt x="2032653" y="491207"/>
                  <a:pt x="2052468" y="463910"/>
                </a:cubicBezTo>
                <a:cubicBezTo>
                  <a:pt x="2067181" y="443812"/>
                  <a:pt x="2074537" y="404967"/>
                  <a:pt x="2074537" y="347379"/>
                </a:cubicBezTo>
                <a:lnTo>
                  <a:pt x="2074537" y="14864"/>
                </a:lnTo>
                <a:lnTo>
                  <a:pt x="2234415" y="14864"/>
                </a:lnTo>
                <a:lnTo>
                  <a:pt x="2234415" y="369298"/>
                </a:lnTo>
                <a:cubicBezTo>
                  <a:pt x="2234415" y="406228"/>
                  <a:pt x="2231413" y="437752"/>
                  <a:pt x="2225409" y="463874"/>
                </a:cubicBezTo>
                <a:cubicBezTo>
                  <a:pt x="2216101" y="504406"/>
                  <a:pt x="2193883" y="541337"/>
                  <a:pt x="2158754" y="574664"/>
                </a:cubicBezTo>
                <a:cubicBezTo>
                  <a:pt x="2108914" y="621801"/>
                  <a:pt x="2042261" y="645369"/>
                  <a:pt x="1958795" y="645369"/>
                </a:cubicBezTo>
                <a:cubicBezTo>
                  <a:pt x="1873826" y="645369"/>
                  <a:pt x="1807473" y="621350"/>
                  <a:pt x="1759734" y="573312"/>
                </a:cubicBezTo>
                <a:cubicBezTo>
                  <a:pt x="1734515" y="548091"/>
                  <a:pt x="1717250" y="516416"/>
                  <a:pt x="1707944" y="478286"/>
                </a:cubicBezTo>
                <a:cubicBezTo>
                  <a:pt x="1701338" y="451264"/>
                  <a:pt x="1698036" y="414934"/>
                  <a:pt x="1698036" y="369298"/>
                </a:cubicBezTo>
                <a:close/>
                <a:moveTo>
                  <a:pt x="1057522" y="14864"/>
                </a:moveTo>
                <a:lnTo>
                  <a:pt x="1293511" y="14864"/>
                </a:lnTo>
                <a:cubicBezTo>
                  <a:pt x="1351157" y="14864"/>
                  <a:pt x="1404601" y="30924"/>
                  <a:pt x="1453840" y="63050"/>
                </a:cubicBezTo>
                <a:cubicBezTo>
                  <a:pt x="1502179" y="94276"/>
                  <a:pt x="1539258" y="136011"/>
                  <a:pt x="1565079" y="188252"/>
                </a:cubicBezTo>
                <a:cubicBezTo>
                  <a:pt x="1586097" y="231486"/>
                  <a:pt x="1596604" y="276072"/>
                  <a:pt x="1596604" y="322009"/>
                </a:cubicBezTo>
                <a:cubicBezTo>
                  <a:pt x="1596604" y="385961"/>
                  <a:pt x="1577313" y="445185"/>
                  <a:pt x="1538732" y="499678"/>
                </a:cubicBezTo>
                <a:cubicBezTo>
                  <a:pt x="1500153" y="554171"/>
                  <a:pt x="1450836" y="591926"/>
                  <a:pt x="1390789" y="612944"/>
                </a:cubicBezTo>
                <a:cubicBezTo>
                  <a:pt x="1358964" y="624052"/>
                  <a:pt x="1326538" y="629607"/>
                  <a:pt x="1293511" y="629607"/>
                </a:cubicBezTo>
                <a:lnTo>
                  <a:pt x="1057522" y="629607"/>
                </a:lnTo>
                <a:close/>
                <a:moveTo>
                  <a:pt x="294637" y="13238"/>
                </a:moveTo>
                <a:lnTo>
                  <a:pt x="454515" y="13238"/>
                </a:lnTo>
                <a:lnTo>
                  <a:pt x="748600" y="389290"/>
                </a:lnTo>
                <a:lnTo>
                  <a:pt x="748600" y="13238"/>
                </a:lnTo>
                <a:lnTo>
                  <a:pt x="908479" y="13238"/>
                </a:lnTo>
                <a:lnTo>
                  <a:pt x="908479" y="627982"/>
                </a:lnTo>
                <a:lnTo>
                  <a:pt x="748600" y="627982"/>
                </a:lnTo>
                <a:lnTo>
                  <a:pt x="454515" y="251478"/>
                </a:lnTo>
                <a:lnTo>
                  <a:pt x="454515" y="627982"/>
                </a:lnTo>
                <a:lnTo>
                  <a:pt x="294637" y="627982"/>
                </a:lnTo>
                <a:close/>
                <a:moveTo>
                  <a:pt x="0" y="13238"/>
                </a:moveTo>
                <a:lnTo>
                  <a:pt x="159879" y="13238"/>
                </a:lnTo>
                <a:lnTo>
                  <a:pt x="159879" y="627982"/>
                </a:lnTo>
                <a:lnTo>
                  <a:pt x="0" y="627982"/>
                </a:lnTo>
                <a:close/>
                <a:moveTo>
                  <a:pt x="2570434" y="0"/>
                </a:moveTo>
                <a:cubicBezTo>
                  <a:pt x="2636788" y="0"/>
                  <a:pt x="2701790" y="16663"/>
                  <a:pt x="2765440" y="49991"/>
                </a:cubicBezTo>
                <a:lnTo>
                  <a:pt x="2701489" y="174291"/>
                </a:lnTo>
                <a:cubicBezTo>
                  <a:pt x="2666572" y="146968"/>
                  <a:pt x="2631352" y="133309"/>
                  <a:pt x="2595830" y="133309"/>
                </a:cubicBezTo>
                <a:cubicBezTo>
                  <a:pt x="2578675" y="133309"/>
                  <a:pt x="2563322" y="137678"/>
                  <a:pt x="2549773" y="146417"/>
                </a:cubicBezTo>
                <a:cubicBezTo>
                  <a:pt x="2534424" y="156363"/>
                  <a:pt x="2526751" y="169624"/>
                  <a:pt x="2526751" y="186197"/>
                </a:cubicBezTo>
                <a:cubicBezTo>
                  <a:pt x="2526751" y="202467"/>
                  <a:pt x="2536823" y="216477"/>
                  <a:pt x="2556973" y="228228"/>
                </a:cubicBezTo>
                <a:cubicBezTo>
                  <a:pt x="2565998" y="233657"/>
                  <a:pt x="2593069" y="242999"/>
                  <a:pt x="2638178" y="256255"/>
                </a:cubicBezTo>
                <a:cubicBezTo>
                  <a:pt x="2694723" y="272790"/>
                  <a:pt x="2735022" y="296237"/>
                  <a:pt x="2759080" y="326598"/>
                </a:cubicBezTo>
                <a:cubicBezTo>
                  <a:pt x="2779834" y="352448"/>
                  <a:pt x="2790212" y="385661"/>
                  <a:pt x="2790212" y="426239"/>
                </a:cubicBezTo>
                <a:cubicBezTo>
                  <a:pt x="2790212" y="530241"/>
                  <a:pt x="2744575" y="598023"/>
                  <a:pt x="2653300" y="629586"/>
                </a:cubicBezTo>
                <a:cubicBezTo>
                  <a:pt x="2621475" y="640709"/>
                  <a:pt x="2587247" y="646270"/>
                  <a:pt x="2550619" y="646270"/>
                </a:cubicBezTo>
                <a:cubicBezTo>
                  <a:pt x="2473756" y="646270"/>
                  <a:pt x="2402450" y="623003"/>
                  <a:pt x="2336697" y="576465"/>
                </a:cubicBezTo>
                <a:lnTo>
                  <a:pt x="2405151" y="447660"/>
                </a:lnTo>
                <a:cubicBezTo>
                  <a:pt x="2453288" y="491195"/>
                  <a:pt x="2500372" y="512964"/>
                  <a:pt x="2546403" y="512964"/>
                </a:cubicBezTo>
                <a:cubicBezTo>
                  <a:pt x="2567163" y="512964"/>
                  <a:pt x="2584764" y="508110"/>
                  <a:pt x="2599209" y="498404"/>
                </a:cubicBezTo>
                <a:cubicBezTo>
                  <a:pt x="2616055" y="487487"/>
                  <a:pt x="2624478" y="472021"/>
                  <a:pt x="2624478" y="452004"/>
                </a:cubicBezTo>
                <a:cubicBezTo>
                  <a:pt x="2624478" y="433804"/>
                  <a:pt x="2615154" y="418641"/>
                  <a:pt x="2596506" y="406508"/>
                </a:cubicBezTo>
                <a:cubicBezTo>
                  <a:pt x="2582672" y="397408"/>
                  <a:pt x="2559363" y="388157"/>
                  <a:pt x="2526580" y="378754"/>
                </a:cubicBezTo>
                <a:cubicBezTo>
                  <a:pt x="2486883" y="367060"/>
                  <a:pt x="2461921" y="358963"/>
                  <a:pt x="2451694" y="354465"/>
                </a:cubicBezTo>
                <a:cubicBezTo>
                  <a:pt x="2435452" y="347569"/>
                  <a:pt x="2421619" y="339470"/>
                  <a:pt x="2410191" y="330171"/>
                </a:cubicBezTo>
                <a:cubicBezTo>
                  <a:pt x="2377407" y="303183"/>
                  <a:pt x="2361016" y="262400"/>
                  <a:pt x="2361016" y="207821"/>
                </a:cubicBezTo>
                <a:cubicBezTo>
                  <a:pt x="2361016" y="150842"/>
                  <a:pt x="2377981" y="103609"/>
                  <a:pt x="2411907" y="66127"/>
                </a:cubicBezTo>
                <a:cubicBezTo>
                  <a:pt x="2451539" y="22042"/>
                  <a:pt x="2504382" y="0"/>
                  <a:pt x="2570434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EFE6713-0ED8-4071-A1CA-B921C19A8C7C}"/>
              </a:ext>
            </a:extLst>
          </p:cNvPr>
          <p:cNvGrpSpPr/>
          <p:nvPr/>
        </p:nvGrpSpPr>
        <p:grpSpPr>
          <a:xfrm>
            <a:off x="1700798" y="3789645"/>
            <a:ext cx="1064604" cy="463993"/>
            <a:chOff x="5715609" y="2581248"/>
            <a:chExt cx="1274355" cy="555410"/>
          </a:xfrm>
          <a:solidFill>
            <a:schemeClr val="bg1"/>
          </a:solidFill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264DBA4-2895-4C0D-8E94-C39FD8CF76BB}"/>
                </a:ext>
              </a:extLst>
            </p:cNvPr>
            <p:cNvSpPr txBox="1"/>
            <p:nvPr/>
          </p:nvSpPr>
          <p:spPr>
            <a:xfrm>
              <a:off x="5715609" y="2581248"/>
              <a:ext cx="653823" cy="555410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90F2F5C7-8ECC-4ECC-B610-75D1A1BB1324}"/>
                </a:ext>
              </a:extLst>
            </p:cNvPr>
            <p:cNvGrpSpPr/>
            <p:nvPr/>
          </p:nvGrpSpPr>
          <p:grpSpPr>
            <a:xfrm>
              <a:off x="6433482" y="2581248"/>
              <a:ext cx="556482" cy="555410"/>
              <a:chOff x="7167947" y="1624190"/>
              <a:chExt cx="2677920" cy="2672764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B58C613A-08EF-4669-BD65-FDD56CEFBE29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95981185-B17A-411A-817A-411B329380BA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=""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=""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=""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=""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50A04D2-3B19-40F2-8C3D-A4860753F897}"/>
              </a:ext>
            </a:extLst>
          </p:cNvPr>
          <p:cNvGrpSpPr/>
          <p:nvPr/>
        </p:nvGrpSpPr>
        <p:grpSpPr>
          <a:xfrm>
            <a:off x="5827554" y="767795"/>
            <a:ext cx="3861193" cy="4611122"/>
            <a:chOff x="4406505" y="1014865"/>
            <a:chExt cx="3861193" cy="4611122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E89CEC1-DC81-41AF-A969-ED5E962DA9E8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E000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rgbClr val="FFE00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FE000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rgbClr val="FFE000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rgbClr val="FFE00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FE0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FC220B3-0098-4205-A625-3CCC838CD0D1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FFE000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rgbClr val="FFE000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2071914" y="645312"/>
            <a:ext cx="306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>
                <a:solidFill>
                  <a:srgbClr val="FFE000"/>
                </a:solidFill>
                <a:latin typeface="+mj-lt"/>
                <a:cs typeface="Arial" pitchFamily="34" charset="0"/>
              </a:rPr>
              <a:t>Infographic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=""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3335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Columns Infographic Style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1CCD08D2-F32F-4AFF-A5C3-2F073F3B3FF6}"/>
              </a:ext>
            </a:extLst>
          </p:cNvPr>
          <p:cNvGrpSpPr/>
          <p:nvPr/>
        </p:nvGrpSpPr>
        <p:grpSpPr>
          <a:xfrm>
            <a:off x="1230958" y="996600"/>
            <a:ext cx="1149481" cy="1371962"/>
            <a:chOff x="3570" y="619306"/>
            <a:chExt cx="4703649" cy="5614032"/>
          </a:xfrm>
          <a:solidFill>
            <a:srgbClr val="FFE000"/>
          </a:solidFill>
        </p:grpSpPr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EFC83E5F-F5E9-434E-881A-24B02283DC2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0ADF028D-C418-4FE6-B3F5-33DF9B18A04D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FC717630-4C10-47CD-8F63-332C3BCFD29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4804D2B9-9416-4CE4-A1D7-7997C4DF27F7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A70EC867-3C23-4F8D-9DE7-4768998DB85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Rounded Rectangle 25">
            <a:extLst>
              <a:ext uri="{FF2B5EF4-FFF2-40B4-BE49-F238E27FC236}">
                <a16:creationId xmlns="" xmlns:a16="http://schemas.microsoft.com/office/drawing/2014/main" id="{23E6B018-4B09-40A0-A60A-0EF75841E294}"/>
              </a:ext>
            </a:extLst>
          </p:cNvPr>
          <p:cNvSpPr/>
          <p:nvPr/>
        </p:nvSpPr>
        <p:spPr>
          <a:xfrm>
            <a:off x="6809499" y="1550282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F605E8E0-5B40-48D1-97F8-D754DC4C9D54}"/>
              </a:ext>
            </a:extLst>
          </p:cNvPr>
          <p:cNvSpPr txBox="1"/>
          <p:nvPr/>
        </p:nvSpPr>
        <p:spPr>
          <a:xfrm>
            <a:off x="2523333" y="1157529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D52342A0-95E5-4412-80F8-F22DA08FE5C8}"/>
              </a:ext>
            </a:extLst>
          </p:cNvPr>
          <p:cNvSpPr txBox="1"/>
          <p:nvPr/>
        </p:nvSpPr>
        <p:spPr>
          <a:xfrm>
            <a:off x="862555" y="2479865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BCD92F65-3098-4A3E-82F1-9AB41B812390}"/>
              </a:ext>
            </a:extLst>
          </p:cNvPr>
          <p:cNvSpPr txBox="1"/>
          <p:nvPr/>
        </p:nvSpPr>
        <p:spPr>
          <a:xfrm>
            <a:off x="8037021" y="1148600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06386D1C-0E4D-4DB1-B086-C190E07B92F8}"/>
              </a:ext>
            </a:extLst>
          </p:cNvPr>
          <p:cNvSpPr txBox="1"/>
          <p:nvPr/>
        </p:nvSpPr>
        <p:spPr>
          <a:xfrm>
            <a:off x="6376243" y="2470936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729878B7-81F0-44F6-ACD5-3FCCA57C1F96}"/>
              </a:ext>
            </a:extLst>
          </p:cNvPr>
          <p:cNvSpPr txBox="1"/>
          <p:nvPr/>
        </p:nvSpPr>
        <p:spPr>
          <a:xfrm>
            <a:off x="6376243" y="3812850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D68C9E16-6D85-4D65-9427-A4ABD2769582}"/>
              </a:ext>
            </a:extLst>
          </p:cNvPr>
          <p:cNvSpPr txBox="1"/>
          <p:nvPr/>
        </p:nvSpPr>
        <p:spPr>
          <a:xfrm>
            <a:off x="6376243" y="5135186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F9FA5281-B1C9-4EBC-8D73-0CEC13FE4DD0}"/>
              </a:ext>
            </a:extLst>
          </p:cNvPr>
          <p:cNvSpPr txBox="1"/>
          <p:nvPr/>
        </p:nvSpPr>
        <p:spPr>
          <a:xfrm>
            <a:off x="858735" y="380777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8FA4289A-332E-4890-86CF-741871D7B089}"/>
              </a:ext>
            </a:extLst>
          </p:cNvPr>
          <p:cNvSpPr txBox="1"/>
          <p:nvPr/>
        </p:nvSpPr>
        <p:spPr>
          <a:xfrm>
            <a:off x="858735" y="513011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344988" y="3638550"/>
            <a:ext cx="11033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479925" y="3590925"/>
            <a:ext cx="812800" cy="942975"/>
          </a:xfrm>
          <a:custGeom>
            <a:avLst/>
            <a:gdLst>
              <a:gd name="T0" fmla="*/ 53 w 84"/>
              <a:gd name="T1" fmla="*/ 90 h 98"/>
              <a:gd name="T2" fmla="*/ 50 w 84"/>
              <a:gd name="T3" fmla="*/ 94 h 98"/>
              <a:gd name="T4" fmla="*/ 47 w 84"/>
              <a:gd name="T5" fmla="*/ 89 h 98"/>
              <a:gd name="T6" fmla="*/ 35 w 84"/>
              <a:gd name="T7" fmla="*/ 91 h 98"/>
              <a:gd name="T8" fmla="*/ 34 w 84"/>
              <a:gd name="T9" fmla="*/ 91 h 98"/>
              <a:gd name="T10" fmla="*/ 28 w 84"/>
              <a:gd name="T11" fmla="*/ 95 h 98"/>
              <a:gd name="T12" fmla="*/ 27 w 84"/>
              <a:gd name="T13" fmla="*/ 88 h 98"/>
              <a:gd name="T14" fmla="*/ 22 w 84"/>
              <a:gd name="T15" fmla="*/ 80 h 98"/>
              <a:gd name="T16" fmla="*/ 13 w 84"/>
              <a:gd name="T17" fmla="*/ 78 h 98"/>
              <a:gd name="T18" fmla="*/ 8 w 84"/>
              <a:gd name="T19" fmla="*/ 66 h 98"/>
              <a:gd name="T20" fmla="*/ 10 w 84"/>
              <a:gd name="T21" fmla="*/ 57 h 98"/>
              <a:gd name="T22" fmla="*/ 8 w 84"/>
              <a:gd name="T23" fmla="*/ 51 h 98"/>
              <a:gd name="T24" fmla="*/ 32 w 84"/>
              <a:gd name="T25" fmla="*/ 6 h 98"/>
              <a:gd name="T26" fmla="*/ 81 w 84"/>
              <a:gd name="T27" fmla="*/ 34 h 98"/>
              <a:gd name="T28" fmla="*/ 77 w 84"/>
              <a:gd name="T29" fmla="*/ 62 h 98"/>
              <a:gd name="T30" fmla="*/ 76 w 84"/>
              <a:gd name="T31" fmla="*/ 69 h 98"/>
              <a:gd name="T32" fmla="*/ 71 w 84"/>
              <a:gd name="T33" fmla="*/ 78 h 98"/>
              <a:gd name="T34" fmla="*/ 62 w 84"/>
              <a:gd name="T35" fmla="*/ 89 h 98"/>
              <a:gd name="T36" fmla="*/ 58 w 84"/>
              <a:gd name="T37" fmla="*/ 94 h 98"/>
              <a:gd name="T38" fmla="*/ 53 w 84"/>
              <a:gd name="T39" fmla="*/ 90 h 98"/>
              <a:gd name="T40" fmla="*/ 30 w 84"/>
              <a:gd name="T41" fmla="*/ 48 h 98"/>
              <a:gd name="T42" fmla="*/ 15 w 84"/>
              <a:gd name="T43" fmla="*/ 58 h 98"/>
              <a:gd name="T44" fmla="*/ 29 w 84"/>
              <a:gd name="T45" fmla="*/ 68 h 98"/>
              <a:gd name="T46" fmla="*/ 40 w 84"/>
              <a:gd name="T47" fmla="*/ 55 h 98"/>
              <a:gd name="T48" fmla="*/ 30 w 84"/>
              <a:gd name="T49" fmla="*/ 48 h 98"/>
              <a:gd name="T50" fmla="*/ 61 w 84"/>
              <a:gd name="T51" fmla="*/ 67 h 98"/>
              <a:gd name="T52" fmla="*/ 72 w 84"/>
              <a:gd name="T53" fmla="*/ 56 h 98"/>
              <a:gd name="T54" fmla="*/ 60 w 84"/>
              <a:gd name="T55" fmla="*/ 46 h 98"/>
              <a:gd name="T56" fmla="*/ 48 w 84"/>
              <a:gd name="T57" fmla="*/ 57 h 98"/>
              <a:gd name="T58" fmla="*/ 61 w 84"/>
              <a:gd name="T59" fmla="*/ 67 h 98"/>
              <a:gd name="T60" fmla="*/ 51 w 84"/>
              <a:gd name="T61" fmla="*/ 79 h 98"/>
              <a:gd name="T62" fmla="*/ 44 w 84"/>
              <a:gd name="T63" fmla="*/ 66 h 98"/>
              <a:gd name="T64" fmla="*/ 40 w 84"/>
              <a:gd name="T65" fmla="*/ 65 h 98"/>
              <a:gd name="T66" fmla="*/ 40 w 84"/>
              <a:gd name="T67" fmla="*/ 80 h 98"/>
              <a:gd name="T68" fmla="*/ 51 w 84"/>
              <a:gd name="T69" fmla="*/ 7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98">
                <a:moveTo>
                  <a:pt x="53" y="90"/>
                </a:moveTo>
                <a:cubicBezTo>
                  <a:pt x="52" y="91"/>
                  <a:pt x="52" y="92"/>
                  <a:pt x="50" y="94"/>
                </a:cubicBezTo>
                <a:cubicBezTo>
                  <a:pt x="49" y="92"/>
                  <a:pt x="48" y="90"/>
                  <a:pt x="47" y="89"/>
                </a:cubicBezTo>
                <a:cubicBezTo>
                  <a:pt x="43" y="93"/>
                  <a:pt x="40" y="98"/>
                  <a:pt x="35" y="91"/>
                </a:cubicBezTo>
                <a:cubicBezTo>
                  <a:pt x="35" y="91"/>
                  <a:pt x="34" y="91"/>
                  <a:pt x="34" y="91"/>
                </a:cubicBezTo>
                <a:cubicBezTo>
                  <a:pt x="32" y="92"/>
                  <a:pt x="30" y="94"/>
                  <a:pt x="28" y="95"/>
                </a:cubicBezTo>
                <a:cubicBezTo>
                  <a:pt x="27" y="92"/>
                  <a:pt x="27" y="90"/>
                  <a:pt x="27" y="88"/>
                </a:cubicBezTo>
                <a:cubicBezTo>
                  <a:pt x="28" y="83"/>
                  <a:pt x="26" y="81"/>
                  <a:pt x="22" y="80"/>
                </a:cubicBezTo>
                <a:cubicBezTo>
                  <a:pt x="19" y="79"/>
                  <a:pt x="16" y="79"/>
                  <a:pt x="13" y="78"/>
                </a:cubicBezTo>
                <a:cubicBezTo>
                  <a:pt x="7" y="76"/>
                  <a:pt x="6" y="71"/>
                  <a:pt x="8" y="66"/>
                </a:cubicBezTo>
                <a:cubicBezTo>
                  <a:pt x="10" y="63"/>
                  <a:pt x="10" y="60"/>
                  <a:pt x="10" y="57"/>
                </a:cubicBezTo>
                <a:cubicBezTo>
                  <a:pt x="10" y="55"/>
                  <a:pt x="8" y="53"/>
                  <a:pt x="8" y="51"/>
                </a:cubicBezTo>
                <a:cubicBezTo>
                  <a:pt x="0" y="30"/>
                  <a:pt x="10" y="11"/>
                  <a:pt x="32" y="6"/>
                </a:cubicBezTo>
                <a:cubicBezTo>
                  <a:pt x="55" y="0"/>
                  <a:pt x="76" y="12"/>
                  <a:pt x="81" y="34"/>
                </a:cubicBezTo>
                <a:cubicBezTo>
                  <a:pt x="84" y="44"/>
                  <a:pt x="80" y="53"/>
                  <a:pt x="77" y="62"/>
                </a:cubicBezTo>
                <a:cubicBezTo>
                  <a:pt x="77" y="64"/>
                  <a:pt x="76" y="67"/>
                  <a:pt x="76" y="69"/>
                </a:cubicBezTo>
                <a:cubicBezTo>
                  <a:pt x="77" y="74"/>
                  <a:pt x="76" y="77"/>
                  <a:pt x="71" y="78"/>
                </a:cubicBezTo>
                <a:cubicBezTo>
                  <a:pt x="66" y="80"/>
                  <a:pt x="61" y="82"/>
                  <a:pt x="62" y="89"/>
                </a:cubicBezTo>
                <a:cubicBezTo>
                  <a:pt x="62" y="91"/>
                  <a:pt x="59" y="93"/>
                  <a:pt x="58" y="94"/>
                </a:cubicBezTo>
                <a:cubicBezTo>
                  <a:pt x="57" y="94"/>
                  <a:pt x="55" y="92"/>
                  <a:pt x="53" y="90"/>
                </a:cubicBezTo>
                <a:close/>
                <a:moveTo>
                  <a:pt x="30" y="48"/>
                </a:moveTo>
                <a:cubicBezTo>
                  <a:pt x="21" y="48"/>
                  <a:pt x="15" y="52"/>
                  <a:pt x="15" y="58"/>
                </a:cubicBezTo>
                <a:cubicBezTo>
                  <a:pt x="15" y="63"/>
                  <a:pt x="22" y="68"/>
                  <a:pt x="29" y="68"/>
                </a:cubicBezTo>
                <a:cubicBezTo>
                  <a:pt x="35" y="68"/>
                  <a:pt x="40" y="62"/>
                  <a:pt x="40" y="55"/>
                </a:cubicBezTo>
                <a:cubicBezTo>
                  <a:pt x="40" y="50"/>
                  <a:pt x="37" y="48"/>
                  <a:pt x="30" y="48"/>
                </a:cubicBezTo>
                <a:close/>
                <a:moveTo>
                  <a:pt x="61" y="67"/>
                </a:moveTo>
                <a:cubicBezTo>
                  <a:pt x="67" y="67"/>
                  <a:pt x="72" y="62"/>
                  <a:pt x="72" y="56"/>
                </a:cubicBezTo>
                <a:cubicBezTo>
                  <a:pt x="72" y="50"/>
                  <a:pt x="68" y="46"/>
                  <a:pt x="60" y="46"/>
                </a:cubicBezTo>
                <a:cubicBezTo>
                  <a:pt x="53" y="46"/>
                  <a:pt x="48" y="50"/>
                  <a:pt x="48" y="57"/>
                </a:cubicBezTo>
                <a:cubicBezTo>
                  <a:pt x="48" y="63"/>
                  <a:pt x="53" y="66"/>
                  <a:pt x="61" y="67"/>
                </a:cubicBezTo>
                <a:close/>
                <a:moveTo>
                  <a:pt x="51" y="79"/>
                </a:moveTo>
                <a:cubicBezTo>
                  <a:pt x="49" y="74"/>
                  <a:pt x="47" y="70"/>
                  <a:pt x="44" y="66"/>
                </a:cubicBezTo>
                <a:cubicBezTo>
                  <a:pt x="44" y="65"/>
                  <a:pt x="41" y="64"/>
                  <a:pt x="40" y="65"/>
                </a:cubicBezTo>
                <a:cubicBezTo>
                  <a:pt x="36" y="68"/>
                  <a:pt x="35" y="75"/>
                  <a:pt x="40" y="80"/>
                </a:cubicBezTo>
                <a:cubicBezTo>
                  <a:pt x="43" y="73"/>
                  <a:pt x="46" y="81"/>
                  <a:pt x="51" y="7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44988" y="4370388"/>
            <a:ext cx="1093787" cy="665163"/>
          </a:xfrm>
          <a:custGeom>
            <a:avLst/>
            <a:gdLst>
              <a:gd name="T0" fmla="*/ 71 w 113"/>
              <a:gd name="T1" fmla="*/ 37 h 69"/>
              <a:gd name="T2" fmla="*/ 94 w 113"/>
              <a:gd name="T3" fmla="*/ 48 h 69"/>
              <a:gd name="T4" fmla="*/ 100 w 113"/>
              <a:gd name="T5" fmla="*/ 47 h 69"/>
              <a:gd name="T6" fmla="*/ 107 w 113"/>
              <a:gd name="T7" fmla="*/ 45 h 69"/>
              <a:gd name="T8" fmla="*/ 113 w 113"/>
              <a:gd name="T9" fmla="*/ 48 h 69"/>
              <a:gd name="T10" fmla="*/ 111 w 113"/>
              <a:gd name="T11" fmla="*/ 53 h 69"/>
              <a:gd name="T12" fmla="*/ 108 w 113"/>
              <a:gd name="T13" fmla="*/ 62 h 69"/>
              <a:gd name="T14" fmla="*/ 104 w 113"/>
              <a:gd name="T15" fmla="*/ 69 h 69"/>
              <a:gd name="T16" fmla="*/ 96 w 113"/>
              <a:gd name="T17" fmla="*/ 64 h 69"/>
              <a:gd name="T18" fmla="*/ 88 w 113"/>
              <a:gd name="T19" fmla="*/ 57 h 69"/>
              <a:gd name="T20" fmla="*/ 60 w 113"/>
              <a:gd name="T21" fmla="*/ 44 h 69"/>
              <a:gd name="T22" fmla="*/ 53 w 113"/>
              <a:gd name="T23" fmla="*/ 44 h 69"/>
              <a:gd name="T24" fmla="*/ 25 w 113"/>
              <a:gd name="T25" fmla="*/ 57 h 69"/>
              <a:gd name="T26" fmla="*/ 17 w 113"/>
              <a:gd name="T27" fmla="*/ 64 h 69"/>
              <a:gd name="T28" fmla="*/ 10 w 113"/>
              <a:gd name="T29" fmla="*/ 69 h 69"/>
              <a:gd name="T30" fmla="*/ 5 w 113"/>
              <a:gd name="T31" fmla="*/ 62 h 69"/>
              <a:gd name="T32" fmla="*/ 2 w 113"/>
              <a:gd name="T33" fmla="*/ 53 h 69"/>
              <a:gd name="T34" fmla="*/ 6 w 113"/>
              <a:gd name="T35" fmla="*/ 45 h 69"/>
              <a:gd name="T36" fmla="*/ 10 w 113"/>
              <a:gd name="T37" fmla="*/ 46 h 69"/>
              <a:gd name="T38" fmla="*/ 24 w 113"/>
              <a:gd name="T39" fmla="*/ 46 h 69"/>
              <a:gd name="T40" fmla="*/ 43 w 113"/>
              <a:gd name="T41" fmla="*/ 37 h 69"/>
              <a:gd name="T42" fmla="*/ 18 w 113"/>
              <a:gd name="T43" fmla="*/ 27 h 69"/>
              <a:gd name="T44" fmla="*/ 9 w 113"/>
              <a:gd name="T45" fmla="*/ 27 h 69"/>
              <a:gd name="T46" fmla="*/ 1 w 113"/>
              <a:gd name="T47" fmla="*/ 25 h 69"/>
              <a:gd name="T48" fmla="*/ 2 w 113"/>
              <a:gd name="T49" fmla="*/ 17 h 69"/>
              <a:gd name="T50" fmla="*/ 4 w 113"/>
              <a:gd name="T51" fmla="*/ 8 h 69"/>
              <a:gd name="T52" fmla="*/ 6 w 113"/>
              <a:gd name="T53" fmla="*/ 1 h 69"/>
              <a:gd name="T54" fmla="*/ 15 w 113"/>
              <a:gd name="T55" fmla="*/ 3 h 69"/>
              <a:gd name="T56" fmla="*/ 17 w 113"/>
              <a:gd name="T57" fmla="*/ 5 h 69"/>
              <a:gd name="T58" fmla="*/ 30 w 113"/>
              <a:gd name="T59" fmla="*/ 18 h 69"/>
              <a:gd name="T60" fmla="*/ 53 w 113"/>
              <a:gd name="T61" fmla="*/ 29 h 69"/>
              <a:gd name="T62" fmla="*/ 59 w 113"/>
              <a:gd name="T63" fmla="*/ 29 h 69"/>
              <a:gd name="T64" fmla="*/ 90 w 113"/>
              <a:gd name="T65" fmla="*/ 13 h 69"/>
              <a:gd name="T66" fmla="*/ 95 w 113"/>
              <a:gd name="T67" fmla="*/ 8 h 69"/>
              <a:gd name="T68" fmla="*/ 99 w 113"/>
              <a:gd name="T69" fmla="*/ 3 h 69"/>
              <a:gd name="T70" fmla="*/ 107 w 113"/>
              <a:gd name="T71" fmla="*/ 1 h 69"/>
              <a:gd name="T72" fmla="*/ 110 w 113"/>
              <a:gd name="T73" fmla="*/ 8 h 69"/>
              <a:gd name="T74" fmla="*/ 112 w 113"/>
              <a:gd name="T75" fmla="*/ 18 h 69"/>
              <a:gd name="T76" fmla="*/ 112 w 113"/>
              <a:gd name="T77" fmla="*/ 24 h 69"/>
              <a:gd name="T78" fmla="*/ 106 w 113"/>
              <a:gd name="T79" fmla="*/ 27 h 69"/>
              <a:gd name="T80" fmla="*/ 71 w 113"/>
              <a:gd name="T81" fmla="*/ 36 h 69"/>
              <a:gd name="T82" fmla="*/ 71 w 113"/>
              <a:gd name="T83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" h="69">
                <a:moveTo>
                  <a:pt x="71" y="37"/>
                </a:moveTo>
                <a:cubicBezTo>
                  <a:pt x="79" y="41"/>
                  <a:pt x="87" y="44"/>
                  <a:pt x="94" y="48"/>
                </a:cubicBezTo>
                <a:cubicBezTo>
                  <a:pt x="96" y="48"/>
                  <a:pt x="98" y="48"/>
                  <a:pt x="100" y="47"/>
                </a:cubicBezTo>
                <a:cubicBezTo>
                  <a:pt x="102" y="47"/>
                  <a:pt x="104" y="45"/>
                  <a:pt x="107" y="45"/>
                </a:cubicBezTo>
                <a:cubicBezTo>
                  <a:pt x="109" y="45"/>
                  <a:pt x="111" y="47"/>
                  <a:pt x="113" y="48"/>
                </a:cubicBezTo>
                <a:cubicBezTo>
                  <a:pt x="113" y="49"/>
                  <a:pt x="111" y="51"/>
                  <a:pt x="111" y="53"/>
                </a:cubicBezTo>
                <a:cubicBezTo>
                  <a:pt x="110" y="56"/>
                  <a:pt x="109" y="59"/>
                  <a:pt x="108" y="62"/>
                </a:cubicBezTo>
                <a:cubicBezTo>
                  <a:pt x="107" y="64"/>
                  <a:pt x="105" y="67"/>
                  <a:pt x="104" y="69"/>
                </a:cubicBezTo>
                <a:cubicBezTo>
                  <a:pt x="101" y="68"/>
                  <a:pt x="98" y="67"/>
                  <a:pt x="96" y="64"/>
                </a:cubicBezTo>
                <a:cubicBezTo>
                  <a:pt x="94" y="61"/>
                  <a:pt x="91" y="59"/>
                  <a:pt x="88" y="57"/>
                </a:cubicBezTo>
                <a:cubicBezTo>
                  <a:pt x="78" y="53"/>
                  <a:pt x="69" y="48"/>
                  <a:pt x="60" y="44"/>
                </a:cubicBezTo>
                <a:cubicBezTo>
                  <a:pt x="58" y="44"/>
                  <a:pt x="55" y="44"/>
                  <a:pt x="53" y="44"/>
                </a:cubicBezTo>
                <a:cubicBezTo>
                  <a:pt x="44" y="48"/>
                  <a:pt x="34" y="53"/>
                  <a:pt x="25" y="57"/>
                </a:cubicBezTo>
                <a:cubicBezTo>
                  <a:pt x="22" y="59"/>
                  <a:pt x="20" y="62"/>
                  <a:pt x="17" y="64"/>
                </a:cubicBezTo>
                <a:cubicBezTo>
                  <a:pt x="15" y="66"/>
                  <a:pt x="12" y="68"/>
                  <a:pt x="10" y="69"/>
                </a:cubicBezTo>
                <a:cubicBezTo>
                  <a:pt x="8" y="67"/>
                  <a:pt x="6" y="65"/>
                  <a:pt x="5" y="62"/>
                </a:cubicBezTo>
                <a:cubicBezTo>
                  <a:pt x="4" y="59"/>
                  <a:pt x="4" y="56"/>
                  <a:pt x="2" y="53"/>
                </a:cubicBezTo>
                <a:cubicBezTo>
                  <a:pt x="0" y="49"/>
                  <a:pt x="1" y="46"/>
                  <a:pt x="6" y="45"/>
                </a:cubicBezTo>
                <a:cubicBezTo>
                  <a:pt x="7" y="45"/>
                  <a:pt x="9" y="45"/>
                  <a:pt x="10" y="46"/>
                </a:cubicBezTo>
                <a:cubicBezTo>
                  <a:pt x="15" y="50"/>
                  <a:pt x="19" y="48"/>
                  <a:pt x="24" y="46"/>
                </a:cubicBezTo>
                <a:cubicBezTo>
                  <a:pt x="30" y="43"/>
                  <a:pt x="36" y="40"/>
                  <a:pt x="43" y="37"/>
                </a:cubicBezTo>
                <a:cubicBezTo>
                  <a:pt x="34" y="33"/>
                  <a:pt x="26" y="29"/>
                  <a:pt x="18" y="27"/>
                </a:cubicBezTo>
                <a:cubicBezTo>
                  <a:pt x="16" y="26"/>
                  <a:pt x="12" y="27"/>
                  <a:pt x="9" y="27"/>
                </a:cubicBezTo>
                <a:cubicBezTo>
                  <a:pt x="6" y="27"/>
                  <a:pt x="3" y="26"/>
                  <a:pt x="1" y="25"/>
                </a:cubicBezTo>
                <a:cubicBezTo>
                  <a:pt x="0" y="23"/>
                  <a:pt x="2" y="20"/>
                  <a:pt x="2" y="17"/>
                </a:cubicBezTo>
                <a:cubicBezTo>
                  <a:pt x="3" y="14"/>
                  <a:pt x="3" y="11"/>
                  <a:pt x="4" y="8"/>
                </a:cubicBezTo>
                <a:cubicBezTo>
                  <a:pt x="4" y="5"/>
                  <a:pt x="5" y="1"/>
                  <a:pt x="6" y="1"/>
                </a:cubicBezTo>
                <a:cubicBezTo>
                  <a:pt x="9" y="0"/>
                  <a:pt x="12" y="2"/>
                  <a:pt x="15" y="3"/>
                </a:cubicBezTo>
                <a:cubicBezTo>
                  <a:pt x="16" y="3"/>
                  <a:pt x="17" y="4"/>
                  <a:pt x="17" y="5"/>
                </a:cubicBezTo>
                <a:cubicBezTo>
                  <a:pt x="18" y="13"/>
                  <a:pt x="25" y="15"/>
                  <a:pt x="30" y="18"/>
                </a:cubicBezTo>
                <a:cubicBezTo>
                  <a:pt x="38" y="21"/>
                  <a:pt x="46" y="25"/>
                  <a:pt x="53" y="29"/>
                </a:cubicBezTo>
                <a:cubicBezTo>
                  <a:pt x="55" y="29"/>
                  <a:pt x="58" y="30"/>
                  <a:pt x="59" y="29"/>
                </a:cubicBezTo>
                <a:cubicBezTo>
                  <a:pt x="70" y="24"/>
                  <a:pt x="80" y="19"/>
                  <a:pt x="90" y="13"/>
                </a:cubicBezTo>
                <a:cubicBezTo>
                  <a:pt x="92" y="12"/>
                  <a:pt x="94" y="10"/>
                  <a:pt x="95" y="8"/>
                </a:cubicBezTo>
                <a:cubicBezTo>
                  <a:pt x="96" y="6"/>
                  <a:pt x="97" y="4"/>
                  <a:pt x="99" y="3"/>
                </a:cubicBezTo>
                <a:cubicBezTo>
                  <a:pt x="101" y="1"/>
                  <a:pt x="105" y="0"/>
                  <a:pt x="107" y="1"/>
                </a:cubicBezTo>
                <a:cubicBezTo>
                  <a:pt x="109" y="1"/>
                  <a:pt x="109" y="5"/>
                  <a:pt x="110" y="8"/>
                </a:cubicBezTo>
                <a:cubicBezTo>
                  <a:pt x="111" y="11"/>
                  <a:pt x="111" y="15"/>
                  <a:pt x="112" y="18"/>
                </a:cubicBezTo>
                <a:cubicBezTo>
                  <a:pt x="112" y="20"/>
                  <a:pt x="113" y="23"/>
                  <a:pt x="112" y="24"/>
                </a:cubicBezTo>
                <a:cubicBezTo>
                  <a:pt x="111" y="26"/>
                  <a:pt x="108" y="28"/>
                  <a:pt x="106" y="27"/>
                </a:cubicBezTo>
                <a:cubicBezTo>
                  <a:pt x="93" y="23"/>
                  <a:pt x="83" y="33"/>
                  <a:pt x="71" y="36"/>
                </a:cubicBezTo>
                <a:cubicBezTo>
                  <a:pt x="71" y="36"/>
                  <a:pt x="71" y="37"/>
                  <a:pt x="71" y="3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82" name="Grupo 181"/>
          <p:cNvGrpSpPr/>
          <p:nvPr/>
        </p:nvGrpSpPr>
        <p:grpSpPr>
          <a:xfrm>
            <a:off x="9789021" y="3776451"/>
            <a:ext cx="1032753" cy="1381974"/>
            <a:chOff x="1495425" y="-2582863"/>
            <a:chExt cx="1539875" cy="2060576"/>
          </a:xfrm>
          <a:solidFill>
            <a:srgbClr val="FFE000"/>
          </a:solidFill>
        </p:grpSpPr>
        <p:sp>
          <p:nvSpPr>
            <p:cNvPr id="183" name="Freeform 8"/>
            <p:cNvSpPr>
              <a:spLocks noEditPoints="1"/>
            </p:cNvSpPr>
            <p:nvPr/>
          </p:nvSpPr>
          <p:spPr bwMode="auto">
            <a:xfrm>
              <a:off x="1495425" y="-2582863"/>
              <a:ext cx="1539875" cy="2060576"/>
            </a:xfrm>
            <a:custGeom>
              <a:avLst/>
              <a:gdLst>
                <a:gd name="T0" fmla="*/ 410 w 410"/>
                <a:gd name="T1" fmla="*/ 491 h 546"/>
                <a:gd name="T2" fmla="*/ 54 w 410"/>
                <a:gd name="T3" fmla="*/ 546 h 546"/>
                <a:gd name="T4" fmla="*/ 0 w 410"/>
                <a:gd name="T5" fmla="*/ 53 h 546"/>
                <a:gd name="T6" fmla="*/ 356 w 410"/>
                <a:gd name="T7" fmla="*/ 0 h 546"/>
                <a:gd name="T8" fmla="*/ 410 w 410"/>
                <a:gd name="T9" fmla="*/ 275 h 546"/>
                <a:gd name="T10" fmla="*/ 386 w 410"/>
                <a:gd name="T11" fmla="*/ 156 h 546"/>
                <a:gd name="T12" fmla="*/ 42 w 410"/>
                <a:gd name="T13" fmla="*/ 137 h 546"/>
                <a:gd name="T14" fmla="*/ 24 w 410"/>
                <a:gd name="T15" fmla="*/ 494 h 546"/>
                <a:gd name="T16" fmla="*/ 357 w 410"/>
                <a:gd name="T17" fmla="*/ 522 h 546"/>
                <a:gd name="T18" fmla="*/ 386 w 410"/>
                <a:gd name="T19" fmla="*/ 326 h 546"/>
                <a:gd name="T20" fmla="*/ 346 w 410"/>
                <a:gd name="T21" fmla="*/ 81 h 546"/>
                <a:gd name="T22" fmla="*/ 363 w 410"/>
                <a:gd name="T23" fmla="*/ 108 h 546"/>
                <a:gd name="T24" fmla="*/ 367 w 410"/>
                <a:gd name="T25" fmla="*/ 46 h 546"/>
                <a:gd name="T26" fmla="*/ 354 w 410"/>
                <a:gd name="T27" fmla="*/ 47 h 546"/>
                <a:gd name="T28" fmla="*/ 340 w 410"/>
                <a:gd name="T29" fmla="*/ 41 h 546"/>
                <a:gd name="T30" fmla="*/ 328 w 410"/>
                <a:gd name="T31" fmla="*/ 43 h 546"/>
                <a:gd name="T32" fmla="*/ 335 w 410"/>
                <a:gd name="T33" fmla="*/ 108 h 546"/>
                <a:gd name="T34" fmla="*/ 342 w 410"/>
                <a:gd name="T35" fmla="*/ 81 h 546"/>
                <a:gd name="T36" fmla="*/ 166 w 410"/>
                <a:gd name="T37" fmla="*/ 97 h 546"/>
                <a:gd name="T38" fmla="*/ 162 w 410"/>
                <a:gd name="T39" fmla="*/ 46 h 546"/>
                <a:gd name="T40" fmla="*/ 147 w 410"/>
                <a:gd name="T41" fmla="*/ 45 h 546"/>
                <a:gd name="T42" fmla="*/ 169 w 410"/>
                <a:gd name="T43" fmla="*/ 109 h 546"/>
                <a:gd name="T44" fmla="*/ 188 w 410"/>
                <a:gd name="T45" fmla="*/ 48 h 546"/>
                <a:gd name="T46" fmla="*/ 173 w 410"/>
                <a:gd name="T47" fmla="*/ 48 h 546"/>
                <a:gd name="T48" fmla="*/ 274 w 410"/>
                <a:gd name="T49" fmla="*/ 72 h 546"/>
                <a:gd name="T50" fmla="*/ 274 w 410"/>
                <a:gd name="T51" fmla="*/ 89 h 546"/>
                <a:gd name="T52" fmla="*/ 316 w 410"/>
                <a:gd name="T53" fmla="*/ 89 h 546"/>
                <a:gd name="T54" fmla="*/ 295 w 410"/>
                <a:gd name="T55" fmla="*/ 35 h 546"/>
                <a:gd name="T56" fmla="*/ 274 w 410"/>
                <a:gd name="T57" fmla="*/ 72 h 546"/>
                <a:gd name="T58" fmla="*/ 98 w 410"/>
                <a:gd name="T59" fmla="*/ 109 h 546"/>
                <a:gd name="T60" fmla="*/ 124 w 410"/>
                <a:gd name="T61" fmla="*/ 103 h 546"/>
                <a:gd name="T62" fmla="*/ 136 w 410"/>
                <a:gd name="T63" fmla="*/ 99 h 546"/>
                <a:gd name="T64" fmla="*/ 117 w 410"/>
                <a:gd name="T65" fmla="*/ 36 h 546"/>
                <a:gd name="T66" fmla="*/ 94 w 410"/>
                <a:gd name="T67" fmla="*/ 106 h 546"/>
                <a:gd name="T68" fmla="*/ 69 w 410"/>
                <a:gd name="T69" fmla="*/ 51 h 546"/>
                <a:gd name="T70" fmla="*/ 83 w 410"/>
                <a:gd name="T71" fmla="*/ 45 h 546"/>
                <a:gd name="T72" fmla="*/ 44 w 410"/>
                <a:gd name="T73" fmla="*/ 52 h 546"/>
                <a:gd name="T74" fmla="*/ 78 w 410"/>
                <a:gd name="T75" fmla="*/ 105 h 546"/>
                <a:gd name="T76" fmla="*/ 77 w 410"/>
                <a:gd name="T77" fmla="*/ 84 h 546"/>
                <a:gd name="T78" fmla="*/ 64 w 410"/>
                <a:gd name="T79" fmla="*/ 97 h 546"/>
                <a:gd name="T80" fmla="*/ 209 w 410"/>
                <a:gd name="T81" fmla="*/ 76 h 546"/>
                <a:gd name="T82" fmla="*/ 217 w 410"/>
                <a:gd name="T83" fmla="*/ 108 h 546"/>
                <a:gd name="T84" fmla="*/ 235 w 410"/>
                <a:gd name="T85" fmla="*/ 43 h 546"/>
                <a:gd name="T86" fmla="*/ 202 w 410"/>
                <a:gd name="T87" fmla="*/ 38 h 546"/>
                <a:gd name="T88" fmla="*/ 209 w 410"/>
                <a:gd name="T89" fmla="*/ 76 h 546"/>
                <a:gd name="T90" fmla="*/ 261 w 410"/>
                <a:gd name="T91" fmla="*/ 106 h 546"/>
                <a:gd name="T92" fmla="*/ 253 w 410"/>
                <a:gd name="T93" fmla="*/ 36 h 546"/>
                <a:gd name="T94" fmla="*/ 246 w 410"/>
                <a:gd name="T95" fmla="*/ 9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546">
                  <a:moveTo>
                    <a:pt x="410" y="275"/>
                  </a:moveTo>
                  <a:cubicBezTo>
                    <a:pt x="410" y="347"/>
                    <a:pt x="410" y="419"/>
                    <a:pt x="410" y="491"/>
                  </a:cubicBezTo>
                  <a:cubicBezTo>
                    <a:pt x="410" y="530"/>
                    <a:pt x="394" y="546"/>
                    <a:pt x="355" y="546"/>
                  </a:cubicBezTo>
                  <a:cubicBezTo>
                    <a:pt x="255" y="546"/>
                    <a:pt x="154" y="546"/>
                    <a:pt x="54" y="546"/>
                  </a:cubicBezTo>
                  <a:cubicBezTo>
                    <a:pt x="17" y="546"/>
                    <a:pt x="0" y="529"/>
                    <a:pt x="0" y="492"/>
                  </a:cubicBezTo>
                  <a:cubicBezTo>
                    <a:pt x="0" y="345"/>
                    <a:pt x="0" y="199"/>
                    <a:pt x="0" y="53"/>
                  </a:cubicBezTo>
                  <a:cubicBezTo>
                    <a:pt x="1" y="17"/>
                    <a:pt x="18" y="0"/>
                    <a:pt x="54" y="0"/>
                  </a:cubicBezTo>
                  <a:cubicBezTo>
                    <a:pt x="155" y="0"/>
                    <a:pt x="255" y="0"/>
                    <a:pt x="356" y="0"/>
                  </a:cubicBezTo>
                  <a:cubicBezTo>
                    <a:pt x="393" y="0"/>
                    <a:pt x="410" y="17"/>
                    <a:pt x="410" y="53"/>
                  </a:cubicBezTo>
                  <a:cubicBezTo>
                    <a:pt x="410" y="127"/>
                    <a:pt x="410" y="201"/>
                    <a:pt x="410" y="275"/>
                  </a:cubicBezTo>
                  <a:close/>
                  <a:moveTo>
                    <a:pt x="386" y="326"/>
                  </a:moveTo>
                  <a:cubicBezTo>
                    <a:pt x="386" y="269"/>
                    <a:pt x="385" y="213"/>
                    <a:pt x="386" y="156"/>
                  </a:cubicBezTo>
                  <a:cubicBezTo>
                    <a:pt x="386" y="141"/>
                    <a:pt x="383" y="137"/>
                    <a:pt x="367" y="137"/>
                  </a:cubicBezTo>
                  <a:cubicBezTo>
                    <a:pt x="259" y="137"/>
                    <a:pt x="150" y="137"/>
                    <a:pt x="42" y="137"/>
                  </a:cubicBezTo>
                  <a:cubicBezTo>
                    <a:pt x="28" y="137"/>
                    <a:pt x="24" y="140"/>
                    <a:pt x="24" y="154"/>
                  </a:cubicBezTo>
                  <a:cubicBezTo>
                    <a:pt x="25" y="267"/>
                    <a:pt x="24" y="381"/>
                    <a:pt x="24" y="494"/>
                  </a:cubicBezTo>
                  <a:cubicBezTo>
                    <a:pt x="24" y="516"/>
                    <a:pt x="31" y="522"/>
                    <a:pt x="53" y="522"/>
                  </a:cubicBezTo>
                  <a:cubicBezTo>
                    <a:pt x="154" y="522"/>
                    <a:pt x="256" y="522"/>
                    <a:pt x="357" y="522"/>
                  </a:cubicBezTo>
                  <a:cubicBezTo>
                    <a:pt x="380" y="522"/>
                    <a:pt x="386" y="516"/>
                    <a:pt x="386" y="493"/>
                  </a:cubicBezTo>
                  <a:cubicBezTo>
                    <a:pt x="386" y="437"/>
                    <a:pt x="386" y="382"/>
                    <a:pt x="386" y="326"/>
                  </a:cubicBezTo>
                  <a:close/>
                  <a:moveTo>
                    <a:pt x="342" y="81"/>
                  </a:moveTo>
                  <a:cubicBezTo>
                    <a:pt x="343" y="81"/>
                    <a:pt x="344" y="81"/>
                    <a:pt x="346" y="81"/>
                  </a:cubicBezTo>
                  <a:cubicBezTo>
                    <a:pt x="348" y="88"/>
                    <a:pt x="351" y="95"/>
                    <a:pt x="354" y="102"/>
                  </a:cubicBezTo>
                  <a:cubicBezTo>
                    <a:pt x="356" y="105"/>
                    <a:pt x="360" y="106"/>
                    <a:pt x="363" y="108"/>
                  </a:cubicBezTo>
                  <a:cubicBezTo>
                    <a:pt x="364" y="105"/>
                    <a:pt x="367" y="102"/>
                    <a:pt x="367" y="100"/>
                  </a:cubicBezTo>
                  <a:cubicBezTo>
                    <a:pt x="367" y="82"/>
                    <a:pt x="367" y="64"/>
                    <a:pt x="367" y="46"/>
                  </a:cubicBezTo>
                  <a:cubicBezTo>
                    <a:pt x="367" y="43"/>
                    <a:pt x="363" y="39"/>
                    <a:pt x="361" y="36"/>
                  </a:cubicBezTo>
                  <a:cubicBezTo>
                    <a:pt x="358" y="40"/>
                    <a:pt x="355" y="43"/>
                    <a:pt x="354" y="47"/>
                  </a:cubicBezTo>
                  <a:cubicBezTo>
                    <a:pt x="353" y="51"/>
                    <a:pt x="353" y="56"/>
                    <a:pt x="353" y="60"/>
                  </a:cubicBezTo>
                  <a:cubicBezTo>
                    <a:pt x="347" y="54"/>
                    <a:pt x="344" y="47"/>
                    <a:pt x="340" y="41"/>
                  </a:cubicBezTo>
                  <a:cubicBezTo>
                    <a:pt x="339" y="39"/>
                    <a:pt x="335" y="36"/>
                    <a:pt x="333" y="37"/>
                  </a:cubicBezTo>
                  <a:cubicBezTo>
                    <a:pt x="331" y="37"/>
                    <a:pt x="328" y="41"/>
                    <a:pt x="328" y="43"/>
                  </a:cubicBezTo>
                  <a:cubicBezTo>
                    <a:pt x="327" y="62"/>
                    <a:pt x="327" y="81"/>
                    <a:pt x="328" y="100"/>
                  </a:cubicBezTo>
                  <a:cubicBezTo>
                    <a:pt x="328" y="103"/>
                    <a:pt x="333" y="105"/>
                    <a:pt x="335" y="108"/>
                  </a:cubicBezTo>
                  <a:cubicBezTo>
                    <a:pt x="337" y="105"/>
                    <a:pt x="341" y="103"/>
                    <a:pt x="341" y="100"/>
                  </a:cubicBezTo>
                  <a:cubicBezTo>
                    <a:pt x="342" y="94"/>
                    <a:pt x="342" y="88"/>
                    <a:pt x="342" y="81"/>
                  </a:cubicBezTo>
                  <a:close/>
                  <a:moveTo>
                    <a:pt x="173" y="96"/>
                  </a:moveTo>
                  <a:cubicBezTo>
                    <a:pt x="171" y="97"/>
                    <a:pt x="168" y="97"/>
                    <a:pt x="166" y="97"/>
                  </a:cubicBezTo>
                  <a:cubicBezTo>
                    <a:pt x="165" y="93"/>
                    <a:pt x="162" y="88"/>
                    <a:pt x="162" y="84"/>
                  </a:cubicBezTo>
                  <a:cubicBezTo>
                    <a:pt x="162" y="71"/>
                    <a:pt x="163" y="59"/>
                    <a:pt x="162" y="46"/>
                  </a:cubicBezTo>
                  <a:cubicBezTo>
                    <a:pt x="162" y="43"/>
                    <a:pt x="157" y="40"/>
                    <a:pt x="155" y="36"/>
                  </a:cubicBezTo>
                  <a:cubicBezTo>
                    <a:pt x="152" y="39"/>
                    <a:pt x="147" y="42"/>
                    <a:pt x="147" y="45"/>
                  </a:cubicBezTo>
                  <a:cubicBezTo>
                    <a:pt x="146" y="61"/>
                    <a:pt x="146" y="76"/>
                    <a:pt x="147" y="91"/>
                  </a:cubicBezTo>
                  <a:cubicBezTo>
                    <a:pt x="147" y="105"/>
                    <a:pt x="156" y="110"/>
                    <a:pt x="169" y="109"/>
                  </a:cubicBezTo>
                  <a:cubicBezTo>
                    <a:pt x="181" y="109"/>
                    <a:pt x="189" y="103"/>
                    <a:pt x="189" y="91"/>
                  </a:cubicBezTo>
                  <a:cubicBezTo>
                    <a:pt x="189" y="76"/>
                    <a:pt x="189" y="62"/>
                    <a:pt x="188" y="48"/>
                  </a:cubicBezTo>
                  <a:cubicBezTo>
                    <a:pt x="188" y="44"/>
                    <a:pt x="183" y="40"/>
                    <a:pt x="180" y="36"/>
                  </a:cubicBezTo>
                  <a:cubicBezTo>
                    <a:pt x="178" y="40"/>
                    <a:pt x="174" y="44"/>
                    <a:pt x="173" y="48"/>
                  </a:cubicBezTo>
                  <a:cubicBezTo>
                    <a:pt x="173" y="64"/>
                    <a:pt x="173" y="80"/>
                    <a:pt x="173" y="96"/>
                  </a:cubicBezTo>
                  <a:close/>
                  <a:moveTo>
                    <a:pt x="274" y="72"/>
                  </a:moveTo>
                  <a:cubicBezTo>
                    <a:pt x="274" y="72"/>
                    <a:pt x="274" y="72"/>
                    <a:pt x="274" y="72"/>
                  </a:cubicBezTo>
                  <a:cubicBezTo>
                    <a:pt x="274" y="78"/>
                    <a:pt x="274" y="83"/>
                    <a:pt x="274" y="89"/>
                  </a:cubicBezTo>
                  <a:cubicBezTo>
                    <a:pt x="274" y="103"/>
                    <a:pt x="282" y="109"/>
                    <a:pt x="295" y="109"/>
                  </a:cubicBezTo>
                  <a:cubicBezTo>
                    <a:pt x="308" y="109"/>
                    <a:pt x="316" y="103"/>
                    <a:pt x="316" y="89"/>
                  </a:cubicBezTo>
                  <a:cubicBezTo>
                    <a:pt x="316" y="78"/>
                    <a:pt x="316" y="66"/>
                    <a:pt x="316" y="55"/>
                  </a:cubicBezTo>
                  <a:cubicBezTo>
                    <a:pt x="316" y="42"/>
                    <a:pt x="308" y="35"/>
                    <a:pt x="295" y="35"/>
                  </a:cubicBezTo>
                  <a:cubicBezTo>
                    <a:pt x="282" y="35"/>
                    <a:pt x="274" y="41"/>
                    <a:pt x="274" y="54"/>
                  </a:cubicBezTo>
                  <a:cubicBezTo>
                    <a:pt x="274" y="60"/>
                    <a:pt x="274" y="66"/>
                    <a:pt x="274" y="72"/>
                  </a:cubicBezTo>
                  <a:close/>
                  <a:moveTo>
                    <a:pt x="94" y="106"/>
                  </a:moveTo>
                  <a:cubicBezTo>
                    <a:pt x="95" y="107"/>
                    <a:pt x="96" y="108"/>
                    <a:pt x="98" y="109"/>
                  </a:cubicBezTo>
                  <a:cubicBezTo>
                    <a:pt x="102" y="107"/>
                    <a:pt x="107" y="105"/>
                    <a:pt x="108" y="102"/>
                  </a:cubicBezTo>
                  <a:cubicBezTo>
                    <a:pt x="115" y="86"/>
                    <a:pt x="119" y="92"/>
                    <a:pt x="124" y="103"/>
                  </a:cubicBezTo>
                  <a:cubicBezTo>
                    <a:pt x="125" y="105"/>
                    <a:pt x="129" y="106"/>
                    <a:pt x="132" y="108"/>
                  </a:cubicBezTo>
                  <a:cubicBezTo>
                    <a:pt x="133" y="105"/>
                    <a:pt x="136" y="102"/>
                    <a:pt x="136" y="99"/>
                  </a:cubicBezTo>
                  <a:cubicBezTo>
                    <a:pt x="133" y="80"/>
                    <a:pt x="130" y="61"/>
                    <a:pt x="126" y="43"/>
                  </a:cubicBezTo>
                  <a:cubicBezTo>
                    <a:pt x="125" y="40"/>
                    <a:pt x="120" y="36"/>
                    <a:pt x="117" y="36"/>
                  </a:cubicBezTo>
                  <a:cubicBezTo>
                    <a:pt x="113" y="37"/>
                    <a:pt x="106" y="39"/>
                    <a:pt x="105" y="42"/>
                  </a:cubicBezTo>
                  <a:cubicBezTo>
                    <a:pt x="101" y="63"/>
                    <a:pt x="97" y="84"/>
                    <a:pt x="94" y="106"/>
                  </a:cubicBezTo>
                  <a:close/>
                  <a:moveTo>
                    <a:pt x="65" y="46"/>
                  </a:moveTo>
                  <a:cubicBezTo>
                    <a:pt x="67" y="49"/>
                    <a:pt x="67" y="50"/>
                    <a:pt x="69" y="51"/>
                  </a:cubicBezTo>
                  <a:cubicBezTo>
                    <a:pt x="72" y="54"/>
                    <a:pt x="76" y="57"/>
                    <a:pt x="80" y="60"/>
                  </a:cubicBezTo>
                  <a:cubicBezTo>
                    <a:pt x="81" y="55"/>
                    <a:pt x="84" y="47"/>
                    <a:pt x="83" y="45"/>
                  </a:cubicBezTo>
                  <a:cubicBezTo>
                    <a:pt x="76" y="41"/>
                    <a:pt x="67" y="35"/>
                    <a:pt x="61" y="36"/>
                  </a:cubicBezTo>
                  <a:cubicBezTo>
                    <a:pt x="54" y="37"/>
                    <a:pt x="45" y="45"/>
                    <a:pt x="44" y="52"/>
                  </a:cubicBezTo>
                  <a:cubicBezTo>
                    <a:pt x="41" y="65"/>
                    <a:pt x="41" y="79"/>
                    <a:pt x="43" y="92"/>
                  </a:cubicBezTo>
                  <a:cubicBezTo>
                    <a:pt x="45" y="108"/>
                    <a:pt x="66" y="116"/>
                    <a:pt x="78" y="105"/>
                  </a:cubicBezTo>
                  <a:cubicBezTo>
                    <a:pt x="82" y="101"/>
                    <a:pt x="83" y="94"/>
                    <a:pt x="84" y="89"/>
                  </a:cubicBezTo>
                  <a:cubicBezTo>
                    <a:pt x="84" y="88"/>
                    <a:pt x="78" y="84"/>
                    <a:pt x="77" y="84"/>
                  </a:cubicBezTo>
                  <a:cubicBezTo>
                    <a:pt x="74" y="87"/>
                    <a:pt x="71" y="91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56" y="85"/>
                    <a:pt x="56" y="58"/>
                    <a:pt x="65" y="46"/>
                  </a:cubicBezTo>
                  <a:close/>
                  <a:moveTo>
                    <a:pt x="209" y="76"/>
                  </a:moveTo>
                  <a:cubicBezTo>
                    <a:pt x="209" y="83"/>
                    <a:pt x="208" y="90"/>
                    <a:pt x="209" y="95"/>
                  </a:cubicBezTo>
                  <a:cubicBezTo>
                    <a:pt x="210" y="100"/>
                    <a:pt x="214" y="104"/>
                    <a:pt x="217" y="108"/>
                  </a:cubicBezTo>
                  <a:cubicBezTo>
                    <a:pt x="220" y="104"/>
                    <a:pt x="223" y="100"/>
                    <a:pt x="225" y="95"/>
                  </a:cubicBezTo>
                  <a:cubicBezTo>
                    <a:pt x="229" y="78"/>
                    <a:pt x="215" y="57"/>
                    <a:pt x="235" y="43"/>
                  </a:cubicBezTo>
                  <a:cubicBezTo>
                    <a:pt x="236" y="43"/>
                    <a:pt x="233" y="37"/>
                    <a:pt x="232" y="37"/>
                  </a:cubicBezTo>
                  <a:cubicBezTo>
                    <a:pt x="222" y="37"/>
                    <a:pt x="212" y="37"/>
                    <a:pt x="202" y="38"/>
                  </a:cubicBezTo>
                  <a:cubicBezTo>
                    <a:pt x="201" y="38"/>
                    <a:pt x="199" y="44"/>
                    <a:pt x="200" y="44"/>
                  </a:cubicBezTo>
                  <a:cubicBezTo>
                    <a:pt x="216" y="52"/>
                    <a:pt x="206" y="66"/>
                    <a:pt x="209" y="76"/>
                  </a:cubicBezTo>
                  <a:close/>
                  <a:moveTo>
                    <a:pt x="255" y="110"/>
                  </a:moveTo>
                  <a:cubicBezTo>
                    <a:pt x="257" y="108"/>
                    <a:pt x="259" y="107"/>
                    <a:pt x="261" y="106"/>
                  </a:cubicBezTo>
                  <a:cubicBezTo>
                    <a:pt x="261" y="86"/>
                    <a:pt x="262" y="66"/>
                    <a:pt x="261" y="46"/>
                  </a:cubicBezTo>
                  <a:cubicBezTo>
                    <a:pt x="261" y="42"/>
                    <a:pt x="256" y="39"/>
                    <a:pt x="253" y="36"/>
                  </a:cubicBezTo>
                  <a:cubicBezTo>
                    <a:pt x="250" y="39"/>
                    <a:pt x="246" y="43"/>
                    <a:pt x="246" y="46"/>
                  </a:cubicBezTo>
                  <a:cubicBezTo>
                    <a:pt x="245" y="63"/>
                    <a:pt x="245" y="81"/>
                    <a:pt x="246" y="98"/>
                  </a:cubicBezTo>
                  <a:cubicBezTo>
                    <a:pt x="246" y="102"/>
                    <a:pt x="252" y="106"/>
                    <a:pt x="25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9"/>
            <p:cNvSpPr>
              <a:spLocks/>
            </p:cNvSpPr>
            <p:nvPr/>
          </p:nvSpPr>
          <p:spPr bwMode="auto">
            <a:xfrm>
              <a:off x="2133600" y="-1862138"/>
              <a:ext cx="258763" cy="773113"/>
            </a:xfrm>
            <a:custGeom>
              <a:avLst/>
              <a:gdLst>
                <a:gd name="T0" fmla="*/ 68 w 69"/>
                <a:gd name="T1" fmla="*/ 37 h 205"/>
                <a:gd name="T2" fmla="*/ 50 w 69"/>
                <a:gd name="T3" fmla="*/ 187 h 205"/>
                <a:gd name="T4" fmla="*/ 36 w 69"/>
                <a:gd name="T5" fmla="*/ 203 h 205"/>
                <a:gd name="T6" fmla="*/ 20 w 69"/>
                <a:gd name="T7" fmla="*/ 187 h 205"/>
                <a:gd name="T8" fmla="*/ 2 w 69"/>
                <a:gd name="T9" fmla="*/ 38 h 205"/>
                <a:gd name="T10" fmla="*/ 34 w 69"/>
                <a:gd name="T11" fmla="*/ 1 h 205"/>
                <a:gd name="T12" fmla="*/ 68 w 69"/>
                <a:gd name="T13" fmla="*/ 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05">
                  <a:moveTo>
                    <a:pt x="68" y="37"/>
                  </a:moveTo>
                  <a:cubicBezTo>
                    <a:pt x="62" y="88"/>
                    <a:pt x="57" y="137"/>
                    <a:pt x="50" y="187"/>
                  </a:cubicBezTo>
                  <a:cubicBezTo>
                    <a:pt x="49" y="193"/>
                    <a:pt x="41" y="202"/>
                    <a:pt x="36" y="203"/>
                  </a:cubicBezTo>
                  <a:cubicBezTo>
                    <a:pt x="25" y="205"/>
                    <a:pt x="21" y="196"/>
                    <a:pt x="20" y="187"/>
                  </a:cubicBezTo>
                  <a:cubicBezTo>
                    <a:pt x="14" y="137"/>
                    <a:pt x="8" y="87"/>
                    <a:pt x="2" y="38"/>
                  </a:cubicBezTo>
                  <a:cubicBezTo>
                    <a:pt x="0" y="16"/>
                    <a:pt x="14" y="1"/>
                    <a:pt x="34" y="1"/>
                  </a:cubicBezTo>
                  <a:cubicBezTo>
                    <a:pt x="55" y="0"/>
                    <a:pt x="69" y="16"/>
                    <a:pt x="6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0"/>
            <p:cNvSpPr>
              <a:spLocks/>
            </p:cNvSpPr>
            <p:nvPr/>
          </p:nvSpPr>
          <p:spPr bwMode="auto">
            <a:xfrm>
              <a:off x="2178050" y="-1017588"/>
              <a:ext cx="176213" cy="185738"/>
            </a:xfrm>
            <a:custGeom>
              <a:avLst/>
              <a:gdLst>
                <a:gd name="T0" fmla="*/ 23 w 47"/>
                <a:gd name="T1" fmla="*/ 0 h 49"/>
                <a:gd name="T2" fmla="*/ 47 w 47"/>
                <a:gd name="T3" fmla="*/ 24 h 49"/>
                <a:gd name="T4" fmla="*/ 22 w 47"/>
                <a:gd name="T5" fmla="*/ 48 h 49"/>
                <a:gd name="T6" fmla="*/ 0 w 47"/>
                <a:gd name="T7" fmla="*/ 24 h 49"/>
                <a:gd name="T8" fmla="*/ 23 w 47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37" y="0"/>
                    <a:pt x="46" y="10"/>
                    <a:pt x="47" y="24"/>
                  </a:cubicBezTo>
                  <a:cubicBezTo>
                    <a:pt x="47" y="38"/>
                    <a:pt x="37" y="49"/>
                    <a:pt x="22" y="48"/>
                  </a:cubicBezTo>
                  <a:cubicBezTo>
                    <a:pt x="9" y="48"/>
                    <a:pt x="0" y="38"/>
                    <a:pt x="0" y="24"/>
                  </a:cubicBezTo>
                  <a:cubicBezTo>
                    <a:pt x="0" y="10"/>
                    <a:pt x="9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510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E9F9A3-41FF-4E8D-BC50-55362F20C346}"/>
              </a:ext>
            </a:extLst>
          </p:cNvPr>
          <p:cNvSpPr txBox="1"/>
          <p:nvPr/>
        </p:nvSpPr>
        <p:spPr>
          <a:xfrm>
            <a:off x="1154282" y="2842673"/>
            <a:ext cx="611341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Heavitas" pitchFamily="2" charset="0"/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latin typeface="Heavitas" pitchFamily="2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A7DDD5-7A69-4408-A169-D3BEB20173D5}"/>
              </a:ext>
            </a:extLst>
          </p:cNvPr>
          <p:cNvSpPr txBox="1"/>
          <p:nvPr/>
        </p:nvSpPr>
        <p:spPr>
          <a:xfrm>
            <a:off x="1936290" y="3747787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15291" y="20279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grpSp>
        <p:nvGrpSpPr>
          <p:cNvPr id="303" name="Grupo 302"/>
          <p:cNvGrpSpPr/>
          <p:nvPr/>
        </p:nvGrpSpPr>
        <p:grpSpPr>
          <a:xfrm>
            <a:off x="4791969" y="1240496"/>
            <a:ext cx="1179512" cy="1554162"/>
            <a:chOff x="8158163" y="2430463"/>
            <a:chExt cx="1179512" cy="1554162"/>
          </a:xfrm>
        </p:grpSpPr>
        <p:sp>
          <p:nvSpPr>
            <p:cNvPr id="180" name="Freeform 113"/>
            <p:cNvSpPr>
              <a:spLocks/>
            </p:cNvSpPr>
            <p:nvPr/>
          </p:nvSpPr>
          <p:spPr bwMode="auto">
            <a:xfrm>
              <a:off x="8158163" y="3609975"/>
              <a:ext cx="1125537" cy="374650"/>
            </a:xfrm>
            <a:custGeom>
              <a:avLst/>
              <a:gdLst>
                <a:gd name="T0" fmla="*/ 0 w 356"/>
                <a:gd name="T1" fmla="*/ 118 h 118"/>
                <a:gd name="T2" fmla="*/ 355 w 356"/>
                <a:gd name="T3" fmla="*/ 118 h 118"/>
                <a:gd name="T4" fmla="*/ 356 w 356"/>
                <a:gd name="T5" fmla="*/ 110 h 118"/>
                <a:gd name="T6" fmla="*/ 356 w 356"/>
                <a:gd name="T7" fmla="*/ 17 h 118"/>
                <a:gd name="T8" fmla="*/ 339 w 356"/>
                <a:gd name="T9" fmla="*/ 0 h 118"/>
                <a:gd name="T10" fmla="*/ 250 w 356"/>
                <a:gd name="T11" fmla="*/ 0 h 118"/>
                <a:gd name="T12" fmla="*/ 217 w 356"/>
                <a:gd name="T13" fmla="*/ 59 h 118"/>
                <a:gd name="T14" fmla="*/ 172 w 356"/>
                <a:gd name="T15" fmla="*/ 71 h 118"/>
                <a:gd name="T16" fmla="*/ 105 w 356"/>
                <a:gd name="T17" fmla="*/ 1 h 118"/>
                <a:gd name="T18" fmla="*/ 97 w 356"/>
                <a:gd name="T19" fmla="*/ 0 h 118"/>
                <a:gd name="T20" fmla="*/ 17 w 356"/>
                <a:gd name="T21" fmla="*/ 0 h 118"/>
                <a:gd name="T22" fmla="*/ 0 w 356"/>
                <a:gd name="T23" fmla="*/ 17 h 118"/>
                <a:gd name="T24" fmla="*/ 0 w 356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118">
                  <a:moveTo>
                    <a:pt x="0" y="118"/>
                  </a:moveTo>
                  <a:cubicBezTo>
                    <a:pt x="119" y="118"/>
                    <a:pt x="237" y="118"/>
                    <a:pt x="355" y="118"/>
                  </a:cubicBezTo>
                  <a:cubicBezTo>
                    <a:pt x="355" y="115"/>
                    <a:pt x="356" y="113"/>
                    <a:pt x="356" y="110"/>
                  </a:cubicBezTo>
                  <a:cubicBezTo>
                    <a:pt x="356" y="79"/>
                    <a:pt x="356" y="48"/>
                    <a:pt x="356" y="17"/>
                  </a:cubicBezTo>
                  <a:cubicBezTo>
                    <a:pt x="356" y="5"/>
                    <a:pt x="351" y="0"/>
                    <a:pt x="339" y="0"/>
                  </a:cubicBezTo>
                  <a:cubicBezTo>
                    <a:pt x="310" y="0"/>
                    <a:pt x="280" y="0"/>
                    <a:pt x="250" y="0"/>
                  </a:cubicBezTo>
                  <a:cubicBezTo>
                    <a:pt x="248" y="25"/>
                    <a:pt x="238" y="46"/>
                    <a:pt x="217" y="59"/>
                  </a:cubicBezTo>
                  <a:cubicBezTo>
                    <a:pt x="203" y="68"/>
                    <a:pt x="188" y="72"/>
                    <a:pt x="172" y="71"/>
                  </a:cubicBezTo>
                  <a:cubicBezTo>
                    <a:pt x="137" y="69"/>
                    <a:pt x="114" y="46"/>
                    <a:pt x="105" y="1"/>
                  </a:cubicBezTo>
                  <a:cubicBezTo>
                    <a:pt x="102" y="1"/>
                    <a:pt x="100" y="0"/>
                    <a:pt x="97" y="0"/>
                  </a:cubicBezTo>
                  <a:cubicBezTo>
                    <a:pt x="70" y="0"/>
                    <a:pt x="43" y="0"/>
                    <a:pt x="17" y="0"/>
                  </a:cubicBezTo>
                  <a:cubicBezTo>
                    <a:pt x="4" y="0"/>
                    <a:pt x="0" y="5"/>
                    <a:pt x="0" y="17"/>
                  </a:cubicBezTo>
                  <a:cubicBezTo>
                    <a:pt x="0" y="50"/>
                    <a:pt x="0" y="84"/>
                    <a:pt x="0" y="118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14"/>
            <p:cNvSpPr>
              <a:spLocks/>
            </p:cNvSpPr>
            <p:nvPr/>
          </p:nvSpPr>
          <p:spPr bwMode="auto">
            <a:xfrm>
              <a:off x="8170863" y="2430463"/>
              <a:ext cx="762000" cy="452438"/>
            </a:xfrm>
            <a:custGeom>
              <a:avLst/>
              <a:gdLst>
                <a:gd name="T0" fmla="*/ 13 w 241"/>
                <a:gd name="T1" fmla="*/ 80 h 143"/>
                <a:gd name="T2" fmla="*/ 0 w 241"/>
                <a:gd name="T3" fmla="*/ 98 h 143"/>
                <a:gd name="T4" fmla="*/ 54 w 241"/>
                <a:gd name="T5" fmla="*/ 138 h 143"/>
                <a:gd name="T6" fmla="*/ 76 w 241"/>
                <a:gd name="T7" fmla="*/ 137 h 143"/>
                <a:gd name="T8" fmla="*/ 86 w 241"/>
                <a:gd name="T9" fmla="*/ 127 h 143"/>
                <a:gd name="T10" fmla="*/ 107 w 241"/>
                <a:gd name="T11" fmla="*/ 113 h 143"/>
                <a:gd name="T12" fmla="*/ 113 w 241"/>
                <a:gd name="T13" fmla="*/ 109 h 143"/>
                <a:gd name="T14" fmla="*/ 139 w 241"/>
                <a:gd name="T15" fmla="*/ 103 h 143"/>
                <a:gd name="T16" fmla="*/ 233 w 241"/>
                <a:gd name="T17" fmla="*/ 111 h 143"/>
                <a:gd name="T18" fmla="*/ 238 w 241"/>
                <a:gd name="T19" fmla="*/ 111 h 143"/>
                <a:gd name="T20" fmla="*/ 241 w 241"/>
                <a:gd name="T21" fmla="*/ 67 h 143"/>
                <a:gd name="T22" fmla="*/ 208 w 241"/>
                <a:gd name="T23" fmla="*/ 64 h 143"/>
                <a:gd name="T24" fmla="*/ 133 w 241"/>
                <a:gd name="T25" fmla="*/ 57 h 143"/>
                <a:gd name="T26" fmla="*/ 124 w 241"/>
                <a:gd name="T27" fmla="*/ 51 h 143"/>
                <a:gd name="T28" fmla="*/ 117 w 241"/>
                <a:gd name="T29" fmla="*/ 43 h 143"/>
                <a:gd name="T30" fmla="*/ 92 w 241"/>
                <a:gd name="T31" fmla="*/ 17 h 143"/>
                <a:gd name="T32" fmla="*/ 58 w 241"/>
                <a:gd name="T33" fmla="*/ 8 h 143"/>
                <a:gd name="T34" fmla="*/ 6 w 241"/>
                <a:gd name="T35" fmla="*/ 35 h 143"/>
                <a:gd name="T36" fmla="*/ 15 w 241"/>
                <a:gd name="T37" fmla="*/ 55 h 143"/>
                <a:gd name="T38" fmla="*/ 71 w 241"/>
                <a:gd name="T39" fmla="*/ 26 h 143"/>
                <a:gd name="T40" fmla="*/ 63 w 241"/>
                <a:gd name="T41" fmla="*/ 118 h 143"/>
                <a:gd name="T42" fmla="*/ 13 w 241"/>
                <a:gd name="T43" fmla="*/ 8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1" h="143">
                  <a:moveTo>
                    <a:pt x="13" y="80"/>
                  </a:moveTo>
                  <a:cubicBezTo>
                    <a:pt x="9" y="86"/>
                    <a:pt x="5" y="92"/>
                    <a:pt x="0" y="98"/>
                  </a:cubicBezTo>
                  <a:cubicBezTo>
                    <a:pt x="18" y="112"/>
                    <a:pt x="36" y="125"/>
                    <a:pt x="54" y="138"/>
                  </a:cubicBezTo>
                  <a:cubicBezTo>
                    <a:pt x="61" y="143"/>
                    <a:pt x="69" y="142"/>
                    <a:pt x="76" y="137"/>
                  </a:cubicBezTo>
                  <a:cubicBezTo>
                    <a:pt x="79" y="134"/>
                    <a:pt x="83" y="131"/>
                    <a:pt x="86" y="127"/>
                  </a:cubicBezTo>
                  <a:cubicBezTo>
                    <a:pt x="92" y="121"/>
                    <a:pt x="97" y="114"/>
                    <a:pt x="107" y="113"/>
                  </a:cubicBezTo>
                  <a:cubicBezTo>
                    <a:pt x="109" y="112"/>
                    <a:pt x="111" y="111"/>
                    <a:pt x="113" y="109"/>
                  </a:cubicBezTo>
                  <a:cubicBezTo>
                    <a:pt x="120" y="101"/>
                    <a:pt x="130" y="102"/>
                    <a:pt x="139" y="103"/>
                  </a:cubicBezTo>
                  <a:cubicBezTo>
                    <a:pt x="170" y="106"/>
                    <a:pt x="201" y="109"/>
                    <a:pt x="233" y="111"/>
                  </a:cubicBezTo>
                  <a:cubicBezTo>
                    <a:pt x="235" y="112"/>
                    <a:pt x="237" y="111"/>
                    <a:pt x="238" y="111"/>
                  </a:cubicBezTo>
                  <a:cubicBezTo>
                    <a:pt x="239" y="96"/>
                    <a:pt x="240" y="82"/>
                    <a:pt x="241" y="67"/>
                  </a:cubicBezTo>
                  <a:cubicBezTo>
                    <a:pt x="232" y="66"/>
                    <a:pt x="220" y="65"/>
                    <a:pt x="208" y="64"/>
                  </a:cubicBezTo>
                  <a:cubicBezTo>
                    <a:pt x="183" y="61"/>
                    <a:pt x="158" y="59"/>
                    <a:pt x="133" y="57"/>
                  </a:cubicBezTo>
                  <a:cubicBezTo>
                    <a:pt x="130" y="57"/>
                    <a:pt x="126" y="54"/>
                    <a:pt x="124" y="51"/>
                  </a:cubicBezTo>
                  <a:cubicBezTo>
                    <a:pt x="121" y="49"/>
                    <a:pt x="120" y="45"/>
                    <a:pt x="117" y="43"/>
                  </a:cubicBezTo>
                  <a:cubicBezTo>
                    <a:pt x="105" y="38"/>
                    <a:pt x="99" y="27"/>
                    <a:pt x="92" y="17"/>
                  </a:cubicBezTo>
                  <a:cubicBezTo>
                    <a:pt x="83" y="2"/>
                    <a:pt x="74" y="0"/>
                    <a:pt x="58" y="8"/>
                  </a:cubicBezTo>
                  <a:cubicBezTo>
                    <a:pt x="41" y="16"/>
                    <a:pt x="24" y="26"/>
                    <a:pt x="6" y="35"/>
                  </a:cubicBezTo>
                  <a:cubicBezTo>
                    <a:pt x="9" y="42"/>
                    <a:pt x="12" y="48"/>
                    <a:pt x="15" y="55"/>
                  </a:cubicBezTo>
                  <a:cubicBezTo>
                    <a:pt x="34" y="45"/>
                    <a:pt x="53" y="35"/>
                    <a:pt x="71" y="26"/>
                  </a:cubicBezTo>
                  <a:cubicBezTo>
                    <a:pt x="100" y="56"/>
                    <a:pt x="104" y="86"/>
                    <a:pt x="63" y="118"/>
                  </a:cubicBezTo>
                  <a:cubicBezTo>
                    <a:pt x="47" y="106"/>
                    <a:pt x="30" y="93"/>
                    <a:pt x="13" y="80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15"/>
            <p:cNvSpPr>
              <a:spLocks/>
            </p:cNvSpPr>
            <p:nvPr/>
          </p:nvSpPr>
          <p:spPr bwMode="auto">
            <a:xfrm>
              <a:off x="8713788" y="2867025"/>
              <a:ext cx="452437" cy="614363"/>
            </a:xfrm>
            <a:custGeom>
              <a:avLst/>
              <a:gdLst>
                <a:gd name="T0" fmla="*/ 0 w 143"/>
                <a:gd name="T1" fmla="*/ 161 h 194"/>
                <a:gd name="T2" fmla="*/ 63 w 143"/>
                <a:gd name="T3" fmla="*/ 194 h 194"/>
                <a:gd name="T4" fmla="*/ 143 w 143"/>
                <a:gd name="T5" fmla="*/ 32 h 194"/>
                <a:gd name="T6" fmla="*/ 79 w 143"/>
                <a:gd name="T7" fmla="*/ 0 h 194"/>
                <a:gd name="T8" fmla="*/ 0 w 143"/>
                <a:gd name="T9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94">
                  <a:moveTo>
                    <a:pt x="0" y="161"/>
                  </a:moveTo>
                  <a:cubicBezTo>
                    <a:pt x="29" y="158"/>
                    <a:pt x="49" y="169"/>
                    <a:pt x="63" y="194"/>
                  </a:cubicBezTo>
                  <a:cubicBezTo>
                    <a:pt x="90" y="139"/>
                    <a:pt x="116" y="86"/>
                    <a:pt x="143" y="32"/>
                  </a:cubicBezTo>
                  <a:cubicBezTo>
                    <a:pt x="109" y="28"/>
                    <a:pt x="96" y="21"/>
                    <a:pt x="79" y="0"/>
                  </a:cubicBezTo>
                  <a:cubicBezTo>
                    <a:pt x="53" y="53"/>
                    <a:pt x="26" y="106"/>
                    <a:pt x="0" y="161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16"/>
            <p:cNvSpPr>
              <a:spLocks noEditPoints="1"/>
            </p:cNvSpPr>
            <p:nvPr/>
          </p:nvSpPr>
          <p:spPr bwMode="auto">
            <a:xfrm>
              <a:off x="8970963" y="2547938"/>
              <a:ext cx="366712" cy="363538"/>
            </a:xfrm>
            <a:custGeom>
              <a:avLst/>
              <a:gdLst>
                <a:gd name="T0" fmla="*/ 58 w 116"/>
                <a:gd name="T1" fmla="*/ 115 h 115"/>
                <a:gd name="T2" fmla="*/ 0 w 116"/>
                <a:gd name="T3" fmla="*/ 58 h 115"/>
                <a:gd name="T4" fmla="*/ 58 w 116"/>
                <a:gd name="T5" fmla="*/ 0 h 115"/>
                <a:gd name="T6" fmla="*/ 115 w 116"/>
                <a:gd name="T7" fmla="*/ 58 h 115"/>
                <a:gd name="T8" fmla="*/ 58 w 116"/>
                <a:gd name="T9" fmla="*/ 115 h 115"/>
                <a:gd name="T10" fmla="*/ 58 w 116"/>
                <a:gd name="T11" fmla="*/ 43 h 115"/>
                <a:gd name="T12" fmla="*/ 42 w 116"/>
                <a:gd name="T13" fmla="*/ 58 h 115"/>
                <a:gd name="T14" fmla="*/ 58 w 116"/>
                <a:gd name="T15" fmla="*/ 73 h 115"/>
                <a:gd name="T16" fmla="*/ 72 w 116"/>
                <a:gd name="T17" fmla="*/ 57 h 115"/>
                <a:gd name="T18" fmla="*/ 58 w 116"/>
                <a:gd name="T19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5">
                  <a:moveTo>
                    <a:pt x="58" y="115"/>
                  </a:moveTo>
                  <a:cubicBezTo>
                    <a:pt x="26" y="115"/>
                    <a:pt x="0" y="90"/>
                    <a:pt x="0" y="58"/>
                  </a:cubicBezTo>
                  <a:cubicBezTo>
                    <a:pt x="0" y="26"/>
                    <a:pt x="25" y="0"/>
                    <a:pt x="58" y="0"/>
                  </a:cubicBezTo>
                  <a:cubicBezTo>
                    <a:pt x="88" y="0"/>
                    <a:pt x="116" y="26"/>
                    <a:pt x="115" y="58"/>
                  </a:cubicBezTo>
                  <a:cubicBezTo>
                    <a:pt x="115" y="90"/>
                    <a:pt x="90" y="115"/>
                    <a:pt x="58" y="115"/>
                  </a:cubicBezTo>
                  <a:close/>
                  <a:moveTo>
                    <a:pt x="58" y="43"/>
                  </a:moveTo>
                  <a:cubicBezTo>
                    <a:pt x="50" y="43"/>
                    <a:pt x="42" y="51"/>
                    <a:pt x="42" y="58"/>
                  </a:cubicBezTo>
                  <a:cubicBezTo>
                    <a:pt x="42" y="65"/>
                    <a:pt x="50" y="73"/>
                    <a:pt x="58" y="73"/>
                  </a:cubicBezTo>
                  <a:cubicBezTo>
                    <a:pt x="67" y="72"/>
                    <a:pt x="72" y="66"/>
                    <a:pt x="72" y="57"/>
                  </a:cubicBezTo>
                  <a:cubicBezTo>
                    <a:pt x="72" y="50"/>
                    <a:pt x="65" y="43"/>
                    <a:pt x="58" y="43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17"/>
            <p:cNvSpPr>
              <a:spLocks noEditPoints="1"/>
            </p:cNvSpPr>
            <p:nvPr/>
          </p:nvSpPr>
          <p:spPr bwMode="auto">
            <a:xfrm>
              <a:off x="8537575" y="3421063"/>
              <a:ext cx="366712" cy="363538"/>
            </a:xfrm>
            <a:custGeom>
              <a:avLst/>
              <a:gdLst>
                <a:gd name="T0" fmla="*/ 115 w 116"/>
                <a:gd name="T1" fmla="*/ 56 h 115"/>
                <a:gd name="T2" fmla="*/ 58 w 116"/>
                <a:gd name="T3" fmla="*/ 115 h 115"/>
                <a:gd name="T4" fmla="*/ 0 w 116"/>
                <a:gd name="T5" fmla="*/ 58 h 115"/>
                <a:gd name="T6" fmla="*/ 57 w 116"/>
                <a:gd name="T7" fmla="*/ 0 h 115"/>
                <a:gd name="T8" fmla="*/ 115 w 116"/>
                <a:gd name="T9" fmla="*/ 56 h 115"/>
                <a:gd name="T10" fmla="*/ 43 w 116"/>
                <a:gd name="T11" fmla="*/ 57 h 115"/>
                <a:gd name="T12" fmla="*/ 58 w 116"/>
                <a:gd name="T13" fmla="*/ 72 h 115"/>
                <a:gd name="T14" fmla="*/ 73 w 116"/>
                <a:gd name="T15" fmla="*/ 57 h 115"/>
                <a:gd name="T16" fmla="*/ 57 w 116"/>
                <a:gd name="T17" fmla="*/ 43 h 115"/>
                <a:gd name="T18" fmla="*/ 43 w 116"/>
                <a:gd name="T1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5">
                  <a:moveTo>
                    <a:pt x="115" y="56"/>
                  </a:moveTo>
                  <a:cubicBezTo>
                    <a:pt x="116" y="86"/>
                    <a:pt x="92" y="115"/>
                    <a:pt x="58" y="115"/>
                  </a:cubicBezTo>
                  <a:cubicBezTo>
                    <a:pt x="26" y="115"/>
                    <a:pt x="0" y="89"/>
                    <a:pt x="0" y="58"/>
                  </a:cubicBezTo>
                  <a:cubicBezTo>
                    <a:pt x="0" y="25"/>
                    <a:pt x="25" y="0"/>
                    <a:pt x="57" y="0"/>
                  </a:cubicBezTo>
                  <a:cubicBezTo>
                    <a:pt x="90" y="0"/>
                    <a:pt x="115" y="24"/>
                    <a:pt x="115" y="56"/>
                  </a:cubicBezTo>
                  <a:close/>
                  <a:moveTo>
                    <a:pt x="43" y="57"/>
                  </a:moveTo>
                  <a:cubicBezTo>
                    <a:pt x="43" y="65"/>
                    <a:pt x="51" y="73"/>
                    <a:pt x="58" y="72"/>
                  </a:cubicBezTo>
                  <a:cubicBezTo>
                    <a:pt x="66" y="72"/>
                    <a:pt x="73" y="65"/>
                    <a:pt x="73" y="57"/>
                  </a:cubicBezTo>
                  <a:cubicBezTo>
                    <a:pt x="73" y="48"/>
                    <a:pt x="66" y="43"/>
                    <a:pt x="57" y="43"/>
                  </a:cubicBezTo>
                  <a:cubicBezTo>
                    <a:pt x="50" y="43"/>
                    <a:pt x="43" y="50"/>
                    <a:pt x="43" y="57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2" name="Grupo 301"/>
          <p:cNvGrpSpPr/>
          <p:nvPr/>
        </p:nvGrpSpPr>
        <p:grpSpPr>
          <a:xfrm>
            <a:off x="1731963" y="3984625"/>
            <a:ext cx="2020887" cy="1762125"/>
            <a:chOff x="5140325" y="4291013"/>
            <a:chExt cx="2020887" cy="1762125"/>
          </a:xfrm>
        </p:grpSpPr>
        <p:sp>
          <p:nvSpPr>
            <p:cNvPr id="185" name="Freeform 118"/>
            <p:cNvSpPr>
              <a:spLocks/>
            </p:cNvSpPr>
            <p:nvPr/>
          </p:nvSpPr>
          <p:spPr bwMode="auto">
            <a:xfrm>
              <a:off x="6411913" y="4291013"/>
              <a:ext cx="452437" cy="182563"/>
            </a:xfrm>
            <a:custGeom>
              <a:avLst/>
              <a:gdLst>
                <a:gd name="T0" fmla="*/ 6 w 143"/>
                <a:gd name="T1" fmla="*/ 58 h 58"/>
                <a:gd name="T2" fmla="*/ 24 w 143"/>
                <a:gd name="T3" fmla="*/ 32 h 58"/>
                <a:gd name="T4" fmla="*/ 86 w 143"/>
                <a:gd name="T5" fmla="*/ 9 h 58"/>
                <a:gd name="T6" fmla="*/ 136 w 143"/>
                <a:gd name="T7" fmla="*/ 49 h 58"/>
                <a:gd name="T8" fmla="*/ 138 w 143"/>
                <a:gd name="T9" fmla="*/ 58 h 58"/>
                <a:gd name="T10" fmla="*/ 142 w 143"/>
                <a:gd name="T11" fmla="*/ 58 h 58"/>
                <a:gd name="T12" fmla="*/ 143 w 143"/>
                <a:gd name="T13" fmla="*/ 58 h 58"/>
                <a:gd name="T14" fmla="*/ 141 w 143"/>
                <a:gd name="T15" fmla="*/ 48 h 58"/>
                <a:gd name="T16" fmla="*/ 87 w 143"/>
                <a:gd name="T17" fmla="*/ 4 h 58"/>
                <a:gd name="T18" fmla="*/ 20 w 143"/>
                <a:gd name="T19" fmla="*/ 28 h 58"/>
                <a:gd name="T20" fmla="*/ 0 w 143"/>
                <a:gd name="T21" fmla="*/ 57 h 58"/>
                <a:gd name="T22" fmla="*/ 3 w 143"/>
                <a:gd name="T23" fmla="*/ 58 h 58"/>
                <a:gd name="T24" fmla="*/ 6 w 143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58">
                  <a:moveTo>
                    <a:pt x="6" y="58"/>
                  </a:moveTo>
                  <a:cubicBezTo>
                    <a:pt x="8" y="53"/>
                    <a:pt x="14" y="42"/>
                    <a:pt x="24" y="32"/>
                  </a:cubicBezTo>
                  <a:cubicBezTo>
                    <a:pt x="41" y="13"/>
                    <a:pt x="62" y="5"/>
                    <a:pt x="86" y="9"/>
                  </a:cubicBezTo>
                  <a:cubicBezTo>
                    <a:pt x="112" y="14"/>
                    <a:pt x="129" y="27"/>
                    <a:pt x="136" y="49"/>
                  </a:cubicBezTo>
                  <a:cubicBezTo>
                    <a:pt x="137" y="52"/>
                    <a:pt x="137" y="55"/>
                    <a:pt x="138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3" y="58"/>
                    <a:pt x="143" y="58"/>
                  </a:cubicBezTo>
                  <a:cubicBezTo>
                    <a:pt x="143" y="55"/>
                    <a:pt x="142" y="51"/>
                    <a:pt x="141" y="48"/>
                  </a:cubicBezTo>
                  <a:cubicBezTo>
                    <a:pt x="136" y="31"/>
                    <a:pt x="122" y="10"/>
                    <a:pt x="87" y="4"/>
                  </a:cubicBezTo>
                  <a:cubicBezTo>
                    <a:pt x="61" y="0"/>
                    <a:pt x="38" y="8"/>
                    <a:pt x="20" y="28"/>
                  </a:cubicBezTo>
                  <a:cubicBezTo>
                    <a:pt x="9" y="40"/>
                    <a:pt x="2" y="52"/>
                    <a:pt x="0" y="57"/>
                  </a:cubicBezTo>
                  <a:cubicBezTo>
                    <a:pt x="1" y="57"/>
                    <a:pt x="2" y="58"/>
                    <a:pt x="3" y="58"/>
                  </a:cubicBezTo>
                  <a:lnTo>
                    <a:pt x="6" y="58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19"/>
            <p:cNvSpPr>
              <a:spLocks/>
            </p:cNvSpPr>
            <p:nvPr/>
          </p:nvSpPr>
          <p:spPr bwMode="auto">
            <a:xfrm>
              <a:off x="5840413" y="5059363"/>
              <a:ext cx="427037" cy="620713"/>
            </a:xfrm>
            <a:custGeom>
              <a:avLst/>
              <a:gdLst>
                <a:gd name="T0" fmla="*/ 2 w 135"/>
                <a:gd name="T1" fmla="*/ 23 h 196"/>
                <a:gd name="T2" fmla="*/ 10 w 135"/>
                <a:gd name="T3" fmla="*/ 50 h 196"/>
                <a:gd name="T4" fmla="*/ 55 w 135"/>
                <a:gd name="T5" fmla="*/ 81 h 196"/>
                <a:gd name="T6" fmla="*/ 129 w 135"/>
                <a:gd name="T7" fmla="*/ 154 h 196"/>
                <a:gd name="T8" fmla="*/ 126 w 135"/>
                <a:gd name="T9" fmla="*/ 188 h 196"/>
                <a:gd name="T10" fmla="*/ 128 w 135"/>
                <a:gd name="T11" fmla="*/ 196 h 196"/>
                <a:gd name="T12" fmla="*/ 133 w 135"/>
                <a:gd name="T13" fmla="*/ 154 h 196"/>
                <a:gd name="T14" fmla="*/ 57 w 135"/>
                <a:gd name="T15" fmla="*/ 77 h 196"/>
                <a:gd name="T16" fmla="*/ 13 w 135"/>
                <a:gd name="T17" fmla="*/ 47 h 196"/>
                <a:gd name="T18" fmla="*/ 6 w 135"/>
                <a:gd name="T19" fmla="*/ 24 h 196"/>
                <a:gd name="T20" fmla="*/ 16 w 135"/>
                <a:gd name="T21" fmla="*/ 4 h 196"/>
                <a:gd name="T22" fmla="*/ 13 w 135"/>
                <a:gd name="T23" fmla="*/ 0 h 196"/>
                <a:gd name="T24" fmla="*/ 2 w 135"/>
                <a:gd name="T25" fmla="*/ 2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96">
                  <a:moveTo>
                    <a:pt x="2" y="23"/>
                  </a:moveTo>
                  <a:cubicBezTo>
                    <a:pt x="0" y="33"/>
                    <a:pt x="3" y="42"/>
                    <a:pt x="10" y="50"/>
                  </a:cubicBezTo>
                  <a:cubicBezTo>
                    <a:pt x="20" y="61"/>
                    <a:pt x="37" y="71"/>
                    <a:pt x="55" y="81"/>
                  </a:cubicBezTo>
                  <a:cubicBezTo>
                    <a:pt x="86" y="99"/>
                    <a:pt x="122" y="120"/>
                    <a:pt x="129" y="154"/>
                  </a:cubicBezTo>
                  <a:cubicBezTo>
                    <a:pt x="131" y="165"/>
                    <a:pt x="130" y="176"/>
                    <a:pt x="126" y="188"/>
                  </a:cubicBezTo>
                  <a:cubicBezTo>
                    <a:pt x="127" y="191"/>
                    <a:pt x="127" y="193"/>
                    <a:pt x="128" y="196"/>
                  </a:cubicBezTo>
                  <a:cubicBezTo>
                    <a:pt x="133" y="181"/>
                    <a:pt x="135" y="167"/>
                    <a:pt x="133" y="154"/>
                  </a:cubicBezTo>
                  <a:cubicBezTo>
                    <a:pt x="126" y="118"/>
                    <a:pt x="89" y="96"/>
                    <a:pt x="57" y="77"/>
                  </a:cubicBezTo>
                  <a:cubicBezTo>
                    <a:pt x="39" y="67"/>
                    <a:pt x="23" y="58"/>
                    <a:pt x="13" y="47"/>
                  </a:cubicBezTo>
                  <a:cubicBezTo>
                    <a:pt x="7" y="40"/>
                    <a:pt x="5" y="32"/>
                    <a:pt x="6" y="24"/>
                  </a:cubicBezTo>
                  <a:cubicBezTo>
                    <a:pt x="7" y="16"/>
                    <a:pt x="11" y="9"/>
                    <a:pt x="16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6"/>
                    <a:pt x="3" y="14"/>
                    <a:pt x="2" y="23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20"/>
            <p:cNvSpPr>
              <a:spLocks/>
            </p:cNvSpPr>
            <p:nvPr/>
          </p:nvSpPr>
          <p:spPr bwMode="auto">
            <a:xfrm>
              <a:off x="6245225" y="5753100"/>
              <a:ext cx="277812" cy="284163"/>
            </a:xfrm>
            <a:custGeom>
              <a:avLst/>
              <a:gdLst>
                <a:gd name="T0" fmla="*/ 52 w 88"/>
                <a:gd name="T1" fmla="*/ 38 h 90"/>
                <a:gd name="T2" fmla="*/ 69 w 88"/>
                <a:gd name="T3" fmla="*/ 90 h 90"/>
                <a:gd name="T4" fmla="*/ 86 w 88"/>
                <a:gd name="T5" fmla="*/ 90 h 90"/>
                <a:gd name="T6" fmla="*/ 65 w 88"/>
                <a:gd name="T7" fmla="*/ 27 h 90"/>
                <a:gd name="T8" fmla="*/ 0 w 88"/>
                <a:gd name="T9" fmla="*/ 0 h 90"/>
                <a:gd name="T10" fmla="*/ 0 w 88"/>
                <a:gd name="T11" fmla="*/ 17 h 90"/>
                <a:gd name="T12" fmla="*/ 52 w 88"/>
                <a:gd name="T13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0">
                  <a:moveTo>
                    <a:pt x="52" y="38"/>
                  </a:moveTo>
                  <a:cubicBezTo>
                    <a:pt x="66" y="54"/>
                    <a:pt x="71" y="71"/>
                    <a:pt x="69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67"/>
                    <a:pt x="81" y="46"/>
                    <a:pt x="65" y="27"/>
                  </a:cubicBezTo>
                  <a:cubicBezTo>
                    <a:pt x="49" y="10"/>
                    <a:pt x="27" y="1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38" y="23"/>
                    <a:pt x="52" y="38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21"/>
            <p:cNvSpPr>
              <a:spLocks/>
            </p:cNvSpPr>
            <p:nvPr/>
          </p:nvSpPr>
          <p:spPr bwMode="auto">
            <a:xfrm>
              <a:off x="5292725" y="4533900"/>
              <a:ext cx="592137" cy="452438"/>
            </a:xfrm>
            <a:custGeom>
              <a:avLst/>
              <a:gdLst>
                <a:gd name="T0" fmla="*/ 20 w 187"/>
                <a:gd name="T1" fmla="*/ 118 h 143"/>
                <a:gd name="T2" fmla="*/ 58 w 187"/>
                <a:gd name="T3" fmla="*/ 34 h 143"/>
                <a:gd name="T4" fmla="*/ 124 w 187"/>
                <a:gd name="T5" fmla="*/ 24 h 143"/>
                <a:gd name="T6" fmla="*/ 172 w 187"/>
                <a:gd name="T7" fmla="*/ 53 h 143"/>
                <a:gd name="T8" fmla="*/ 187 w 187"/>
                <a:gd name="T9" fmla="*/ 44 h 143"/>
                <a:gd name="T10" fmla="*/ 128 w 187"/>
                <a:gd name="T11" fmla="*/ 7 h 143"/>
                <a:gd name="T12" fmla="*/ 50 w 187"/>
                <a:gd name="T13" fmla="*/ 20 h 143"/>
                <a:gd name="T14" fmla="*/ 4 w 187"/>
                <a:gd name="T15" fmla="*/ 120 h 143"/>
                <a:gd name="T16" fmla="*/ 7 w 187"/>
                <a:gd name="T17" fmla="*/ 143 h 143"/>
                <a:gd name="T18" fmla="*/ 23 w 187"/>
                <a:gd name="T19" fmla="*/ 136 h 143"/>
                <a:gd name="T20" fmla="*/ 20 w 187"/>
                <a:gd name="T21" fmla="*/ 11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43">
                  <a:moveTo>
                    <a:pt x="20" y="118"/>
                  </a:moveTo>
                  <a:cubicBezTo>
                    <a:pt x="17" y="80"/>
                    <a:pt x="30" y="52"/>
                    <a:pt x="58" y="34"/>
                  </a:cubicBezTo>
                  <a:cubicBezTo>
                    <a:pt x="79" y="21"/>
                    <a:pt x="102" y="18"/>
                    <a:pt x="124" y="24"/>
                  </a:cubicBezTo>
                  <a:cubicBezTo>
                    <a:pt x="146" y="29"/>
                    <a:pt x="164" y="43"/>
                    <a:pt x="172" y="53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77" y="32"/>
                    <a:pt x="155" y="14"/>
                    <a:pt x="128" y="7"/>
                  </a:cubicBezTo>
                  <a:cubicBezTo>
                    <a:pt x="102" y="0"/>
                    <a:pt x="74" y="5"/>
                    <a:pt x="50" y="20"/>
                  </a:cubicBezTo>
                  <a:cubicBezTo>
                    <a:pt x="16" y="41"/>
                    <a:pt x="0" y="76"/>
                    <a:pt x="4" y="120"/>
                  </a:cubicBezTo>
                  <a:cubicBezTo>
                    <a:pt x="4" y="128"/>
                    <a:pt x="6" y="136"/>
                    <a:pt x="7" y="143"/>
                  </a:cubicBezTo>
                  <a:cubicBezTo>
                    <a:pt x="12" y="140"/>
                    <a:pt x="17" y="138"/>
                    <a:pt x="23" y="136"/>
                  </a:cubicBezTo>
                  <a:cubicBezTo>
                    <a:pt x="22" y="130"/>
                    <a:pt x="21" y="124"/>
                    <a:pt x="20" y="118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22"/>
            <p:cNvSpPr>
              <a:spLocks/>
            </p:cNvSpPr>
            <p:nvPr/>
          </p:nvSpPr>
          <p:spPr bwMode="auto">
            <a:xfrm>
              <a:off x="5799138" y="4651375"/>
              <a:ext cx="141287" cy="95250"/>
            </a:xfrm>
            <a:custGeom>
              <a:avLst/>
              <a:gdLst>
                <a:gd name="T0" fmla="*/ 16 w 45"/>
                <a:gd name="T1" fmla="*/ 21 h 30"/>
                <a:gd name="T2" fmla="*/ 12 w 45"/>
                <a:gd name="T3" fmla="*/ 16 h 30"/>
                <a:gd name="T4" fmla="*/ 0 w 45"/>
                <a:gd name="T5" fmla="*/ 23 h 30"/>
                <a:gd name="T6" fmla="*/ 4 w 45"/>
                <a:gd name="T7" fmla="*/ 30 h 30"/>
                <a:gd name="T8" fmla="*/ 45 w 45"/>
                <a:gd name="T9" fmla="*/ 7 h 30"/>
                <a:gd name="T10" fmla="*/ 41 w 45"/>
                <a:gd name="T11" fmla="*/ 0 h 30"/>
                <a:gd name="T12" fmla="*/ 27 w 45"/>
                <a:gd name="T13" fmla="*/ 7 h 30"/>
                <a:gd name="T14" fmla="*/ 31 w 45"/>
                <a:gd name="T15" fmla="*/ 13 h 30"/>
                <a:gd name="T16" fmla="*/ 16 w 45"/>
                <a:gd name="T1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0">
                  <a:moveTo>
                    <a:pt x="16" y="21"/>
                  </a:moveTo>
                  <a:cubicBezTo>
                    <a:pt x="15" y="20"/>
                    <a:pt x="14" y="18"/>
                    <a:pt x="12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9"/>
                    <a:pt x="30" y="11"/>
                    <a:pt x="31" y="13"/>
                  </a:cubicBezTo>
                  <a:lnTo>
                    <a:pt x="16" y="21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23"/>
            <p:cNvSpPr>
              <a:spLocks/>
            </p:cNvSpPr>
            <p:nvPr/>
          </p:nvSpPr>
          <p:spPr bwMode="auto">
            <a:xfrm>
              <a:off x="5837238" y="4673600"/>
              <a:ext cx="60325" cy="44450"/>
            </a:xfrm>
            <a:custGeom>
              <a:avLst/>
              <a:gdLst>
                <a:gd name="T0" fmla="*/ 4 w 19"/>
                <a:gd name="T1" fmla="*/ 14 h 14"/>
                <a:gd name="T2" fmla="*/ 19 w 19"/>
                <a:gd name="T3" fmla="*/ 6 h 14"/>
                <a:gd name="T4" fmla="*/ 15 w 19"/>
                <a:gd name="T5" fmla="*/ 0 h 14"/>
                <a:gd name="T6" fmla="*/ 0 w 19"/>
                <a:gd name="T7" fmla="*/ 9 h 14"/>
                <a:gd name="T8" fmla="*/ 4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14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4"/>
                    <a:pt x="17" y="2"/>
                    <a:pt x="1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3" y="13"/>
                    <a:pt x="4" y="14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24"/>
            <p:cNvSpPr>
              <a:spLocks/>
            </p:cNvSpPr>
            <p:nvPr/>
          </p:nvSpPr>
          <p:spPr bwMode="auto">
            <a:xfrm>
              <a:off x="6813550" y="4692650"/>
              <a:ext cx="88900" cy="146050"/>
            </a:xfrm>
            <a:custGeom>
              <a:avLst/>
              <a:gdLst>
                <a:gd name="T0" fmla="*/ 0 w 28"/>
                <a:gd name="T1" fmla="*/ 3 h 46"/>
                <a:gd name="T2" fmla="*/ 0 w 28"/>
                <a:gd name="T3" fmla="*/ 46 h 46"/>
                <a:gd name="T4" fmla="*/ 28 w 28"/>
                <a:gd name="T5" fmla="*/ 46 h 46"/>
                <a:gd name="T6" fmla="*/ 28 w 28"/>
                <a:gd name="T7" fmla="*/ 0 h 46"/>
                <a:gd name="T8" fmla="*/ 15 w 28"/>
                <a:gd name="T9" fmla="*/ 3 h 46"/>
                <a:gd name="T10" fmla="*/ 0 w 28"/>
                <a:gd name="T1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">
                  <a:moveTo>
                    <a:pt x="0" y="3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2"/>
                    <a:pt x="19" y="3"/>
                    <a:pt x="15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25"/>
            <p:cNvSpPr>
              <a:spLocks/>
            </p:cNvSpPr>
            <p:nvPr/>
          </p:nvSpPr>
          <p:spPr bwMode="auto">
            <a:xfrm>
              <a:off x="6778625" y="4838700"/>
              <a:ext cx="161925" cy="134938"/>
            </a:xfrm>
            <a:custGeom>
              <a:avLst/>
              <a:gdLst>
                <a:gd name="T0" fmla="*/ 11 w 51"/>
                <a:gd name="T1" fmla="*/ 39 h 43"/>
                <a:gd name="T2" fmla="*/ 11 w 51"/>
                <a:gd name="T3" fmla="*/ 0 h 43"/>
                <a:gd name="T4" fmla="*/ 9 w 51"/>
                <a:gd name="T5" fmla="*/ 0 h 43"/>
                <a:gd name="T6" fmla="*/ 0 w 51"/>
                <a:gd name="T7" fmla="*/ 20 h 43"/>
                <a:gd name="T8" fmla="*/ 0 w 51"/>
                <a:gd name="T9" fmla="*/ 43 h 43"/>
                <a:gd name="T10" fmla="*/ 51 w 51"/>
                <a:gd name="T11" fmla="*/ 43 h 43"/>
                <a:gd name="T12" fmla="*/ 51 w 51"/>
                <a:gd name="T13" fmla="*/ 20 h 43"/>
                <a:gd name="T14" fmla="*/ 42 w 51"/>
                <a:gd name="T15" fmla="*/ 0 h 43"/>
                <a:gd name="T16" fmla="*/ 39 w 51"/>
                <a:gd name="T17" fmla="*/ 0 h 43"/>
                <a:gd name="T18" fmla="*/ 39 w 51"/>
                <a:gd name="T19" fmla="*/ 39 h 43"/>
                <a:gd name="T20" fmla="*/ 11 w 51"/>
                <a:gd name="T21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43">
                  <a:moveTo>
                    <a:pt x="11" y="39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5"/>
                    <a:pt x="0" y="12"/>
                    <a:pt x="0" y="2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12"/>
                    <a:pt x="47" y="5"/>
                    <a:pt x="4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11" y="39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Rectangle 126"/>
            <p:cNvSpPr>
              <a:spLocks noChangeArrowheads="1"/>
            </p:cNvSpPr>
            <p:nvPr/>
          </p:nvSpPr>
          <p:spPr bwMode="auto">
            <a:xfrm>
              <a:off x="6813550" y="4838700"/>
              <a:ext cx="88900" cy="122238"/>
            </a:xfrm>
            <a:prstGeom prst="rect">
              <a:avLst/>
            </a:pr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27"/>
            <p:cNvSpPr>
              <a:spLocks/>
            </p:cNvSpPr>
            <p:nvPr/>
          </p:nvSpPr>
          <p:spPr bwMode="auto">
            <a:xfrm>
              <a:off x="6762750" y="4973638"/>
              <a:ext cx="193675" cy="25400"/>
            </a:xfrm>
            <a:custGeom>
              <a:avLst/>
              <a:gdLst>
                <a:gd name="T0" fmla="*/ 10 w 122"/>
                <a:gd name="T1" fmla="*/ 0 h 16"/>
                <a:gd name="T2" fmla="*/ 10 w 122"/>
                <a:gd name="T3" fmla="*/ 0 h 16"/>
                <a:gd name="T4" fmla="*/ 0 w 122"/>
                <a:gd name="T5" fmla="*/ 0 h 16"/>
                <a:gd name="T6" fmla="*/ 0 w 122"/>
                <a:gd name="T7" fmla="*/ 16 h 16"/>
                <a:gd name="T8" fmla="*/ 122 w 122"/>
                <a:gd name="T9" fmla="*/ 16 h 16"/>
                <a:gd name="T10" fmla="*/ 122 w 122"/>
                <a:gd name="T11" fmla="*/ 0 h 16"/>
                <a:gd name="T12" fmla="*/ 112 w 122"/>
                <a:gd name="T13" fmla="*/ 0 h 16"/>
                <a:gd name="T14" fmla="*/ 112 w 122"/>
                <a:gd name="T15" fmla="*/ 0 h 16"/>
                <a:gd name="T16" fmla="*/ 10 w 12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2" y="16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Rectangle 128"/>
            <p:cNvSpPr>
              <a:spLocks noChangeArrowheads="1"/>
            </p:cNvSpPr>
            <p:nvPr/>
          </p:nvSpPr>
          <p:spPr bwMode="auto">
            <a:xfrm>
              <a:off x="6778625" y="4973638"/>
              <a:ext cx="161925" cy="1588"/>
            </a:xfrm>
            <a:prstGeom prst="rect">
              <a:avLst/>
            </a:pr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29"/>
            <p:cNvSpPr>
              <a:spLocks/>
            </p:cNvSpPr>
            <p:nvPr/>
          </p:nvSpPr>
          <p:spPr bwMode="auto">
            <a:xfrm>
              <a:off x="6621463" y="5208588"/>
              <a:ext cx="103187" cy="192088"/>
            </a:xfrm>
            <a:custGeom>
              <a:avLst/>
              <a:gdLst>
                <a:gd name="T0" fmla="*/ 0 w 33"/>
                <a:gd name="T1" fmla="*/ 2 h 61"/>
                <a:gd name="T2" fmla="*/ 22 w 33"/>
                <a:gd name="T3" fmla="*/ 61 h 61"/>
                <a:gd name="T4" fmla="*/ 33 w 33"/>
                <a:gd name="T5" fmla="*/ 60 h 61"/>
                <a:gd name="T6" fmla="*/ 24 w 33"/>
                <a:gd name="T7" fmla="*/ 0 h 61"/>
                <a:gd name="T8" fmla="*/ 0 w 33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1">
                  <a:moveTo>
                    <a:pt x="0" y="2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7"/>
                    <a:pt x="7" y="8"/>
                    <a:pt x="0" y="2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30"/>
            <p:cNvSpPr>
              <a:spLocks/>
            </p:cNvSpPr>
            <p:nvPr/>
          </p:nvSpPr>
          <p:spPr bwMode="auto">
            <a:xfrm>
              <a:off x="7058025" y="5186363"/>
              <a:ext cx="77787" cy="207963"/>
            </a:xfrm>
            <a:custGeom>
              <a:avLst/>
              <a:gdLst>
                <a:gd name="T0" fmla="*/ 0 w 25"/>
                <a:gd name="T1" fmla="*/ 4 h 66"/>
                <a:gd name="T2" fmla="*/ 2 w 25"/>
                <a:gd name="T3" fmla="*/ 66 h 66"/>
                <a:gd name="T4" fmla="*/ 13 w 25"/>
                <a:gd name="T5" fmla="*/ 66 h 66"/>
                <a:gd name="T6" fmla="*/ 25 w 25"/>
                <a:gd name="T7" fmla="*/ 0 h 66"/>
                <a:gd name="T8" fmla="*/ 25 w 25"/>
                <a:gd name="T9" fmla="*/ 1 h 66"/>
                <a:gd name="T10" fmla="*/ 0 w 25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6">
                  <a:moveTo>
                    <a:pt x="0" y="4"/>
                  </a:moveTo>
                  <a:cubicBezTo>
                    <a:pt x="2" y="66"/>
                    <a:pt x="2" y="66"/>
                    <a:pt x="2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8"/>
                    <a:pt x="8" y="9"/>
                    <a:pt x="0" y="4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31"/>
            <p:cNvSpPr>
              <a:spLocks/>
            </p:cNvSpPr>
            <p:nvPr/>
          </p:nvSpPr>
          <p:spPr bwMode="auto">
            <a:xfrm>
              <a:off x="6978650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32"/>
            <p:cNvSpPr>
              <a:spLocks/>
            </p:cNvSpPr>
            <p:nvPr/>
          </p:nvSpPr>
          <p:spPr bwMode="auto">
            <a:xfrm>
              <a:off x="6743700" y="4999038"/>
              <a:ext cx="222250" cy="85725"/>
            </a:xfrm>
            <a:custGeom>
              <a:avLst/>
              <a:gdLst>
                <a:gd name="T0" fmla="*/ 60 w 70"/>
                <a:gd name="T1" fmla="*/ 5 h 27"/>
                <a:gd name="T2" fmla="*/ 70 w 70"/>
                <a:gd name="T3" fmla="*/ 0 h 27"/>
                <a:gd name="T4" fmla="*/ 69 w 70"/>
                <a:gd name="T5" fmla="*/ 0 h 27"/>
                <a:gd name="T6" fmla="*/ 8 w 70"/>
                <a:gd name="T7" fmla="*/ 0 h 27"/>
                <a:gd name="T8" fmla="*/ 0 w 70"/>
                <a:gd name="T9" fmla="*/ 3 h 27"/>
                <a:gd name="T10" fmla="*/ 15 w 70"/>
                <a:gd name="T11" fmla="*/ 5 h 27"/>
                <a:gd name="T12" fmla="*/ 16 w 70"/>
                <a:gd name="T13" fmla="*/ 19 h 27"/>
                <a:gd name="T14" fmla="*/ 11 w 70"/>
                <a:gd name="T15" fmla="*/ 27 h 27"/>
                <a:gd name="T16" fmla="*/ 68 w 70"/>
                <a:gd name="T17" fmla="*/ 27 h 27"/>
                <a:gd name="T18" fmla="*/ 61 w 70"/>
                <a:gd name="T19" fmla="*/ 19 h 27"/>
                <a:gd name="T20" fmla="*/ 60 w 70"/>
                <a:gd name="T2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7">
                  <a:moveTo>
                    <a:pt x="60" y="5"/>
                  </a:moveTo>
                  <a:cubicBezTo>
                    <a:pt x="62" y="2"/>
                    <a:pt x="66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4" y="0"/>
                    <a:pt x="11" y="0"/>
                    <a:pt x="15" y="5"/>
                  </a:cubicBezTo>
                  <a:cubicBezTo>
                    <a:pt x="19" y="8"/>
                    <a:pt x="19" y="14"/>
                    <a:pt x="16" y="1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7" y="15"/>
                    <a:pt x="57" y="9"/>
                    <a:pt x="60" y="5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33"/>
            <p:cNvSpPr>
              <a:spLocks/>
            </p:cNvSpPr>
            <p:nvPr/>
          </p:nvSpPr>
          <p:spPr bwMode="auto">
            <a:xfrm>
              <a:off x="6586538" y="5008563"/>
              <a:ext cx="192087" cy="206375"/>
            </a:xfrm>
            <a:custGeom>
              <a:avLst/>
              <a:gdLst>
                <a:gd name="T0" fmla="*/ 45 w 61"/>
                <a:gd name="T1" fmla="*/ 11 h 65"/>
                <a:gd name="T2" fmla="*/ 50 w 61"/>
                <a:gd name="T3" fmla="*/ 0 h 65"/>
                <a:gd name="T4" fmla="*/ 49 w 61"/>
                <a:gd name="T5" fmla="*/ 1 h 65"/>
                <a:gd name="T6" fmla="*/ 9 w 61"/>
                <a:gd name="T7" fmla="*/ 35 h 65"/>
                <a:gd name="T8" fmla="*/ 9 w 61"/>
                <a:gd name="T9" fmla="*/ 65 h 65"/>
                <a:gd name="T10" fmla="*/ 11 w 61"/>
                <a:gd name="T11" fmla="*/ 65 h 65"/>
                <a:gd name="T12" fmla="*/ 4 w 61"/>
                <a:gd name="T13" fmla="*/ 48 h 65"/>
                <a:gd name="T14" fmla="*/ 15 w 61"/>
                <a:gd name="T15" fmla="*/ 47 h 65"/>
                <a:gd name="T16" fmla="*/ 16 w 61"/>
                <a:gd name="T17" fmla="*/ 45 h 65"/>
                <a:gd name="T18" fmla="*/ 25 w 61"/>
                <a:gd name="T19" fmla="*/ 42 h 65"/>
                <a:gd name="T20" fmla="*/ 28 w 61"/>
                <a:gd name="T21" fmla="*/ 45 h 65"/>
                <a:gd name="T22" fmla="*/ 32 w 61"/>
                <a:gd name="T23" fmla="*/ 44 h 65"/>
                <a:gd name="T24" fmla="*/ 35 w 61"/>
                <a:gd name="T25" fmla="*/ 63 h 65"/>
                <a:gd name="T26" fmla="*/ 38 w 61"/>
                <a:gd name="T27" fmla="*/ 60 h 65"/>
                <a:gd name="T28" fmla="*/ 61 w 61"/>
                <a:gd name="T29" fmla="*/ 24 h 65"/>
                <a:gd name="T30" fmla="*/ 58 w 61"/>
                <a:gd name="T31" fmla="*/ 24 h 65"/>
                <a:gd name="T32" fmla="*/ 45 w 61"/>
                <a:gd name="T33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5">
                  <a:moveTo>
                    <a:pt x="45" y="11"/>
                  </a:moveTo>
                  <a:cubicBezTo>
                    <a:pt x="45" y="6"/>
                    <a:pt x="47" y="3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0" y="43"/>
                    <a:pt x="0" y="57"/>
                    <a:pt x="9" y="65"/>
                  </a:cubicBezTo>
                  <a:cubicBezTo>
                    <a:pt x="10" y="65"/>
                    <a:pt x="10" y="65"/>
                    <a:pt x="11" y="6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6"/>
                    <a:pt x="16" y="45"/>
                    <a:pt x="16" y="45"/>
                  </a:cubicBezTo>
                  <a:cubicBezTo>
                    <a:pt x="18" y="42"/>
                    <a:pt x="22" y="41"/>
                    <a:pt x="25" y="42"/>
                  </a:cubicBezTo>
                  <a:cubicBezTo>
                    <a:pt x="26" y="43"/>
                    <a:pt x="27" y="44"/>
                    <a:pt x="28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6" y="62"/>
                    <a:pt x="37" y="61"/>
                    <a:pt x="38" y="6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1" y="24"/>
                    <a:pt x="45" y="18"/>
                    <a:pt x="45" y="11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34"/>
            <p:cNvSpPr>
              <a:spLocks/>
            </p:cNvSpPr>
            <p:nvPr/>
          </p:nvSpPr>
          <p:spPr bwMode="auto">
            <a:xfrm>
              <a:off x="6599238" y="5148263"/>
              <a:ext cx="98425" cy="85725"/>
            </a:xfrm>
            <a:custGeom>
              <a:avLst/>
              <a:gdLst>
                <a:gd name="T0" fmla="*/ 24 w 31"/>
                <a:gd name="T1" fmla="*/ 1 h 27"/>
                <a:gd name="T2" fmla="*/ 24 w 31"/>
                <a:gd name="T3" fmla="*/ 10 h 27"/>
                <a:gd name="T4" fmla="*/ 16 w 31"/>
                <a:gd name="T5" fmla="*/ 12 h 27"/>
                <a:gd name="T6" fmla="*/ 11 w 31"/>
                <a:gd name="T7" fmla="*/ 3 h 27"/>
                <a:gd name="T8" fmla="*/ 0 w 31"/>
                <a:gd name="T9" fmla="*/ 4 h 27"/>
                <a:gd name="T10" fmla="*/ 7 w 31"/>
                <a:gd name="T11" fmla="*/ 21 h 27"/>
                <a:gd name="T12" fmla="*/ 31 w 31"/>
                <a:gd name="T13" fmla="*/ 19 h 27"/>
                <a:gd name="T14" fmla="*/ 28 w 31"/>
                <a:gd name="T15" fmla="*/ 0 h 27"/>
                <a:gd name="T16" fmla="*/ 24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24" y="1"/>
                  </a:moveTo>
                  <a:cubicBezTo>
                    <a:pt x="26" y="3"/>
                    <a:pt x="26" y="7"/>
                    <a:pt x="24" y="10"/>
                  </a:cubicBezTo>
                  <a:cubicBezTo>
                    <a:pt x="22" y="12"/>
                    <a:pt x="19" y="13"/>
                    <a:pt x="16" y="12"/>
                  </a:cubicBezTo>
                  <a:cubicBezTo>
                    <a:pt x="12" y="11"/>
                    <a:pt x="10" y="6"/>
                    <a:pt x="1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4" y="27"/>
                    <a:pt x="25" y="26"/>
                    <a:pt x="31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35"/>
            <p:cNvSpPr>
              <a:spLocks noEditPoints="1"/>
            </p:cNvSpPr>
            <p:nvPr/>
          </p:nvSpPr>
          <p:spPr bwMode="auto">
            <a:xfrm>
              <a:off x="6727825" y="4999038"/>
              <a:ext cx="76200" cy="85725"/>
            </a:xfrm>
            <a:custGeom>
              <a:avLst/>
              <a:gdLst>
                <a:gd name="T0" fmla="*/ 20 w 24"/>
                <a:gd name="T1" fmla="*/ 5 h 27"/>
                <a:gd name="T2" fmla="*/ 5 w 24"/>
                <a:gd name="T3" fmla="*/ 3 h 27"/>
                <a:gd name="T4" fmla="*/ 0 w 24"/>
                <a:gd name="T5" fmla="*/ 14 h 27"/>
                <a:gd name="T6" fmla="*/ 13 w 24"/>
                <a:gd name="T7" fmla="*/ 27 h 27"/>
                <a:gd name="T8" fmla="*/ 16 w 24"/>
                <a:gd name="T9" fmla="*/ 27 h 27"/>
                <a:gd name="T10" fmla="*/ 21 w 24"/>
                <a:gd name="T11" fmla="*/ 19 h 27"/>
                <a:gd name="T12" fmla="*/ 20 w 24"/>
                <a:gd name="T13" fmla="*/ 5 h 27"/>
                <a:gd name="T14" fmla="*/ 15 w 24"/>
                <a:gd name="T15" fmla="*/ 17 h 27"/>
                <a:gd name="T16" fmla="*/ 9 w 24"/>
                <a:gd name="T17" fmla="*/ 19 h 27"/>
                <a:gd name="T18" fmla="*/ 6 w 24"/>
                <a:gd name="T19" fmla="*/ 10 h 27"/>
                <a:gd name="T20" fmla="*/ 13 w 24"/>
                <a:gd name="T21" fmla="*/ 8 h 27"/>
                <a:gd name="T22" fmla="*/ 15 w 24"/>
                <a:gd name="T23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7">
                  <a:moveTo>
                    <a:pt x="20" y="5"/>
                  </a:moveTo>
                  <a:cubicBezTo>
                    <a:pt x="16" y="0"/>
                    <a:pt x="9" y="0"/>
                    <a:pt x="5" y="3"/>
                  </a:cubicBezTo>
                  <a:cubicBezTo>
                    <a:pt x="2" y="6"/>
                    <a:pt x="0" y="9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4"/>
                    <a:pt x="24" y="8"/>
                    <a:pt x="20" y="5"/>
                  </a:cubicBezTo>
                  <a:close/>
                  <a:moveTo>
                    <a:pt x="15" y="17"/>
                  </a:moveTo>
                  <a:cubicBezTo>
                    <a:pt x="14" y="19"/>
                    <a:pt x="11" y="20"/>
                    <a:pt x="9" y="19"/>
                  </a:cubicBezTo>
                  <a:cubicBezTo>
                    <a:pt x="5" y="17"/>
                    <a:pt x="4" y="13"/>
                    <a:pt x="6" y="10"/>
                  </a:cubicBezTo>
                  <a:cubicBezTo>
                    <a:pt x="8" y="8"/>
                    <a:pt x="10" y="7"/>
                    <a:pt x="13" y="8"/>
                  </a:cubicBezTo>
                  <a:cubicBezTo>
                    <a:pt x="16" y="9"/>
                    <a:pt x="18" y="14"/>
                    <a:pt x="15" y="1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36"/>
            <p:cNvSpPr>
              <a:spLocks/>
            </p:cNvSpPr>
            <p:nvPr/>
          </p:nvSpPr>
          <p:spPr bwMode="auto">
            <a:xfrm>
              <a:off x="6634163" y="5138738"/>
              <a:ext cx="41275" cy="19050"/>
            </a:xfrm>
            <a:custGeom>
              <a:avLst/>
              <a:gdLst>
                <a:gd name="T0" fmla="*/ 10 w 13"/>
                <a:gd name="T1" fmla="*/ 1 h 6"/>
                <a:gd name="T2" fmla="*/ 1 w 13"/>
                <a:gd name="T3" fmla="*/ 4 h 6"/>
                <a:gd name="T4" fmla="*/ 0 w 13"/>
                <a:gd name="T5" fmla="*/ 6 h 6"/>
                <a:gd name="T6" fmla="*/ 13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7" y="0"/>
                    <a:pt x="3" y="1"/>
                    <a:pt x="1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37"/>
            <p:cNvSpPr>
              <a:spLocks/>
            </p:cNvSpPr>
            <p:nvPr/>
          </p:nvSpPr>
          <p:spPr bwMode="auto">
            <a:xfrm>
              <a:off x="6630988" y="5151438"/>
              <a:ext cx="50800" cy="38100"/>
            </a:xfrm>
            <a:custGeom>
              <a:avLst/>
              <a:gdLst>
                <a:gd name="T0" fmla="*/ 6 w 16"/>
                <a:gd name="T1" fmla="*/ 11 h 12"/>
                <a:gd name="T2" fmla="*/ 14 w 16"/>
                <a:gd name="T3" fmla="*/ 9 h 12"/>
                <a:gd name="T4" fmla="*/ 14 w 16"/>
                <a:gd name="T5" fmla="*/ 0 h 12"/>
                <a:gd name="T6" fmla="*/ 1 w 16"/>
                <a:gd name="T7" fmla="*/ 2 h 12"/>
                <a:gd name="T8" fmla="*/ 6 w 16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6" y="11"/>
                  </a:moveTo>
                  <a:cubicBezTo>
                    <a:pt x="9" y="12"/>
                    <a:pt x="12" y="11"/>
                    <a:pt x="14" y="9"/>
                  </a:cubicBezTo>
                  <a:cubicBezTo>
                    <a:pt x="16" y="6"/>
                    <a:pt x="16" y="2"/>
                    <a:pt x="1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5"/>
                    <a:pt x="2" y="10"/>
                    <a:pt x="6" y="11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38"/>
            <p:cNvSpPr>
              <a:spLocks/>
            </p:cNvSpPr>
            <p:nvPr/>
          </p:nvSpPr>
          <p:spPr bwMode="auto">
            <a:xfrm>
              <a:off x="6740525" y="5021263"/>
              <a:ext cx="44450" cy="41275"/>
            </a:xfrm>
            <a:custGeom>
              <a:avLst/>
              <a:gdLst>
                <a:gd name="T0" fmla="*/ 9 w 14"/>
                <a:gd name="T1" fmla="*/ 1 h 13"/>
                <a:gd name="T2" fmla="*/ 2 w 14"/>
                <a:gd name="T3" fmla="*/ 3 h 13"/>
                <a:gd name="T4" fmla="*/ 5 w 14"/>
                <a:gd name="T5" fmla="*/ 12 h 13"/>
                <a:gd name="T6" fmla="*/ 11 w 14"/>
                <a:gd name="T7" fmla="*/ 10 h 13"/>
                <a:gd name="T8" fmla="*/ 9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6" y="0"/>
                    <a:pt x="4" y="1"/>
                    <a:pt x="2" y="3"/>
                  </a:cubicBezTo>
                  <a:cubicBezTo>
                    <a:pt x="0" y="6"/>
                    <a:pt x="1" y="10"/>
                    <a:pt x="5" y="12"/>
                  </a:cubicBezTo>
                  <a:cubicBezTo>
                    <a:pt x="7" y="13"/>
                    <a:pt x="10" y="12"/>
                    <a:pt x="11" y="10"/>
                  </a:cubicBezTo>
                  <a:cubicBezTo>
                    <a:pt x="14" y="7"/>
                    <a:pt x="12" y="2"/>
                    <a:pt x="9" y="1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39"/>
            <p:cNvSpPr>
              <a:spLocks/>
            </p:cNvSpPr>
            <p:nvPr/>
          </p:nvSpPr>
          <p:spPr bwMode="auto">
            <a:xfrm>
              <a:off x="6959600" y="5002213"/>
              <a:ext cx="201612" cy="196850"/>
            </a:xfrm>
            <a:custGeom>
              <a:avLst/>
              <a:gdLst>
                <a:gd name="T0" fmla="*/ 14 w 64"/>
                <a:gd name="T1" fmla="*/ 13 h 62"/>
                <a:gd name="T2" fmla="*/ 1 w 64"/>
                <a:gd name="T3" fmla="*/ 26 h 62"/>
                <a:gd name="T4" fmla="*/ 0 w 64"/>
                <a:gd name="T5" fmla="*/ 26 h 62"/>
                <a:gd name="T6" fmla="*/ 27 w 64"/>
                <a:gd name="T7" fmla="*/ 58 h 62"/>
                <a:gd name="T8" fmla="*/ 31 w 64"/>
                <a:gd name="T9" fmla="*/ 62 h 62"/>
                <a:gd name="T10" fmla="*/ 30 w 64"/>
                <a:gd name="T11" fmla="*/ 45 h 62"/>
                <a:gd name="T12" fmla="*/ 33 w 64"/>
                <a:gd name="T13" fmla="*/ 45 h 62"/>
                <a:gd name="T14" fmla="*/ 33 w 64"/>
                <a:gd name="T15" fmla="*/ 44 h 62"/>
                <a:gd name="T16" fmla="*/ 40 w 64"/>
                <a:gd name="T17" fmla="*/ 38 h 62"/>
                <a:gd name="T18" fmla="*/ 48 w 64"/>
                <a:gd name="T19" fmla="*/ 44 h 62"/>
                <a:gd name="T20" fmla="*/ 59 w 64"/>
                <a:gd name="T21" fmla="*/ 44 h 62"/>
                <a:gd name="T22" fmla="*/ 56 w 64"/>
                <a:gd name="T23" fmla="*/ 58 h 62"/>
                <a:gd name="T24" fmla="*/ 52 w 64"/>
                <a:gd name="T25" fmla="*/ 30 h 62"/>
                <a:gd name="T26" fmla="*/ 8 w 64"/>
                <a:gd name="T27" fmla="*/ 1 h 62"/>
                <a:gd name="T28" fmla="*/ 6 w 64"/>
                <a:gd name="T29" fmla="*/ 0 h 62"/>
                <a:gd name="T30" fmla="*/ 14 w 64"/>
                <a:gd name="T31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2">
                  <a:moveTo>
                    <a:pt x="14" y="13"/>
                  </a:moveTo>
                  <a:cubicBezTo>
                    <a:pt x="14" y="20"/>
                    <a:pt x="8" y="26"/>
                    <a:pt x="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60"/>
                    <a:pt x="30" y="61"/>
                    <a:pt x="31" y="62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4"/>
                    <a:pt x="33" y="44"/>
                  </a:cubicBezTo>
                  <a:cubicBezTo>
                    <a:pt x="34" y="41"/>
                    <a:pt x="37" y="39"/>
                    <a:pt x="40" y="38"/>
                  </a:cubicBezTo>
                  <a:cubicBezTo>
                    <a:pt x="44" y="38"/>
                    <a:pt x="47" y="41"/>
                    <a:pt x="48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64" y="49"/>
                    <a:pt x="62" y="36"/>
                    <a:pt x="52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6" y="0"/>
                  </a:cubicBezTo>
                  <a:cubicBezTo>
                    <a:pt x="11" y="3"/>
                    <a:pt x="14" y="7"/>
                    <a:pt x="14" y="13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40"/>
            <p:cNvSpPr>
              <a:spLocks/>
            </p:cNvSpPr>
            <p:nvPr/>
          </p:nvSpPr>
          <p:spPr bwMode="auto">
            <a:xfrm>
              <a:off x="6965950" y="4999038"/>
              <a:ext cx="12700" cy="3175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41"/>
            <p:cNvSpPr>
              <a:spLocks/>
            </p:cNvSpPr>
            <p:nvPr/>
          </p:nvSpPr>
          <p:spPr bwMode="auto">
            <a:xfrm>
              <a:off x="7054850" y="5141913"/>
              <a:ext cx="90487" cy="73025"/>
            </a:xfrm>
            <a:custGeom>
              <a:avLst/>
              <a:gdLst>
                <a:gd name="T0" fmla="*/ 18 w 29"/>
                <a:gd name="T1" fmla="*/ 0 h 23"/>
                <a:gd name="T2" fmla="*/ 18 w 29"/>
                <a:gd name="T3" fmla="*/ 3 h 23"/>
                <a:gd name="T4" fmla="*/ 12 w 29"/>
                <a:gd name="T5" fmla="*/ 9 h 23"/>
                <a:gd name="T6" fmla="*/ 3 w 29"/>
                <a:gd name="T7" fmla="*/ 1 h 23"/>
                <a:gd name="T8" fmla="*/ 0 w 29"/>
                <a:gd name="T9" fmla="*/ 1 h 23"/>
                <a:gd name="T10" fmla="*/ 1 w 29"/>
                <a:gd name="T11" fmla="*/ 18 h 23"/>
                <a:gd name="T12" fmla="*/ 26 w 29"/>
                <a:gd name="T13" fmla="*/ 15 h 23"/>
                <a:gd name="T14" fmla="*/ 26 w 29"/>
                <a:gd name="T15" fmla="*/ 14 h 23"/>
                <a:gd name="T16" fmla="*/ 29 w 29"/>
                <a:gd name="T17" fmla="*/ 0 h 23"/>
                <a:gd name="T18" fmla="*/ 18 w 2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8" y="0"/>
                  </a:moveTo>
                  <a:cubicBezTo>
                    <a:pt x="18" y="1"/>
                    <a:pt x="18" y="2"/>
                    <a:pt x="18" y="3"/>
                  </a:cubicBezTo>
                  <a:cubicBezTo>
                    <a:pt x="17" y="6"/>
                    <a:pt x="15" y="9"/>
                    <a:pt x="12" y="9"/>
                  </a:cubicBezTo>
                  <a:cubicBezTo>
                    <a:pt x="7" y="10"/>
                    <a:pt x="3" y="6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9" y="23"/>
                    <a:pt x="19" y="22"/>
                    <a:pt x="26" y="15"/>
                  </a:cubicBezTo>
                  <a:cubicBezTo>
                    <a:pt x="26" y="15"/>
                    <a:pt x="26" y="15"/>
                    <a:pt x="26" y="14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42"/>
            <p:cNvSpPr>
              <a:spLocks noEditPoints="1"/>
            </p:cNvSpPr>
            <p:nvPr/>
          </p:nvSpPr>
          <p:spPr bwMode="auto">
            <a:xfrm>
              <a:off x="6924675" y="4999038"/>
              <a:ext cx="79375" cy="85725"/>
            </a:xfrm>
            <a:custGeom>
              <a:avLst/>
              <a:gdLst>
                <a:gd name="T0" fmla="*/ 25 w 25"/>
                <a:gd name="T1" fmla="*/ 14 h 27"/>
                <a:gd name="T2" fmla="*/ 17 w 25"/>
                <a:gd name="T3" fmla="*/ 1 h 27"/>
                <a:gd name="T4" fmla="*/ 17 w 25"/>
                <a:gd name="T5" fmla="*/ 1 h 27"/>
                <a:gd name="T6" fmla="*/ 13 w 25"/>
                <a:gd name="T7" fmla="*/ 0 h 27"/>
                <a:gd name="T8" fmla="*/ 3 w 25"/>
                <a:gd name="T9" fmla="*/ 5 h 27"/>
                <a:gd name="T10" fmla="*/ 4 w 25"/>
                <a:gd name="T11" fmla="*/ 19 h 27"/>
                <a:gd name="T12" fmla="*/ 11 w 25"/>
                <a:gd name="T13" fmla="*/ 27 h 27"/>
                <a:gd name="T14" fmla="*/ 12 w 25"/>
                <a:gd name="T15" fmla="*/ 27 h 27"/>
                <a:gd name="T16" fmla="*/ 25 w 25"/>
                <a:gd name="T17" fmla="*/ 14 h 27"/>
                <a:gd name="T18" fmla="*/ 8 w 25"/>
                <a:gd name="T19" fmla="*/ 12 h 27"/>
                <a:gd name="T20" fmla="*/ 12 w 25"/>
                <a:gd name="T21" fmla="*/ 7 h 27"/>
                <a:gd name="T22" fmla="*/ 19 w 25"/>
                <a:gd name="T23" fmla="*/ 14 h 27"/>
                <a:gd name="T24" fmla="*/ 14 w 25"/>
                <a:gd name="T25" fmla="*/ 18 h 27"/>
                <a:gd name="T26" fmla="*/ 8 w 25"/>
                <a:gd name="T2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7">
                  <a:moveTo>
                    <a:pt x="25" y="14"/>
                  </a:moveTo>
                  <a:cubicBezTo>
                    <a:pt x="25" y="8"/>
                    <a:pt x="22" y="4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4" y="1"/>
                    <a:pt x="13" y="0"/>
                  </a:cubicBezTo>
                  <a:cubicBezTo>
                    <a:pt x="9" y="0"/>
                    <a:pt x="5" y="2"/>
                    <a:pt x="3" y="5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9" y="27"/>
                    <a:pt x="25" y="21"/>
                    <a:pt x="25" y="14"/>
                  </a:cubicBezTo>
                  <a:close/>
                  <a:moveTo>
                    <a:pt x="8" y="12"/>
                  </a:moveTo>
                  <a:cubicBezTo>
                    <a:pt x="8" y="9"/>
                    <a:pt x="10" y="7"/>
                    <a:pt x="12" y="7"/>
                  </a:cubicBezTo>
                  <a:cubicBezTo>
                    <a:pt x="16" y="6"/>
                    <a:pt x="20" y="10"/>
                    <a:pt x="19" y="14"/>
                  </a:cubicBezTo>
                  <a:cubicBezTo>
                    <a:pt x="18" y="16"/>
                    <a:pt x="16" y="18"/>
                    <a:pt x="14" y="18"/>
                  </a:cubicBezTo>
                  <a:cubicBezTo>
                    <a:pt x="10" y="19"/>
                    <a:pt x="7" y="15"/>
                    <a:pt x="8" y="12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43"/>
            <p:cNvSpPr>
              <a:spLocks/>
            </p:cNvSpPr>
            <p:nvPr/>
          </p:nvSpPr>
          <p:spPr bwMode="auto">
            <a:xfrm>
              <a:off x="6946900" y="5018088"/>
              <a:ext cx="41275" cy="41275"/>
            </a:xfrm>
            <a:custGeom>
              <a:avLst/>
              <a:gdLst>
                <a:gd name="T0" fmla="*/ 12 w 13"/>
                <a:gd name="T1" fmla="*/ 8 h 13"/>
                <a:gd name="T2" fmla="*/ 5 w 13"/>
                <a:gd name="T3" fmla="*/ 1 h 13"/>
                <a:gd name="T4" fmla="*/ 1 w 13"/>
                <a:gd name="T5" fmla="*/ 6 h 13"/>
                <a:gd name="T6" fmla="*/ 7 w 13"/>
                <a:gd name="T7" fmla="*/ 12 h 13"/>
                <a:gd name="T8" fmla="*/ 12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8"/>
                  </a:moveTo>
                  <a:cubicBezTo>
                    <a:pt x="13" y="4"/>
                    <a:pt x="9" y="0"/>
                    <a:pt x="5" y="1"/>
                  </a:cubicBezTo>
                  <a:cubicBezTo>
                    <a:pt x="3" y="1"/>
                    <a:pt x="1" y="3"/>
                    <a:pt x="1" y="6"/>
                  </a:cubicBezTo>
                  <a:cubicBezTo>
                    <a:pt x="0" y="9"/>
                    <a:pt x="3" y="13"/>
                    <a:pt x="7" y="12"/>
                  </a:cubicBezTo>
                  <a:cubicBezTo>
                    <a:pt x="9" y="12"/>
                    <a:pt x="11" y="10"/>
                    <a:pt x="12" y="8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44"/>
            <p:cNvSpPr>
              <a:spLocks/>
            </p:cNvSpPr>
            <p:nvPr/>
          </p:nvSpPr>
          <p:spPr bwMode="auto">
            <a:xfrm>
              <a:off x="7064375" y="5122863"/>
              <a:ext cx="47625" cy="22225"/>
            </a:xfrm>
            <a:custGeom>
              <a:avLst/>
              <a:gdLst>
                <a:gd name="T0" fmla="*/ 7 w 15"/>
                <a:gd name="T1" fmla="*/ 0 h 7"/>
                <a:gd name="T2" fmla="*/ 0 w 15"/>
                <a:gd name="T3" fmla="*/ 6 h 7"/>
                <a:gd name="T4" fmla="*/ 0 w 15"/>
                <a:gd name="T5" fmla="*/ 7 h 7"/>
                <a:gd name="T6" fmla="*/ 15 w 15"/>
                <a:gd name="T7" fmla="*/ 6 h 7"/>
                <a:gd name="T8" fmla="*/ 7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7" y="0"/>
                  </a:moveTo>
                  <a:cubicBezTo>
                    <a:pt x="4" y="1"/>
                    <a:pt x="1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45"/>
            <p:cNvSpPr>
              <a:spLocks/>
            </p:cNvSpPr>
            <p:nvPr/>
          </p:nvSpPr>
          <p:spPr bwMode="auto">
            <a:xfrm>
              <a:off x="7064375" y="5141913"/>
              <a:ext cx="47625" cy="31750"/>
            </a:xfrm>
            <a:custGeom>
              <a:avLst/>
              <a:gdLst>
                <a:gd name="T0" fmla="*/ 9 w 15"/>
                <a:gd name="T1" fmla="*/ 9 h 10"/>
                <a:gd name="T2" fmla="*/ 15 w 15"/>
                <a:gd name="T3" fmla="*/ 3 h 10"/>
                <a:gd name="T4" fmla="*/ 15 w 15"/>
                <a:gd name="T5" fmla="*/ 0 h 10"/>
                <a:gd name="T6" fmla="*/ 0 w 15"/>
                <a:gd name="T7" fmla="*/ 1 h 10"/>
                <a:gd name="T8" fmla="*/ 9 w 15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9" y="9"/>
                  </a:moveTo>
                  <a:cubicBezTo>
                    <a:pt x="12" y="9"/>
                    <a:pt x="14" y="6"/>
                    <a:pt x="15" y="3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4" y="10"/>
                    <a:pt x="9" y="9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Rectangle 146"/>
            <p:cNvSpPr>
              <a:spLocks noChangeArrowheads="1"/>
            </p:cNvSpPr>
            <p:nvPr/>
          </p:nvSpPr>
          <p:spPr bwMode="auto">
            <a:xfrm>
              <a:off x="6592888" y="4537075"/>
              <a:ext cx="122237" cy="101600"/>
            </a:xfrm>
            <a:prstGeom prst="rect">
              <a:avLst/>
            </a:pr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47"/>
            <p:cNvSpPr>
              <a:spLocks/>
            </p:cNvSpPr>
            <p:nvPr/>
          </p:nvSpPr>
          <p:spPr bwMode="auto">
            <a:xfrm>
              <a:off x="6427788" y="4473575"/>
              <a:ext cx="165100" cy="228600"/>
            </a:xfrm>
            <a:custGeom>
              <a:avLst/>
              <a:gdLst>
                <a:gd name="T0" fmla="*/ 39 w 52"/>
                <a:gd name="T1" fmla="*/ 20 h 72"/>
                <a:gd name="T2" fmla="*/ 52 w 52"/>
                <a:gd name="T3" fmla="*/ 20 h 72"/>
                <a:gd name="T4" fmla="*/ 52 w 52"/>
                <a:gd name="T5" fmla="*/ 0 h 72"/>
                <a:gd name="T6" fmla="*/ 1 w 52"/>
                <a:gd name="T7" fmla="*/ 0 h 72"/>
                <a:gd name="T8" fmla="*/ 0 w 52"/>
                <a:gd name="T9" fmla="*/ 1 h 72"/>
                <a:gd name="T10" fmla="*/ 18 w 52"/>
                <a:gd name="T11" fmla="*/ 17 h 72"/>
                <a:gd name="T12" fmla="*/ 16 w 52"/>
                <a:gd name="T13" fmla="*/ 72 h 72"/>
                <a:gd name="T14" fmla="*/ 52 w 52"/>
                <a:gd name="T15" fmla="*/ 72 h 72"/>
                <a:gd name="T16" fmla="*/ 52 w 52"/>
                <a:gd name="T17" fmla="*/ 52 h 72"/>
                <a:gd name="T18" fmla="*/ 39 w 52"/>
                <a:gd name="T19" fmla="*/ 52 h 72"/>
                <a:gd name="T20" fmla="*/ 39 w 52"/>
                <a:gd name="T21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2">
                  <a:moveTo>
                    <a:pt x="39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3" y="10"/>
                    <a:pt x="18" y="17"/>
                  </a:cubicBezTo>
                  <a:cubicBezTo>
                    <a:pt x="29" y="35"/>
                    <a:pt x="28" y="56"/>
                    <a:pt x="16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39" y="52"/>
                    <a:pt x="39" y="52"/>
                    <a:pt x="39" y="52"/>
                  </a:cubicBezTo>
                  <a:lnTo>
                    <a:pt x="39" y="2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48"/>
            <p:cNvSpPr>
              <a:spLocks/>
            </p:cNvSpPr>
            <p:nvPr/>
          </p:nvSpPr>
          <p:spPr bwMode="auto">
            <a:xfrm>
              <a:off x="6421438" y="4473575"/>
              <a:ext cx="9525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Rectangle 149"/>
            <p:cNvSpPr>
              <a:spLocks noChangeArrowheads="1"/>
            </p:cNvSpPr>
            <p:nvPr/>
          </p:nvSpPr>
          <p:spPr bwMode="auto">
            <a:xfrm>
              <a:off x="6551613" y="4537075"/>
              <a:ext cx="41275" cy="101600"/>
            </a:xfrm>
            <a:prstGeom prst="rect">
              <a:avLst/>
            </a:pr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50"/>
            <p:cNvSpPr>
              <a:spLocks/>
            </p:cNvSpPr>
            <p:nvPr/>
          </p:nvSpPr>
          <p:spPr bwMode="auto">
            <a:xfrm>
              <a:off x="6873875" y="4552950"/>
              <a:ext cx="9525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Rectangle 151"/>
            <p:cNvSpPr>
              <a:spLocks noChangeArrowheads="1"/>
            </p:cNvSpPr>
            <p:nvPr/>
          </p:nvSpPr>
          <p:spPr bwMode="auto">
            <a:xfrm>
              <a:off x="6715125" y="4638675"/>
              <a:ext cx="98425" cy="63500"/>
            </a:xfrm>
            <a:prstGeom prst="rect">
              <a:avLst/>
            </a:pr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52"/>
            <p:cNvSpPr>
              <a:spLocks/>
            </p:cNvSpPr>
            <p:nvPr/>
          </p:nvSpPr>
          <p:spPr bwMode="auto">
            <a:xfrm>
              <a:off x="6864350" y="4473575"/>
              <a:ext cx="111125" cy="219075"/>
            </a:xfrm>
            <a:custGeom>
              <a:avLst/>
              <a:gdLst>
                <a:gd name="T0" fmla="*/ 1 w 35"/>
                <a:gd name="T1" fmla="*/ 17 h 69"/>
                <a:gd name="T2" fmla="*/ 18 w 35"/>
                <a:gd name="T3" fmla="*/ 28 h 69"/>
                <a:gd name="T4" fmla="*/ 12 w 35"/>
                <a:gd name="T5" fmla="*/ 51 h 69"/>
                <a:gd name="T6" fmla="*/ 12 w 35"/>
                <a:gd name="T7" fmla="*/ 69 h 69"/>
                <a:gd name="T8" fmla="*/ 35 w 35"/>
                <a:gd name="T9" fmla="*/ 36 h 69"/>
                <a:gd name="T10" fmla="*/ 0 w 35"/>
                <a:gd name="T11" fmla="*/ 0 h 69"/>
                <a:gd name="T12" fmla="*/ 1 w 35"/>
                <a:gd name="T1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9">
                  <a:moveTo>
                    <a:pt x="1" y="17"/>
                  </a:moveTo>
                  <a:cubicBezTo>
                    <a:pt x="8" y="17"/>
                    <a:pt x="15" y="21"/>
                    <a:pt x="18" y="28"/>
                  </a:cubicBezTo>
                  <a:cubicBezTo>
                    <a:pt x="21" y="36"/>
                    <a:pt x="18" y="46"/>
                    <a:pt x="12" y="5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25" y="64"/>
                    <a:pt x="35" y="51"/>
                    <a:pt x="35" y="36"/>
                  </a:cubicBezTo>
                  <a:cubicBezTo>
                    <a:pt x="35" y="17"/>
                    <a:pt x="19" y="1"/>
                    <a:pt x="0" y="0"/>
                  </a:cubicBezTo>
                  <a:cubicBezTo>
                    <a:pt x="1" y="7"/>
                    <a:pt x="1" y="13"/>
                    <a:pt x="1" y="1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53"/>
            <p:cNvSpPr>
              <a:spLocks/>
            </p:cNvSpPr>
            <p:nvPr/>
          </p:nvSpPr>
          <p:spPr bwMode="auto">
            <a:xfrm>
              <a:off x="6715125" y="4473575"/>
              <a:ext cx="136525" cy="63500"/>
            </a:xfrm>
            <a:custGeom>
              <a:avLst/>
              <a:gdLst>
                <a:gd name="T0" fmla="*/ 0 w 43"/>
                <a:gd name="T1" fmla="*/ 20 h 20"/>
                <a:gd name="T2" fmla="*/ 37 w 43"/>
                <a:gd name="T3" fmla="*/ 20 h 20"/>
                <a:gd name="T4" fmla="*/ 40 w 43"/>
                <a:gd name="T5" fmla="*/ 18 h 20"/>
                <a:gd name="T6" fmla="*/ 43 w 43"/>
                <a:gd name="T7" fmla="*/ 17 h 20"/>
                <a:gd name="T8" fmla="*/ 42 w 43"/>
                <a:gd name="T9" fmla="*/ 0 h 20"/>
                <a:gd name="T10" fmla="*/ 0 w 43"/>
                <a:gd name="T11" fmla="*/ 0 h 20"/>
                <a:gd name="T12" fmla="*/ 0 w 4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0">
                  <a:moveTo>
                    <a:pt x="0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9"/>
                    <a:pt x="40" y="18"/>
                  </a:cubicBezTo>
                  <a:cubicBezTo>
                    <a:pt x="41" y="18"/>
                    <a:pt x="42" y="18"/>
                    <a:pt x="43" y="17"/>
                  </a:cubicBezTo>
                  <a:cubicBezTo>
                    <a:pt x="43" y="13"/>
                    <a:pt x="43" y="7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54"/>
            <p:cNvSpPr>
              <a:spLocks/>
            </p:cNvSpPr>
            <p:nvPr/>
          </p:nvSpPr>
          <p:spPr bwMode="auto">
            <a:xfrm>
              <a:off x="6848475" y="4473575"/>
              <a:ext cx="19050" cy="53975"/>
            </a:xfrm>
            <a:custGeom>
              <a:avLst/>
              <a:gdLst>
                <a:gd name="T0" fmla="*/ 0 w 6"/>
                <a:gd name="T1" fmla="*/ 0 h 17"/>
                <a:gd name="T2" fmla="*/ 1 w 6"/>
                <a:gd name="T3" fmla="*/ 17 h 17"/>
                <a:gd name="T4" fmla="*/ 6 w 6"/>
                <a:gd name="T5" fmla="*/ 17 h 17"/>
                <a:gd name="T6" fmla="*/ 5 w 6"/>
                <a:gd name="T7" fmla="*/ 0 h 17"/>
                <a:gd name="T8" fmla="*/ 4 w 6"/>
                <a:gd name="T9" fmla="*/ 0 h 17"/>
                <a:gd name="T10" fmla="*/ 0 w 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">
                  <a:moveTo>
                    <a:pt x="0" y="0"/>
                  </a:moveTo>
                  <a:cubicBezTo>
                    <a:pt x="1" y="7"/>
                    <a:pt x="1" y="13"/>
                    <a:pt x="1" y="17"/>
                  </a:cubicBezTo>
                  <a:cubicBezTo>
                    <a:pt x="3" y="17"/>
                    <a:pt x="5" y="17"/>
                    <a:pt x="6" y="17"/>
                  </a:cubicBezTo>
                  <a:cubicBezTo>
                    <a:pt x="6" y="13"/>
                    <a:pt x="6" y="7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55"/>
            <p:cNvSpPr>
              <a:spLocks/>
            </p:cNvSpPr>
            <p:nvPr/>
          </p:nvSpPr>
          <p:spPr bwMode="auto">
            <a:xfrm>
              <a:off x="6813550" y="4635500"/>
              <a:ext cx="88900" cy="66675"/>
            </a:xfrm>
            <a:custGeom>
              <a:avLst/>
              <a:gdLst>
                <a:gd name="T0" fmla="*/ 24 w 28"/>
                <a:gd name="T1" fmla="*/ 2 h 21"/>
                <a:gd name="T2" fmla="*/ 8 w 28"/>
                <a:gd name="T3" fmla="*/ 1 h 21"/>
                <a:gd name="T4" fmla="*/ 0 w 28"/>
                <a:gd name="T5" fmla="*/ 1 h 21"/>
                <a:gd name="T6" fmla="*/ 0 w 28"/>
                <a:gd name="T7" fmla="*/ 21 h 21"/>
                <a:gd name="T8" fmla="*/ 15 w 28"/>
                <a:gd name="T9" fmla="*/ 21 h 21"/>
                <a:gd name="T10" fmla="*/ 28 w 28"/>
                <a:gd name="T11" fmla="*/ 18 h 21"/>
                <a:gd name="T12" fmla="*/ 28 w 28"/>
                <a:gd name="T13" fmla="*/ 0 h 21"/>
                <a:gd name="T14" fmla="*/ 24 w 28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4" y="2"/>
                  </a:moveTo>
                  <a:cubicBezTo>
                    <a:pt x="18" y="4"/>
                    <a:pt x="12" y="4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9" y="21"/>
                    <a:pt x="24" y="20"/>
                    <a:pt x="28" y="1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1"/>
                    <a:pt x="25" y="1"/>
                    <a:pt x="24" y="2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56"/>
            <p:cNvSpPr>
              <a:spLocks/>
            </p:cNvSpPr>
            <p:nvPr/>
          </p:nvSpPr>
          <p:spPr bwMode="auto">
            <a:xfrm>
              <a:off x="6873875" y="4556125"/>
              <a:ext cx="31750" cy="63500"/>
            </a:xfrm>
            <a:custGeom>
              <a:avLst/>
              <a:gdLst>
                <a:gd name="T0" fmla="*/ 0 w 10"/>
                <a:gd name="T1" fmla="*/ 20 h 20"/>
                <a:gd name="T2" fmla="*/ 1 w 10"/>
                <a:gd name="T3" fmla="*/ 20 h 20"/>
                <a:gd name="T4" fmla="*/ 7 w 10"/>
                <a:gd name="T5" fmla="*/ 5 h 20"/>
                <a:gd name="T6" fmla="*/ 3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7" y="17"/>
                    <a:pt x="10" y="11"/>
                    <a:pt x="7" y="5"/>
                  </a:cubicBezTo>
                  <a:cubicBezTo>
                    <a:pt x="6" y="3"/>
                    <a:pt x="5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57"/>
            <p:cNvSpPr>
              <a:spLocks/>
            </p:cNvSpPr>
            <p:nvPr/>
          </p:nvSpPr>
          <p:spPr bwMode="auto">
            <a:xfrm>
              <a:off x="6848475" y="4552950"/>
              <a:ext cx="25400" cy="3175"/>
            </a:xfrm>
            <a:custGeom>
              <a:avLst/>
              <a:gdLst>
                <a:gd name="T0" fmla="*/ 1 w 8"/>
                <a:gd name="T1" fmla="*/ 1 h 1"/>
                <a:gd name="T2" fmla="*/ 0 w 8"/>
                <a:gd name="T3" fmla="*/ 1 h 1"/>
                <a:gd name="T4" fmla="*/ 8 w 8"/>
                <a:gd name="T5" fmla="*/ 1 h 1"/>
                <a:gd name="T6" fmla="*/ 8 w 8"/>
                <a:gd name="T7" fmla="*/ 0 h 1"/>
                <a:gd name="T8" fmla="*/ 1 w 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58"/>
            <p:cNvSpPr>
              <a:spLocks/>
            </p:cNvSpPr>
            <p:nvPr/>
          </p:nvSpPr>
          <p:spPr bwMode="auto">
            <a:xfrm>
              <a:off x="6715125" y="4537075"/>
              <a:ext cx="117475" cy="101600"/>
            </a:xfrm>
            <a:custGeom>
              <a:avLst/>
              <a:gdLst>
                <a:gd name="T0" fmla="*/ 31 w 37"/>
                <a:gd name="T1" fmla="*/ 25 h 32"/>
                <a:gd name="T2" fmla="*/ 30 w 37"/>
                <a:gd name="T3" fmla="*/ 23 h 32"/>
                <a:gd name="T4" fmla="*/ 37 w 37"/>
                <a:gd name="T5" fmla="*/ 0 h 32"/>
                <a:gd name="T6" fmla="*/ 0 w 37"/>
                <a:gd name="T7" fmla="*/ 0 h 32"/>
                <a:gd name="T8" fmla="*/ 0 w 37"/>
                <a:gd name="T9" fmla="*/ 32 h 32"/>
                <a:gd name="T10" fmla="*/ 31 w 37"/>
                <a:gd name="T11" fmla="*/ 32 h 32"/>
                <a:gd name="T12" fmla="*/ 31 w 37"/>
                <a:gd name="T1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1" y="25"/>
                  </a:moveTo>
                  <a:cubicBezTo>
                    <a:pt x="31" y="24"/>
                    <a:pt x="30" y="24"/>
                    <a:pt x="30" y="23"/>
                  </a:cubicBezTo>
                  <a:cubicBezTo>
                    <a:pt x="26" y="14"/>
                    <a:pt x="30" y="4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1" y="32"/>
                    <a:pt x="31" y="32"/>
                    <a:pt x="31" y="32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59"/>
            <p:cNvSpPr>
              <a:spLocks/>
            </p:cNvSpPr>
            <p:nvPr/>
          </p:nvSpPr>
          <p:spPr bwMode="auto">
            <a:xfrm>
              <a:off x="6826250" y="4556125"/>
              <a:ext cx="47625" cy="69850"/>
            </a:xfrm>
            <a:custGeom>
              <a:avLst/>
              <a:gdLst>
                <a:gd name="T0" fmla="*/ 7 w 15"/>
                <a:gd name="T1" fmla="*/ 0 h 22"/>
                <a:gd name="T2" fmla="*/ 2 w 15"/>
                <a:gd name="T3" fmla="*/ 14 h 22"/>
                <a:gd name="T4" fmla="*/ 15 w 15"/>
                <a:gd name="T5" fmla="*/ 20 h 22"/>
                <a:gd name="T6" fmla="*/ 15 w 15"/>
                <a:gd name="T7" fmla="*/ 0 h 22"/>
                <a:gd name="T8" fmla="*/ 7 w 1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2">
                  <a:moveTo>
                    <a:pt x="7" y="0"/>
                  </a:moveTo>
                  <a:cubicBezTo>
                    <a:pt x="2" y="3"/>
                    <a:pt x="0" y="9"/>
                    <a:pt x="2" y="14"/>
                  </a:cubicBezTo>
                  <a:cubicBezTo>
                    <a:pt x="4" y="19"/>
                    <a:pt x="10" y="22"/>
                    <a:pt x="15" y="2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60"/>
            <p:cNvSpPr>
              <a:spLocks/>
            </p:cNvSpPr>
            <p:nvPr/>
          </p:nvSpPr>
          <p:spPr bwMode="auto">
            <a:xfrm>
              <a:off x="6813550" y="4616450"/>
              <a:ext cx="25400" cy="22225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  <a:gd name="T6" fmla="*/ 0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61"/>
            <p:cNvSpPr>
              <a:spLocks/>
            </p:cNvSpPr>
            <p:nvPr/>
          </p:nvSpPr>
          <p:spPr bwMode="auto">
            <a:xfrm>
              <a:off x="6832600" y="4527550"/>
              <a:ext cx="19050" cy="9525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3 h 3"/>
                <a:gd name="T4" fmla="*/ 6 w 6"/>
                <a:gd name="T5" fmla="*/ 0 h 3"/>
                <a:gd name="T6" fmla="*/ 3 w 6"/>
                <a:gd name="T7" fmla="*/ 1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62"/>
            <p:cNvSpPr>
              <a:spLocks/>
            </p:cNvSpPr>
            <p:nvPr/>
          </p:nvSpPr>
          <p:spPr bwMode="auto">
            <a:xfrm>
              <a:off x="6867525" y="4527550"/>
              <a:ext cx="63500" cy="107950"/>
            </a:xfrm>
            <a:custGeom>
              <a:avLst/>
              <a:gdLst>
                <a:gd name="T0" fmla="*/ 2 w 20"/>
                <a:gd name="T1" fmla="*/ 3 h 34"/>
                <a:gd name="T2" fmla="*/ 2 w 20"/>
                <a:gd name="T3" fmla="*/ 8 h 34"/>
                <a:gd name="T4" fmla="*/ 5 w 20"/>
                <a:gd name="T5" fmla="*/ 9 h 34"/>
                <a:gd name="T6" fmla="*/ 11 w 20"/>
                <a:gd name="T7" fmla="*/ 9 h 34"/>
                <a:gd name="T8" fmla="*/ 11 w 20"/>
                <a:gd name="T9" fmla="*/ 34 h 34"/>
                <a:gd name="T10" fmla="*/ 17 w 20"/>
                <a:gd name="T11" fmla="*/ 11 h 34"/>
                <a:gd name="T12" fmla="*/ 0 w 20"/>
                <a:gd name="T13" fmla="*/ 0 h 34"/>
                <a:gd name="T14" fmla="*/ 0 w 20"/>
                <a:gd name="T15" fmla="*/ 3 h 34"/>
                <a:gd name="T16" fmla="*/ 2 w 20"/>
                <a:gd name="T17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4">
                  <a:moveTo>
                    <a:pt x="2" y="3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7" y="29"/>
                    <a:pt x="20" y="19"/>
                    <a:pt x="17" y="11"/>
                  </a:cubicBezTo>
                  <a:cubicBezTo>
                    <a:pt x="14" y="4"/>
                    <a:pt x="7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63"/>
            <p:cNvSpPr>
              <a:spLocks/>
            </p:cNvSpPr>
            <p:nvPr/>
          </p:nvSpPr>
          <p:spPr bwMode="auto">
            <a:xfrm>
              <a:off x="6851650" y="4527550"/>
              <a:ext cx="15875" cy="9525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0 h 3"/>
                <a:gd name="T4" fmla="*/ 0 w 5"/>
                <a:gd name="T5" fmla="*/ 0 h 3"/>
                <a:gd name="T6" fmla="*/ 0 w 5"/>
                <a:gd name="T7" fmla="*/ 3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64"/>
            <p:cNvSpPr>
              <a:spLocks/>
            </p:cNvSpPr>
            <p:nvPr/>
          </p:nvSpPr>
          <p:spPr bwMode="auto">
            <a:xfrm>
              <a:off x="6838950" y="4556125"/>
              <a:ext cx="66675" cy="92075"/>
            </a:xfrm>
            <a:custGeom>
              <a:avLst/>
              <a:gdLst>
                <a:gd name="T0" fmla="*/ 14 w 21"/>
                <a:gd name="T1" fmla="*/ 0 h 29"/>
                <a:gd name="T2" fmla="*/ 18 w 21"/>
                <a:gd name="T3" fmla="*/ 5 h 29"/>
                <a:gd name="T4" fmla="*/ 12 w 21"/>
                <a:gd name="T5" fmla="*/ 20 h 29"/>
                <a:gd name="T6" fmla="*/ 11 w 21"/>
                <a:gd name="T7" fmla="*/ 20 h 29"/>
                <a:gd name="T8" fmla="*/ 11 w 21"/>
                <a:gd name="T9" fmla="*/ 26 h 29"/>
                <a:gd name="T10" fmla="*/ 0 w 21"/>
                <a:gd name="T11" fmla="*/ 26 h 29"/>
                <a:gd name="T12" fmla="*/ 16 w 21"/>
                <a:gd name="T13" fmla="*/ 27 h 29"/>
                <a:gd name="T14" fmla="*/ 20 w 21"/>
                <a:gd name="T15" fmla="*/ 25 h 29"/>
                <a:gd name="T16" fmla="*/ 20 w 21"/>
                <a:gd name="T17" fmla="*/ 0 h 29"/>
                <a:gd name="T18" fmla="*/ 14 w 21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9">
                  <a:moveTo>
                    <a:pt x="14" y="0"/>
                  </a:moveTo>
                  <a:cubicBezTo>
                    <a:pt x="16" y="1"/>
                    <a:pt x="17" y="3"/>
                    <a:pt x="18" y="5"/>
                  </a:cubicBezTo>
                  <a:cubicBezTo>
                    <a:pt x="21" y="11"/>
                    <a:pt x="18" y="17"/>
                    <a:pt x="12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9"/>
                    <a:pt x="10" y="29"/>
                    <a:pt x="16" y="27"/>
                  </a:cubicBezTo>
                  <a:cubicBezTo>
                    <a:pt x="17" y="26"/>
                    <a:pt x="18" y="26"/>
                    <a:pt x="20" y="25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65"/>
            <p:cNvSpPr>
              <a:spLocks/>
            </p:cNvSpPr>
            <p:nvPr/>
          </p:nvSpPr>
          <p:spPr bwMode="auto">
            <a:xfrm>
              <a:off x="6797675" y="4537075"/>
              <a:ext cx="76200" cy="79375"/>
            </a:xfrm>
            <a:custGeom>
              <a:avLst/>
              <a:gdLst>
                <a:gd name="T0" fmla="*/ 16 w 24"/>
                <a:gd name="T1" fmla="*/ 6 h 25"/>
                <a:gd name="T2" fmla="*/ 17 w 24"/>
                <a:gd name="T3" fmla="*/ 6 h 25"/>
                <a:gd name="T4" fmla="*/ 24 w 24"/>
                <a:gd name="T5" fmla="*/ 5 h 25"/>
                <a:gd name="T6" fmla="*/ 24 w 24"/>
                <a:gd name="T7" fmla="*/ 0 h 25"/>
                <a:gd name="T8" fmla="*/ 22 w 24"/>
                <a:gd name="T9" fmla="*/ 0 h 25"/>
                <a:gd name="T10" fmla="*/ 22 w 24"/>
                <a:gd name="T11" fmla="*/ 4 h 25"/>
                <a:gd name="T12" fmla="*/ 16 w 24"/>
                <a:gd name="T13" fmla="*/ 3 h 25"/>
                <a:gd name="T14" fmla="*/ 17 w 24"/>
                <a:gd name="T15" fmla="*/ 0 h 25"/>
                <a:gd name="T16" fmla="*/ 11 w 24"/>
                <a:gd name="T17" fmla="*/ 0 h 25"/>
                <a:gd name="T18" fmla="*/ 4 w 24"/>
                <a:gd name="T19" fmla="*/ 23 h 25"/>
                <a:gd name="T20" fmla="*/ 5 w 24"/>
                <a:gd name="T21" fmla="*/ 25 h 25"/>
                <a:gd name="T22" fmla="*/ 5 w 24"/>
                <a:gd name="T23" fmla="*/ 6 h 25"/>
                <a:gd name="T24" fmla="*/ 16 w 24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16" y="6"/>
                  </a:moveTo>
                  <a:cubicBezTo>
                    <a:pt x="16" y="6"/>
                    <a:pt x="16" y="6"/>
                    <a:pt x="17" y="6"/>
                  </a:cubicBezTo>
                  <a:cubicBezTo>
                    <a:pt x="19" y="5"/>
                    <a:pt x="22" y="5"/>
                    <a:pt x="24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"/>
                    <a:pt x="22" y="4"/>
                    <a:pt x="22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7" y="2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4"/>
                    <a:pt x="0" y="14"/>
                    <a:pt x="4" y="23"/>
                  </a:cubicBezTo>
                  <a:cubicBezTo>
                    <a:pt x="4" y="24"/>
                    <a:pt x="5" y="24"/>
                    <a:pt x="5" y="25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16" y="6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66"/>
            <p:cNvSpPr>
              <a:spLocks/>
            </p:cNvSpPr>
            <p:nvPr/>
          </p:nvSpPr>
          <p:spPr bwMode="auto">
            <a:xfrm>
              <a:off x="6848475" y="4537075"/>
              <a:ext cx="19050" cy="12700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0 h 4"/>
                <a:gd name="T4" fmla="*/ 1 w 6"/>
                <a:gd name="T5" fmla="*/ 0 h 4"/>
                <a:gd name="T6" fmla="*/ 0 w 6"/>
                <a:gd name="T7" fmla="*/ 3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6" y="2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67"/>
            <p:cNvSpPr>
              <a:spLocks/>
            </p:cNvSpPr>
            <p:nvPr/>
          </p:nvSpPr>
          <p:spPr bwMode="auto">
            <a:xfrm>
              <a:off x="6813550" y="4556125"/>
              <a:ext cx="60325" cy="82550"/>
            </a:xfrm>
            <a:custGeom>
              <a:avLst/>
              <a:gdLst>
                <a:gd name="T0" fmla="*/ 19 w 19"/>
                <a:gd name="T1" fmla="*/ 20 h 26"/>
                <a:gd name="T2" fmla="*/ 6 w 19"/>
                <a:gd name="T3" fmla="*/ 14 h 26"/>
                <a:gd name="T4" fmla="*/ 11 w 19"/>
                <a:gd name="T5" fmla="*/ 0 h 26"/>
                <a:gd name="T6" fmla="*/ 0 w 19"/>
                <a:gd name="T7" fmla="*/ 0 h 26"/>
                <a:gd name="T8" fmla="*/ 0 w 19"/>
                <a:gd name="T9" fmla="*/ 19 h 26"/>
                <a:gd name="T10" fmla="*/ 8 w 19"/>
                <a:gd name="T11" fmla="*/ 26 h 26"/>
                <a:gd name="T12" fmla="*/ 19 w 19"/>
                <a:gd name="T13" fmla="*/ 26 h 26"/>
                <a:gd name="T14" fmla="*/ 19 w 19"/>
                <a:gd name="T1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cubicBezTo>
                    <a:pt x="14" y="22"/>
                    <a:pt x="8" y="19"/>
                    <a:pt x="6" y="14"/>
                  </a:cubicBezTo>
                  <a:cubicBezTo>
                    <a:pt x="4" y="9"/>
                    <a:pt x="6" y="3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2"/>
                    <a:pt x="4" y="25"/>
                    <a:pt x="8" y="26"/>
                  </a:cubicBezTo>
                  <a:cubicBezTo>
                    <a:pt x="19" y="26"/>
                    <a:pt x="19" y="26"/>
                    <a:pt x="19" y="26"/>
                  </a:cubicBezTo>
                  <a:lnTo>
                    <a:pt x="19" y="2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168"/>
            <p:cNvSpPr>
              <a:spLocks/>
            </p:cNvSpPr>
            <p:nvPr/>
          </p:nvSpPr>
          <p:spPr bwMode="auto">
            <a:xfrm>
              <a:off x="5868988" y="5021263"/>
              <a:ext cx="34925" cy="38100"/>
            </a:xfrm>
            <a:custGeom>
              <a:avLst/>
              <a:gdLst>
                <a:gd name="T0" fmla="*/ 4 w 11"/>
                <a:gd name="T1" fmla="*/ 12 h 12"/>
                <a:gd name="T2" fmla="*/ 11 w 11"/>
                <a:gd name="T3" fmla="*/ 5 h 12"/>
                <a:gd name="T4" fmla="*/ 7 w 11"/>
                <a:gd name="T5" fmla="*/ 0 h 12"/>
                <a:gd name="T6" fmla="*/ 0 w 11"/>
                <a:gd name="T7" fmla="*/ 5 h 12"/>
                <a:gd name="T8" fmla="*/ 4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cubicBezTo>
                    <a:pt x="6" y="10"/>
                    <a:pt x="8" y="7"/>
                    <a:pt x="11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169"/>
            <p:cNvSpPr>
              <a:spLocks/>
            </p:cNvSpPr>
            <p:nvPr/>
          </p:nvSpPr>
          <p:spPr bwMode="auto">
            <a:xfrm>
              <a:off x="5729288" y="4806950"/>
              <a:ext cx="63500" cy="79375"/>
            </a:xfrm>
            <a:custGeom>
              <a:avLst/>
              <a:gdLst>
                <a:gd name="T0" fmla="*/ 26 w 40"/>
                <a:gd name="T1" fmla="*/ 50 h 50"/>
                <a:gd name="T2" fmla="*/ 40 w 40"/>
                <a:gd name="T3" fmla="*/ 42 h 50"/>
                <a:gd name="T4" fmla="*/ 14 w 40"/>
                <a:gd name="T5" fmla="*/ 0 h 50"/>
                <a:gd name="T6" fmla="*/ 0 w 40"/>
                <a:gd name="T7" fmla="*/ 10 h 50"/>
                <a:gd name="T8" fmla="*/ 26 w 4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26" y="50"/>
                  </a:moveTo>
                  <a:lnTo>
                    <a:pt x="40" y="42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170"/>
            <p:cNvSpPr>
              <a:spLocks/>
            </p:cNvSpPr>
            <p:nvPr/>
          </p:nvSpPr>
          <p:spPr bwMode="auto">
            <a:xfrm>
              <a:off x="5891213" y="5049838"/>
              <a:ext cx="39687" cy="50800"/>
            </a:xfrm>
            <a:custGeom>
              <a:avLst/>
              <a:gdLst>
                <a:gd name="T0" fmla="*/ 0 w 13"/>
                <a:gd name="T1" fmla="*/ 7 h 16"/>
                <a:gd name="T2" fmla="*/ 6 w 13"/>
                <a:gd name="T3" fmla="*/ 16 h 16"/>
                <a:gd name="T4" fmla="*/ 13 w 13"/>
                <a:gd name="T5" fmla="*/ 11 h 16"/>
                <a:gd name="T6" fmla="*/ 6 w 13"/>
                <a:gd name="T7" fmla="*/ 0 h 16"/>
                <a:gd name="T8" fmla="*/ 0 w 13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0" y="7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71"/>
            <p:cNvSpPr>
              <a:spLocks/>
            </p:cNvSpPr>
            <p:nvPr/>
          </p:nvSpPr>
          <p:spPr bwMode="auto">
            <a:xfrm>
              <a:off x="5881688" y="5037138"/>
              <a:ext cx="28575" cy="34925"/>
            </a:xfrm>
            <a:custGeom>
              <a:avLst/>
              <a:gdLst>
                <a:gd name="T0" fmla="*/ 9 w 9"/>
                <a:gd name="T1" fmla="*/ 4 h 11"/>
                <a:gd name="T2" fmla="*/ 7 w 9"/>
                <a:gd name="T3" fmla="*/ 0 h 11"/>
                <a:gd name="T4" fmla="*/ 0 w 9"/>
                <a:gd name="T5" fmla="*/ 7 h 11"/>
                <a:gd name="T6" fmla="*/ 3 w 9"/>
                <a:gd name="T7" fmla="*/ 11 h 11"/>
                <a:gd name="T8" fmla="*/ 9 w 9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2" y="5"/>
                    <a:pt x="0" y="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8"/>
                    <a:pt x="7" y="6"/>
                    <a:pt x="9" y="4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72"/>
            <p:cNvSpPr>
              <a:spLocks/>
            </p:cNvSpPr>
            <p:nvPr/>
          </p:nvSpPr>
          <p:spPr bwMode="auto">
            <a:xfrm>
              <a:off x="5614988" y="4886325"/>
              <a:ext cx="254000" cy="227013"/>
            </a:xfrm>
            <a:custGeom>
              <a:avLst/>
              <a:gdLst>
                <a:gd name="T0" fmla="*/ 49 w 80"/>
                <a:gd name="T1" fmla="*/ 0 h 72"/>
                <a:gd name="T2" fmla="*/ 0 w 80"/>
                <a:gd name="T3" fmla="*/ 32 h 72"/>
                <a:gd name="T4" fmla="*/ 23 w 80"/>
                <a:gd name="T5" fmla="*/ 51 h 72"/>
                <a:gd name="T6" fmla="*/ 42 w 80"/>
                <a:gd name="T7" fmla="*/ 72 h 72"/>
                <a:gd name="T8" fmla="*/ 80 w 80"/>
                <a:gd name="T9" fmla="*/ 48 h 72"/>
                <a:gd name="T10" fmla="*/ 49 w 8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2">
                  <a:moveTo>
                    <a:pt x="49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36"/>
                    <a:pt x="17" y="43"/>
                    <a:pt x="23" y="51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73"/>
            <p:cNvSpPr>
              <a:spLocks/>
            </p:cNvSpPr>
            <p:nvPr/>
          </p:nvSpPr>
          <p:spPr bwMode="auto">
            <a:xfrm>
              <a:off x="5770563" y="4873625"/>
              <a:ext cx="120650" cy="163513"/>
            </a:xfrm>
            <a:custGeom>
              <a:avLst/>
              <a:gdLst>
                <a:gd name="T0" fmla="*/ 0 w 76"/>
                <a:gd name="T1" fmla="*/ 8 h 103"/>
                <a:gd name="T2" fmla="*/ 62 w 76"/>
                <a:gd name="T3" fmla="*/ 103 h 103"/>
                <a:gd name="T4" fmla="*/ 76 w 76"/>
                <a:gd name="T5" fmla="*/ 93 h 103"/>
                <a:gd name="T6" fmla="*/ 14 w 76"/>
                <a:gd name="T7" fmla="*/ 0 h 103"/>
                <a:gd name="T8" fmla="*/ 0 w 76"/>
                <a:gd name="T9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3">
                  <a:moveTo>
                    <a:pt x="0" y="8"/>
                  </a:moveTo>
                  <a:lnTo>
                    <a:pt x="62" y="103"/>
                  </a:lnTo>
                  <a:lnTo>
                    <a:pt x="76" y="93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74"/>
            <p:cNvSpPr>
              <a:spLocks/>
            </p:cNvSpPr>
            <p:nvPr/>
          </p:nvSpPr>
          <p:spPr bwMode="auto">
            <a:xfrm>
              <a:off x="5738813" y="4454525"/>
              <a:ext cx="739775" cy="652463"/>
            </a:xfrm>
            <a:custGeom>
              <a:avLst/>
              <a:gdLst>
                <a:gd name="T0" fmla="*/ 25 w 234"/>
                <a:gd name="T1" fmla="*/ 96 h 206"/>
                <a:gd name="T2" fmla="*/ 23 w 234"/>
                <a:gd name="T3" fmla="*/ 92 h 206"/>
                <a:gd name="T4" fmla="*/ 0 w 234"/>
                <a:gd name="T5" fmla="*/ 105 h 206"/>
                <a:gd name="T6" fmla="*/ 4 w 234"/>
                <a:gd name="T7" fmla="*/ 111 h 206"/>
                <a:gd name="T8" fmla="*/ 15 w 234"/>
                <a:gd name="T9" fmla="*/ 104 h 206"/>
                <a:gd name="T10" fmla="*/ 28 w 234"/>
                <a:gd name="T11" fmla="*/ 124 h 206"/>
                <a:gd name="T12" fmla="*/ 47 w 234"/>
                <a:gd name="T13" fmla="*/ 112 h 206"/>
                <a:gd name="T14" fmla="*/ 78 w 234"/>
                <a:gd name="T15" fmla="*/ 160 h 206"/>
                <a:gd name="T16" fmla="*/ 59 w 234"/>
                <a:gd name="T17" fmla="*/ 172 h 206"/>
                <a:gd name="T18" fmla="*/ 72 w 234"/>
                <a:gd name="T19" fmla="*/ 192 h 206"/>
                <a:gd name="T20" fmla="*/ 61 w 234"/>
                <a:gd name="T21" fmla="*/ 199 h 206"/>
                <a:gd name="T22" fmla="*/ 65 w 234"/>
                <a:gd name="T23" fmla="*/ 206 h 206"/>
                <a:gd name="T24" fmla="*/ 224 w 234"/>
                <a:gd name="T25" fmla="*/ 88 h 206"/>
                <a:gd name="T26" fmla="*/ 234 w 234"/>
                <a:gd name="T27" fmla="*/ 78 h 206"/>
                <a:gd name="T28" fmla="*/ 208 w 234"/>
                <a:gd name="T29" fmla="*/ 78 h 206"/>
                <a:gd name="T30" fmla="*/ 170 w 234"/>
                <a:gd name="T31" fmla="*/ 66 h 206"/>
                <a:gd name="T32" fmla="*/ 169 w 234"/>
                <a:gd name="T33" fmla="*/ 34 h 206"/>
                <a:gd name="T34" fmla="*/ 204 w 234"/>
                <a:gd name="T35" fmla="*/ 6 h 206"/>
                <a:gd name="T36" fmla="*/ 213 w 234"/>
                <a:gd name="T37" fmla="*/ 6 h 206"/>
                <a:gd name="T38" fmla="*/ 213 w 234"/>
                <a:gd name="T39" fmla="*/ 5 h 206"/>
                <a:gd name="T40" fmla="*/ 172 w 234"/>
                <a:gd name="T41" fmla="*/ 8 h 206"/>
                <a:gd name="T42" fmla="*/ 64 w 234"/>
                <a:gd name="T43" fmla="*/ 69 h 206"/>
                <a:gd name="T44" fmla="*/ 66 w 234"/>
                <a:gd name="T45" fmla="*/ 73 h 206"/>
                <a:gd name="T46" fmla="*/ 25 w 234"/>
                <a:gd name="T47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4" h="206">
                  <a:moveTo>
                    <a:pt x="25" y="96"/>
                  </a:moveTo>
                  <a:cubicBezTo>
                    <a:pt x="23" y="92"/>
                    <a:pt x="23" y="92"/>
                    <a:pt x="23" y="9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28" y="85"/>
                    <a:pt x="231" y="82"/>
                    <a:pt x="234" y="7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94" y="84"/>
                    <a:pt x="178" y="79"/>
                    <a:pt x="170" y="66"/>
                  </a:cubicBezTo>
                  <a:cubicBezTo>
                    <a:pt x="163" y="56"/>
                    <a:pt x="163" y="44"/>
                    <a:pt x="169" y="34"/>
                  </a:cubicBezTo>
                  <a:cubicBezTo>
                    <a:pt x="172" y="18"/>
                    <a:pt x="187" y="6"/>
                    <a:pt x="204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6"/>
                    <a:pt x="213" y="5"/>
                    <a:pt x="213" y="5"/>
                  </a:cubicBezTo>
                  <a:cubicBezTo>
                    <a:pt x="200" y="0"/>
                    <a:pt x="185" y="0"/>
                    <a:pt x="172" y="8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25" y="96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75"/>
            <p:cNvSpPr>
              <a:spLocks/>
            </p:cNvSpPr>
            <p:nvPr/>
          </p:nvSpPr>
          <p:spPr bwMode="auto">
            <a:xfrm>
              <a:off x="6411913" y="4470400"/>
              <a:ext cx="9525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176"/>
            <p:cNvSpPr>
              <a:spLocks/>
            </p:cNvSpPr>
            <p:nvPr/>
          </p:nvSpPr>
          <p:spPr bwMode="auto">
            <a:xfrm>
              <a:off x="5811838" y="4673600"/>
              <a:ext cx="134937" cy="85725"/>
            </a:xfrm>
            <a:custGeom>
              <a:avLst/>
              <a:gdLst>
                <a:gd name="T0" fmla="*/ 4 w 85"/>
                <a:gd name="T1" fmla="*/ 54 h 54"/>
                <a:gd name="T2" fmla="*/ 85 w 85"/>
                <a:gd name="T3" fmla="*/ 8 h 54"/>
                <a:gd name="T4" fmla="*/ 81 w 85"/>
                <a:gd name="T5" fmla="*/ 0 h 54"/>
                <a:gd name="T6" fmla="*/ 0 w 85"/>
                <a:gd name="T7" fmla="*/ 46 h 54"/>
                <a:gd name="T8" fmla="*/ 4 w 8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4">
                  <a:moveTo>
                    <a:pt x="4" y="54"/>
                  </a:moveTo>
                  <a:lnTo>
                    <a:pt x="85" y="8"/>
                  </a:lnTo>
                  <a:lnTo>
                    <a:pt x="81" y="0"/>
                  </a:lnTo>
                  <a:lnTo>
                    <a:pt x="0" y="46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77"/>
            <p:cNvSpPr>
              <a:spLocks/>
            </p:cNvSpPr>
            <p:nvPr/>
          </p:nvSpPr>
          <p:spPr bwMode="auto">
            <a:xfrm>
              <a:off x="6292850" y="4546600"/>
              <a:ext cx="128587" cy="130175"/>
            </a:xfrm>
            <a:custGeom>
              <a:avLst/>
              <a:gdLst>
                <a:gd name="T0" fmla="*/ 35 w 41"/>
                <a:gd name="T1" fmla="*/ 11 h 41"/>
                <a:gd name="T2" fmla="*/ 11 w 41"/>
                <a:gd name="T3" fmla="*/ 6 h 41"/>
                <a:gd name="T4" fmla="*/ 5 w 41"/>
                <a:gd name="T5" fmla="*/ 30 h 41"/>
                <a:gd name="T6" fmla="*/ 30 w 41"/>
                <a:gd name="T7" fmla="*/ 36 h 41"/>
                <a:gd name="T8" fmla="*/ 35 w 41"/>
                <a:gd name="T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11"/>
                  </a:moveTo>
                  <a:cubicBezTo>
                    <a:pt x="30" y="3"/>
                    <a:pt x="19" y="0"/>
                    <a:pt x="11" y="6"/>
                  </a:cubicBezTo>
                  <a:cubicBezTo>
                    <a:pt x="2" y="11"/>
                    <a:pt x="0" y="22"/>
                    <a:pt x="5" y="30"/>
                  </a:cubicBezTo>
                  <a:cubicBezTo>
                    <a:pt x="11" y="39"/>
                    <a:pt x="22" y="41"/>
                    <a:pt x="30" y="36"/>
                  </a:cubicBezTo>
                  <a:cubicBezTo>
                    <a:pt x="38" y="30"/>
                    <a:pt x="41" y="19"/>
                    <a:pt x="35" y="11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78"/>
            <p:cNvSpPr>
              <a:spLocks/>
            </p:cNvSpPr>
            <p:nvPr/>
          </p:nvSpPr>
          <p:spPr bwMode="auto">
            <a:xfrm>
              <a:off x="6273800" y="4473575"/>
              <a:ext cx="246062" cy="228600"/>
            </a:xfrm>
            <a:custGeom>
              <a:avLst/>
              <a:gdLst>
                <a:gd name="T0" fmla="*/ 67 w 78"/>
                <a:gd name="T1" fmla="*/ 17 h 72"/>
                <a:gd name="T2" fmla="*/ 49 w 78"/>
                <a:gd name="T3" fmla="*/ 1 h 72"/>
                <a:gd name="T4" fmla="*/ 48 w 78"/>
                <a:gd name="T5" fmla="*/ 3 h 72"/>
                <a:gd name="T6" fmla="*/ 43 w 78"/>
                <a:gd name="T7" fmla="*/ 1 h 72"/>
                <a:gd name="T8" fmla="*/ 44 w 78"/>
                <a:gd name="T9" fmla="*/ 0 h 72"/>
                <a:gd name="T10" fmla="*/ 35 w 78"/>
                <a:gd name="T11" fmla="*/ 0 h 72"/>
                <a:gd name="T12" fmla="*/ 0 w 78"/>
                <a:gd name="T13" fmla="*/ 28 h 72"/>
                <a:gd name="T14" fmla="*/ 10 w 78"/>
                <a:gd name="T15" fmla="*/ 18 h 72"/>
                <a:gd name="T16" fmla="*/ 52 w 78"/>
                <a:gd name="T17" fmla="*/ 27 h 72"/>
                <a:gd name="T18" fmla="*/ 43 w 78"/>
                <a:gd name="T19" fmla="*/ 70 h 72"/>
                <a:gd name="T20" fmla="*/ 39 w 78"/>
                <a:gd name="T21" fmla="*/ 72 h 72"/>
                <a:gd name="T22" fmla="*/ 65 w 78"/>
                <a:gd name="T23" fmla="*/ 72 h 72"/>
                <a:gd name="T24" fmla="*/ 67 w 78"/>
                <a:gd name="T25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2">
                  <a:moveTo>
                    <a:pt x="67" y="17"/>
                  </a:moveTo>
                  <a:cubicBezTo>
                    <a:pt x="62" y="10"/>
                    <a:pt x="56" y="5"/>
                    <a:pt x="49" y="1"/>
                  </a:cubicBezTo>
                  <a:cubicBezTo>
                    <a:pt x="48" y="2"/>
                    <a:pt x="48" y="3"/>
                    <a:pt x="48" y="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8" y="0"/>
                    <a:pt x="3" y="12"/>
                    <a:pt x="0" y="28"/>
                  </a:cubicBezTo>
                  <a:cubicBezTo>
                    <a:pt x="2" y="24"/>
                    <a:pt x="5" y="21"/>
                    <a:pt x="10" y="18"/>
                  </a:cubicBezTo>
                  <a:cubicBezTo>
                    <a:pt x="24" y="9"/>
                    <a:pt x="43" y="13"/>
                    <a:pt x="52" y="27"/>
                  </a:cubicBezTo>
                  <a:cubicBezTo>
                    <a:pt x="61" y="41"/>
                    <a:pt x="57" y="60"/>
                    <a:pt x="43" y="70"/>
                  </a:cubicBezTo>
                  <a:cubicBezTo>
                    <a:pt x="42" y="70"/>
                    <a:pt x="40" y="71"/>
                    <a:pt x="39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77" y="56"/>
                    <a:pt x="78" y="35"/>
                    <a:pt x="67" y="1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79"/>
            <p:cNvSpPr>
              <a:spLocks/>
            </p:cNvSpPr>
            <p:nvPr/>
          </p:nvSpPr>
          <p:spPr bwMode="auto">
            <a:xfrm>
              <a:off x="6408738" y="4473575"/>
              <a:ext cx="19050" cy="9525"/>
            </a:xfrm>
            <a:custGeom>
              <a:avLst/>
              <a:gdLst>
                <a:gd name="T0" fmla="*/ 5 w 6"/>
                <a:gd name="T1" fmla="*/ 3 h 3"/>
                <a:gd name="T2" fmla="*/ 6 w 6"/>
                <a:gd name="T3" fmla="*/ 1 h 3"/>
                <a:gd name="T4" fmla="*/ 4 w 6"/>
                <a:gd name="T5" fmla="*/ 0 h 3"/>
                <a:gd name="T6" fmla="*/ 1 w 6"/>
                <a:gd name="T7" fmla="*/ 0 h 3"/>
                <a:gd name="T8" fmla="*/ 0 w 6"/>
                <a:gd name="T9" fmla="*/ 1 h 3"/>
                <a:gd name="T10" fmla="*/ 5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5" y="3"/>
                    <a:pt x="5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80"/>
            <p:cNvSpPr>
              <a:spLocks/>
            </p:cNvSpPr>
            <p:nvPr/>
          </p:nvSpPr>
          <p:spPr bwMode="auto">
            <a:xfrm>
              <a:off x="5891213" y="4999038"/>
              <a:ext cx="74612" cy="85725"/>
            </a:xfrm>
            <a:custGeom>
              <a:avLst/>
              <a:gdLst>
                <a:gd name="T0" fmla="*/ 11 w 24"/>
                <a:gd name="T1" fmla="*/ 0 h 27"/>
                <a:gd name="T2" fmla="*/ 0 w 24"/>
                <a:gd name="T3" fmla="*/ 7 h 27"/>
                <a:gd name="T4" fmla="*/ 4 w 24"/>
                <a:gd name="T5" fmla="*/ 12 h 27"/>
                <a:gd name="T6" fmla="*/ 13 w 24"/>
                <a:gd name="T7" fmla="*/ 5 h 27"/>
                <a:gd name="T8" fmla="*/ 16 w 24"/>
                <a:gd name="T9" fmla="*/ 8 h 27"/>
                <a:gd name="T10" fmla="*/ 6 w 24"/>
                <a:gd name="T11" fmla="*/ 16 h 27"/>
                <a:gd name="T12" fmla="*/ 13 w 24"/>
                <a:gd name="T13" fmla="*/ 27 h 27"/>
                <a:gd name="T14" fmla="*/ 24 w 24"/>
                <a:gd name="T15" fmla="*/ 20 h 27"/>
                <a:gd name="T16" fmla="*/ 11 w 24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7">
                  <a:moveTo>
                    <a:pt x="1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9" y="8"/>
                    <a:pt x="13" y="5"/>
                    <a:pt x="13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1" y="11"/>
                    <a:pt x="6" y="1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4" y="20"/>
                    <a:pt x="24" y="20"/>
                    <a:pt x="24" y="2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81"/>
            <p:cNvSpPr>
              <a:spLocks/>
            </p:cNvSpPr>
            <p:nvPr/>
          </p:nvSpPr>
          <p:spPr bwMode="auto">
            <a:xfrm>
              <a:off x="5751513" y="4784725"/>
              <a:ext cx="76200" cy="88900"/>
            </a:xfrm>
            <a:custGeom>
              <a:avLst/>
              <a:gdLst>
                <a:gd name="T0" fmla="*/ 48 w 48"/>
                <a:gd name="T1" fmla="*/ 40 h 56"/>
                <a:gd name="T2" fmla="*/ 22 w 48"/>
                <a:gd name="T3" fmla="*/ 0 h 56"/>
                <a:gd name="T4" fmla="*/ 0 w 48"/>
                <a:gd name="T5" fmla="*/ 14 h 56"/>
                <a:gd name="T6" fmla="*/ 26 w 48"/>
                <a:gd name="T7" fmla="*/ 56 h 56"/>
                <a:gd name="T8" fmla="*/ 48 w 48"/>
                <a:gd name="T9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6">
                  <a:moveTo>
                    <a:pt x="48" y="40"/>
                  </a:moveTo>
                  <a:lnTo>
                    <a:pt x="22" y="0"/>
                  </a:lnTo>
                  <a:lnTo>
                    <a:pt x="0" y="14"/>
                  </a:lnTo>
                  <a:lnTo>
                    <a:pt x="26" y="5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82"/>
            <p:cNvSpPr>
              <a:spLocks/>
            </p:cNvSpPr>
            <p:nvPr/>
          </p:nvSpPr>
          <p:spPr bwMode="auto">
            <a:xfrm>
              <a:off x="5903913" y="5014913"/>
              <a:ext cx="36512" cy="34925"/>
            </a:xfrm>
            <a:custGeom>
              <a:avLst/>
              <a:gdLst>
                <a:gd name="T0" fmla="*/ 12 w 12"/>
                <a:gd name="T1" fmla="*/ 3 h 11"/>
                <a:gd name="T2" fmla="*/ 9 w 12"/>
                <a:gd name="T3" fmla="*/ 0 h 11"/>
                <a:gd name="T4" fmla="*/ 0 w 12"/>
                <a:gd name="T5" fmla="*/ 7 h 11"/>
                <a:gd name="T6" fmla="*/ 2 w 12"/>
                <a:gd name="T7" fmla="*/ 11 h 11"/>
                <a:gd name="T8" fmla="*/ 12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5" y="3"/>
                    <a:pt x="0" y="7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7" y="6"/>
                    <a:pt x="11" y="3"/>
                    <a:pt x="12" y="3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83"/>
            <p:cNvSpPr>
              <a:spLocks/>
            </p:cNvSpPr>
            <p:nvPr/>
          </p:nvSpPr>
          <p:spPr bwMode="auto">
            <a:xfrm>
              <a:off x="5827713" y="4810125"/>
              <a:ext cx="157162" cy="188913"/>
            </a:xfrm>
            <a:custGeom>
              <a:avLst/>
              <a:gdLst>
                <a:gd name="T0" fmla="*/ 99 w 99"/>
                <a:gd name="T1" fmla="*/ 95 h 119"/>
                <a:gd name="T2" fmla="*/ 38 w 99"/>
                <a:gd name="T3" fmla="*/ 0 h 119"/>
                <a:gd name="T4" fmla="*/ 0 w 99"/>
                <a:gd name="T5" fmla="*/ 24 h 119"/>
                <a:gd name="T6" fmla="*/ 61 w 99"/>
                <a:gd name="T7" fmla="*/ 119 h 119"/>
                <a:gd name="T8" fmla="*/ 99 w 99"/>
                <a:gd name="T9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9">
                  <a:moveTo>
                    <a:pt x="99" y="95"/>
                  </a:moveTo>
                  <a:lnTo>
                    <a:pt x="38" y="0"/>
                  </a:lnTo>
                  <a:lnTo>
                    <a:pt x="0" y="24"/>
                  </a:lnTo>
                  <a:lnTo>
                    <a:pt x="61" y="119"/>
                  </a:lnTo>
                  <a:lnTo>
                    <a:pt x="99" y="95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84"/>
            <p:cNvSpPr>
              <a:spLocks/>
            </p:cNvSpPr>
            <p:nvPr/>
          </p:nvSpPr>
          <p:spPr bwMode="auto">
            <a:xfrm>
              <a:off x="5792788" y="4848225"/>
              <a:ext cx="131762" cy="173038"/>
            </a:xfrm>
            <a:custGeom>
              <a:avLst/>
              <a:gdLst>
                <a:gd name="T0" fmla="*/ 62 w 83"/>
                <a:gd name="T1" fmla="*/ 109 h 109"/>
                <a:gd name="T2" fmla="*/ 83 w 83"/>
                <a:gd name="T3" fmla="*/ 95 h 109"/>
                <a:gd name="T4" fmla="*/ 22 w 83"/>
                <a:gd name="T5" fmla="*/ 0 h 109"/>
                <a:gd name="T6" fmla="*/ 0 w 83"/>
                <a:gd name="T7" fmla="*/ 16 h 109"/>
                <a:gd name="T8" fmla="*/ 62 w 83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9">
                  <a:moveTo>
                    <a:pt x="62" y="109"/>
                  </a:moveTo>
                  <a:lnTo>
                    <a:pt x="83" y="95"/>
                  </a:lnTo>
                  <a:lnTo>
                    <a:pt x="22" y="0"/>
                  </a:lnTo>
                  <a:lnTo>
                    <a:pt x="0" y="16"/>
                  </a:lnTo>
                  <a:lnTo>
                    <a:pt x="62" y="109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85"/>
            <p:cNvSpPr>
              <a:spLocks/>
            </p:cNvSpPr>
            <p:nvPr/>
          </p:nvSpPr>
          <p:spPr bwMode="auto">
            <a:xfrm>
              <a:off x="6254750" y="4562475"/>
              <a:ext cx="141287" cy="158750"/>
            </a:xfrm>
            <a:custGeom>
              <a:avLst/>
              <a:gdLst>
                <a:gd name="T0" fmla="*/ 5 w 45"/>
                <a:gd name="T1" fmla="*/ 8 h 50"/>
                <a:gd name="T2" fmla="*/ 6 w 45"/>
                <a:gd name="T3" fmla="*/ 0 h 50"/>
                <a:gd name="T4" fmla="*/ 7 w 45"/>
                <a:gd name="T5" fmla="*/ 32 h 50"/>
                <a:gd name="T6" fmla="*/ 45 w 45"/>
                <a:gd name="T7" fmla="*/ 44 h 50"/>
                <a:gd name="T8" fmla="*/ 41 w 45"/>
                <a:gd name="T9" fmla="*/ 44 h 50"/>
                <a:gd name="T10" fmla="*/ 5 w 45"/>
                <a:gd name="T1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50">
                  <a:moveTo>
                    <a:pt x="5" y="8"/>
                  </a:moveTo>
                  <a:cubicBezTo>
                    <a:pt x="5" y="5"/>
                    <a:pt x="5" y="3"/>
                    <a:pt x="6" y="0"/>
                  </a:cubicBezTo>
                  <a:cubicBezTo>
                    <a:pt x="0" y="10"/>
                    <a:pt x="0" y="22"/>
                    <a:pt x="7" y="32"/>
                  </a:cubicBezTo>
                  <a:cubicBezTo>
                    <a:pt x="15" y="45"/>
                    <a:pt x="31" y="50"/>
                    <a:pt x="45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21" y="44"/>
                    <a:pt x="5" y="28"/>
                    <a:pt x="5" y="8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86"/>
            <p:cNvSpPr>
              <a:spLocks noEditPoints="1"/>
            </p:cNvSpPr>
            <p:nvPr/>
          </p:nvSpPr>
          <p:spPr bwMode="auto">
            <a:xfrm>
              <a:off x="6270625" y="4502150"/>
              <a:ext cx="195262" cy="200025"/>
            </a:xfrm>
            <a:custGeom>
              <a:avLst/>
              <a:gdLst>
                <a:gd name="T0" fmla="*/ 53 w 62"/>
                <a:gd name="T1" fmla="*/ 18 h 63"/>
                <a:gd name="T2" fmla="*/ 11 w 62"/>
                <a:gd name="T3" fmla="*/ 9 h 63"/>
                <a:gd name="T4" fmla="*/ 1 w 62"/>
                <a:gd name="T5" fmla="*/ 19 h 63"/>
                <a:gd name="T6" fmla="*/ 0 w 62"/>
                <a:gd name="T7" fmla="*/ 27 h 63"/>
                <a:gd name="T8" fmla="*/ 36 w 62"/>
                <a:gd name="T9" fmla="*/ 63 h 63"/>
                <a:gd name="T10" fmla="*/ 40 w 62"/>
                <a:gd name="T11" fmla="*/ 63 h 63"/>
                <a:gd name="T12" fmla="*/ 44 w 62"/>
                <a:gd name="T13" fmla="*/ 61 h 63"/>
                <a:gd name="T14" fmla="*/ 53 w 62"/>
                <a:gd name="T15" fmla="*/ 18 h 63"/>
                <a:gd name="T16" fmla="*/ 37 w 62"/>
                <a:gd name="T17" fmla="*/ 50 h 63"/>
                <a:gd name="T18" fmla="*/ 12 w 62"/>
                <a:gd name="T19" fmla="*/ 44 h 63"/>
                <a:gd name="T20" fmla="*/ 18 w 62"/>
                <a:gd name="T21" fmla="*/ 20 h 63"/>
                <a:gd name="T22" fmla="*/ 42 w 62"/>
                <a:gd name="T23" fmla="*/ 25 h 63"/>
                <a:gd name="T24" fmla="*/ 37 w 62"/>
                <a:gd name="T25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3">
                  <a:moveTo>
                    <a:pt x="53" y="18"/>
                  </a:moveTo>
                  <a:cubicBezTo>
                    <a:pt x="44" y="4"/>
                    <a:pt x="25" y="0"/>
                    <a:pt x="11" y="9"/>
                  </a:cubicBezTo>
                  <a:cubicBezTo>
                    <a:pt x="6" y="12"/>
                    <a:pt x="3" y="15"/>
                    <a:pt x="1" y="19"/>
                  </a:cubicBezTo>
                  <a:cubicBezTo>
                    <a:pt x="0" y="22"/>
                    <a:pt x="0" y="24"/>
                    <a:pt x="0" y="27"/>
                  </a:cubicBezTo>
                  <a:cubicBezTo>
                    <a:pt x="0" y="47"/>
                    <a:pt x="16" y="63"/>
                    <a:pt x="36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1" y="62"/>
                    <a:pt x="43" y="61"/>
                    <a:pt x="44" y="61"/>
                  </a:cubicBezTo>
                  <a:cubicBezTo>
                    <a:pt x="58" y="51"/>
                    <a:pt x="62" y="32"/>
                    <a:pt x="53" y="18"/>
                  </a:cubicBezTo>
                  <a:close/>
                  <a:moveTo>
                    <a:pt x="37" y="50"/>
                  </a:moveTo>
                  <a:cubicBezTo>
                    <a:pt x="29" y="55"/>
                    <a:pt x="18" y="53"/>
                    <a:pt x="12" y="44"/>
                  </a:cubicBezTo>
                  <a:cubicBezTo>
                    <a:pt x="7" y="36"/>
                    <a:pt x="9" y="25"/>
                    <a:pt x="18" y="20"/>
                  </a:cubicBezTo>
                  <a:cubicBezTo>
                    <a:pt x="26" y="14"/>
                    <a:pt x="37" y="17"/>
                    <a:pt x="42" y="25"/>
                  </a:cubicBezTo>
                  <a:cubicBezTo>
                    <a:pt x="48" y="33"/>
                    <a:pt x="45" y="44"/>
                    <a:pt x="37" y="5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87"/>
            <p:cNvSpPr>
              <a:spLocks/>
            </p:cNvSpPr>
            <p:nvPr/>
          </p:nvSpPr>
          <p:spPr bwMode="auto">
            <a:xfrm>
              <a:off x="5140325" y="4932363"/>
              <a:ext cx="1009650" cy="1035050"/>
            </a:xfrm>
            <a:custGeom>
              <a:avLst/>
              <a:gdLst>
                <a:gd name="T0" fmla="*/ 221 w 319"/>
                <a:gd name="T1" fmla="*/ 202 h 327"/>
                <a:gd name="T2" fmla="*/ 309 w 319"/>
                <a:gd name="T3" fmla="*/ 202 h 327"/>
                <a:gd name="T4" fmla="*/ 319 w 319"/>
                <a:gd name="T5" fmla="*/ 204 h 327"/>
                <a:gd name="T6" fmla="*/ 192 w 319"/>
                <a:gd name="T7" fmla="*/ 57 h 327"/>
                <a:gd name="T8" fmla="*/ 148 w 319"/>
                <a:gd name="T9" fmla="*/ 86 h 327"/>
                <a:gd name="T10" fmla="*/ 132 w 319"/>
                <a:gd name="T11" fmla="*/ 129 h 327"/>
                <a:gd name="T12" fmla="*/ 63 w 319"/>
                <a:gd name="T13" fmla="*/ 124 h 327"/>
                <a:gd name="T14" fmla="*/ 68 w 319"/>
                <a:gd name="T15" fmla="*/ 55 h 327"/>
                <a:gd name="T16" fmla="*/ 108 w 319"/>
                <a:gd name="T17" fmla="*/ 44 h 327"/>
                <a:gd name="T18" fmla="*/ 150 w 319"/>
                <a:gd name="T19" fmla="*/ 17 h 327"/>
                <a:gd name="T20" fmla="*/ 71 w 319"/>
                <a:gd name="T21" fmla="*/ 10 h 327"/>
                <a:gd name="T22" fmla="*/ 82 w 319"/>
                <a:gd name="T23" fmla="*/ 45 h 327"/>
                <a:gd name="T24" fmla="*/ 67 w 319"/>
                <a:gd name="T25" fmla="*/ 53 h 327"/>
                <a:gd name="T26" fmla="*/ 55 w 319"/>
                <a:gd name="T27" fmla="*/ 17 h 327"/>
                <a:gd name="T28" fmla="*/ 43 w 319"/>
                <a:gd name="T29" fmla="*/ 26 h 327"/>
                <a:gd name="T30" fmla="*/ 33 w 319"/>
                <a:gd name="T31" fmla="*/ 157 h 327"/>
                <a:gd name="T32" fmla="*/ 181 w 319"/>
                <a:gd name="T33" fmla="*/ 327 h 327"/>
                <a:gd name="T34" fmla="*/ 181 w 319"/>
                <a:gd name="T35" fmla="*/ 242 h 327"/>
                <a:gd name="T36" fmla="*/ 221 w 319"/>
                <a:gd name="T37" fmla="*/ 20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9" h="327">
                  <a:moveTo>
                    <a:pt x="221" y="202"/>
                  </a:moveTo>
                  <a:cubicBezTo>
                    <a:pt x="309" y="202"/>
                    <a:pt x="309" y="202"/>
                    <a:pt x="309" y="202"/>
                  </a:cubicBezTo>
                  <a:cubicBezTo>
                    <a:pt x="313" y="202"/>
                    <a:pt x="316" y="203"/>
                    <a:pt x="319" y="204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50" y="102"/>
                    <a:pt x="145" y="118"/>
                    <a:pt x="132" y="129"/>
                  </a:cubicBezTo>
                  <a:cubicBezTo>
                    <a:pt x="111" y="147"/>
                    <a:pt x="81" y="144"/>
                    <a:pt x="63" y="124"/>
                  </a:cubicBezTo>
                  <a:cubicBezTo>
                    <a:pt x="45" y="104"/>
                    <a:pt x="47" y="73"/>
                    <a:pt x="68" y="55"/>
                  </a:cubicBezTo>
                  <a:cubicBezTo>
                    <a:pt x="79" y="45"/>
                    <a:pt x="94" y="42"/>
                    <a:pt x="108" y="44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26" y="2"/>
                    <a:pt x="97" y="0"/>
                    <a:pt x="71" y="10"/>
                  </a:cubicBezTo>
                  <a:cubicBezTo>
                    <a:pt x="75" y="30"/>
                    <a:pt x="82" y="45"/>
                    <a:pt x="82" y="45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2"/>
                    <a:pt x="60" y="38"/>
                    <a:pt x="55" y="17"/>
                  </a:cubicBezTo>
                  <a:cubicBezTo>
                    <a:pt x="51" y="20"/>
                    <a:pt x="47" y="23"/>
                    <a:pt x="43" y="26"/>
                  </a:cubicBezTo>
                  <a:cubicBezTo>
                    <a:pt x="4" y="60"/>
                    <a:pt x="0" y="118"/>
                    <a:pt x="33" y="157"/>
                  </a:cubicBezTo>
                  <a:cubicBezTo>
                    <a:pt x="181" y="327"/>
                    <a:pt x="181" y="327"/>
                    <a:pt x="181" y="327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20"/>
                    <a:pt x="199" y="202"/>
                    <a:pt x="221" y="202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88"/>
            <p:cNvSpPr>
              <a:spLocks/>
            </p:cNvSpPr>
            <p:nvPr/>
          </p:nvSpPr>
          <p:spPr bwMode="auto">
            <a:xfrm>
              <a:off x="5356225" y="5167313"/>
              <a:ext cx="188912" cy="161925"/>
            </a:xfrm>
            <a:custGeom>
              <a:avLst/>
              <a:gdLst>
                <a:gd name="T0" fmla="*/ 10 w 60"/>
                <a:gd name="T1" fmla="*/ 37 h 51"/>
                <a:gd name="T2" fmla="*/ 51 w 60"/>
                <a:gd name="T3" fmla="*/ 40 h 51"/>
                <a:gd name="T4" fmla="*/ 60 w 60"/>
                <a:gd name="T5" fmla="*/ 25 h 51"/>
                <a:gd name="T6" fmla="*/ 52 w 60"/>
                <a:gd name="T7" fmla="*/ 30 h 51"/>
                <a:gd name="T8" fmla="*/ 13 w 60"/>
                <a:gd name="T9" fmla="*/ 21 h 51"/>
                <a:gd name="T10" fmla="*/ 9 w 60"/>
                <a:gd name="T11" fmla="*/ 0 h 51"/>
                <a:gd name="T12" fmla="*/ 10 w 60"/>
                <a:gd name="T13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1">
                  <a:moveTo>
                    <a:pt x="10" y="37"/>
                  </a:moveTo>
                  <a:cubicBezTo>
                    <a:pt x="20" y="49"/>
                    <a:pt x="39" y="51"/>
                    <a:pt x="51" y="40"/>
                  </a:cubicBezTo>
                  <a:cubicBezTo>
                    <a:pt x="56" y="36"/>
                    <a:pt x="59" y="31"/>
                    <a:pt x="60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9" y="38"/>
                    <a:pt x="21" y="35"/>
                    <a:pt x="13" y="21"/>
                  </a:cubicBezTo>
                  <a:cubicBezTo>
                    <a:pt x="9" y="15"/>
                    <a:pt x="7" y="7"/>
                    <a:pt x="9" y="0"/>
                  </a:cubicBezTo>
                  <a:cubicBezTo>
                    <a:pt x="0" y="11"/>
                    <a:pt x="0" y="26"/>
                    <a:pt x="10" y="3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89"/>
            <p:cNvSpPr>
              <a:spLocks/>
            </p:cNvSpPr>
            <p:nvPr/>
          </p:nvSpPr>
          <p:spPr bwMode="auto">
            <a:xfrm>
              <a:off x="5314950" y="4964113"/>
              <a:ext cx="85725" cy="136525"/>
            </a:xfrm>
            <a:custGeom>
              <a:avLst/>
              <a:gdLst>
                <a:gd name="T0" fmla="*/ 27 w 27"/>
                <a:gd name="T1" fmla="*/ 35 h 43"/>
                <a:gd name="T2" fmla="*/ 16 w 27"/>
                <a:gd name="T3" fmla="*/ 0 h 43"/>
                <a:gd name="T4" fmla="*/ 0 w 27"/>
                <a:gd name="T5" fmla="*/ 7 h 43"/>
                <a:gd name="T6" fmla="*/ 12 w 27"/>
                <a:gd name="T7" fmla="*/ 43 h 43"/>
                <a:gd name="T8" fmla="*/ 27 w 27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3">
                  <a:moveTo>
                    <a:pt x="27" y="35"/>
                  </a:moveTo>
                  <a:cubicBezTo>
                    <a:pt x="27" y="35"/>
                    <a:pt x="20" y="20"/>
                    <a:pt x="16" y="0"/>
                  </a:cubicBezTo>
                  <a:cubicBezTo>
                    <a:pt x="10" y="2"/>
                    <a:pt x="5" y="4"/>
                    <a:pt x="0" y="7"/>
                  </a:cubicBezTo>
                  <a:cubicBezTo>
                    <a:pt x="5" y="28"/>
                    <a:pt x="12" y="42"/>
                    <a:pt x="12" y="43"/>
                  </a:cubicBezTo>
                  <a:lnTo>
                    <a:pt x="27" y="35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90"/>
            <p:cNvSpPr>
              <a:spLocks/>
            </p:cNvSpPr>
            <p:nvPr/>
          </p:nvSpPr>
          <p:spPr bwMode="auto">
            <a:xfrm>
              <a:off x="5378450" y="5122863"/>
              <a:ext cx="173037" cy="165100"/>
            </a:xfrm>
            <a:custGeom>
              <a:avLst/>
              <a:gdLst>
                <a:gd name="T0" fmla="*/ 6 w 55"/>
                <a:gd name="T1" fmla="*/ 35 h 52"/>
                <a:gd name="T2" fmla="*/ 45 w 55"/>
                <a:gd name="T3" fmla="*/ 44 h 52"/>
                <a:gd name="T4" fmla="*/ 53 w 55"/>
                <a:gd name="T5" fmla="*/ 39 h 52"/>
                <a:gd name="T6" fmla="*/ 47 w 55"/>
                <a:gd name="T7" fmla="*/ 13 h 52"/>
                <a:gd name="T8" fmla="*/ 6 w 55"/>
                <a:gd name="T9" fmla="*/ 10 h 52"/>
                <a:gd name="T10" fmla="*/ 2 w 55"/>
                <a:gd name="T11" fmla="*/ 14 h 52"/>
                <a:gd name="T12" fmla="*/ 6 w 55"/>
                <a:gd name="T13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2">
                  <a:moveTo>
                    <a:pt x="6" y="35"/>
                  </a:moveTo>
                  <a:cubicBezTo>
                    <a:pt x="14" y="49"/>
                    <a:pt x="32" y="52"/>
                    <a:pt x="45" y="44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5" y="30"/>
                    <a:pt x="53" y="20"/>
                    <a:pt x="47" y="13"/>
                  </a:cubicBezTo>
                  <a:cubicBezTo>
                    <a:pt x="36" y="1"/>
                    <a:pt x="18" y="0"/>
                    <a:pt x="6" y="10"/>
                  </a:cubicBezTo>
                  <a:cubicBezTo>
                    <a:pt x="4" y="11"/>
                    <a:pt x="3" y="13"/>
                    <a:pt x="2" y="14"/>
                  </a:cubicBezTo>
                  <a:cubicBezTo>
                    <a:pt x="0" y="21"/>
                    <a:pt x="2" y="29"/>
                    <a:pt x="6" y="35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91"/>
            <p:cNvSpPr>
              <a:spLocks/>
            </p:cNvSpPr>
            <p:nvPr/>
          </p:nvSpPr>
          <p:spPr bwMode="auto">
            <a:xfrm>
              <a:off x="5483225" y="4986338"/>
              <a:ext cx="265112" cy="219075"/>
            </a:xfrm>
            <a:custGeom>
              <a:avLst/>
              <a:gdLst>
                <a:gd name="T0" fmla="*/ 42 w 84"/>
                <a:gd name="T1" fmla="*/ 0 h 69"/>
                <a:gd name="T2" fmla="*/ 0 w 84"/>
                <a:gd name="T3" fmla="*/ 27 h 69"/>
                <a:gd name="T4" fmla="*/ 29 w 84"/>
                <a:gd name="T5" fmla="*/ 43 h 69"/>
                <a:gd name="T6" fmla="*/ 40 w 84"/>
                <a:gd name="T7" fmla="*/ 69 h 69"/>
                <a:gd name="T8" fmla="*/ 84 w 84"/>
                <a:gd name="T9" fmla="*/ 40 h 69"/>
                <a:gd name="T10" fmla="*/ 65 w 84"/>
                <a:gd name="T11" fmla="*/ 19 h 69"/>
                <a:gd name="T12" fmla="*/ 42 w 84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69">
                  <a:moveTo>
                    <a:pt x="42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1" y="29"/>
                    <a:pt x="21" y="34"/>
                    <a:pt x="29" y="43"/>
                  </a:cubicBezTo>
                  <a:cubicBezTo>
                    <a:pt x="35" y="51"/>
                    <a:pt x="39" y="60"/>
                    <a:pt x="40" y="6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9" y="11"/>
                    <a:pt x="51" y="4"/>
                    <a:pt x="42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92"/>
            <p:cNvSpPr>
              <a:spLocks/>
            </p:cNvSpPr>
            <p:nvPr/>
          </p:nvSpPr>
          <p:spPr bwMode="auto">
            <a:xfrm>
              <a:off x="5283200" y="5065713"/>
              <a:ext cx="331787" cy="331788"/>
            </a:xfrm>
            <a:custGeom>
              <a:avLst/>
              <a:gdLst>
                <a:gd name="T0" fmla="*/ 74 w 105"/>
                <a:gd name="T1" fmla="*/ 72 h 105"/>
                <a:gd name="T2" fmla="*/ 33 w 105"/>
                <a:gd name="T3" fmla="*/ 69 h 105"/>
                <a:gd name="T4" fmla="*/ 32 w 105"/>
                <a:gd name="T5" fmla="*/ 32 h 105"/>
                <a:gd name="T6" fmla="*/ 44 w 105"/>
                <a:gd name="T7" fmla="*/ 14 h 105"/>
                <a:gd name="T8" fmla="*/ 63 w 105"/>
                <a:gd name="T9" fmla="*/ 2 h 105"/>
                <a:gd name="T10" fmla="*/ 23 w 105"/>
                <a:gd name="T11" fmla="*/ 13 h 105"/>
                <a:gd name="T12" fmla="*/ 18 w 105"/>
                <a:gd name="T13" fmla="*/ 82 h 105"/>
                <a:gd name="T14" fmla="*/ 87 w 105"/>
                <a:gd name="T15" fmla="*/ 87 h 105"/>
                <a:gd name="T16" fmla="*/ 103 w 105"/>
                <a:gd name="T17" fmla="*/ 44 h 105"/>
                <a:gd name="T18" fmla="*/ 83 w 105"/>
                <a:gd name="T19" fmla="*/ 57 h 105"/>
                <a:gd name="T20" fmla="*/ 74 w 105"/>
                <a:gd name="T21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05">
                  <a:moveTo>
                    <a:pt x="74" y="72"/>
                  </a:moveTo>
                  <a:cubicBezTo>
                    <a:pt x="62" y="83"/>
                    <a:pt x="43" y="81"/>
                    <a:pt x="33" y="69"/>
                  </a:cubicBezTo>
                  <a:cubicBezTo>
                    <a:pt x="23" y="58"/>
                    <a:pt x="23" y="43"/>
                    <a:pt x="32" y="32"/>
                  </a:cubicBezTo>
                  <a:cubicBezTo>
                    <a:pt x="33" y="25"/>
                    <a:pt x="38" y="18"/>
                    <a:pt x="44" y="14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49" y="0"/>
                    <a:pt x="34" y="3"/>
                    <a:pt x="23" y="13"/>
                  </a:cubicBezTo>
                  <a:cubicBezTo>
                    <a:pt x="2" y="31"/>
                    <a:pt x="0" y="62"/>
                    <a:pt x="18" y="82"/>
                  </a:cubicBezTo>
                  <a:cubicBezTo>
                    <a:pt x="36" y="102"/>
                    <a:pt x="66" y="105"/>
                    <a:pt x="87" y="87"/>
                  </a:cubicBezTo>
                  <a:cubicBezTo>
                    <a:pt x="100" y="76"/>
                    <a:pt x="105" y="60"/>
                    <a:pt x="103" y="44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2" y="63"/>
                    <a:pt x="79" y="68"/>
                    <a:pt x="74" y="72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193"/>
            <p:cNvSpPr>
              <a:spLocks/>
            </p:cNvSpPr>
            <p:nvPr/>
          </p:nvSpPr>
          <p:spPr bwMode="auto">
            <a:xfrm>
              <a:off x="5384800" y="5072063"/>
              <a:ext cx="223837" cy="174625"/>
            </a:xfrm>
            <a:custGeom>
              <a:avLst/>
              <a:gdLst>
                <a:gd name="T0" fmla="*/ 31 w 71"/>
                <a:gd name="T1" fmla="*/ 0 h 55"/>
                <a:gd name="T2" fmla="*/ 12 w 71"/>
                <a:gd name="T3" fmla="*/ 12 h 55"/>
                <a:gd name="T4" fmla="*/ 0 w 71"/>
                <a:gd name="T5" fmla="*/ 30 h 55"/>
                <a:gd name="T6" fmla="*/ 4 w 71"/>
                <a:gd name="T7" fmla="*/ 26 h 55"/>
                <a:gd name="T8" fmla="*/ 45 w 71"/>
                <a:gd name="T9" fmla="*/ 29 h 55"/>
                <a:gd name="T10" fmla="*/ 51 w 71"/>
                <a:gd name="T11" fmla="*/ 55 h 55"/>
                <a:gd name="T12" fmla="*/ 71 w 71"/>
                <a:gd name="T13" fmla="*/ 42 h 55"/>
                <a:gd name="T14" fmla="*/ 60 w 71"/>
                <a:gd name="T15" fmla="*/ 16 h 55"/>
                <a:gd name="T16" fmla="*/ 31 w 71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31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6"/>
                    <a:pt x="1" y="23"/>
                    <a:pt x="0" y="30"/>
                  </a:cubicBezTo>
                  <a:cubicBezTo>
                    <a:pt x="1" y="29"/>
                    <a:pt x="2" y="27"/>
                    <a:pt x="4" y="26"/>
                  </a:cubicBezTo>
                  <a:cubicBezTo>
                    <a:pt x="16" y="16"/>
                    <a:pt x="34" y="17"/>
                    <a:pt x="45" y="29"/>
                  </a:cubicBezTo>
                  <a:cubicBezTo>
                    <a:pt x="51" y="36"/>
                    <a:pt x="53" y="46"/>
                    <a:pt x="51" y="55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33"/>
                    <a:pt x="66" y="24"/>
                    <a:pt x="60" y="16"/>
                  </a:cubicBezTo>
                  <a:cubicBezTo>
                    <a:pt x="52" y="7"/>
                    <a:pt x="42" y="2"/>
                    <a:pt x="31" y="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194"/>
            <p:cNvSpPr>
              <a:spLocks/>
            </p:cNvSpPr>
            <p:nvPr/>
          </p:nvSpPr>
          <p:spPr bwMode="auto">
            <a:xfrm>
              <a:off x="6108700" y="5807075"/>
              <a:ext cx="136525" cy="230188"/>
            </a:xfrm>
            <a:custGeom>
              <a:avLst/>
              <a:gdLst>
                <a:gd name="T0" fmla="*/ 43 w 43"/>
                <a:gd name="T1" fmla="*/ 0 h 73"/>
                <a:gd name="T2" fmla="*/ 42 w 43"/>
                <a:gd name="T3" fmla="*/ 0 h 73"/>
                <a:gd name="T4" fmla="*/ 10 w 43"/>
                <a:gd name="T5" fmla="*/ 66 h 73"/>
                <a:gd name="T6" fmla="*/ 0 w 43"/>
                <a:gd name="T7" fmla="*/ 73 h 73"/>
                <a:gd name="T8" fmla="*/ 43 w 43"/>
                <a:gd name="T9" fmla="*/ 73 h 73"/>
                <a:gd name="T10" fmla="*/ 43 w 43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73">
                  <a:moveTo>
                    <a:pt x="43" y="0"/>
                  </a:moveTo>
                  <a:cubicBezTo>
                    <a:pt x="43" y="0"/>
                    <a:pt x="42" y="0"/>
                    <a:pt x="42" y="0"/>
                  </a:cubicBezTo>
                  <a:cubicBezTo>
                    <a:pt x="41" y="24"/>
                    <a:pt x="30" y="48"/>
                    <a:pt x="10" y="66"/>
                  </a:cubicBezTo>
                  <a:cubicBezTo>
                    <a:pt x="7" y="68"/>
                    <a:pt x="3" y="71"/>
                    <a:pt x="0" y="73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195"/>
            <p:cNvSpPr>
              <a:spLocks/>
            </p:cNvSpPr>
            <p:nvPr/>
          </p:nvSpPr>
          <p:spPr bwMode="auto">
            <a:xfrm>
              <a:off x="5713413" y="5967413"/>
              <a:ext cx="76200" cy="69850"/>
            </a:xfrm>
            <a:custGeom>
              <a:avLst/>
              <a:gdLst>
                <a:gd name="T0" fmla="*/ 4 w 24"/>
                <a:gd name="T1" fmla="*/ 5 h 22"/>
                <a:gd name="T2" fmla="*/ 0 w 24"/>
                <a:gd name="T3" fmla="*/ 0 h 22"/>
                <a:gd name="T4" fmla="*/ 0 w 24"/>
                <a:gd name="T5" fmla="*/ 22 h 22"/>
                <a:gd name="T6" fmla="*/ 24 w 24"/>
                <a:gd name="T7" fmla="*/ 22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7" y="18"/>
                    <a:pt x="10" y="12"/>
                    <a:pt x="4" y="5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196"/>
            <p:cNvSpPr>
              <a:spLocks/>
            </p:cNvSpPr>
            <p:nvPr/>
          </p:nvSpPr>
          <p:spPr bwMode="auto">
            <a:xfrm>
              <a:off x="6149975" y="5578475"/>
              <a:ext cx="88900" cy="114300"/>
            </a:xfrm>
            <a:custGeom>
              <a:avLst/>
              <a:gdLst>
                <a:gd name="T0" fmla="*/ 0 w 28"/>
                <a:gd name="T1" fmla="*/ 0 h 36"/>
                <a:gd name="T2" fmla="*/ 6 w 28"/>
                <a:gd name="T3" fmla="*/ 7 h 36"/>
                <a:gd name="T4" fmla="*/ 23 w 28"/>
                <a:gd name="T5" fmla="*/ 36 h 36"/>
                <a:gd name="T6" fmla="*/ 28 w 28"/>
                <a:gd name="T7" fmla="*/ 24 h 36"/>
                <a:gd name="T8" fmla="*/ 0 w 2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0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14" y="16"/>
                    <a:pt x="20" y="26"/>
                    <a:pt x="23" y="36"/>
                  </a:cubicBezTo>
                  <a:cubicBezTo>
                    <a:pt x="25" y="32"/>
                    <a:pt x="27" y="28"/>
                    <a:pt x="28" y="24"/>
                  </a:cubicBezTo>
                  <a:cubicBezTo>
                    <a:pt x="23" y="12"/>
                    <a:pt x="13" y="3"/>
                    <a:pt x="0" y="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197"/>
            <p:cNvSpPr>
              <a:spLocks/>
            </p:cNvSpPr>
            <p:nvPr/>
          </p:nvSpPr>
          <p:spPr bwMode="auto">
            <a:xfrm>
              <a:off x="6229350" y="5680075"/>
              <a:ext cx="15875" cy="73025"/>
            </a:xfrm>
            <a:custGeom>
              <a:avLst/>
              <a:gdLst>
                <a:gd name="T0" fmla="*/ 3 w 5"/>
                <a:gd name="T1" fmla="*/ 23 h 23"/>
                <a:gd name="T2" fmla="*/ 5 w 5"/>
                <a:gd name="T3" fmla="*/ 23 h 23"/>
                <a:gd name="T4" fmla="*/ 5 w 5"/>
                <a:gd name="T5" fmla="*/ 6 h 23"/>
                <a:gd name="T6" fmla="*/ 5 w 5"/>
                <a:gd name="T7" fmla="*/ 0 h 23"/>
                <a:gd name="T8" fmla="*/ 0 w 5"/>
                <a:gd name="T9" fmla="*/ 10 h 23"/>
                <a:gd name="T10" fmla="*/ 3 w 5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3">
                  <a:moveTo>
                    <a:pt x="3" y="23"/>
                  </a:moveTo>
                  <a:cubicBezTo>
                    <a:pt x="4" y="23"/>
                    <a:pt x="5" y="23"/>
                    <a:pt x="5" y="2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2"/>
                    <a:pt x="5" y="0"/>
                  </a:cubicBezTo>
                  <a:cubicBezTo>
                    <a:pt x="4" y="3"/>
                    <a:pt x="2" y="6"/>
                    <a:pt x="0" y="10"/>
                  </a:cubicBezTo>
                  <a:cubicBezTo>
                    <a:pt x="2" y="14"/>
                    <a:pt x="2" y="18"/>
                    <a:pt x="3" y="23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198"/>
            <p:cNvSpPr>
              <a:spLocks/>
            </p:cNvSpPr>
            <p:nvPr/>
          </p:nvSpPr>
          <p:spPr bwMode="auto">
            <a:xfrm>
              <a:off x="6223000" y="5654675"/>
              <a:ext cx="22225" cy="57150"/>
            </a:xfrm>
            <a:custGeom>
              <a:avLst/>
              <a:gdLst>
                <a:gd name="T0" fmla="*/ 0 w 7"/>
                <a:gd name="T1" fmla="*/ 12 h 18"/>
                <a:gd name="T2" fmla="*/ 2 w 7"/>
                <a:gd name="T3" fmla="*/ 18 h 18"/>
                <a:gd name="T4" fmla="*/ 7 w 7"/>
                <a:gd name="T5" fmla="*/ 8 h 18"/>
                <a:gd name="T6" fmla="*/ 5 w 7"/>
                <a:gd name="T7" fmla="*/ 0 h 18"/>
                <a:gd name="T8" fmla="*/ 0 w 7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12"/>
                  </a:moveTo>
                  <a:cubicBezTo>
                    <a:pt x="1" y="14"/>
                    <a:pt x="2" y="16"/>
                    <a:pt x="2" y="18"/>
                  </a:cubicBezTo>
                  <a:cubicBezTo>
                    <a:pt x="4" y="14"/>
                    <a:pt x="6" y="11"/>
                    <a:pt x="7" y="8"/>
                  </a:cubicBezTo>
                  <a:cubicBezTo>
                    <a:pt x="6" y="5"/>
                    <a:pt x="6" y="3"/>
                    <a:pt x="5" y="0"/>
                  </a:cubicBezTo>
                  <a:cubicBezTo>
                    <a:pt x="4" y="4"/>
                    <a:pt x="2" y="8"/>
                    <a:pt x="0" y="12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199"/>
            <p:cNvSpPr>
              <a:spLocks/>
            </p:cNvSpPr>
            <p:nvPr/>
          </p:nvSpPr>
          <p:spPr bwMode="auto">
            <a:xfrm>
              <a:off x="6238875" y="5753100"/>
              <a:ext cx="6350" cy="53975"/>
            </a:xfrm>
            <a:custGeom>
              <a:avLst/>
              <a:gdLst>
                <a:gd name="T0" fmla="*/ 1 w 2"/>
                <a:gd name="T1" fmla="*/ 17 h 17"/>
                <a:gd name="T2" fmla="*/ 2 w 2"/>
                <a:gd name="T3" fmla="*/ 17 h 17"/>
                <a:gd name="T4" fmla="*/ 2 w 2"/>
                <a:gd name="T5" fmla="*/ 0 h 17"/>
                <a:gd name="T6" fmla="*/ 0 w 2"/>
                <a:gd name="T7" fmla="*/ 0 h 17"/>
                <a:gd name="T8" fmla="*/ 1 w 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7">
                  <a:moveTo>
                    <a:pt x="1" y="17"/>
                  </a:moveTo>
                  <a:cubicBezTo>
                    <a:pt x="1" y="17"/>
                    <a:pt x="2" y="17"/>
                    <a:pt x="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5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00"/>
            <p:cNvSpPr>
              <a:spLocks/>
            </p:cNvSpPr>
            <p:nvPr/>
          </p:nvSpPr>
          <p:spPr bwMode="auto">
            <a:xfrm>
              <a:off x="6207125" y="5711825"/>
              <a:ext cx="31750" cy="41275"/>
            </a:xfrm>
            <a:custGeom>
              <a:avLst/>
              <a:gdLst>
                <a:gd name="T0" fmla="*/ 10 w 10"/>
                <a:gd name="T1" fmla="*/ 13 h 13"/>
                <a:gd name="T2" fmla="*/ 7 w 10"/>
                <a:gd name="T3" fmla="*/ 0 h 13"/>
                <a:gd name="T4" fmla="*/ 0 w 10"/>
                <a:gd name="T5" fmla="*/ 13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9" y="8"/>
                    <a:pt x="9" y="4"/>
                    <a:pt x="7" y="0"/>
                  </a:cubicBezTo>
                  <a:cubicBezTo>
                    <a:pt x="5" y="4"/>
                    <a:pt x="3" y="8"/>
                    <a:pt x="0" y="13"/>
                  </a:cubicBezTo>
                  <a:cubicBezTo>
                    <a:pt x="4" y="13"/>
                    <a:pt x="7" y="13"/>
                    <a:pt x="10" y="13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01"/>
            <p:cNvSpPr>
              <a:spLocks/>
            </p:cNvSpPr>
            <p:nvPr/>
          </p:nvSpPr>
          <p:spPr bwMode="auto">
            <a:xfrm>
              <a:off x="5903913" y="5756275"/>
              <a:ext cx="150812" cy="160338"/>
            </a:xfrm>
            <a:custGeom>
              <a:avLst/>
              <a:gdLst>
                <a:gd name="T0" fmla="*/ 10 w 48"/>
                <a:gd name="T1" fmla="*/ 8 h 51"/>
                <a:gd name="T2" fmla="*/ 8 w 48"/>
                <a:gd name="T3" fmla="*/ 40 h 51"/>
                <a:gd name="T4" fmla="*/ 40 w 48"/>
                <a:gd name="T5" fmla="*/ 42 h 51"/>
                <a:gd name="T6" fmla="*/ 48 w 48"/>
                <a:gd name="T7" fmla="*/ 26 h 51"/>
                <a:gd name="T8" fmla="*/ 42 w 48"/>
                <a:gd name="T9" fmla="*/ 29 h 51"/>
                <a:gd name="T10" fmla="*/ 35 w 48"/>
                <a:gd name="T11" fmla="*/ 13 h 51"/>
                <a:gd name="T12" fmla="*/ 43 w 48"/>
                <a:gd name="T13" fmla="*/ 10 h 51"/>
                <a:gd name="T14" fmla="*/ 43 w 48"/>
                <a:gd name="T15" fmla="*/ 10 h 51"/>
                <a:gd name="T16" fmla="*/ 10 w 48"/>
                <a:gd name="T17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1">
                  <a:moveTo>
                    <a:pt x="10" y="8"/>
                  </a:moveTo>
                  <a:cubicBezTo>
                    <a:pt x="1" y="16"/>
                    <a:pt x="0" y="31"/>
                    <a:pt x="8" y="40"/>
                  </a:cubicBezTo>
                  <a:cubicBezTo>
                    <a:pt x="16" y="50"/>
                    <a:pt x="31" y="51"/>
                    <a:pt x="40" y="42"/>
                  </a:cubicBezTo>
                  <a:cubicBezTo>
                    <a:pt x="45" y="38"/>
                    <a:pt x="48" y="32"/>
                    <a:pt x="48" y="26"/>
                  </a:cubicBezTo>
                  <a:cubicBezTo>
                    <a:pt x="44" y="28"/>
                    <a:pt x="42" y="29"/>
                    <a:pt x="42" y="2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3"/>
                    <a:pt x="38" y="12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4" y="1"/>
                    <a:pt x="20" y="0"/>
                    <a:pt x="10" y="8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02"/>
            <p:cNvSpPr>
              <a:spLocks/>
            </p:cNvSpPr>
            <p:nvPr/>
          </p:nvSpPr>
          <p:spPr bwMode="auto">
            <a:xfrm>
              <a:off x="5713413" y="5572125"/>
              <a:ext cx="528637" cy="465138"/>
            </a:xfrm>
            <a:custGeom>
              <a:avLst/>
              <a:gdLst>
                <a:gd name="T0" fmla="*/ 24 w 167"/>
                <a:gd name="T1" fmla="*/ 147 h 147"/>
                <a:gd name="T2" fmla="*/ 125 w 167"/>
                <a:gd name="T3" fmla="*/ 147 h 147"/>
                <a:gd name="T4" fmla="*/ 135 w 167"/>
                <a:gd name="T5" fmla="*/ 140 h 147"/>
                <a:gd name="T6" fmla="*/ 167 w 167"/>
                <a:gd name="T7" fmla="*/ 74 h 147"/>
                <a:gd name="T8" fmla="*/ 144 w 167"/>
                <a:gd name="T9" fmla="*/ 75 h 147"/>
                <a:gd name="T10" fmla="*/ 136 w 167"/>
                <a:gd name="T11" fmla="*/ 85 h 147"/>
                <a:gd name="T12" fmla="*/ 133 w 167"/>
                <a:gd name="T13" fmla="*/ 82 h 147"/>
                <a:gd name="T14" fmla="*/ 138 w 167"/>
                <a:gd name="T15" fmla="*/ 76 h 147"/>
                <a:gd name="T16" fmla="*/ 123 w 167"/>
                <a:gd name="T17" fmla="*/ 79 h 147"/>
                <a:gd name="T18" fmla="*/ 110 w 167"/>
                <a:gd name="T19" fmla="*/ 112 h 147"/>
                <a:gd name="T20" fmla="*/ 56 w 167"/>
                <a:gd name="T21" fmla="*/ 108 h 147"/>
                <a:gd name="T22" fmla="*/ 60 w 167"/>
                <a:gd name="T23" fmla="*/ 54 h 147"/>
                <a:gd name="T24" fmla="*/ 114 w 167"/>
                <a:gd name="T25" fmla="*/ 58 h 147"/>
                <a:gd name="T26" fmla="*/ 118 w 167"/>
                <a:gd name="T27" fmla="*/ 63 h 147"/>
                <a:gd name="T28" fmla="*/ 145 w 167"/>
                <a:gd name="T29" fmla="*/ 58 h 147"/>
                <a:gd name="T30" fmla="*/ 151 w 167"/>
                <a:gd name="T31" fmla="*/ 57 h 147"/>
                <a:gd name="T32" fmla="*/ 161 w 167"/>
                <a:gd name="T33" fmla="*/ 38 h 147"/>
                <a:gd name="T34" fmla="*/ 144 w 167"/>
                <a:gd name="T35" fmla="*/ 9 h 147"/>
                <a:gd name="T36" fmla="*/ 138 w 167"/>
                <a:gd name="T37" fmla="*/ 2 h 147"/>
                <a:gd name="T38" fmla="*/ 128 w 167"/>
                <a:gd name="T39" fmla="*/ 0 h 147"/>
                <a:gd name="T40" fmla="*/ 40 w 167"/>
                <a:gd name="T41" fmla="*/ 0 h 147"/>
                <a:gd name="T42" fmla="*/ 0 w 167"/>
                <a:gd name="T43" fmla="*/ 40 h 147"/>
                <a:gd name="T44" fmla="*/ 0 w 167"/>
                <a:gd name="T45" fmla="*/ 125 h 147"/>
                <a:gd name="T46" fmla="*/ 4 w 167"/>
                <a:gd name="T47" fmla="*/ 130 h 147"/>
                <a:gd name="T48" fmla="*/ 24 w 167"/>
                <a:gd name="T4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47">
                  <a:moveTo>
                    <a:pt x="24" y="147"/>
                  </a:moveTo>
                  <a:cubicBezTo>
                    <a:pt x="125" y="147"/>
                    <a:pt x="125" y="147"/>
                    <a:pt x="125" y="147"/>
                  </a:cubicBezTo>
                  <a:cubicBezTo>
                    <a:pt x="128" y="145"/>
                    <a:pt x="132" y="142"/>
                    <a:pt x="135" y="140"/>
                  </a:cubicBezTo>
                  <a:cubicBezTo>
                    <a:pt x="155" y="122"/>
                    <a:pt x="166" y="98"/>
                    <a:pt x="167" y="74"/>
                  </a:cubicBezTo>
                  <a:cubicBezTo>
                    <a:pt x="159" y="73"/>
                    <a:pt x="151" y="74"/>
                    <a:pt x="144" y="75"/>
                  </a:cubicBezTo>
                  <a:cubicBezTo>
                    <a:pt x="141" y="78"/>
                    <a:pt x="139" y="82"/>
                    <a:pt x="136" y="85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5" y="80"/>
                    <a:pt x="136" y="78"/>
                    <a:pt x="138" y="76"/>
                  </a:cubicBezTo>
                  <a:cubicBezTo>
                    <a:pt x="132" y="77"/>
                    <a:pt x="128" y="78"/>
                    <a:pt x="123" y="79"/>
                  </a:cubicBezTo>
                  <a:cubicBezTo>
                    <a:pt x="124" y="91"/>
                    <a:pt x="120" y="104"/>
                    <a:pt x="110" y="112"/>
                  </a:cubicBezTo>
                  <a:cubicBezTo>
                    <a:pt x="94" y="126"/>
                    <a:pt x="70" y="124"/>
                    <a:pt x="56" y="108"/>
                  </a:cubicBezTo>
                  <a:cubicBezTo>
                    <a:pt x="43" y="92"/>
                    <a:pt x="44" y="68"/>
                    <a:pt x="60" y="54"/>
                  </a:cubicBezTo>
                  <a:cubicBezTo>
                    <a:pt x="76" y="40"/>
                    <a:pt x="100" y="42"/>
                    <a:pt x="114" y="58"/>
                  </a:cubicBezTo>
                  <a:cubicBezTo>
                    <a:pt x="116" y="60"/>
                    <a:pt x="117" y="62"/>
                    <a:pt x="118" y="63"/>
                  </a:cubicBezTo>
                  <a:cubicBezTo>
                    <a:pt x="126" y="61"/>
                    <a:pt x="135" y="59"/>
                    <a:pt x="145" y="58"/>
                  </a:cubicBezTo>
                  <a:cubicBezTo>
                    <a:pt x="147" y="58"/>
                    <a:pt x="149" y="58"/>
                    <a:pt x="151" y="57"/>
                  </a:cubicBezTo>
                  <a:cubicBezTo>
                    <a:pt x="155" y="51"/>
                    <a:pt x="159" y="44"/>
                    <a:pt x="161" y="38"/>
                  </a:cubicBezTo>
                  <a:cubicBezTo>
                    <a:pt x="158" y="28"/>
                    <a:pt x="152" y="18"/>
                    <a:pt x="144" y="9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5" y="1"/>
                    <a:pt x="132" y="0"/>
                    <a:pt x="12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10" y="137"/>
                    <a:pt x="17" y="143"/>
                    <a:pt x="24" y="147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03"/>
            <p:cNvSpPr>
              <a:spLocks/>
            </p:cNvSpPr>
            <p:nvPr/>
          </p:nvSpPr>
          <p:spPr bwMode="auto">
            <a:xfrm>
              <a:off x="6191250" y="5692775"/>
              <a:ext cx="38100" cy="60325"/>
            </a:xfrm>
            <a:custGeom>
              <a:avLst/>
              <a:gdLst>
                <a:gd name="T0" fmla="*/ 12 w 12"/>
                <a:gd name="T1" fmla="*/ 6 h 19"/>
                <a:gd name="T2" fmla="*/ 10 w 12"/>
                <a:gd name="T3" fmla="*/ 0 h 19"/>
                <a:gd name="T4" fmla="*/ 0 w 12"/>
                <a:gd name="T5" fmla="*/ 19 h 19"/>
                <a:gd name="T6" fmla="*/ 5 w 12"/>
                <a:gd name="T7" fmla="*/ 19 h 19"/>
                <a:gd name="T8" fmla="*/ 12 w 12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12" y="6"/>
                  </a:moveTo>
                  <a:cubicBezTo>
                    <a:pt x="12" y="4"/>
                    <a:pt x="11" y="2"/>
                    <a:pt x="10" y="0"/>
                  </a:cubicBezTo>
                  <a:cubicBezTo>
                    <a:pt x="8" y="6"/>
                    <a:pt x="4" y="13"/>
                    <a:pt x="0" y="19"/>
                  </a:cubicBezTo>
                  <a:cubicBezTo>
                    <a:pt x="2" y="19"/>
                    <a:pt x="3" y="19"/>
                    <a:pt x="5" y="19"/>
                  </a:cubicBezTo>
                  <a:cubicBezTo>
                    <a:pt x="8" y="14"/>
                    <a:pt x="10" y="10"/>
                    <a:pt x="12" y="6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204"/>
            <p:cNvSpPr>
              <a:spLocks/>
            </p:cNvSpPr>
            <p:nvPr/>
          </p:nvSpPr>
          <p:spPr bwMode="auto">
            <a:xfrm>
              <a:off x="6134100" y="5810250"/>
              <a:ext cx="34925" cy="31750"/>
            </a:xfrm>
            <a:custGeom>
              <a:avLst/>
              <a:gdLst>
                <a:gd name="T0" fmla="*/ 0 w 11"/>
                <a:gd name="T1" fmla="*/ 7 h 10"/>
                <a:gd name="T2" fmla="*/ 3 w 11"/>
                <a:gd name="T3" fmla="*/ 10 h 10"/>
                <a:gd name="T4" fmla="*/ 11 w 11"/>
                <a:gd name="T5" fmla="*/ 0 h 10"/>
                <a:gd name="T6" fmla="*/ 5 w 11"/>
                <a:gd name="T7" fmla="*/ 1 h 10"/>
                <a:gd name="T8" fmla="*/ 0 w 11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7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6" y="7"/>
                    <a:pt x="8" y="3"/>
                    <a:pt x="11" y="0"/>
                  </a:cubicBezTo>
                  <a:cubicBezTo>
                    <a:pt x="9" y="0"/>
                    <a:pt x="7" y="1"/>
                    <a:pt x="5" y="1"/>
                  </a:cubicBezTo>
                  <a:cubicBezTo>
                    <a:pt x="3" y="3"/>
                    <a:pt x="2" y="5"/>
                    <a:pt x="0" y="7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205"/>
            <p:cNvSpPr>
              <a:spLocks/>
            </p:cNvSpPr>
            <p:nvPr/>
          </p:nvSpPr>
          <p:spPr bwMode="auto">
            <a:xfrm>
              <a:off x="6013450" y="5788025"/>
              <a:ext cx="41275" cy="60325"/>
            </a:xfrm>
            <a:custGeom>
              <a:avLst/>
              <a:gdLst>
                <a:gd name="T0" fmla="*/ 7 w 13"/>
                <a:gd name="T1" fmla="*/ 19 h 19"/>
                <a:gd name="T2" fmla="*/ 13 w 13"/>
                <a:gd name="T3" fmla="*/ 16 h 19"/>
                <a:gd name="T4" fmla="*/ 8 w 13"/>
                <a:gd name="T5" fmla="*/ 0 h 19"/>
                <a:gd name="T6" fmla="*/ 0 w 13"/>
                <a:gd name="T7" fmla="*/ 3 h 19"/>
                <a:gd name="T8" fmla="*/ 7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7" y="19"/>
                  </a:moveTo>
                  <a:cubicBezTo>
                    <a:pt x="7" y="19"/>
                    <a:pt x="9" y="18"/>
                    <a:pt x="13" y="16"/>
                  </a:cubicBezTo>
                  <a:cubicBezTo>
                    <a:pt x="13" y="11"/>
                    <a:pt x="12" y="5"/>
                    <a:pt x="8" y="0"/>
                  </a:cubicBezTo>
                  <a:cubicBezTo>
                    <a:pt x="3" y="2"/>
                    <a:pt x="1" y="3"/>
                    <a:pt x="0" y="3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206"/>
            <p:cNvSpPr>
              <a:spLocks/>
            </p:cNvSpPr>
            <p:nvPr/>
          </p:nvSpPr>
          <p:spPr bwMode="auto">
            <a:xfrm>
              <a:off x="6086475" y="5753100"/>
              <a:ext cx="104775" cy="69850"/>
            </a:xfrm>
            <a:custGeom>
              <a:avLst/>
              <a:gdLst>
                <a:gd name="T0" fmla="*/ 27 w 33"/>
                <a:gd name="T1" fmla="*/ 1 h 22"/>
                <a:gd name="T2" fmla="*/ 0 w 33"/>
                <a:gd name="T3" fmla="*/ 6 h 22"/>
                <a:gd name="T4" fmla="*/ 5 w 33"/>
                <a:gd name="T5" fmla="*/ 22 h 22"/>
                <a:gd name="T6" fmla="*/ 20 w 33"/>
                <a:gd name="T7" fmla="*/ 19 h 22"/>
                <a:gd name="T8" fmla="*/ 33 w 33"/>
                <a:gd name="T9" fmla="*/ 0 h 22"/>
                <a:gd name="T10" fmla="*/ 27 w 3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2">
                  <a:moveTo>
                    <a:pt x="27" y="1"/>
                  </a:moveTo>
                  <a:cubicBezTo>
                    <a:pt x="17" y="2"/>
                    <a:pt x="8" y="4"/>
                    <a:pt x="0" y="6"/>
                  </a:cubicBezTo>
                  <a:cubicBezTo>
                    <a:pt x="3" y="11"/>
                    <a:pt x="5" y="17"/>
                    <a:pt x="5" y="22"/>
                  </a:cubicBezTo>
                  <a:cubicBezTo>
                    <a:pt x="10" y="21"/>
                    <a:pt x="14" y="20"/>
                    <a:pt x="20" y="19"/>
                  </a:cubicBezTo>
                  <a:cubicBezTo>
                    <a:pt x="25" y="13"/>
                    <a:pt x="29" y="6"/>
                    <a:pt x="33" y="0"/>
                  </a:cubicBezTo>
                  <a:cubicBezTo>
                    <a:pt x="31" y="1"/>
                    <a:pt x="29" y="1"/>
                    <a:pt x="27" y="1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207"/>
            <p:cNvSpPr>
              <a:spLocks/>
            </p:cNvSpPr>
            <p:nvPr/>
          </p:nvSpPr>
          <p:spPr bwMode="auto">
            <a:xfrm>
              <a:off x="6169025" y="5753100"/>
              <a:ext cx="73025" cy="57150"/>
            </a:xfrm>
            <a:custGeom>
              <a:avLst/>
              <a:gdLst>
                <a:gd name="T0" fmla="*/ 22 w 23"/>
                <a:gd name="T1" fmla="*/ 0 h 18"/>
                <a:gd name="T2" fmla="*/ 12 w 23"/>
                <a:gd name="T3" fmla="*/ 0 h 18"/>
                <a:gd name="T4" fmla="*/ 0 w 23"/>
                <a:gd name="T5" fmla="*/ 18 h 18"/>
                <a:gd name="T6" fmla="*/ 23 w 23"/>
                <a:gd name="T7" fmla="*/ 17 h 18"/>
                <a:gd name="T8" fmla="*/ 22 w 2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2" y="0"/>
                  </a:moveTo>
                  <a:cubicBezTo>
                    <a:pt x="19" y="0"/>
                    <a:pt x="16" y="0"/>
                    <a:pt x="12" y="0"/>
                  </a:cubicBezTo>
                  <a:cubicBezTo>
                    <a:pt x="9" y="6"/>
                    <a:pt x="4" y="12"/>
                    <a:pt x="0" y="18"/>
                  </a:cubicBezTo>
                  <a:cubicBezTo>
                    <a:pt x="7" y="17"/>
                    <a:pt x="15" y="16"/>
                    <a:pt x="23" y="17"/>
                  </a:cubicBezTo>
                  <a:cubicBezTo>
                    <a:pt x="23" y="11"/>
                    <a:pt x="23" y="5"/>
                    <a:pt x="22" y="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208"/>
            <p:cNvSpPr>
              <a:spLocks/>
            </p:cNvSpPr>
            <p:nvPr/>
          </p:nvSpPr>
          <p:spPr bwMode="auto">
            <a:xfrm>
              <a:off x="6149975" y="5753100"/>
              <a:ext cx="57150" cy="60325"/>
            </a:xfrm>
            <a:custGeom>
              <a:avLst/>
              <a:gdLst>
                <a:gd name="T0" fmla="*/ 13 w 18"/>
                <a:gd name="T1" fmla="*/ 0 h 19"/>
                <a:gd name="T2" fmla="*/ 0 w 18"/>
                <a:gd name="T3" fmla="*/ 19 h 19"/>
                <a:gd name="T4" fmla="*/ 6 w 18"/>
                <a:gd name="T5" fmla="*/ 18 h 19"/>
                <a:gd name="T6" fmla="*/ 18 w 18"/>
                <a:gd name="T7" fmla="*/ 0 h 19"/>
                <a:gd name="T8" fmla="*/ 13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0"/>
                  </a:moveTo>
                  <a:cubicBezTo>
                    <a:pt x="9" y="6"/>
                    <a:pt x="5" y="13"/>
                    <a:pt x="0" y="19"/>
                  </a:cubicBezTo>
                  <a:cubicBezTo>
                    <a:pt x="2" y="19"/>
                    <a:pt x="4" y="18"/>
                    <a:pt x="6" y="18"/>
                  </a:cubicBezTo>
                  <a:cubicBezTo>
                    <a:pt x="10" y="12"/>
                    <a:pt x="15" y="6"/>
                    <a:pt x="18" y="0"/>
                  </a:cubicBezTo>
                  <a:cubicBezTo>
                    <a:pt x="16" y="0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209"/>
            <p:cNvSpPr>
              <a:spLocks/>
            </p:cNvSpPr>
            <p:nvPr/>
          </p:nvSpPr>
          <p:spPr bwMode="auto">
            <a:xfrm>
              <a:off x="5849938" y="5699125"/>
              <a:ext cx="255587" cy="271463"/>
            </a:xfrm>
            <a:custGeom>
              <a:avLst/>
              <a:gdLst>
                <a:gd name="T0" fmla="*/ 57 w 81"/>
                <a:gd name="T1" fmla="*/ 60 h 86"/>
                <a:gd name="T2" fmla="*/ 25 w 81"/>
                <a:gd name="T3" fmla="*/ 58 h 86"/>
                <a:gd name="T4" fmla="*/ 27 w 81"/>
                <a:gd name="T5" fmla="*/ 26 h 86"/>
                <a:gd name="T6" fmla="*/ 60 w 81"/>
                <a:gd name="T7" fmla="*/ 28 h 86"/>
                <a:gd name="T8" fmla="*/ 60 w 81"/>
                <a:gd name="T9" fmla="*/ 28 h 86"/>
                <a:gd name="T10" fmla="*/ 75 w 81"/>
                <a:gd name="T11" fmla="*/ 23 h 86"/>
                <a:gd name="T12" fmla="*/ 71 w 81"/>
                <a:gd name="T13" fmla="*/ 18 h 86"/>
                <a:gd name="T14" fmla="*/ 17 w 81"/>
                <a:gd name="T15" fmla="*/ 14 h 86"/>
                <a:gd name="T16" fmla="*/ 13 w 81"/>
                <a:gd name="T17" fmla="*/ 68 h 86"/>
                <a:gd name="T18" fmla="*/ 67 w 81"/>
                <a:gd name="T19" fmla="*/ 72 h 86"/>
                <a:gd name="T20" fmla="*/ 80 w 81"/>
                <a:gd name="T21" fmla="*/ 39 h 86"/>
                <a:gd name="T22" fmla="*/ 65 w 81"/>
                <a:gd name="T23" fmla="*/ 44 h 86"/>
                <a:gd name="T24" fmla="*/ 57 w 81"/>
                <a:gd name="T25" fmla="*/ 6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6">
                  <a:moveTo>
                    <a:pt x="57" y="60"/>
                  </a:moveTo>
                  <a:cubicBezTo>
                    <a:pt x="48" y="69"/>
                    <a:pt x="33" y="68"/>
                    <a:pt x="25" y="58"/>
                  </a:cubicBezTo>
                  <a:cubicBezTo>
                    <a:pt x="17" y="49"/>
                    <a:pt x="18" y="34"/>
                    <a:pt x="27" y="26"/>
                  </a:cubicBezTo>
                  <a:cubicBezTo>
                    <a:pt x="37" y="18"/>
                    <a:pt x="51" y="19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4" y="27"/>
                    <a:pt x="69" y="25"/>
                    <a:pt x="75" y="23"/>
                  </a:cubicBezTo>
                  <a:cubicBezTo>
                    <a:pt x="74" y="22"/>
                    <a:pt x="73" y="20"/>
                    <a:pt x="71" y="18"/>
                  </a:cubicBezTo>
                  <a:cubicBezTo>
                    <a:pt x="57" y="2"/>
                    <a:pt x="33" y="0"/>
                    <a:pt x="17" y="14"/>
                  </a:cubicBezTo>
                  <a:cubicBezTo>
                    <a:pt x="1" y="28"/>
                    <a:pt x="0" y="52"/>
                    <a:pt x="13" y="68"/>
                  </a:cubicBezTo>
                  <a:cubicBezTo>
                    <a:pt x="27" y="84"/>
                    <a:pt x="51" y="86"/>
                    <a:pt x="67" y="72"/>
                  </a:cubicBezTo>
                  <a:cubicBezTo>
                    <a:pt x="77" y="64"/>
                    <a:pt x="81" y="51"/>
                    <a:pt x="80" y="39"/>
                  </a:cubicBezTo>
                  <a:cubicBezTo>
                    <a:pt x="74" y="41"/>
                    <a:pt x="69" y="43"/>
                    <a:pt x="65" y="44"/>
                  </a:cubicBezTo>
                  <a:cubicBezTo>
                    <a:pt x="65" y="50"/>
                    <a:pt x="62" y="56"/>
                    <a:pt x="57" y="6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210"/>
            <p:cNvSpPr>
              <a:spLocks/>
            </p:cNvSpPr>
            <p:nvPr/>
          </p:nvSpPr>
          <p:spPr bwMode="auto">
            <a:xfrm>
              <a:off x="6038850" y="5772150"/>
              <a:ext cx="63500" cy="66675"/>
            </a:xfrm>
            <a:custGeom>
              <a:avLst/>
              <a:gdLst>
                <a:gd name="T0" fmla="*/ 0 w 20"/>
                <a:gd name="T1" fmla="*/ 5 h 21"/>
                <a:gd name="T2" fmla="*/ 5 w 20"/>
                <a:gd name="T3" fmla="*/ 21 h 21"/>
                <a:gd name="T4" fmla="*/ 20 w 20"/>
                <a:gd name="T5" fmla="*/ 16 h 21"/>
                <a:gd name="T6" fmla="*/ 15 w 20"/>
                <a:gd name="T7" fmla="*/ 0 h 21"/>
                <a:gd name="T8" fmla="*/ 0 w 20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5"/>
                  </a:moveTo>
                  <a:cubicBezTo>
                    <a:pt x="4" y="10"/>
                    <a:pt x="5" y="16"/>
                    <a:pt x="5" y="21"/>
                  </a:cubicBezTo>
                  <a:cubicBezTo>
                    <a:pt x="9" y="20"/>
                    <a:pt x="14" y="18"/>
                    <a:pt x="20" y="16"/>
                  </a:cubicBezTo>
                  <a:cubicBezTo>
                    <a:pt x="20" y="11"/>
                    <a:pt x="18" y="5"/>
                    <a:pt x="15" y="0"/>
                  </a:cubicBezTo>
                  <a:cubicBezTo>
                    <a:pt x="9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11475" name="Picture 2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13" y="6024563"/>
              <a:ext cx="1238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1" name="Grupo 300"/>
          <p:cNvGrpSpPr/>
          <p:nvPr/>
        </p:nvGrpSpPr>
        <p:grpSpPr>
          <a:xfrm>
            <a:off x="2450307" y="1031618"/>
            <a:ext cx="1052512" cy="2322513"/>
            <a:chOff x="1731963" y="927100"/>
            <a:chExt cx="1052512" cy="2322513"/>
          </a:xfrm>
        </p:grpSpPr>
        <p:sp>
          <p:nvSpPr>
            <p:cNvPr id="278" name="Freeform 212"/>
            <p:cNvSpPr>
              <a:spLocks/>
            </p:cNvSpPr>
            <p:nvPr/>
          </p:nvSpPr>
          <p:spPr bwMode="auto">
            <a:xfrm>
              <a:off x="2254250" y="2616200"/>
              <a:ext cx="80962" cy="238125"/>
            </a:xfrm>
            <a:custGeom>
              <a:avLst/>
              <a:gdLst>
                <a:gd name="T0" fmla="*/ 2 w 51"/>
                <a:gd name="T1" fmla="*/ 150 h 150"/>
                <a:gd name="T2" fmla="*/ 0 w 51"/>
                <a:gd name="T3" fmla="*/ 0 h 150"/>
                <a:gd name="T4" fmla="*/ 49 w 51"/>
                <a:gd name="T5" fmla="*/ 0 h 150"/>
                <a:gd name="T6" fmla="*/ 51 w 51"/>
                <a:gd name="T7" fmla="*/ 150 h 150"/>
                <a:gd name="T8" fmla="*/ 2 w 51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0">
                  <a:moveTo>
                    <a:pt x="2" y="150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51" y="150"/>
                  </a:lnTo>
                  <a:lnTo>
                    <a:pt x="2" y="150"/>
                  </a:ln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213"/>
            <p:cNvSpPr>
              <a:spLocks/>
            </p:cNvSpPr>
            <p:nvPr/>
          </p:nvSpPr>
          <p:spPr bwMode="auto">
            <a:xfrm>
              <a:off x="2193925" y="2794000"/>
              <a:ext cx="207962" cy="38100"/>
            </a:xfrm>
            <a:custGeom>
              <a:avLst/>
              <a:gdLst>
                <a:gd name="T0" fmla="*/ 97 w 131"/>
                <a:gd name="T1" fmla="*/ 0 h 24"/>
                <a:gd name="T2" fmla="*/ 34 w 131"/>
                <a:gd name="T3" fmla="*/ 2 h 24"/>
                <a:gd name="T4" fmla="*/ 0 w 131"/>
                <a:gd name="T5" fmla="*/ 24 h 24"/>
                <a:gd name="T6" fmla="*/ 131 w 131"/>
                <a:gd name="T7" fmla="*/ 22 h 24"/>
                <a:gd name="T8" fmla="*/ 97 w 13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">
                  <a:moveTo>
                    <a:pt x="97" y="0"/>
                  </a:moveTo>
                  <a:lnTo>
                    <a:pt x="34" y="2"/>
                  </a:lnTo>
                  <a:lnTo>
                    <a:pt x="0" y="24"/>
                  </a:lnTo>
                  <a:lnTo>
                    <a:pt x="131" y="2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214"/>
            <p:cNvSpPr>
              <a:spLocks/>
            </p:cNvSpPr>
            <p:nvPr/>
          </p:nvSpPr>
          <p:spPr bwMode="auto">
            <a:xfrm>
              <a:off x="2079625" y="2908300"/>
              <a:ext cx="458787" cy="341313"/>
            </a:xfrm>
            <a:custGeom>
              <a:avLst/>
              <a:gdLst>
                <a:gd name="T0" fmla="*/ 19 w 145"/>
                <a:gd name="T1" fmla="*/ 108 h 108"/>
                <a:gd name="T2" fmla="*/ 23 w 145"/>
                <a:gd name="T3" fmla="*/ 107 h 108"/>
                <a:gd name="T4" fmla="*/ 22 w 145"/>
                <a:gd name="T5" fmla="*/ 101 h 108"/>
                <a:gd name="T6" fmla="*/ 10 w 145"/>
                <a:gd name="T7" fmla="*/ 91 h 108"/>
                <a:gd name="T8" fmla="*/ 41 w 145"/>
                <a:gd name="T9" fmla="*/ 11 h 108"/>
                <a:gd name="T10" fmla="*/ 94 w 145"/>
                <a:gd name="T11" fmla="*/ 9 h 108"/>
                <a:gd name="T12" fmla="*/ 134 w 145"/>
                <a:gd name="T13" fmla="*/ 88 h 108"/>
                <a:gd name="T14" fmla="*/ 125 w 145"/>
                <a:gd name="T15" fmla="*/ 96 h 108"/>
                <a:gd name="T16" fmla="*/ 124 w 145"/>
                <a:gd name="T17" fmla="*/ 102 h 108"/>
                <a:gd name="T18" fmla="*/ 130 w 145"/>
                <a:gd name="T19" fmla="*/ 103 h 108"/>
                <a:gd name="T20" fmla="*/ 142 w 145"/>
                <a:gd name="T21" fmla="*/ 93 h 108"/>
                <a:gd name="T22" fmla="*/ 144 w 145"/>
                <a:gd name="T23" fmla="*/ 88 h 108"/>
                <a:gd name="T24" fmla="*/ 100 w 145"/>
                <a:gd name="T25" fmla="*/ 3 h 108"/>
                <a:gd name="T26" fmla="*/ 96 w 145"/>
                <a:gd name="T27" fmla="*/ 0 h 108"/>
                <a:gd name="T28" fmla="*/ 38 w 145"/>
                <a:gd name="T29" fmla="*/ 2 h 108"/>
                <a:gd name="T30" fmla="*/ 34 w 145"/>
                <a:gd name="T31" fmla="*/ 5 h 108"/>
                <a:gd name="T32" fmla="*/ 0 w 145"/>
                <a:gd name="T33" fmla="*/ 91 h 108"/>
                <a:gd name="T34" fmla="*/ 2 w 145"/>
                <a:gd name="T35" fmla="*/ 96 h 108"/>
                <a:gd name="T36" fmla="*/ 17 w 145"/>
                <a:gd name="T37" fmla="*/ 107 h 108"/>
                <a:gd name="T38" fmla="*/ 19 w 145"/>
                <a:gd name="T3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" h="108">
                  <a:moveTo>
                    <a:pt x="19" y="108"/>
                  </a:moveTo>
                  <a:cubicBezTo>
                    <a:pt x="21" y="108"/>
                    <a:pt x="22" y="108"/>
                    <a:pt x="23" y="107"/>
                  </a:cubicBezTo>
                  <a:cubicBezTo>
                    <a:pt x="24" y="105"/>
                    <a:pt x="24" y="102"/>
                    <a:pt x="22" y="10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3" y="97"/>
                    <a:pt x="122" y="100"/>
                    <a:pt x="124" y="102"/>
                  </a:cubicBezTo>
                  <a:cubicBezTo>
                    <a:pt x="125" y="104"/>
                    <a:pt x="128" y="104"/>
                    <a:pt x="130" y="103"/>
                  </a:cubicBezTo>
                  <a:cubicBezTo>
                    <a:pt x="142" y="93"/>
                    <a:pt x="142" y="93"/>
                    <a:pt x="142" y="93"/>
                  </a:cubicBezTo>
                  <a:cubicBezTo>
                    <a:pt x="144" y="92"/>
                    <a:pt x="145" y="89"/>
                    <a:pt x="144" y="88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5" y="3"/>
                    <a:pt x="34" y="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4"/>
                    <a:pt x="2" y="9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8"/>
                    <a:pt x="18" y="108"/>
                    <a:pt x="19" y="108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215"/>
            <p:cNvSpPr>
              <a:spLocks/>
            </p:cNvSpPr>
            <p:nvPr/>
          </p:nvSpPr>
          <p:spPr bwMode="auto">
            <a:xfrm>
              <a:off x="2171700" y="2825750"/>
              <a:ext cx="242887" cy="130175"/>
            </a:xfrm>
            <a:custGeom>
              <a:avLst/>
              <a:gdLst>
                <a:gd name="T0" fmla="*/ 0 w 153"/>
                <a:gd name="T1" fmla="*/ 4 h 82"/>
                <a:gd name="T2" fmla="*/ 2 w 153"/>
                <a:gd name="T3" fmla="*/ 82 h 82"/>
                <a:gd name="T4" fmla="*/ 153 w 153"/>
                <a:gd name="T5" fmla="*/ 78 h 82"/>
                <a:gd name="T6" fmla="*/ 151 w 153"/>
                <a:gd name="T7" fmla="*/ 0 h 82"/>
                <a:gd name="T8" fmla="*/ 0 w 153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82">
                  <a:moveTo>
                    <a:pt x="0" y="4"/>
                  </a:moveTo>
                  <a:lnTo>
                    <a:pt x="2" y="82"/>
                  </a:lnTo>
                  <a:lnTo>
                    <a:pt x="153" y="78"/>
                  </a:lnTo>
                  <a:lnTo>
                    <a:pt x="15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216"/>
            <p:cNvSpPr>
              <a:spLocks/>
            </p:cNvSpPr>
            <p:nvPr/>
          </p:nvSpPr>
          <p:spPr bwMode="auto">
            <a:xfrm>
              <a:off x="2279650" y="2895600"/>
              <a:ext cx="55562" cy="354013"/>
            </a:xfrm>
            <a:custGeom>
              <a:avLst/>
              <a:gdLst>
                <a:gd name="T0" fmla="*/ 13 w 18"/>
                <a:gd name="T1" fmla="*/ 112 h 112"/>
                <a:gd name="T2" fmla="*/ 14 w 18"/>
                <a:gd name="T3" fmla="*/ 112 h 112"/>
                <a:gd name="T4" fmla="*/ 17 w 18"/>
                <a:gd name="T5" fmla="*/ 106 h 112"/>
                <a:gd name="T6" fmla="*/ 11 w 18"/>
                <a:gd name="T7" fmla="*/ 90 h 112"/>
                <a:gd name="T8" fmla="*/ 8 w 18"/>
                <a:gd name="T9" fmla="*/ 4 h 112"/>
                <a:gd name="T10" fmla="*/ 4 w 18"/>
                <a:gd name="T11" fmla="*/ 0 h 112"/>
                <a:gd name="T12" fmla="*/ 0 w 18"/>
                <a:gd name="T13" fmla="*/ 5 h 112"/>
                <a:gd name="T14" fmla="*/ 3 w 18"/>
                <a:gd name="T15" fmla="*/ 90 h 112"/>
                <a:gd name="T16" fmla="*/ 3 w 18"/>
                <a:gd name="T17" fmla="*/ 92 h 112"/>
                <a:gd name="T18" fmla="*/ 9 w 18"/>
                <a:gd name="T19" fmla="*/ 109 h 112"/>
                <a:gd name="T20" fmla="*/ 13 w 18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12">
                  <a:moveTo>
                    <a:pt x="13" y="112"/>
                  </a:moveTo>
                  <a:cubicBezTo>
                    <a:pt x="13" y="112"/>
                    <a:pt x="14" y="112"/>
                    <a:pt x="14" y="112"/>
                  </a:cubicBezTo>
                  <a:cubicBezTo>
                    <a:pt x="16" y="111"/>
                    <a:pt x="18" y="109"/>
                    <a:pt x="17" y="10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2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11"/>
                    <a:pt x="11" y="112"/>
                    <a:pt x="13" y="112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217"/>
            <p:cNvSpPr>
              <a:spLocks/>
            </p:cNvSpPr>
            <p:nvPr/>
          </p:nvSpPr>
          <p:spPr bwMode="auto">
            <a:xfrm>
              <a:off x="1919288" y="927100"/>
              <a:ext cx="865187" cy="260350"/>
            </a:xfrm>
            <a:custGeom>
              <a:avLst/>
              <a:gdLst>
                <a:gd name="T0" fmla="*/ 82 w 274"/>
                <a:gd name="T1" fmla="*/ 82 h 82"/>
                <a:gd name="T2" fmla="*/ 192 w 274"/>
                <a:gd name="T3" fmla="*/ 82 h 82"/>
                <a:gd name="T4" fmla="*/ 274 w 274"/>
                <a:gd name="T5" fmla="*/ 0 h 82"/>
                <a:gd name="T6" fmla="*/ 274 w 274"/>
                <a:gd name="T7" fmla="*/ 0 h 82"/>
                <a:gd name="T8" fmla="*/ 0 w 274"/>
                <a:gd name="T9" fmla="*/ 0 h 82"/>
                <a:gd name="T10" fmla="*/ 0 w 274"/>
                <a:gd name="T11" fmla="*/ 0 h 82"/>
                <a:gd name="T12" fmla="*/ 82 w 2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82">
                  <a:moveTo>
                    <a:pt x="82" y="82"/>
                  </a:moveTo>
                  <a:cubicBezTo>
                    <a:pt x="192" y="82"/>
                    <a:pt x="192" y="82"/>
                    <a:pt x="192" y="82"/>
                  </a:cubicBezTo>
                  <a:cubicBezTo>
                    <a:pt x="237" y="82"/>
                    <a:pt x="274" y="46"/>
                    <a:pt x="27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36" y="82"/>
                    <a:pt x="82" y="82"/>
                  </a:cubicBezTo>
                  <a:close/>
                </a:path>
              </a:pathLst>
            </a:custGeom>
            <a:solidFill>
              <a:srgbClr val="5D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218"/>
            <p:cNvSpPr>
              <a:spLocks/>
            </p:cNvSpPr>
            <p:nvPr/>
          </p:nvSpPr>
          <p:spPr bwMode="auto">
            <a:xfrm>
              <a:off x="2146300" y="1984375"/>
              <a:ext cx="268287" cy="657225"/>
            </a:xfrm>
            <a:custGeom>
              <a:avLst/>
              <a:gdLst>
                <a:gd name="T0" fmla="*/ 48 w 85"/>
                <a:gd name="T1" fmla="*/ 208 h 208"/>
                <a:gd name="T2" fmla="*/ 82 w 85"/>
                <a:gd name="T3" fmla="*/ 145 h 208"/>
                <a:gd name="T4" fmla="*/ 37 w 85"/>
                <a:gd name="T5" fmla="*/ 96 h 208"/>
                <a:gd name="T6" fmla="*/ 5 w 85"/>
                <a:gd name="T7" fmla="*/ 50 h 208"/>
                <a:gd name="T8" fmla="*/ 37 w 85"/>
                <a:gd name="T9" fmla="*/ 5 h 208"/>
                <a:gd name="T10" fmla="*/ 36 w 85"/>
                <a:gd name="T11" fmla="*/ 0 h 208"/>
                <a:gd name="T12" fmla="*/ 1 w 85"/>
                <a:gd name="T13" fmla="*/ 49 h 208"/>
                <a:gd name="T14" fmla="*/ 8 w 85"/>
                <a:gd name="T15" fmla="*/ 79 h 208"/>
                <a:gd name="T16" fmla="*/ 36 w 85"/>
                <a:gd name="T17" fmla="*/ 101 h 208"/>
                <a:gd name="T18" fmla="*/ 78 w 85"/>
                <a:gd name="T19" fmla="*/ 145 h 208"/>
                <a:gd name="T20" fmla="*/ 46 w 85"/>
                <a:gd name="T21" fmla="*/ 204 h 208"/>
                <a:gd name="T22" fmla="*/ 48 w 85"/>
                <a:gd name="T2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208">
                  <a:moveTo>
                    <a:pt x="48" y="208"/>
                  </a:moveTo>
                  <a:cubicBezTo>
                    <a:pt x="71" y="195"/>
                    <a:pt x="85" y="169"/>
                    <a:pt x="82" y="145"/>
                  </a:cubicBezTo>
                  <a:cubicBezTo>
                    <a:pt x="80" y="122"/>
                    <a:pt x="64" y="105"/>
                    <a:pt x="37" y="96"/>
                  </a:cubicBezTo>
                  <a:cubicBezTo>
                    <a:pt x="6" y="86"/>
                    <a:pt x="4" y="60"/>
                    <a:pt x="5" y="50"/>
                  </a:cubicBezTo>
                  <a:cubicBezTo>
                    <a:pt x="6" y="28"/>
                    <a:pt x="21" y="7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8" y="4"/>
                    <a:pt x="2" y="25"/>
                    <a:pt x="1" y="49"/>
                  </a:cubicBezTo>
                  <a:cubicBezTo>
                    <a:pt x="0" y="61"/>
                    <a:pt x="2" y="71"/>
                    <a:pt x="8" y="79"/>
                  </a:cubicBezTo>
                  <a:cubicBezTo>
                    <a:pt x="14" y="89"/>
                    <a:pt x="23" y="96"/>
                    <a:pt x="36" y="101"/>
                  </a:cubicBezTo>
                  <a:cubicBezTo>
                    <a:pt x="61" y="108"/>
                    <a:pt x="76" y="124"/>
                    <a:pt x="78" y="145"/>
                  </a:cubicBezTo>
                  <a:cubicBezTo>
                    <a:pt x="80" y="168"/>
                    <a:pt x="67" y="192"/>
                    <a:pt x="46" y="204"/>
                  </a:cubicBezTo>
                  <a:lnTo>
                    <a:pt x="48" y="208"/>
                  </a:ln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219"/>
            <p:cNvSpPr>
              <a:spLocks/>
            </p:cNvSpPr>
            <p:nvPr/>
          </p:nvSpPr>
          <p:spPr bwMode="auto">
            <a:xfrm>
              <a:off x="1978025" y="1341438"/>
              <a:ext cx="311150" cy="506413"/>
            </a:xfrm>
            <a:custGeom>
              <a:avLst/>
              <a:gdLst>
                <a:gd name="T0" fmla="*/ 67 w 98"/>
                <a:gd name="T1" fmla="*/ 160 h 160"/>
                <a:gd name="T2" fmla="*/ 68 w 98"/>
                <a:gd name="T3" fmla="*/ 148 h 160"/>
                <a:gd name="T4" fmla="*/ 30 w 98"/>
                <a:gd name="T5" fmla="*/ 124 h 160"/>
                <a:gd name="T6" fmla="*/ 15 w 98"/>
                <a:gd name="T7" fmla="*/ 73 h 160"/>
                <a:gd name="T8" fmla="*/ 36 w 98"/>
                <a:gd name="T9" fmla="*/ 31 h 160"/>
                <a:gd name="T10" fmla="*/ 96 w 98"/>
                <a:gd name="T11" fmla="*/ 17 h 160"/>
                <a:gd name="T12" fmla="*/ 98 w 98"/>
                <a:gd name="T13" fmla="*/ 5 h 160"/>
                <a:gd name="T14" fmla="*/ 28 w 98"/>
                <a:gd name="T15" fmla="*/ 22 h 160"/>
                <a:gd name="T16" fmla="*/ 2 w 98"/>
                <a:gd name="T17" fmla="*/ 72 h 160"/>
                <a:gd name="T18" fmla="*/ 21 w 98"/>
                <a:gd name="T19" fmla="*/ 132 h 160"/>
                <a:gd name="T20" fmla="*/ 67 w 98"/>
                <a:gd name="T2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60">
                  <a:moveTo>
                    <a:pt x="67" y="160"/>
                  </a:moveTo>
                  <a:cubicBezTo>
                    <a:pt x="68" y="148"/>
                    <a:pt x="68" y="148"/>
                    <a:pt x="68" y="148"/>
                  </a:cubicBezTo>
                  <a:cubicBezTo>
                    <a:pt x="62" y="148"/>
                    <a:pt x="44" y="140"/>
                    <a:pt x="30" y="124"/>
                  </a:cubicBezTo>
                  <a:cubicBezTo>
                    <a:pt x="18" y="109"/>
                    <a:pt x="12" y="92"/>
                    <a:pt x="15" y="73"/>
                  </a:cubicBezTo>
                  <a:cubicBezTo>
                    <a:pt x="17" y="55"/>
                    <a:pt x="24" y="41"/>
                    <a:pt x="36" y="31"/>
                  </a:cubicBezTo>
                  <a:cubicBezTo>
                    <a:pt x="60" y="13"/>
                    <a:pt x="96" y="17"/>
                    <a:pt x="96" y="17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57" y="0"/>
                    <a:pt x="28" y="22"/>
                  </a:cubicBezTo>
                  <a:cubicBezTo>
                    <a:pt x="13" y="33"/>
                    <a:pt x="5" y="50"/>
                    <a:pt x="2" y="72"/>
                  </a:cubicBezTo>
                  <a:cubicBezTo>
                    <a:pt x="0" y="94"/>
                    <a:pt x="6" y="115"/>
                    <a:pt x="21" y="132"/>
                  </a:cubicBezTo>
                  <a:cubicBezTo>
                    <a:pt x="36" y="150"/>
                    <a:pt x="58" y="160"/>
                    <a:pt x="67" y="160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220"/>
            <p:cNvSpPr>
              <a:spLocks/>
            </p:cNvSpPr>
            <p:nvPr/>
          </p:nvSpPr>
          <p:spPr bwMode="auto">
            <a:xfrm>
              <a:off x="2016125" y="1060450"/>
              <a:ext cx="665162" cy="236538"/>
            </a:xfrm>
            <a:custGeom>
              <a:avLst/>
              <a:gdLst>
                <a:gd name="T0" fmla="*/ 38 w 210"/>
                <a:gd name="T1" fmla="*/ 75 h 75"/>
                <a:gd name="T2" fmla="*/ 173 w 210"/>
                <a:gd name="T3" fmla="*/ 75 h 75"/>
                <a:gd name="T4" fmla="*/ 210 w 210"/>
                <a:gd name="T5" fmla="*/ 37 h 75"/>
                <a:gd name="T6" fmla="*/ 210 w 210"/>
                <a:gd name="T7" fmla="*/ 37 h 75"/>
                <a:gd name="T8" fmla="*/ 173 w 210"/>
                <a:gd name="T9" fmla="*/ 0 h 75"/>
                <a:gd name="T10" fmla="*/ 38 w 210"/>
                <a:gd name="T11" fmla="*/ 0 h 75"/>
                <a:gd name="T12" fmla="*/ 0 w 210"/>
                <a:gd name="T13" fmla="*/ 37 h 75"/>
                <a:gd name="T14" fmla="*/ 0 w 210"/>
                <a:gd name="T15" fmla="*/ 37 h 75"/>
                <a:gd name="T16" fmla="*/ 38 w 21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75">
                  <a:moveTo>
                    <a:pt x="38" y="75"/>
                  </a:moveTo>
                  <a:cubicBezTo>
                    <a:pt x="173" y="75"/>
                    <a:pt x="173" y="75"/>
                    <a:pt x="173" y="75"/>
                  </a:cubicBezTo>
                  <a:cubicBezTo>
                    <a:pt x="194" y="75"/>
                    <a:pt x="210" y="58"/>
                    <a:pt x="210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0" y="16"/>
                    <a:pt x="194" y="0"/>
                    <a:pt x="17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8"/>
                    <a:pt x="17" y="75"/>
                    <a:pt x="38" y="75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Rectangle 221"/>
            <p:cNvSpPr>
              <a:spLocks noChangeArrowheads="1"/>
            </p:cNvSpPr>
            <p:nvPr/>
          </p:nvSpPr>
          <p:spPr bwMode="auto">
            <a:xfrm>
              <a:off x="2295525" y="1433513"/>
              <a:ext cx="122237" cy="423863"/>
            </a:xfrm>
            <a:prstGeom prst="rect">
              <a:avLst/>
            </a:pr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222"/>
            <p:cNvSpPr>
              <a:spLocks/>
            </p:cNvSpPr>
            <p:nvPr/>
          </p:nvSpPr>
          <p:spPr bwMode="auto">
            <a:xfrm>
              <a:off x="1893888" y="2195513"/>
              <a:ext cx="296862" cy="317500"/>
            </a:xfrm>
            <a:custGeom>
              <a:avLst/>
              <a:gdLst>
                <a:gd name="T0" fmla="*/ 149 w 187"/>
                <a:gd name="T1" fmla="*/ 200 h 200"/>
                <a:gd name="T2" fmla="*/ 0 w 187"/>
                <a:gd name="T3" fmla="*/ 34 h 200"/>
                <a:gd name="T4" fmla="*/ 35 w 187"/>
                <a:gd name="T5" fmla="*/ 0 h 200"/>
                <a:gd name="T6" fmla="*/ 187 w 187"/>
                <a:gd name="T7" fmla="*/ 166 h 200"/>
                <a:gd name="T8" fmla="*/ 149 w 18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00">
                  <a:moveTo>
                    <a:pt x="149" y="200"/>
                  </a:moveTo>
                  <a:lnTo>
                    <a:pt x="0" y="34"/>
                  </a:lnTo>
                  <a:lnTo>
                    <a:pt x="35" y="0"/>
                  </a:lnTo>
                  <a:lnTo>
                    <a:pt x="187" y="166"/>
                  </a:lnTo>
                  <a:lnTo>
                    <a:pt x="149" y="200"/>
                  </a:ln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223"/>
            <p:cNvSpPr>
              <a:spLocks/>
            </p:cNvSpPr>
            <p:nvPr/>
          </p:nvSpPr>
          <p:spPr bwMode="auto">
            <a:xfrm>
              <a:off x="2232025" y="1162050"/>
              <a:ext cx="246062" cy="420688"/>
            </a:xfrm>
            <a:custGeom>
              <a:avLst/>
              <a:gdLst>
                <a:gd name="T0" fmla="*/ 78 w 78"/>
                <a:gd name="T1" fmla="*/ 0 h 133"/>
                <a:gd name="T2" fmla="*/ 78 w 78"/>
                <a:gd name="T3" fmla="*/ 94 h 133"/>
                <a:gd name="T4" fmla="*/ 39 w 78"/>
                <a:gd name="T5" fmla="*/ 133 h 133"/>
                <a:gd name="T6" fmla="*/ 39 w 78"/>
                <a:gd name="T7" fmla="*/ 133 h 133"/>
                <a:gd name="T8" fmla="*/ 0 w 78"/>
                <a:gd name="T9" fmla="*/ 94 h 133"/>
                <a:gd name="T10" fmla="*/ 0 w 78"/>
                <a:gd name="T11" fmla="*/ 0 h 133"/>
                <a:gd name="T12" fmla="*/ 78 w 78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cubicBezTo>
                    <a:pt x="78" y="94"/>
                    <a:pt x="78" y="94"/>
                    <a:pt x="78" y="94"/>
                  </a:cubicBezTo>
                  <a:cubicBezTo>
                    <a:pt x="78" y="115"/>
                    <a:pt x="61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18" y="133"/>
                    <a:pt x="0" y="115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224"/>
            <p:cNvSpPr>
              <a:spLocks/>
            </p:cNvSpPr>
            <p:nvPr/>
          </p:nvSpPr>
          <p:spPr bwMode="auto">
            <a:xfrm>
              <a:off x="2273300" y="1376363"/>
              <a:ext cx="163512" cy="161925"/>
            </a:xfrm>
            <a:custGeom>
              <a:avLst/>
              <a:gdLst>
                <a:gd name="T0" fmla="*/ 5 w 52"/>
                <a:gd name="T1" fmla="*/ 17 h 51"/>
                <a:gd name="T2" fmla="*/ 17 w 52"/>
                <a:gd name="T3" fmla="*/ 46 h 51"/>
                <a:gd name="T4" fmla="*/ 47 w 52"/>
                <a:gd name="T5" fmla="*/ 35 h 51"/>
                <a:gd name="T6" fmla="*/ 35 w 52"/>
                <a:gd name="T7" fmla="*/ 5 h 51"/>
                <a:gd name="T8" fmla="*/ 5 w 52"/>
                <a:gd name="T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5" y="17"/>
                  </a:moveTo>
                  <a:cubicBezTo>
                    <a:pt x="0" y="28"/>
                    <a:pt x="6" y="41"/>
                    <a:pt x="17" y="46"/>
                  </a:cubicBezTo>
                  <a:cubicBezTo>
                    <a:pt x="29" y="51"/>
                    <a:pt x="42" y="46"/>
                    <a:pt x="47" y="35"/>
                  </a:cubicBezTo>
                  <a:cubicBezTo>
                    <a:pt x="52" y="23"/>
                    <a:pt x="47" y="10"/>
                    <a:pt x="35" y="5"/>
                  </a:cubicBezTo>
                  <a:cubicBezTo>
                    <a:pt x="24" y="0"/>
                    <a:pt x="10" y="5"/>
                    <a:pt x="5" y="17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225"/>
            <p:cNvSpPr>
              <a:spLocks/>
            </p:cNvSpPr>
            <p:nvPr/>
          </p:nvSpPr>
          <p:spPr bwMode="auto">
            <a:xfrm>
              <a:off x="2493963" y="1104900"/>
              <a:ext cx="139700" cy="138113"/>
            </a:xfrm>
            <a:custGeom>
              <a:avLst/>
              <a:gdLst>
                <a:gd name="T0" fmla="*/ 4 w 44"/>
                <a:gd name="T1" fmla="*/ 15 h 44"/>
                <a:gd name="T2" fmla="*/ 15 w 44"/>
                <a:gd name="T3" fmla="*/ 40 h 44"/>
                <a:gd name="T4" fmla="*/ 40 w 44"/>
                <a:gd name="T5" fmla="*/ 30 h 44"/>
                <a:gd name="T6" fmla="*/ 29 w 44"/>
                <a:gd name="T7" fmla="*/ 5 h 44"/>
                <a:gd name="T8" fmla="*/ 4 w 44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" y="15"/>
                  </a:moveTo>
                  <a:cubicBezTo>
                    <a:pt x="0" y="25"/>
                    <a:pt x="5" y="36"/>
                    <a:pt x="15" y="40"/>
                  </a:cubicBezTo>
                  <a:cubicBezTo>
                    <a:pt x="24" y="44"/>
                    <a:pt x="36" y="39"/>
                    <a:pt x="40" y="30"/>
                  </a:cubicBezTo>
                  <a:cubicBezTo>
                    <a:pt x="44" y="20"/>
                    <a:pt x="39" y="9"/>
                    <a:pt x="29" y="5"/>
                  </a:cubicBezTo>
                  <a:cubicBezTo>
                    <a:pt x="20" y="0"/>
                    <a:pt x="8" y="5"/>
                    <a:pt x="4" y="15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226"/>
            <p:cNvSpPr>
              <a:spLocks/>
            </p:cNvSpPr>
            <p:nvPr/>
          </p:nvSpPr>
          <p:spPr bwMode="auto">
            <a:xfrm>
              <a:off x="2066925" y="1108075"/>
              <a:ext cx="139700" cy="138113"/>
            </a:xfrm>
            <a:custGeom>
              <a:avLst/>
              <a:gdLst>
                <a:gd name="T0" fmla="*/ 4 w 44"/>
                <a:gd name="T1" fmla="*/ 15 h 44"/>
                <a:gd name="T2" fmla="*/ 14 w 44"/>
                <a:gd name="T3" fmla="*/ 40 h 44"/>
                <a:gd name="T4" fmla="*/ 39 w 44"/>
                <a:gd name="T5" fmla="*/ 30 h 44"/>
                <a:gd name="T6" fmla="*/ 29 w 44"/>
                <a:gd name="T7" fmla="*/ 5 h 44"/>
                <a:gd name="T8" fmla="*/ 4 w 44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" y="15"/>
                  </a:moveTo>
                  <a:cubicBezTo>
                    <a:pt x="0" y="24"/>
                    <a:pt x="5" y="36"/>
                    <a:pt x="14" y="40"/>
                  </a:cubicBezTo>
                  <a:cubicBezTo>
                    <a:pt x="24" y="44"/>
                    <a:pt x="35" y="40"/>
                    <a:pt x="39" y="30"/>
                  </a:cubicBezTo>
                  <a:cubicBezTo>
                    <a:pt x="44" y="20"/>
                    <a:pt x="39" y="9"/>
                    <a:pt x="29" y="5"/>
                  </a:cubicBezTo>
                  <a:cubicBezTo>
                    <a:pt x="20" y="0"/>
                    <a:pt x="8" y="5"/>
                    <a:pt x="4" y="15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227"/>
            <p:cNvSpPr>
              <a:spLocks/>
            </p:cNvSpPr>
            <p:nvPr/>
          </p:nvSpPr>
          <p:spPr bwMode="auto">
            <a:xfrm>
              <a:off x="1731963" y="1643063"/>
              <a:ext cx="752475" cy="717550"/>
            </a:xfrm>
            <a:custGeom>
              <a:avLst/>
              <a:gdLst>
                <a:gd name="T0" fmla="*/ 87 w 238"/>
                <a:gd name="T1" fmla="*/ 209 h 227"/>
                <a:gd name="T2" fmla="*/ 217 w 238"/>
                <a:gd name="T3" fmla="*/ 90 h 227"/>
                <a:gd name="T4" fmla="*/ 220 w 238"/>
                <a:gd name="T5" fmla="*/ 21 h 227"/>
                <a:gd name="T6" fmla="*/ 220 w 238"/>
                <a:gd name="T7" fmla="*/ 21 h 227"/>
                <a:gd name="T8" fmla="*/ 151 w 238"/>
                <a:gd name="T9" fmla="*/ 18 h 227"/>
                <a:gd name="T10" fmla="*/ 21 w 238"/>
                <a:gd name="T11" fmla="*/ 137 h 227"/>
                <a:gd name="T12" fmla="*/ 18 w 238"/>
                <a:gd name="T13" fmla="*/ 206 h 227"/>
                <a:gd name="T14" fmla="*/ 18 w 238"/>
                <a:gd name="T15" fmla="*/ 206 h 227"/>
                <a:gd name="T16" fmla="*/ 87 w 238"/>
                <a:gd name="T17" fmla="*/ 20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27">
                  <a:moveTo>
                    <a:pt x="87" y="209"/>
                  </a:moveTo>
                  <a:cubicBezTo>
                    <a:pt x="217" y="90"/>
                    <a:pt x="217" y="90"/>
                    <a:pt x="217" y="90"/>
                  </a:cubicBezTo>
                  <a:cubicBezTo>
                    <a:pt x="236" y="72"/>
                    <a:pt x="238" y="41"/>
                    <a:pt x="220" y="21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01" y="1"/>
                    <a:pt x="171" y="0"/>
                    <a:pt x="151" y="18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1" y="155"/>
                    <a:pt x="0" y="186"/>
                    <a:pt x="18" y="206"/>
                  </a:cubicBezTo>
                  <a:cubicBezTo>
                    <a:pt x="18" y="206"/>
                    <a:pt x="18" y="206"/>
                    <a:pt x="18" y="206"/>
                  </a:cubicBezTo>
                  <a:cubicBezTo>
                    <a:pt x="36" y="225"/>
                    <a:pt x="67" y="227"/>
                    <a:pt x="87" y="209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228"/>
            <p:cNvSpPr>
              <a:spLocks/>
            </p:cNvSpPr>
            <p:nvPr/>
          </p:nvSpPr>
          <p:spPr bwMode="auto">
            <a:xfrm>
              <a:off x="1814513" y="2101850"/>
              <a:ext cx="176212" cy="176213"/>
            </a:xfrm>
            <a:custGeom>
              <a:avLst/>
              <a:gdLst>
                <a:gd name="T0" fmla="*/ 5 w 56"/>
                <a:gd name="T1" fmla="*/ 36 h 56"/>
                <a:gd name="T2" fmla="*/ 36 w 56"/>
                <a:gd name="T3" fmla="*/ 51 h 56"/>
                <a:gd name="T4" fmla="*/ 52 w 56"/>
                <a:gd name="T5" fmla="*/ 20 h 56"/>
                <a:gd name="T6" fmla="*/ 20 w 56"/>
                <a:gd name="T7" fmla="*/ 4 h 56"/>
                <a:gd name="T8" fmla="*/ 5 w 56"/>
                <a:gd name="T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" y="36"/>
                  </a:moveTo>
                  <a:cubicBezTo>
                    <a:pt x="9" y="49"/>
                    <a:pt x="23" y="56"/>
                    <a:pt x="36" y="51"/>
                  </a:cubicBezTo>
                  <a:cubicBezTo>
                    <a:pt x="49" y="47"/>
                    <a:pt x="56" y="33"/>
                    <a:pt x="52" y="20"/>
                  </a:cubicBezTo>
                  <a:cubicBezTo>
                    <a:pt x="47" y="7"/>
                    <a:pt x="33" y="0"/>
                    <a:pt x="20" y="4"/>
                  </a:cubicBezTo>
                  <a:cubicBezTo>
                    <a:pt x="7" y="9"/>
                    <a:pt x="0" y="23"/>
                    <a:pt x="5" y="36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229"/>
            <p:cNvSpPr>
              <a:spLocks/>
            </p:cNvSpPr>
            <p:nvPr/>
          </p:nvSpPr>
          <p:spPr bwMode="auto">
            <a:xfrm>
              <a:off x="2000250" y="2322513"/>
              <a:ext cx="385762" cy="411163"/>
            </a:xfrm>
            <a:custGeom>
              <a:avLst/>
              <a:gdLst>
                <a:gd name="T0" fmla="*/ 10 w 122"/>
                <a:gd name="T1" fmla="*/ 47 h 130"/>
                <a:gd name="T2" fmla="*/ 73 w 122"/>
                <a:gd name="T3" fmla="*/ 118 h 130"/>
                <a:gd name="T4" fmla="*/ 110 w 122"/>
                <a:gd name="T5" fmla="*/ 120 h 130"/>
                <a:gd name="T6" fmla="*/ 110 w 122"/>
                <a:gd name="T7" fmla="*/ 120 h 130"/>
                <a:gd name="T8" fmla="*/ 112 w 122"/>
                <a:gd name="T9" fmla="*/ 83 h 130"/>
                <a:gd name="T10" fmla="*/ 49 w 122"/>
                <a:gd name="T11" fmla="*/ 12 h 130"/>
                <a:gd name="T12" fmla="*/ 12 w 122"/>
                <a:gd name="T13" fmla="*/ 10 h 130"/>
                <a:gd name="T14" fmla="*/ 12 w 122"/>
                <a:gd name="T15" fmla="*/ 10 h 130"/>
                <a:gd name="T16" fmla="*/ 10 w 122"/>
                <a:gd name="T17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30">
                  <a:moveTo>
                    <a:pt x="10" y="47"/>
                  </a:moveTo>
                  <a:cubicBezTo>
                    <a:pt x="73" y="118"/>
                    <a:pt x="73" y="118"/>
                    <a:pt x="73" y="118"/>
                  </a:cubicBezTo>
                  <a:cubicBezTo>
                    <a:pt x="83" y="129"/>
                    <a:pt x="99" y="130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21" y="110"/>
                    <a:pt x="122" y="94"/>
                    <a:pt x="112" y="83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9" y="1"/>
                    <a:pt x="23" y="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" y="20"/>
                    <a:pt x="0" y="36"/>
                    <a:pt x="10" y="4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230"/>
            <p:cNvSpPr>
              <a:spLocks/>
            </p:cNvSpPr>
            <p:nvPr/>
          </p:nvSpPr>
          <p:spPr bwMode="auto">
            <a:xfrm>
              <a:off x="2257425" y="2600325"/>
              <a:ext cx="74612" cy="76200"/>
            </a:xfrm>
            <a:custGeom>
              <a:avLst/>
              <a:gdLst>
                <a:gd name="T0" fmla="*/ 8 w 24"/>
                <a:gd name="T1" fmla="*/ 2 h 24"/>
                <a:gd name="T2" fmla="*/ 2 w 24"/>
                <a:gd name="T3" fmla="*/ 15 h 24"/>
                <a:gd name="T4" fmla="*/ 16 w 24"/>
                <a:gd name="T5" fmla="*/ 22 h 24"/>
                <a:gd name="T6" fmla="*/ 22 w 24"/>
                <a:gd name="T7" fmla="*/ 8 h 24"/>
                <a:gd name="T8" fmla="*/ 8 w 24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8" y="2"/>
                  </a:moveTo>
                  <a:cubicBezTo>
                    <a:pt x="3" y="4"/>
                    <a:pt x="0" y="10"/>
                    <a:pt x="2" y="15"/>
                  </a:cubicBezTo>
                  <a:cubicBezTo>
                    <a:pt x="4" y="21"/>
                    <a:pt x="10" y="24"/>
                    <a:pt x="16" y="22"/>
                  </a:cubicBezTo>
                  <a:cubicBezTo>
                    <a:pt x="21" y="20"/>
                    <a:pt x="24" y="14"/>
                    <a:pt x="22" y="8"/>
                  </a:cubicBezTo>
                  <a:cubicBezTo>
                    <a:pt x="20" y="3"/>
                    <a:pt x="14" y="0"/>
                    <a:pt x="8" y="2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231"/>
            <p:cNvSpPr>
              <a:spLocks/>
            </p:cNvSpPr>
            <p:nvPr/>
          </p:nvSpPr>
          <p:spPr bwMode="auto">
            <a:xfrm>
              <a:off x="2047875" y="2373313"/>
              <a:ext cx="79375" cy="79375"/>
            </a:xfrm>
            <a:custGeom>
              <a:avLst/>
              <a:gdLst>
                <a:gd name="T0" fmla="*/ 9 w 25"/>
                <a:gd name="T1" fmla="*/ 2 h 25"/>
                <a:gd name="T2" fmla="*/ 2 w 25"/>
                <a:gd name="T3" fmla="*/ 16 h 25"/>
                <a:gd name="T4" fmla="*/ 16 w 25"/>
                <a:gd name="T5" fmla="*/ 23 h 25"/>
                <a:gd name="T6" fmla="*/ 23 w 25"/>
                <a:gd name="T7" fmla="*/ 9 h 25"/>
                <a:gd name="T8" fmla="*/ 9 w 25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9" y="2"/>
                  </a:moveTo>
                  <a:cubicBezTo>
                    <a:pt x="3" y="4"/>
                    <a:pt x="0" y="11"/>
                    <a:pt x="2" y="16"/>
                  </a:cubicBezTo>
                  <a:cubicBezTo>
                    <a:pt x="4" y="22"/>
                    <a:pt x="11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ubicBezTo>
                    <a:pt x="21" y="3"/>
                    <a:pt x="15" y="0"/>
                    <a:pt x="9" y="2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232"/>
            <p:cNvSpPr>
              <a:spLocks/>
            </p:cNvSpPr>
            <p:nvPr/>
          </p:nvSpPr>
          <p:spPr bwMode="auto">
            <a:xfrm>
              <a:off x="1855788" y="2141538"/>
              <a:ext cx="96837" cy="95250"/>
            </a:xfrm>
            <a:custGeom>
              <a:avLst/>
              <a:gdLst>
                <a:gd name="T0" fmla="*/ 2 w 31"/>
                <a:gd name="T1" fmla="*/ 19 h 30"/>
                <a:gd name="T2" fmla="*/ 20 w 31"/>
                <a:gd name="T3" fmla="*/ 28 h 30"/>
                <a:gd name="T4" fmla="*/ 28 w 31"/>
                <a:gd name="T5" fmla="*/ 10 h 30"/>
                <a:gd name="T6" fmla="*/ 11 w 31"/>
                <a:gd name="T7" fmla="*/ 2 h 30"/>
                <a:gd name="T8" fmla="*/ 2 w 31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" y="19"/>
                  </a:moveTo>
                  <a:cubicBezTo>
                    <a:pt x="5" y="26"/>
                    <a:pt x="13" y="30"/>
                    <a:pt x="20" y="28"/>
                  </a:cubicBezTo>
                  <a:cubicBezTo>
                    <a:pt x="27" y="25"/>
                    <a:pt x="31" y="18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4"/>
                    <a:pt x="0" y="12"/>
                    <a:pt x="2" y="19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233"/>
            <p:cNvSpPr>
              <a:spLocks/>
            </p:cNvSpPr>
            <p:nvPr/>
          </p:nvSpPr>
          <p:spPr bwMode="auto">
            <a:xfrm>
              <a:off x="2219325" y="1730375"/>
              <a:ext cx="176212" cy="177800"/>
            </a:xfrm>
            <a:custGeom>
              <a:avLst/>
              <a:gdLst>
                <a:gd name="T0" fmla="*/ 5 w 56"/>
                <a:gd name="T1" fmla="*/ 36 h 56"/>
                <a:gd name="T2" fmla="*/ 36 w 56"/>
                <a:gd name="T3" fmla="*/ 51 h 56"/>
                <a:gd name="T4" fmla="*/ 52 w 56"/>
                <a:gd name="T5" fmla="*/ 20 h 56"/>
                <a:gd name="T6" fmla="*/ 20 w 56"/>
                <a:gd name="T7" fmla="*/ 4 h 56"/>
                <a:gd name="T8" fmla="*/ 5 w 56"/>
                <a:gd name="T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" y="36"/>
                  </a:moveTo>
                  <a:cubicBezTo>
                    <a:pt x="9" y="49"/>
                    <a:pt x="23" y="56"/>
                    <a:pt x="36" y="51"/>
                  </a:cubicBezTo>
                  <a:cubicBezTo>
                    <a:pt x="49" y="47"/>
                    <a:pt x="56" y="33"/>
                    <a:pt x="52" y="20"/>
                  </a:cubicBezTo>
                  <a:cubicBezTo>
                    <a:pt x="47" y="7"/>
                    <a:pt x="33" y="0"/>
                    <a:pt x="20" y="4"/>
                  </a:cubicBezTo>
                  <a:cubicBezTo>
                    <a:pt x="7" y="9"/>
                    <a:pt x="0" y="23"/>
                    <a:pt x="5" y="36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234"/>
            <p:cNvSpPr>
              <a:spLocks/>
            </p:cNvSpPr>
            <p:nvPr/>
          </p:nvSpPr>
          <p:spPr bwMode="auto">
            <a:xfrm>
              <a:off x="2260600" y="1771650"/>
              <a:ext cx="96837" cy="95250"/>
            </a:xfrm>
            <a:custGeom>
              <a:avLst/>
              <a:gdLst>
                <a:gd name="T0" fmla="*/ 2 w 31"/>
                <a:gd name="T1" fmla="*/ 19 h 30"/>
                <a:gd name="T2" fmla="*/ 20 w 31"/>
                <a:gd name="T3" fmla="*/ 28 h 30"/>
                <a:gd name="T4" fmla="*/ 28 w 31"/>
                <a:gd name="T5" fmla="*/ 10 h 30"/>
                <a:gd name="T6" fmla="*/ 11 w 31"/>
                <a:gd name="T7" fmla="*/ 2 h 30"/>
                <a:gd name="T8" fmla="*/ 2 w 31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" y="19"/>
                  </a:moveTo>
                  <a:cubicBezTo>
                    <a:pt x="5" y="26"/>
                    <a:pt x="13" y="30"/>
                    <a:pt x="20" y="28"/>
                  </a:cubicBezTo>
                  <a:cubicBezTo>
                    <a:pt x="27" y="25"/>
                    <a:pt x="31" y="18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4"/>
                    <a:pt x="0" y="12"/>
                    <a:pt x="2" y="19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04" name="Imagen 3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673" y="916215"/>
            <a:ext cx="2047943" cy="5024288"/>
          </a:xfrm>
          <a:prstGeom prst="rect">
            <a:avLst/>
          </a:prstGeom>
        </p:spPr>
      </p:pic>
      <p:pic>
        <p:nvPicPr>
          <p:cNvPr id="305" name="Imagen 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198" y="1457325"/>
            <a:ext cx="1968750" cy="4320000"/>
          </a:xfrm>
          <a:prstGeom prst="rect">
            <a:avLst/>
          </a:prstGeom>
        </p:spPr>
      </p:pic>
      <p:grpSp>
        <p:nvGrpSpPr>
          <p:cNvPr id="306" name="Grupo 305"/>
          <p:cNvGrpSpPr/>
          <p:nvPr/>
        </p:nvGrpSpPr>
        <p:grpSpPr>
          <a:xfrm>
            <a:off x="4481752" y="3658573"/>
            <a:ext cx="1919614" cy="1980840"/>
            <a:chOff x="3379787" y="790575"/>
            <a:chExt cx="5076826" cy="5238751"/>
          </a:xfrm>
        </p:grpSpPr>
        <p:sp>
          <p:nvSpPr>
            <p:cNvPr id="307" name="TextBox 4">
              <a:extLst>
                <a:ext uri="{FF2B5EF4-FFF2-40B4-BE49-F238E27FC236}">
                  <a16:creationId xmlns="" xmlns:a16="http://schemas.microsoft.com/office/drawing/2014/main" id="{A2082AFE-5E5B-420A-BC9F-792C8552A25E}"/>
                </a:ext>
              </a:extLst>
            </p:cNvPr>
            <p:cNvSpPr txBox="1"/>
            <p:nvPr/>
          </p:nvSpPr>
          <p:spPr>
            <a:xfrm>
              <a:off x="5267908" y="2844225"/>
              <a:ext cx="1656185" cy="81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gned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5708650" y="1876425"/>
              <a:ext cx="442913" cy="273050"/>
            </a:xfrm>
            <a:custGeom>
              <a:avLst/>
              <a:gdLst>
                <a:gd name="T0" fmla="*/ 0 w 57"/>
                <a:gd name="T1" fmla="*/ 3 h 35"/>
                <a:gd name="T2" fmla="*/ 4 w 57"/>
                <a:gd name="T3" fmla="*/ 8 h 35"/>
                <a:gd name="T4" fmla="*/ 9 w 57"/>
                <a:gd name="T5" fmla="*/ 12 h 35"/>
                <a:gd name="T6" fmla="*/ 10 w 57"/>
                <a:gd name="T7" fmla="*/ 15 h 35"/>
                <a:gd name="T8" fmla="*/ 10 w 57"/>
                <a:gd name="T9" fmla="*/ 20 h 35"/>
                <a:gd name="T10" fmla="*/ 30 w 57"/>
                <a:gd name="T11" fmla="*/ 34 h 35"/>
                <a:gd name="T12" fmla="*/ 55 w 57"/>
                <a:gd name="T13" fmla="*/ 12 h 35"/>
                <a:gd name="T14" fmla="*/ 57 w 57"/>
                <a:gd name="T15" fmla="*/ 8 h 35"/>
                <a:gd name="T16" fmla="*/ 57 w 57"/>
                <a:gd name="T17" fmla="*/ 6 h 35"/>
                <a:gd name="T18" fmla="*/ 57 w 57"/>
                <a:gd name="T19" fmla="*/ 3 h 35"/>
                <a:gd name="T20" fmla="*/ 54 w 57"/>
                <a:gd name="T21" fmla="*/ 2 h 35"/>
                <a:gd name="T22" fmla="*/ 51 w 57"/>
                <a:gd name="T23" fmla="*/ 4 h 35"/>
                <a:gd name="T24" fmla="*/ 49 w 57"/>
                <a:gd name="T25" fmla="*/ 7 h 35"/>
                <a:gd name="T26" fmla="*/ 47 w 57"/>
                <a:gd name="T27" fmla="*/ 9 h 35"/>
                <a:gd name="T28" fmla="*/ 44 w 57"/>
                <a:gd name="T29" fmla="*/ 6 h 35"/>
                <a:gd name="T30" fmla="*/ 40 w 57"/>
                <a:gd name="T31" fmla="*/ 4 h 35"/>
                <a:gd name="T32" fmla="*/ 36 w 57"/>
                <a:gd name="T33" fmla="*/ 0 h 35"/>
                <a:gd name="T34" fmla="*/ 32 w 57"/>
                <a:gd name="T35" fmla="*/ 0 h 35"/>
                <a:gd name="T36" fmla="*/ 25 w 57"/>
                <a:gd name="T37" fmla="*/ 0 h 35"/>
                <a:gd name="T38" fmla="*/ 20 w 57"/>
                <a:gd name="T39" fmla="*/ 3 h 35"/>
                <a:gd name="T40" fmla="*/ 11 w 57"/>
                <a:gd name="T41" fmla="*/ 5 h 35"/>
                <a:gd name="T42" fmla="*/ 4 w 57"/>
                <a:gd name="T43" fmla="*/ 2 h 35"/>
                <a:gd name="T44" fmla="*/ 0 w 57"/>
                <a:gd name="T4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35">
                  <a:moveTo>
                    <a:pt x="0" y="3"/>
                  </a:moveTo>
                  <a:cubicBezTo>
                    <a:pt x="0" y="3"/>
                    <a:pt x="3" y="7"/>
                    <a:pt x="4" y="8"/>
                  </a:cubicBezTo>
                  <a:cubicBezTo>
                    <a:pt x="4" y="9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1" y="16"/>
                    <a:pt x="10" y="19"/>
                    <a:pt x="10" y="20"/>
                  </a:cubicBezTo>
                  <a:cubicBezTo>
                    <a:pt x="10" y="21"/>
                    <a:pt x="19" y="35"/>
                    <a:pt x="30" y="34"/>
                  </a:cubicBezTo>
                  <a:cubicBezTo>
                    <a:pt x="30" y="34"/>
                    <a:pt x="44" y="35"/>
                    <a:pt x="55" y="12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2" y="0"/>
                    <a:pt x="32" y="0"/>
                  </a:cubicBezTo>
                  <a:cubicBezTo>
                    <a:pt x="31" y="0"/>
                    <a:pt x="26" y="0"/>
                    <a:pt x="25" y="0"/>
                  </a:cubicBezTo>
                  <a:cubicBezTo>
                    <a:pt x="25" y="1"/>
                    <a:pt x="21" y="2"/>
                    <a:pt x="20" y="3"/>
                  </a:cubicBezTo>
                  <a:cubicBezTo>
                    <a:pt x="18" y="4"/>
                    <a:pt x="12" y="5"/>
                    <a:pt x="11" y="5"/>
                  </a:cubicBezTo>
                  <a:cubicBezTo>
                    <a:pt x="10" y="5"/>
                    <a:pt x="4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5359400" y="3538538"/>
              <a:ext cx="1163638" cy="2095500"/>
            </a:xfrm>
            <a:custGeom>
              <a:avLst/>
              <a:gdLst>
                <a:gd name="T0" fmla="*/ 131 w 150"/>
                <a:gd name="T1" fmla="*/ 8 h 270"/>
                <a:gd name="T2" fmla="*/ 142 w 150"/>
                <a:gd name="T3" fmla="*/ 137 h 270"/>
                <a:gd name="T4" fmla="*/ 145 w 150"/>
                <a:gd name="T5" fmla="*/ 221 h 270"/>
                <a:gd name="T6" fmla="*/ 146 w 150"/>
                <a:gd name="T7" fmla="*/ 250 h 270"/>
                <a:gd name="T8" fmla="*/ 147 w 150"/>
                <a:gd name="T9" fmla="*/ 254 h 270"/>
                <a:gd name="T10" fmla="*/ 145 w 150"/>
                <a:gd name="T11" fmla="*/ 264 h 270"/>
                <a:gd name="T12" fmla="*/ 128 w 150"/>
                <a:gd name="T13" fmla="*/ 269 h 270"/>
                <a:gd name="T14" fmla="*/ 114 w 150"/>
                <a:gd name="T15" fmla="*/ 270 h 270"/>
                <a:gd name="T16" fmla="*/ 109 w 150"/>
                <a:gd name="T17" fmla="*/ 266 h 270"/>
                <a:gd name="T18" fmla="*/ 109 w 150"/>
                <a:gd name="T19" fmla="*/ 258 h 270"/>
                <a:gd name="T20" fmla="*/ 99 w 150"/>
                <a:gd name="T21" fmla="*/ 222 h 270"/>
                <a:gd name="T22" fmla="*/ 96 w 150"/>
                <a:gd name="T23" fmla="*/ 197 h 270"/>
                <a:gd name="T24" fmla="*/ 94 w 150"/>
                <a:gd name="T25" fmla="*/ 171 h 270"/>
                <a:gd name="T26" fmla="*/ 79 w 150"/>
                <a:gd name="T27" fmla="*/ 94 h 270"/>
                <a:gd name="T28" fmla="*/ 74 w 150"/>
                <a:gd name="T29" fmla="*/ 68 h 270"/>
                <a:gd name="T30" fmla="*/ 61 w 150"/>
                <a:gd name="T31" fmla="*/ 161 h 270"/>
                <a:gd name="T32" fmla="*/ 49 w 150"/>
                <a:gd name="T33" fmla="*/ 231 h 270"/>
                <a:gd name="T34" fmla="*/ 47 w 150"/>
                <a:gd name="T35" fmla="*/ 238 h 270"/>
                <a:gd name="T36" fmla="*/ 43 w 150"/>
                <a:gd name="T37" fmla="*/ 257 h 270"/>
                <a:gd name="T38" fmla="*/ 41 w 150"/>
                <a:gd name="T39" fmla="*/ 265 h 270"/>
                <a:gd name="T40" fmla="*/ 38 w 150"/>
                <a:gd name="T41" fmla="*/ 268 h 270"/>
                <a:gd name="T42" fmla="*/ 34 w 150"/>
                <a:gd name="T43" fmla="*/ 267 h 270"/>
                <a:gd name="T44" fmla="*/ 8 w 150"/>
                <a:gd name="T45" fmla="*/ 263 h 270"/>
                <a:gd name="T46" fmla="*/ 6 w 150"/>
                <a:gd name="T47" fmla="*/ 262 h 270"/>
                <a:gd name="T48" fmla="*/ 3 w 150"/>
                <a:gd name="T49" fmla="*/ 247 h 270"/>
                <a:gd name="T50" fmla="*/ 4 w 150"/>
                <a:gd name="T51" fmla="*/ 238 h 270"/>
                <a:gd name="T52" fmla="*/ 5 w 150"/>
                <a:gd name="T53" fmla="*/ 226 h 270"/>
                <a:gd name="T54" fmla="*/ 8 w 150"/>
                <a:gd name="T55" fmla="*/ 234 h 270"/>
                <a:gd name="T56" fmla="*/ 9 w 150"/>
                <a:gd name="T57" fmla="*/ 242 h 270"/>
                <a:gd name="T58" fmla="*/ 11 w 150"/>
                <a:gd name="T59" fmla="*/ 237 h 270"/>
                <a:gd name="T60" fmla="*/ 11 w 150"/>
                <a:gd name="T61" fmla="*/ 201 h 270"/>
                <a:gd name="T62" fmla="*/ 12 w 150"/>
                <a:gd name="T63" fmla="*/ 155 h 270"/>
                <a:gd name="T64" fmla="*/ 15 w 150"/>
                <a:gd name="T65" fmla="*/ 106 h 270"/>
                <a:gd name="T66" fmla="*/ 17 w 150"/>
                <a:gd name="T67" fmla="*/ 76 h 270"/>
                <a:gd name="T68" fmla="*/ 21 w 150"/>
                <a:gd name="T69" fmla="*/ 22 h 270"/>
                <a:gd name="T70" fmla="*/ 20 w 150"/>
                <a:gd name="T71" fmla="*/ 18 h 270"/>
                <a:gd name="T72" fmla="*/ 17 w 150"/>
                <a:gd name="T73" fmla="*/ 43 h 270"/>
                <a:gd name="T74" fmla="*/ 13 w 150"/>
                <a:gd name="T75" fmla="*/ 106 h 270"/>
                <a:gd name="T76" fmla="*/ 12 w 150"/>
                <a:gd name="T77" fmla="*/ 111 h 270"/>
                <a:gd name="T78" fmla="*/ 10 w 150"/>
                <a:gd name="T79" fmla="*/ 110 h 270"/>
                <a:gd name="T80" fmla="*/ 17 w 150"/>
                <a:gd name="T81" fmla="*/ 10 h 270"/>
                <a:gd name="T82" fmla="*/ 29 w 150"/>
                <a:gd name="T83" fmla="*/ 11 h 270"/>
                <a:gd name="T84" fmla="*/ 43 w 150"/>
                <a:gd name="T85" fmla="*/ 11 h 270"/>
                <a:gd name="T86" fmla="*/ 71 w 150"/>
                <a:gd name="T87" fmla="*/ 0 h 270"/>
                <a:gd name="T88" fmla="*/ 76 w 150"/>
                <a:gd name="T89" fmla="*/ 3 h 270"/>
                <a:gd name="T90" fmla="*/ 82 w 150"/>
                <a:gd name="T91" fmla="*/ 7 h 270"/>
                <a:gd name="T92" fmla="*/ 105 w 150"/>
                <a:gd name="T93" fmla="*/ 10 h 270"/>
                <a:gd name="T94" fmla="*/ 119 w 150"/>
                <a:gd name="T95" fmla="*/ 9 h 270"/>
                <a:gd name="T96" fmla="*/ 131 w 150"/>
                <a:gd name="T97" fmla="*/ 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70">
                  <a:moveTo>
                    <a:pt x="131" y="8"/>
                  </a:moveTo>
                  <a:cubicBezTo>
                    <a:pt x="135" y="51"/>
                    <a:pt x="139" y="94"/>
                    <a:pt x="142" y="137"/>
                  </a:cubicBezTo>
                  <a:cubicBezTo>
                    <a:pt x="144" y="165"/>
                    <a:pt x="144" y="193"/>
                    <a:pt x="145" y="221"/>
                  </a:cubicBezTo>
                  <a:cubicBezTo>
                    <a:pt x="145" y="231"/>
                    <a:pt x="149" y="240"/>
                    <a:pt x="146" y="250"/>
                  </a:cubicBezTo>
                  <a:cubicBezTo>
                    <a:pt x="145" y="251"/>
                    <a:pt x="147" y="252"/>
                    <a:pt x="147" y="254"/>
                  </a:cubicBezTo>
                  <a:cubicBezTo>
                    <a:pt x="150" y="258"/>
                    <a:pt x="150" y="261"/>
                    <a:pt x="145" y="264"/>
                  </a:cubicBezTo>
                  <a:cubicBezTo>
                    <a:pt x="140" y="268"/>
                    <a:pt x="134" y="268"/>
                    <a:pt x="128" y="269"/>
                  </a:cubicBezTo>
                  <a:cubicBezTo>
                    <a:pt x="124" y="269"/>
                    <a:pt x="119" y="269"/>
                    <a:pt x="114" y="270"/>
                  </a:cubicBezTo>
                  <a:cubicBezTo>
                    <a:pt x="111" y="270"/>
                    <a:pt x="110" y="268"/>
                    <a:pt x="109" y="266"/>
                  </a:cubicBezTo>
                  <a:cubicBezTo>
                    <a:pt x="108" y="263"/>
                    <a:pt x="109" y="261"/>
                    <a:pt x="109" y="258"/>
                  </a:cubicBezTo>
                  <a:cubicBezTo>
                    <a:pt x="106" y="246"/>
                    <a:pt x="104" y="233"/>
                    <a:pt x="99" y="222"/>
                  </a:cubicBezTo>
                  <a:cubicBezTo>
                    <a:pt x="96" y="214"/>
                    <a:pt x="96" y="206"/>
                    <a:pt x="96" y="197"/>
                  </a:cubicBezTo>
                  <a:cubicBezTo>
                    <a:pt x="95" y="188"/>
                    <a:pt x="95" y="179"/>
                    <a:pt x="94" y="171"/>
                  </a:cubicBezTo>
                  <a:cubicBezTo>
                    <a:pt x="89" y="145"/>
                    <a:pt x="84" y="119"/>
                    <a:pt x="79" y="94"/>
                  </a:cubicBezTo>
                  <a:cubicBezTo>
                    <a:pt x="77" y="85"/>
                    <a:pt x="77" y="77"/>
                    <a:pt x="74" y="68"/>
                  </a:cubicBezTo>
                  <a:cubicBezTo>
                    <a:pt x="69" y="100"/>
                    <a:pt x="66" y="131"/>
                    <a:pt x="61" y="161"/>
                  </a:cubicBezTo>
                  <a:cubicBezTo>
                    <a:pt x="58" y="185"/>
                    <a:pt x="52" y="207"/>
                    <a:pt x="49" y="231"/>
                  </a:cubicBezTo>
                  <a:cubicBezTo>
                    <a:pt x="49" y="233"/>
                    <a:pt x="48" y="236"/>
                    <a:pt x="47" y="238"/>
                  </a:cubicBezTo>
                  <a:cubicBezTo>
                    <a:pt x="43" y="244"/>
                    <a:pt x="42" y="250"/>
                    <a:pt x="43" y="257"/>
                  </a:cubicBezTo>
                  <a:cubicBezTo>
                    <a:pt x="43" y="260"/>
                    <a:pt x="42" y="262"/>
                    <a:pt x="41" y="265"/>
                  </a:cubicBezTo>
                  <a:cubicBezTo>
                    <a:pt x="40" y="266"/>
                    <a:pt x="40" y="267"/>
                    <a:pt x="38" y="268"/>
                  </a:cubicBezTo>
                  <a:cubicBezTo>
                    <a:pt x="37" y="268"/>
                    <a:pt x="35" y="268"/>
                    <a:pt x="34" y="267"/>
                  </a:cubicBezTo>
                  <a:cubicBezTo>
                    <a:pt x="26" y="261"/>
                    <a:pt x="17" y="263"/>
                    <a:pt x="8" y="263"/>
                  </a:cubicBezTo>
                  <a:cubicBezTo>
                    <a:pt x="7" y="263"/>
                    <a:pt x="6" y="263"/>
                    <a:pt x="6" y="262"/>
                  </a:cubicBezTo>
                  <a:cubicBezTo>
                    <a:pt x="2" y="258"/>
                    <a:pt x="0" y="253"/>
                    <a:pt x="3" y="247"/>
                  </a:cubicBezTo>
                  <a:cubicBezTo>
                    <a:pt x="5" y="244"/>
                    <a:pt x="5" y="241"/>
                    <a:pt x="4" y="238"/>
                  </a:cubicBezTo>
                  <a:cubicBezTo>
                    <a:pt x="2" y="234"/>
                    <a:pt x="4" y="230"/>
                    <a:pt x="5" y="226"/>
                  </a:cubicBezTo>
                  <a:cubicBezTo>
                    <a:pt x="9" y="228"/>
                    <a:pt x="7" y="231"/>
                    <a:pt x="8" y="234"/>
                  </a:cubicBezTo>
                  <a:cubicBezTo>
                    <a:pt x="9" y="237"/>
                    <a:pt x="8" y="239"/>
                    <a:pt x="9" y="242"/>
                  </a:cubicBezTo>
                  <a:cubicBezTo>
                    <a:pt x="11" y="241"/>
                    <a:pt x="11" y="239"/>
                    <a:pt x="11" y="237"/>
                  </a:cubicBezTo>
                  <a:cubicBezTo>
                    <a:pt x="9" y="225"/>
                    <a:pt x="10" y="213"/>
                    <a:pt x="11" y="201"/>
                  </a:cubicBezTo>
                  <a:cubicBezTo>
                    <a:pt x="11" y="186"/>
                    <a:pt x="12" y="170"/>
                    <a:pt x="12" y="155"/>
                  </a:cubicBezTo>
                  <a:cubicBezTo>
                    <a:pt x="12" y="138"/>
                    <a:pt x="14" y="122"/>
                    <a:pt x="15" y="106"/>
                  </a:cubicBezTo>
                  <a:cubicBezTo>
                    <a:pt x="16" y="96"/>
                    <a:pt x="16" y="86"/>
                    <a:pt x="17" y="76"/>
                  </a:cubicBezTo>
                  <a:cubicBezTo>
                    <a:pt x="18" y="58"/>
                    <a:pt x="18" y="40"/>
                    <a:pt x="21" y="22"/>
                  </a:cubicBezTo>
                  <a:cubicBezTo>
                    <a:pt x="21" y="21"/>
                    <a:pt x="22" y="19"/>
                    <a:pt x="20" y="18"/>
                  </a:cubicBezTo>
                  <a:cubicBezTo>
                    <a:pt x="18" y="27"/>
                    <a:pt x="18" y="35"/>
                    <a:pt x="17" y="43"/>
                  </a:cubicBezTo>
                  <a:cubicBezTo>
                    <a:pt x="15" y="64"/>
                    <a:pt x="15" y="85"/>
                    <a:pt x="13" y="106"/>
                  </a:cubicBezTo>
                  <a:cubicBezTo>
                    <a:pt x="13" y="108"/>
                    <a:pt x="13" y="109"/>
                    <a:pt x="12" y="111"/>
                  </a:cubicBezTo>
                  <a:cubicBezTo>
                    <a:pt x="11" y="112"/>
                    <a:pt x="10" y="111"/>
                    <a:pt x="10" y="110"/>
                  </a:cubicBezTo>
                  <a:cubicBezTo>
                    <a:pt x="11" y="77"/>
                    <a:pt x="11" y="43"/>
                    <a:pt x="17" y="10"/>
                  </a:cubicBezTo>
                  <a:cubicBezTo>
                    <a:pt x="21" y="8"/>
                    <a:pt x="25" y="11"/>
                    <a:pt x="29" y="11"/>
                  </a:cubicBezTo>
                  <a:cubicBezTo>
                    <a:pt x="34" y="13"/>
                    <a:pt x="38" y="12"/>
                    <a:pt x="43" y="11"/>
                  </a:cubicBezTo>
                  <a:cubicBezTo>
                    <a:pt x="53" y="10"/>
                    <a:pt x="62" y="6"/>
                    <a:pt x="71" y="0"/>
                  </a:cubicBezTo>
                  <a:cubicBezTo>
                    <a:pt x="74" y="0"/>
                    <a:pt x="75" y="2"/>
                    <a:pt x="76" y="3"/>
                  </a:cubicBezTo>
                  <a:cubicBezTo>
                    <a:pt x="78" y="5"/>
                    <a:pt x="80" y="7"/>
                    <a:pt x="82" y="7"/>
                  </a:cubicBezTo>
                  <a:cubicBezTo>
                    <a:pt x="90" y="10"/>
                    <a:pt x="97" y="10"/>
                    <a:pt x="105" y="10"/>
                  </a:cubicBezTo>
                  <a:cubicBezTo>
                    <a:pt x="110" y="10"/>
                    <a:pt x="114" y="10"/>
                    <a:pt x="119" y="9"/>
                  </a:cubicBezTo>
                  <a:cubicBezTo>
                    <a:pt x="123" y="9"/>
                    <a:pt x="127" y="7"/>
                    <a:pt x="131" y="8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3417887" y="2063750"/>
              <a:ext cx="2174875" cy="1279525"/>
            </a:xfrm>
            <a:custGeom>
              <a:avLst/>
              <a:gdLst>
                <a:gd name="T0" fmla="*/ 71 w 280"/>
                <a:gd name="T1" fmla="*/ 29 h 165"/>
                <a:gd name="T2" fmla="*/ 131 w 280"/>
                <a:gd name="T3" fmla="*/ 65 h 165"/>
                <a:gd name="T4" fmla="*/ 138 w 280"/>
                <a:gd name="T5" fmla="*/ 67 h 165"/>
                <a:gd name="T6" fmla="*/ 270 w 280"/>
                <a:gd name="T7" fmla="*/ 4 h 165"/>
                <a:gd name="T8" fmla="*/ 275 w 280"/>
                <a:gd name="T9" fmla="*/ 2 h 165"/>
                <a:gd name="T10" fmla="*/ 279 w 280"/>
                <a:gd name="T11" fmla="*/ 2 h 165"/>
                <a:gd name="T12" fmla="*/ 277 w 280"/>
                <a:gd name="T13" fmla="*/ 6 h 165"/>
                <a:gd name="T14" fmla="*/ 245 w 280"/>
                <a:gd name="T15" fmla="*/ 21 h 165"/>
                <a:gd name="T16" fmla="*/ 140 w 280"/>
                <a:gd name="T17" fmla="*/ 71 h 165"/>
                <a:gd name="T18" fmla="*/ 136 w 280"/>
                <a:gd name="T19" fmla="*/ 79 h 165"/>
                <a:gd name="T20" fmla="*/ 73 w 280"/>
                <a:gd name="T21" fmla="*/ 164 h 165"/>
                <a:gd name="T22" fmla="*/ 4 w 280"/>
                <a:gd name="T23" fmla="*/ 103 h 165"/>
                <a:gd name="T24" fmla="*/ 57 w 280"/>
                <a:gd name="T25" fmla="*/ 31 h 165"/>
                <a:gd name="T26" fmla="*/ 71 w 280"/>
                <a:gd name="T27" fmla="*/ 2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" h="165">
                  <a:moveTo>
                    <a:pt x="71" y="29"/>
                  </a:moveTo>
                  <a:cubicBezTo>
                    <a:pt x="98" y="30"/>
                    <a:pt x="118" y="42"/>
                    <a:pt x="131" y="65"/>
                  </a:cubicBezTo>
                  <a:cubicBezTo>
                    <a:pt x="133" y="69"/>
                    <a:pt x="134" y="69"/>
                    <a:pt x="138" y="67"/>
                  </a:cubicBezTo>
                  <a:cubicBezTo>
                    <a:pt x="182" y="46"/>
                    <a:pt x="226" y="25"/>
                    <a:pt x="270" y="4"/>
                  </a:cubicBezTo>
                  <a:cubicBezTo>
                    <a:pt x="272" y="3"/>
                    <a:pt x="273" y="3"/>
                    <a:pt x="275" y="2"/>
                  </a:cubicBezTo>
                  <a:cubicBezTo>
                    <a:pt x="276" y="1"/>
                    <a:pt x="278" y="0"/>
                    <a:pt x="279" y="2"/>
                  </a:cubicBezTo>
                  <a:cubicBezTo>
                    <a:pt x="280" y="4"/>
                    <a:pt x="278" y="5"/>
                    <a:pt x="277" y="6"/>
                  </a:cubicBezTo>
                  <a:cubicBezTo>
                    <a:pt x="266" y="11"/>
                    <a:pt x="256" y="16"/>
                    <a:pt x="245" y="21"/>
                  </a:cubicBezTo>
                  <a:cubicBezTo>
                    <a:pt x="210" y="38"/>
                    <a:pt x="175" y="55"/>
                    <a:pt x="140" y="71"/>
                  </a:cubicBezTo>
                  <a:cubicBezTo>
                    <a:pt x="136" y="73"/>
                    <a:pt x="135" y="75"/>
                    <a:pt x="136" y="79"/>
                  </a:cubicBezTo>
                  <a:cubicBezTo>
                    <a:pt x="147" y="121"/>
                    <a:pt x="117" y="162"/>
                    <a:pt x="73" y="164"/>
                  </a:cubicBezTo>
                  <a:cubicBezTo>
                    <a:pt x="39" y="165"/>
                    <a:pt x="8" y="138"/>
                    <a:pt x="4" y="103"/>
                  </a:cubicBezTo>
                  <a:cubicBezTo>
                    <a:pt x="0" y="70"/>
                    <a:pt x="24" y="37"/>
                    <a:pt x="57" y="31"/>
                  </a:cubicBezTo>
                  <a:cubicBezTo>
                    <a:pt x="62" y="30"/>
                    <a:pt x="67" y="29"/>
                    <a:pt x="71" y="29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353175" y="1870075"/>
              <a:ext cx="2103438" cy="1287463"/>
            </a:xfrm>
            <a:custGeom>
              <a:avLst/>
              <a:gdLst>
                <a:gd name="T0" fmla="*/ 200 w 271"/>
                <a:gd name="T1" fmla="*/ 166 h 166"/>
                <a:gd name="T2" fmla="*/ 138 w 271"/>
                <a:gd name="T3" fmla="*/ 74 h 166"/>
                <a:gd name="T4" fmla="*/ 135 w 271"/>
                <a:gd name="T5" fmla="*/ 65 h 166"/>
                <a:gd name="T6" fmla="*/ 7 w 271"/>
                <a:gd name="T7" fmla="*/ 8 h 166"/>
                <a:gd name="T8" fmla="*/ 6 w 271"/>
                <a:gd name="T9" fmla="*/ 7 h 166"/>
                <a:gd name="T10" fmla="*/ 1 w 271"/>
                <a:gd name="T11" fmla="*/ 3 h 166"/>
                <a:gd name="T12" fmla="*/ 7 w 271"/>
                <a:gd name="T13" fmla="*/ 3 h 166"/>
                <a:gd name="T14" fmla="*/ 138 w 271"/>
                <a:gd name="T15" fmla="*/ 62 h 166"/>
                <a:gd name="T16" fmla="*/ 146 w 271"/>
                <a:gd name="T17" fmla="*/ 60 h 166"/>
                <a:gd name="T18" fmla="*/ 225 w 271"/>
                <a:gd name="T19" fmla="*/ 36 h 166"/>
                <a:gd name="T20" fmla="*/ 268 w 271"/>
                <a:gd name="T21" fmla="*/ 106 h 166"/>
                <a:gd name="T22" fmla="*/ 200 w 271"/>
                <a:gd name="T2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166">
                  <a:moveTo>
                    <a:pt x="200" y="166"/>
                  </a:moveTo>
                  <a:cubicBezTo>
                    <a:pt x="153" y="166"/>
                    <a:pt x="121" y="118"/>
                    <a:pt x="138" y="74"/>
                  </a:cubicBezTo>
                  <a:cubicBezTo>
                    <a:pt x="140" y="69"/>
                    <a:pt x="140" y="67"/>
                    <a:pt x="135" y="65"/>
                  </a:cubicBezTo>
                  <a:cubicBezTo>
                    <a:pt x="92" y="46"/>
                    <a:pt x="50" y="27"/>
                    <a:pt x="7" y="8"/>
                  </a:cubicBezTo>
                  <a:cubicBezTo>
                    <a:pt x="7" y="8"/>
                    <a:pt x="6" y="8"/>
                    <a:pt x="6" y="7"/>
                  </a:cubicBezTo>
                  <a:cubicBezTo>
                    <a:pt x="4" y="6"/>
                    <a:pt x="0" y="6"/>
                    <a:pt x="1" y="3"/>
                  </a:cubicBezTo>
                  <a:cubicBezTo>
                    <a:pt x="3" y="0"/>
                    <a:pt x="6" y="2"/>
                    <a:pt x="7" y="3"/>
                  </a:cubicBezTo>
                  <a:cubicBezTo>
                    <a:pt x="51" y="23"/>
                    <a:pt x="94" y="42"/>
                    <a:pt x="138" y="62"/>
                  </a:cubicBezTo>
                  <a:cubicBezTo>
                    <a:pt x="142" y="64"/>
                    <a:pt x="143" y="64"/>
                    <a:pt x="146" y="60"/>
                  </a:cubicBezTo>
                  <a:cubicBezTo>
                    <a:pt x="163" y="35"/>
                    <a:pt x="196" y="25"/>
                    <a:pt x="225" y="36"/>
                  </a:cubicBezTo>
                  <a:cubicBezTo>
                    <a:pt x="253" y="47"/>
                    <a:pt x="271" y="76"/>
                    <a:pt x="268" y="106"/>
                  </a:cubicBezTo>
                  <a:cubicBezTo>
                    <a:pt x="264" y="140"/>
                    <a:pt x="235" y="166"/>
                    <a:pt x="200" y="166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3379787" y="914400"/>
              <a:ext cx="2103438" cy="1101725"/>
            </a:xfrm>
            <a:custGeom>
              <a:avLst/>
              <a:gdLst>
                <a:gd name="T0" fmla="*/ 144 w 271"/>
                <a:gd name="T1" fmla="*/ 74 h 142"/>
                <a:gd name="T2" fmla="*/ 143 w 271"/>
                <a:gd name="T3" fmla="*/ 84 h 142"/>
                <a:gd name="T4" fmla="*/ 147 w 271"/>
                <a:gd name="T5" fmla="*/ 90 h 142"/>
                <a:gd name="T6" fmla="*/ 265 w 271"/>
                <a:gd name="T7" fmla="*/ 114 h 142"/>
                <a:gd name="T8" fmla="*/ 267 w 271"/>
                <a:gd name="T9" fmla="*/ 114 h 142"/>
                <a:gd name="T10" fmla="*/ 270 w 271"/>
                <a:gd name="T11" fmla="*/ 117 h 142"/>
                <a:gd name="T12" fmla="*/ 266 w 271"/>
                <a:gd name="T13" fmla="*/ 119 h 142"/>
                <a:gd name="T14" fmla="*/ 241 w 271"/>
                <a:gd name="T15" fmla="*/ 113 h 142"/>
                <a:gd name="T16" fmla="*/ 145 w 271"/>
                <a:gd name="T17" fmla="*/ 94 h 142"/>
                <a:gd name="T18" fmla="*/ 139 w 271"/>
                <a:gd name="T19" fmla="*/ 98 h 142"/>
                <a:gd name="T20" fmla="*/ 73 w 271"/>
                <a:gd name="T21" fmla="*/ 141 h 142"/>
                <a:gd name="T22" fmla="*/ 12 w 271"/>
                <a:gd name="T23" fmla="*/ 94 h 142"/>
                <a:gd name="T24" fmla="*/ 60 w 271"/>
                <a:gd name="T25" fmla="*/ 9 h 142"/>
                <a:gd name="T26" fmla="*/ 143 w 271"/>
                <a:gd name="T27" fmla="*/ 63 h 142"/>
                <a:gd name="T28" fmla="*/ 144 w 271"/>
                <a:gd name="T29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142">
                  <a:moveTo>
                    <a:pt x="144" y="74"/>
                  </a:moveTo>
                  <a:cubicBezTo>
                    <a:pt x="144" y="78"/>
                    <a:pt x="144" y="81"/>
                    <a:pt x="143" y="84"/>
                  </a:cubicBezTo>
                  <a:cubicBezTo>
                    <a:pt x="142" y="88"/>
                    <a:pt x="143" y="89"/>
                    <a:pt x="147" y="90"/>
                  </a:cubicBezTo>
                  <a:cubicBezTo>
                    <a:pt x="187" y="98"/>
                    <a:pt x="226" y="106"/>
                    <a:pt x="265" y="114"/>
                  </a:cubicBezTo>
                  <a:cubicBezTo>
                    <a:pt x="266" y="114"/>
                    <a:pt x="267" y="114"/>
                    <a:pt x="267" y="114"/>
                  </a:cubicBezTo>
                  <a:cubicBezTo>
                    <a:pt x="269" y="115"/>
                    <a:pt x="271" y="115"/>
                    <a:pt x="270" y="117"/>
                  </a:cubicBezTo>
                  <a:cubicBezTo>
                    <a:pt x="270" y="120"/>
                    <a:pt x="268" y="119"/>
                    <a:pt x="266" y="119"/>
                  </a:cubicBezTo>
                  <a:cubicBezTo>
                    <a:pt x="258" y="117"/>
                    <a:pt x="250" y="115"/>
                    <a:pt x="241" y="113"/>
                  </a:cubicBezTo>
                  <a:cubicBezTo>
                    <a:pt x="209" y="107"/>
                    <a:pt x="177" y="100"/>
                    <a:pt x="145" y="94"/>
                  </a:cubicBezTo>
                  <a:cubicBezTo>
                    <a:pt x="141" y="93"/>
                    <a:pt x="140" y="95"/>
                    <a:pt x="139" y="98"/>
                  </a:cubicBezTo>
                  <a:cubicBezTo>
                    <a:pt x="128" y="126"/>
                    <a:pt x="103" y="142"/>
                    <a:pt x="73" y="141"/>
                  </a:cubicBezTo>
                  <a:cubicBezTo>
                    <a:pt x="45" y="140"/>
                    <a:pt x="21" y="121"/>
                    <a:pt x="12" y="94"/>
                  </a:cubicBezTo>
                  <a:cubicBezTo>
                    <a:pt x="0" y="57"/>
                    <a:pt x="23" y="18"/>
                    <a:pt x="60" y="9"/>
                  </a:cubicBezTo>
                  <a:cubicBezTo>
                    <a:pt x="98" y="0"/>
                    <a:pt x="136" y="25"/>
                    <a:pt x="143" y="63"/>
                  </a:cubicBezTo>
                  <a:cubicBezTo>
                    <a:pt x="143" y="67"/>
                    <a:pt x="144" y="71"/>
                    <a:pt x="144" y="74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3433762" y="4865688"/>
              <a:ext cx="1724025" cy="1163638"/>
            </a:xfrm>
            <a:custGeom>
              <a:avLst/>
              <a:gdLst>
                <a:gd name="T0" fmla="*/ 72 w 222"/>
                <a:gd name="T1" fmla="*/ 0 h 150"/>
                <a:gd name="T2" fmla="*/ 140 w 222"/>
                <a:gd name="T3" fmla="*/ 69 h 150"/>
                <a:gd name="T4" fmla="*/ 145 w 222"/>
                <a:gd name="T5" fmla="*/ 75 h 150"/>
                <a:gd name="T6" fmla="*/ 217 w 222"/>
                <a:gd name="T7" fmla="*/ 91 h 150"/>
                <a:gd name="T8" fmla="*/ 221 w 222"/>
                <a:gd name="T9" fmla="*/ 94 h 150"/>
                <a:gd name="T10" fmla="*/ 216 w 222"/>
                <a:gd name="T11" fmla="*/ 95 h 150"/>
                <a:gd name="T12" fmla="*/ 146 w 222"/>
                <a:gd name="T13" fmla="*/ 79 h 150"/>
                <a:gd name="T14" fmla="*/ 138 w 222"/>
                <a:gd name="T15" fmla="*/ 85 h 150"/>
                <a:gd name="T16" fmla="*/ 34 w 222"/>
                <a:gd name="T17" fmla="*/ 123 h 150"/>
                <a:gd name="T18" fmla="*/ 7 w 222"/>
                <a:gd name="T19" fmla="*/ 52 h 150"/>
                <a:gd name="T20" fmla="*/ 66 w 222"/>
                <a:gd name="T21" fmla="*/ 1 h 150"/>
                <a:gd name="T22" fmla="*/ 72 w 222"/>
                <a:gd name="T2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" h="150">
                  <a:moveTo>
                    <a:pt x="72" y="0"/>
                  </a:moveTo>
                  <a:cubicBezTo>
                    <a:pt x="111" y="1"/>
                    <a:pt x="140" y="31"/>
                    <a:pt x="140" y="69"/>
                  </a:cubicBezTo>
                  <a:cubicBezTo>
                    <a:pt x="140" y="73"/>
                    <a:pt x="141" y="74"/>
                    <a:pt x="145" y="75"/>
                  </a:cubicBezTo>
                  <a:cubicBezTo>
                    <a:pt x="169" y="80"/>
                    <a:pt x="193" y="86"/>
                    <a:pt x="217" y="91"/>
                  </a:cubicBezTo>
                  <a:cubicBezTo>
                    <a:pt x="219" y="92"/>
                    <a:pt x="222" y="92"/>
                    <a:pt x="221" y="94"/>
                  </a:cubicBezTo>
                  <a:cubicBezTo>
                    <a:pt x="220" y="97"/>
                    <a:pt x="218" y="96"/>
                    <a:pt x="216" y="95"/>
                  </a:cubicBezTo>
                  <a:cubicBezTo>
                    <a:pt x="192" y="90"/>
                    <a:pt x="169" y="85"/>
                    <a:pt x="146" y="79"/>
                  </a:cubicBezTo>
                  <a:cubicBezTo>
                    <a:pt x="140" y="78"/>
                    <a:pt x="139" y="80"/>
                    <a:pt x="138" y="85"/>
                  </a:cubicBezTo>
                  <a:cubicBezTo>
                    <a:pt x="126" y="131"/>
                    <a:pt x="72" y="150"/>
                    <a:pt x="34" y="123"/>
                  </a:cubicBezTo>
                  <a:cubicBezTo>
                    <a:pt x="11" y="107"/>
                    <a:pt x="0" y="78"/>
                    <a:pt x="7" y="52"/>
                  </a:cubicBezTo>
                  <a:cubicBezTo>
                    <a:pt x="15" y="23"/>
                    <a:pt x="37" y="4"/>
                    <a:pt x="66" y="1"/>
                  </a:cubicBezTo>
                  <a:cubicBezTo>
                    <a:pt x="68" y="1"/>
                    <a:pt x="71" y="0"/>
                    <a:pt x="72" y="0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11"/>
            <p:cNvSpPr>
              <a:spLocks/>
            </p:cNvSpPr>
            <p:nvPr/>
          </p:nvSpPr>
          <p:spPr bwMode="auto">
            <a:xfrm>
              <a:off x="6872288" y="3421063"/>
              <a:ext cx="1560513" cy="1109663"/>
            </a:xfrm>
            <a:custGeom>
              <a:avLst/>
              <a:gdLst>
                <a:gd name="T0" fmla="*/ 201 w 201"/>
                <a:gd name="T1" fmla="*/ 74 h 143"/>
                <a:gd name="T2" fmla="*/ 137 w 201"/>
                <a:gd name="T3" fmla="*/ 141 h 143"/>
                <a:gd name="T4" fmla="*/ 67 w 201"/>
                <a:gd name="T5" fmla="*/ 84 h 143"/>
                <a:gd name="T6" fmla="*/ 72 w 201"/>
                <a:gd name="T7" fmla="*/ 47 h 143"/>
                <a:gd name="T8" fmla="*/ 70 w 201"/>
                <a:gd name="T9" fmla="*/ 40 h 143"/>
                <a:gd name="T10" fmla="*/ 7 w 201"/>
                <a:gd name="T11" fmla="*/ 8 h 143"/>
                <a:gd name="T12" fmla="*/ 4 w 201"/>
                <a:gd name="T13" fmla="*/ 6 h 143"/>
                <a:gd name="T14" fmla="*/ 1 w 201"/>
                <a:gd name="T15" fmla="*/ 2 h 143"/>
                <a:gd name="T16" fmla="*/ 6 w 201"/>
                <a:gd name="T17" fmla="*/ 2 h 143"/>
                <a:gd name="T18" fmla="*/ 23 w 201"/>
                <a:gd name="T19" fmla="*/ 11 h 143"/>
                <a:gd name="T20" fmla="*/ 71 w 201"/>
                <a:gd name="T21" fmla="*/ 37 h 143"/>
                <a:gd name="T22" fmla="*/ 79 w 201"/>
                <a:gd name="T23" fmla="*/ 35 h 143"/>
                <a:gd name="T24" fmla="*/ 150 w 201"/>
                <a:gd name="T25" fmla="*/ 8 h 143"/>
                <a:gd name="T26" fmla="*/ 201 w 201"/>
                <a:gd name="T27" fmla="*/ 65 h 143"/>
                <a:gd name="T28" fmla="*/ 201 w 201"/>
                <a:gd name="T29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143">
                  <a:moveTo>
                    <a:pt x="201" y="74"/>
                  </a:moveTo>
                  <a:cubicBezTo>
                    <a:pt x="201" y="110"/>
                    <a:pt x="174" y="139"/>
                    <a:pt x="137" y="141"/>
                  </a:cubicBezTo>
                  <a:cubicBezTo>
                    <a:pt x="103" y="143"/>
                    <a:pt x="72" y="118"/>
                    <a:pt x="67" y="84"/>
                  </a:cubicBezTo>
                  <a:cubicBezTo>
                    <a:pt x="65" y="71"/>
                    <a:pt x="67" y="59"/>
                    <a:pt x="72" y="47"/>
                  </a:cubicBezTo>
                  <a:cubicBezTo>
                    <a:pt x="74" y="44"/>
                    <a:pt x="73" y="42"/>
                    <a:pt x="70" y="40"/>
                  </a:cubicBezTo>
                  <a:cubicBezTo>
                    <a:pt x="49" y="30"/>
                    <a:pt x="28" y="19"/>
                    <a:pt x="7" y="8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2" y="0"/>
                    <a:pt x="4" y="1"/>
                    <a:pt x="6" y="2"/>
                  </a:cubicBezTo>
                  <a:cubicBezTo>
                    <a:pt x="11" y="5"/>
                    <a:pt x="17" y="8"/>
                    <a:pt x="23" y="11"/>
                  </a:cubicBezTo>
                  <a:cubicBezTo>
                    <a:pt x="39" y="20"/>
                    <a:pt x="55" y="28"/>
                    <a:pt x="71" y="37"/>
                  </a:cubicBezTo>
                  <a:cubicBezTo>
                    <a:pt x="75" y="38"/>
                    <a:pt x="76" y="39"/>
                    <a:pt x="79" y="35"/>
                  </a:cubicBezTo>
                  <a:cubicBezTo>
                    <a:pt x="96" y="12"/>
                    <a:pt x="123" y="2"/>
                    <a:pt x="150" y="8"/>
                  </a:cubicBezTo>
                  <a:cubicBezTo>
                    <a:pt x="177" y="15"/>
                    <a:pt x="197" y="37"/>
                    <a:pt x="201" y="65"/>
                  </a:cubicBezTo>
                  <a:cubicBezTo>
                    <a:pt x="201" y="68"/>
                    <a:pt x="201" y="71"/>
                    <a:pt x="201" y="74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12"/>
            <p:cNvSpPr>
              <a:spLocks/>
            </p:cNvSpPr>
            <p:nvPr/>
          </p:nvSpPr>
          <p:spPr bwMode="auto">
            <a:xfrm>
              <a:off x="6345238" y="790575"/>
              <a:ext cx="1590675" cy="1093788"/>
            </a:xfrm>
            <a:custGeom>
              <a:avLst/>
              <a:gdLst>
                <a:gd name="T0" fmla="*/ 131 w 205"/>
                <a:gd name="T1" fmla="*/ 141 h 141"/>
                <a:gd name="T2" fmla="*/ 70 w 205"/>
                <a:gd name="T3" fmla="*/ 101 h 141"/>
                <a:gd name="T4" fmla="*/ 61 w 205"/>
                <a:gd name="T5" fmla="*/ 97 h 141"/>
                <a:gd name="T6" fmla="*/ 8 w 205"/>
                <a:gd name="T7" fmla="*/ 116 h 141"/>
                <a:gd name="T8" fmla="*/ 4 w 205"/>
                <a:gd name="T9" fmla="*/ 117 h 141"/>
                <a:gd name="T10" fmla="*/ 1 w 205"/>
                <a:gd name="T11" fmla="*/ 115 h 141"/>
                <a:gd name="T12" fmla="*/ 3 w 205"/>
                <a:gd name="T13" fmla="*/ 112 h 141"/>
                <a:gd name="T14" fmla="*/ 9 w 205"/>
                <a:gd name="T15" fmla="*/ 110 h 141"/>
                <a:gd name="T16" fmla="*/ 60 w 205"/>
                <a:gd name="T17" fmla="*/ 93 h 141"/>
                <a:gd name="T18" fmla="*/ 65 w 205"/>
                <a:gd name="T19" fmla="*/ 85 h 141"/>
                <a:gd name="T20" fmla="*/ 118 w 205"/>
                <a:gd name="T21" fmla="*/ 8 h 141"/>
                <a:gd name="T22" fmla="*/ 197 w 205"/>
                <a:gd name="T23" fmla="*/ 60 h 141"/>
                <a:gd name="T24" fmla="*/ 145 w 205"/>
                <a:gd name="T25" fmla="*/ 140 h 141"/>
                <a:gd name="T26" fmla="*/ 131 w 205"/>
                <a:gd name="T2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41">
                  <a:moveTo>
                    <a:pt x="131" y="141"/>
                  </a:moveTo>
                  <a:cubicBezTo>
                    <a:pt x="102" y="140"/>
                    <a:pt x="82" y="127"/>
                    <a:pt x="70" y="101"/>
                  </a:cubicBezTo>
                  <a:cubicBezTo>
                    <a:pt x="67" y="96"/>
                    <a:pt x="66" y="96"/>
                    <a:pt x="61" y="97"/>
                  </a:cubicBezTo>
                  <a:cubicBezTo>
                    <a:pt x="43" y="103"/>
                    <a:pt x="26" y="109"/>
                    <a:pt x="8" y="116"/>
                  </a:cubicBezTo>
                  <a:cubicBezTo>
                    <a:pt x="7" y="116"/>
                    <a:pt x="5" y="116"/>
                    <a:pt x="4" y="117"/>
                  </a:cubicBezTo>
                  <a:cubicBezTo>
                    <a:pt x="3" y="117"/>
                    <a:pt x="1" y="117"/>
                    <a:pt x="1" y="115"/>
                  </a:cubicBezTo>
                  <a:cubicBezTo>
                    <a:pt x="0" y="114"/>
                    <a:pt x="2" y="113"/>
                    <a:pt x="3" y="112"/>
                  </a:cubicBezTo>
                  <a:cubicBezTo>
                    <a:pt x="5" y="112"/>
                    <a:pt x="7" y="111"/>
                    <a:pt x="9" y="110"/>
                  </a:cubicBezTo>
                  <a:cubicBezTo>
                    <a:pt x="26" y="105"/>
                    <a:pt x="43" y="98"/>
                    <a:pt x="60" y="93"/>
                  </a:cubicBezTo>
                  <a:cubicBezTo>
                    <a:pt x="65" y="92"/>
                    <a:pt x="66" y="90"/>
                    <a:pt x="65" y="85"/>
                  </a:cubicBezTo>
                  <a:cubicBezTo>
                    <a:pt x="59" y="49"/>
                    <a:pt x="82" y="15"/>
                    <a:pt x="118" y="8"/>
                  </a:cubicBezTo>
                  <a:cubicBezTo>
                    <a:pt x="153" y="0"/>
                    <a:pt x="190" y="24"/>
                    <a:pt x="197" y="60"/>
                  </a:cubicBezTo>
                  <a:cubicBezTo>
                    <a:pt x="205" y="96"/>
                    <a:pt x="181" y="133"/>
                    <a:pt x="145" y="140"/>
                  </a:cubicBezTo>
                  <a:cubicBezTo>
                    <a:pt x="140" y="141"/>
                    <a:pt x="136" y="141"/>
                    <a:pt x="131" y="141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13"/>
            <p:cNvSpPr>
              <a:spLocks/>
            </p:cNvSpPr>
            <p:nvPr/>
          </p:nvSpPr>
          <p:spPr bwMode="auto">
            <a:xfrm>
              <a:off x="3433762" y="3560763"/>
              <a:ext cx="1544638" cy="1071563"/>
            </a:xfrm>
            <a:custGeom>
              <a:avLst/>
              <a:gdLst>
                <a:gd name="T0" fmla="*/ 69 w 199"/>
                <a:gd name="T1" fmla="*/ 138 h 138"/>
                <a:gd name="T2" fmla="*/ 2 w 199"/>
                <a:gd name="T3" fmla="*/ 75 h 138"/>
                <a:gd name="T4" fmla="*/ 61 w 199"/>
                <a:gd name="T5" fmla="*/ 4 h 138"/>
                <a:gd name="T6" fmla="*/ 132 w 199"/>
                <a:gd name="T7" fmla="*/ 46 h 138"/>
                <a:gd name="T8" fmla="*/ 140 w 199"/>
                <a:gd name="T9" fmla="*/ 50 h 138"/>
                <a:gd name="T10" fmla="*/ 192 w 199"/>
                <a:gd name="T11" fmla="*/ 35 h 138"/>
                <a:gd name="T12" fmla="*/ 195 w 199"/>
                <a:gd name="T13" fmla="*/ 34 h 138"/>
                <a:gd name="T14" fmla="*/ 199 w 199"/>
                <a:gd name="T15" fmla="*/ 36 h 138"/>
                <a:gd name="T16" fmla="*/ 197 w 199"/>
                <a:gd name="T17" fmla="*/ 39 h 138"/>
                <a:gd name="T18" fmla="*/ 191 w 199"/>
                <a:gd name="T19" fmla="*/ 40 h 138"/>
                <a:gd name="T20" fmla="*/ 140 w 199"/>
                <a:gd name="T21" fmla="*/ 55 h 138"/>
                <a:gd name="T22" fmla="*/ 136 w 199"/>
                <a:gd name="T23" fmla="*/ 61 h 138"/>
                <a:gd name="T24" fmla="*/ 69 w 199"/>
                <a:gd name="T2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38">
                  <a:moveTo>
                    <a:pt x="69" y="138"/>
                  </a:moveTo>
                  <a:cubicBezTo>
                    <a:pt x="34" y="138"/>
                    <a:pt x="4" y="110"/>
                    <a:pt x="2" y="75"/>
                  </a:cubicBezTo>
                  <a:cubicBezTo>
                    <a:pt x="0" y="39"/>
                    <a:pt x="26" y="8"/>
                    <a:pt x="61" y="4"/>
                  </a:cubicBezTo>
                  <a:cubicBezTo>
                    <a:pt x="92" y="0"/>
                    <a:pt x="120" y="17"/>
                    <a:pt x="132" y="46"/>
                  </a:cubicBezTo>
                  <a:cubicBezTo>
                    <a:pt x="134" y="51"/>
                    <a:pt x="135" y="51"/>
                    <a:pt x="140" y="50"/>
                  </a:cubicBezTo>
                  <a:cubicBezTo>
                    <a:pt x="157" y="45"/>
                    <a:pt x="175" y="40"/>
                    <a:pt x="192" y="35"/>
                  </a:cubicBezTo>
                  <a:cubicBezTo>
                    <a:pt x="193" y="35"/>
                    <a:pt x="194" y="35"/>
                    <a:pt x="195" y="34"/>
                  </a:cubicBezTo>
                  <a:cubicBezTo>
                    <a:pt x="197" y="34"/>
                    <a:pt x="198" y="34"/>
                    <a:pt x="199" y="36"/>
                  </a:cubicBezTo>
                  <a:cubicBezTo>
                    <a:pt x="199" y="37"/>
                    <a:pt x="198" y="38"/>
                    <a:pt x="197" y="39"/>
                  </a:cubicBezTo>
                  <a:cubicBezTo>
                    <a:pt x="195" y="39"/>
                    <a:pt x="193" y="40"/>
                    <a:pt x="191" y="40"/>
                  </a:cubicBezTo>
                  <a:cubicBezTo>
                    <a:pt x="174" y="45"/>
                    <a:pt x="157" y="50"/>
                    <a:pt x="140" y="55"/>
                  </a:cubicBezTo>
                  <a:cubicBezTo>
                    <a:pt x="137" y="55"/>
                    <a:pt x="135" y="57"/>
                    <a:pt x="136" y="61"/>
                  </a:cubicBezTo>
                  <a:cubicBezTo>
                    <a:pt x="142" y="101"/>
                    <a:pt x="111" y="138"/>
                    <a:pt x="69" y="138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14"/>
            <p:cNvSpPr>
              <a:spLocks/>
            </p:cNvSpPr>
            <p:nvPr/>
          </p:nvSpPr>
          <p:spPr bwMode="auto">
            <a:xfrm>
              <a:off x="5072063" y="5594350"/>
              <a:ext cx="1700213" cy="419100"/>
            </a:xfrm>
            <a:custGeom>
              <a:avLst/>
              <a:gdLst>
                <a:gd name="T0" fmla="*/ 183 w 219"/>
                <a:gd name="T1" fmla="*/ 1 h 54"/>
                <a:gd name="T2" fmla="*/ 210 w 219"/>
                <a:gd name="T3" fmla="*/ 12 h 54"/>
                <a:gd name="T4" fmla="*/ 210 w 219"/>
                <a:gd name="T5" fmla="*/ 33 h 54"/>
                <a:gd name="T6" fmla="*/ 176 w 219"/>
                <a:gd name="T7" fmla="*/ 47 h 54"/>
                <a:gd name="T8" fmla="*/ 86 w 219"/>
                <a:gd name="T9" fmla="*/ 52 h 54"/>
                <a:gd name="T10" fmla="*/ 19 w 219"/>
                <a:gd name="T11" fmla="*/ 39 h 54"/>
                <a:gd name="T12" fmla="*/ 12 w 219"/>
                <a:gd name="T13" fmla="*/ 35 h 54"/>
                <a:gd name="T14" fmla="*/ 13 w 219"/>
                <a:gd name="T15" fmla="*/ 10 h 54"/>
                <a:gd name="T16" fmla="*/ 42 w 219"/>
                <a:gd name="T17" fmla="*/ 0 h 54"/>
                <a:gd name="T18" fmla="*/ 38 w 219"/>
                <a:gd name="T19" fmla="*/ 12 h 54"/>
                <a:gd name="T20" fmla="*/ 35 w 219"/>
                <a:gd name="T21" fmla="*/ 15 h 54"/>
                <a:gd name="T22" fmla="*/ 28 w 219"/>
                <a:gd name="T23" fmla="*/ 29 h 54"/>
                <a:gd name="T24" fmla="*/ 29 w 219"/>
                <a:gd name="T25" fmla="*/ 32 h 54"/>
                <a:gd name="T26" fmla="*/ 32 w 219"/>
                <a:gd name="T27" fmla="*/ 36 h 54"/>
                <a:gd name="T28" fmla="*/ 48 w 219"/>
                <a:gd name="T29" fmla="*/ 37 h 54"/>
                <a:gd name="T30" fmla="*/ 119 w 219"/>
                <a:gd name="T31" fmla="*/ 45 h 54"/>
                <a:gd name="T32" fmla="*/ 169 w 219"/>
                <a:gd name="T33" fmla="*/ 38 h 54"/>
                <a:gd name="T34" fmla="*/ 174 w 219"/>
                <a:gd name="T35" fmla="*/ 37 h 54"/>
                <a:gd name="T36" fmla="*/ 185 w 219"/>
                <a:gd name="T37" fmla="*/ 37 h 54"/>
                <a:gd name="T38" fmla="*/ 191 w 219"/>
                <a:gd name="T39" fmla="*/ 33 h 54"/>
                <a:gd name="T40" fmla="*/ 189 w 219"/>
                <a:gd name="T41" fmla="*/ 16 h 54"/>
                <a:gd name="T42" fmla="*/ 183 w 219"/>
                <a:gd name="T43" fmla="*/ 6 h 54"/>
                <a:gd name="T44" fmla="*/ 183 w 219"/>
                <a:gd name="T45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9" h="54">
                  <a:moveTo>
                    <a:pt x="183" y="1"/>
                  </a:moveTo>
                  <a:cubicBezTo>
                    <a:pt x="193" y="3"/>
                    <a:pt x="202" y="6"/>
                    <a:pt x="210" y="12"/>
                  </a:cubicBezTo>
                  <a:cubicBezTo>
                    <a:pt x="219" y="19"/>
                    <a:pt x="219" y="26"/>
                    <a:pt x="210" y="33"/>
                  </a:cubicBezTo>
                  <a:cubicBezTo>
                    <a:pt x="200" y="41"/>
                    <a:pt x="188" y="44"/>
                    <a:pt x="176" y="47"/>
                  </a:cubicBezTo>
                  <a:cubicBezTo>
                    <a:pt x="146" y="53"/>
                    <a:pt x="116" y="54"/>
                    <a:pt x="86" y="52"/>
                  </a:cubicBezTo>
                  <a:cubicBezTo>
                    <a:pt x="63" y="51"/>
                    <a:pt x="41" y="48"/>
                    <a:pt x="19" y="39"/>
                  </a:cubicBezTo>
                  <a:cubicBezTo>
                    <a:pt x="17" y="37"/>
                    <a:pt x="14" y="36"/>
                    <a:pt x="12" y="35"/>
                  </a:cubicBezTo>
                  <a:cubicBezTo>
                    <a:pt x="0" y="27"/>
                    <a:pt x="1" y="18"/>
                    <a:pt x="13" y="10"/>
                  </a:cubicBezTo>
                  <a:cubicBezTo>
                    <a:pt x="22" y="5"/>
                    <a:pt x="31" y="2"/>
                    <a:pt x="42" y="0"/>
                  </a:cubicBezTo>
                  <a:cubicBezTo>
                    <a:pt x="43" y="5"/>
                    <a:pt x="40" y="8"/>
                    <a:pt x="38" y="12"/>
                  </a:cubicBezTo>
                  <a:cubicBezTo>
                    <a:pt x="37" y="13"/>
                    <a:pt x="36" y="14"/>
                    <a:pt x="35" y="15"/>
                  </a:cubicBezTo>
                  <a:cubicBezTo>
                    <a:pt x="29" y="18"/>
                    <a:pt x="27" y="23"/>
                    <a:pt x="28" y="29"/>
                  </a:cubicBezTo>
                  <a:cubicBezTo>
                    <a:pt x="28" y="30"/>
                    <a:pt x="28" y="31"/>
                    <a:pt x="29" y="32"/>
                  </a:cubicBezTo>
                  <a:cubicBezTo>
                    <a:pt x="29" y="34"/>
                    <a:pt x="30" y="35"/>
                    <a:pt x="32" y="36"/>
                  </a:cubicBezTo>
                  <a:cubicBezTo>
                    <a:pt x="37" y="38"/>
                    <a:pt x="43" y="36"/>
                    <a:pt x="48" y="37"/>
                  </a:cubicBezTo>
                  <a:cubicBezTo>
                    <a:pt x="71" y="44"/>
                    <a:pt x="95" y="46"/>
                    <a:pt x="119" y="45"/>
                  </a:cubicBezTo>
                  <a:cubicBezTo>
                    <a:pt x="136" y="44"/>
                    <a:pt x="152" y="42"/>
                    <a:pt x="169" y="38"/>
                  </a:cubicBezTo>
                  <a:cubicBezTo>
                    <a:pt x="170" y="37"/>
                    <a:pt x="172" y="37"/>
                    <a:pt x="174" y="37"/>
                  </a:cubicBezTo>
                  <a:cubicBezTo>
                    <a:pt x="178" y="37"/>
                    <a:pt x="181" y="37"/>
                    <a:pt x="185" y="37"/>
                  </a:cubicBezTo>
                  <a:cubicBezTo>
                    <a:pt x="188" y="36"/>
                    <a:pt x="190" y="35"/>
                    <a:pt x="191" y="33"/>
                  </a:cubicBezTo>
                  <a:cubicBezTo>
                    <a:pt x="195" y="27"/>
                    <a:pt x="193" y="21"/>
                    <a:pt x="189" y="16"/>
                  </a:cubicBezTo>
                  <a:cubicBezTo>
                    <a:pt x="186" y="13"/>
                    <a:pt x="184" y="10"/>
                    <a:pt x="183" y="6"/>
                  </a:cubicBezTo>
                  <a:cubicBezTo>
                    <a:pt x="183" y="5"/>
                    <a:pt x="182" y="3"/>
                    <a:pt x="183" y="1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15"/>
            <p:cNvSpPr>
              <a:spLocks/>
            </p:cNvSpPr>
            <p:nvPr/>
          </p:nvSpPr>
          <p:spPr bwMode="auto">
            <a:xfrm>
              <a:off x="5638800" y="1373188"/>
              <a:ext cx="604838" cy="395288"/>
            </a:xfrm>
            <a:custGeom>
              <a:avLst/>
              <a:gdLst>
                <a:gd name="T0" fmla="*/ 20 w 78"/>
                <a:gd name="T1" fmla="*/ 7 h 51"/>
                <a:gd name="T2" fmla="*/ 43 w 78"/>
                <a:gd name="T3" fmla="*/ 1 h 51"/>
                <a:gd name="T4" fmla="*/ 63 w 78"/>
                <a:gd name="T5" fmla="*/ 12 h 51"/>
                <a:gd name="T6" fmla="*/ 73 w 78"/>
                <a:gd name="T7" fmla="*/ 36 h 51"/>
                <a:gd name="T8" fmla="*/ 75 w 78"/>
                <a:gd name="T9" fmla="*/ 42 h 51"/>
                <a:gd name="T10" fmla="*/ 74 w 78"/>
                <a:gd name="T11" fmla="*/ 49 h 51"/>
                <a:gd name="T12" fmla="*/ 73 w 78"/>
                <a:gd name="T13" fmla="*/ 50 h 51"/>
                <a:gd name="T14" fmla="*/ 70 w 78"/>
                <a:gd name="T15" fmla="*/ 51 h 51"/>
                <a:gd name="T16" fmla="*/ 65 w 78"/>
                <a:gd name="T17" fmla="*/ 51 h 51"/>
                <a:gd name="T18" fmla="*/ 13 w 78"/>
                <a:gd name="T19" fmla="*/ 51 h 51"/>
                <a:gd name="T20" fmla="*/ 8 w 78"/>
                <a:gd name="T21" fmla="*/ 51 h 51"/>
                <a:gd name="T22" fmla="*/ 6 w 78"/>
                <a:gd name="T23" fmla="*/ 50 h 51"/>
                <a:gd name="T24" fmla="*/ 4 w 78"/>
                <a:gd name="T25" fmla="*/ 49 h 51"/>
                <a:gd name="T26" fmla="*/ 4 w 78"/>
                <a:gd name="T27" fmla="*/ 41 h 51"/>
                <a:gd name="T28" fmla="*/ 6 w 78"/>
                <a:gd name="T29" fmla="*/ 33 h 51"/>
                <a:gd name="T30" fmla="*/ 10 w 78"/>
                <a:gd name="T31" fmla="*/ 34 h 51"/>
                <a:gd name="T32" fmla="*/ 21 w 78"/>
                <a:gd name="T33" fmla="*/ 13 h 51"/>
                <a:gd name="T34" fmla="*/ 20 w 78"/>
                <a:gd name="T35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51">
                  <a:moveTo>
                    <a:pt x="20" y="7"/>
                  </a:moveTo>
                  <a:cubicBezTo>
                    <a:pt x="27" y="1"/>
                    <a:pt x="34" y="0"/>
                    <a:pt x="43" y="1"/>
                  </a:cubicBezTo>
                  <a:cubicBezTo>
                    <a:pt x="51" y="2"/>
                    <a:pt x="57" y="6"/>
                    <a:pt x="63" y="12"/>
                  </a:cubicBezTo>
                  <a:cubicBezTo>
                    <a:pt x="69" y="19"/>
                    <a:pt x="71" y="27"/>
                    <a:pt x="73" y="36"/>
                  </a:cubicBezTo>
                  <a:cubicBezTo>
                    <a:pt x="73" y="38"/>
                    <a:pt x="73" y="40"/>
                    <a:pt x="75" y="42"/>
                  </a:cubicBezTo>
                  <a:cubicBezTo>
                    <a:pt x="78" y="44"/>
                    <a:pt x="76" y="47"/>
                    <a:pt x="74" y="49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2" y="51"/>
                    <a:pt x="71" y="51"/>
                    <a:pt x="70" y="51"/>
                  </a:cubicBezTo>
                  <a:cubicBezTo>
                    <a:pt x="68" y="51"/>
                    <a:pt x="66" y="51"/>
                    <a:pt x="65" y="51"/>
                  </a:cubicBezTo>
                  <a:cubicBezTo>
                    <a:pt x="48" y="49"/>
                    <a:pt x="30" y="50"/>
                    <a:pt x="13" y="51"/>
                  </a:cubicBezTo>
                  <a:cubicBezTo>
                    <a:pt x="12" y="51"/>
                    <a:pt x="10" y="51"/>
                    <a:pt x="8" y="51"/>
                  </a:cubicBezTo>
                  <a:cubicBezTo>
                    <a:pt x="7" y="51"/>
                    <a:pt x="6" y="51"/>
                    <a:pt x="6" y="50"/>
                  </a:cubicBezTo>
                  <a:cubicBezTo>
                    <a:pt x="5" y="50"/>
                    <a:pt x="4" y="50"/>
                    <a:pt x="4" y="49"/>
                  </a:cubicBezTo>
                  <a:cubicBezTo>
                    <a:pt x="2" y="46"/>
                    <a:pt x="0" y="44"/>
                    <a:pt x="4" y="41"/>
                  </a:cubicBezTo>
                  <a:cubicBezTo>
                    <a:pt x="7" y="39"/>
                    <a:pt x="4" y="35"/>
                    <a:pt x="6" y="33"/>
                  </a:cubicBezTo>
                  <a:cubicBezTo>
                    <a:pt x="8" y="32"/>
                    <a:pt x="8" y="35"/>
                    <a:pt x="10" y="34"/>
                  </a:cubicBezTo>
                  <a:cubicBezTo>
                    <a:pt x="13" y="27"/>
                    <a:pt x="14" y="19"/>
                    <a:pt x="21" y="13"/>
                  </a:cubicBezTo>
                  <a:cubicBezTo>
                    <a:pt x="24" y="11"/>
                    <a:pt x="20" y="9"/>
                    <a:pt x="20" y="7"/>
                  </a:cubicBezTo>
                  <a:close/>
                </a:path>
              </a:pathLst>
            </a:custGeom>
            <a:solidFill>
              <a:srgbClr val="EDC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16"/>
            <p:cNvSpPr>
              <a:spLocks/>
            </p:cNvSpPr>
            <p:nvPr/>
          </p:nvSpPr>
          <p:spPr bwMode="auto">
            <a:xfrm>
              <a:off x="6423025" y="2832100"/>
              <a:ext cx="317500" cy="674688"/>
            </a:xfrm>
            <a:custGeom>
              <a:avLst/>
              <a:gdLst>
                <a:gd name="T0" fmla="*/ 18 w 41"/>
                <a:gd name="T1" fmla="*/ 84 h 87"/>
                <a:gd name="T2" fmla="*/ 0 w 41"/>
                <a:gd name="T3" fmla="*/ 7 h 87"/>
                <a:gd name="T4" fmla="*/ 2 w 41"/>
                <a:gd name="T5" fmla="*/ 5 h 87"/>
                <a:gd name="T6" fmla="*/ 28 w 41"/>
                <a:gd name="T7" fmla="*/ 0 h 87"/>
                <a:gd name="T8" fmla="*/ 29 w 41"/>
                <a:gd name="T9" fmla="*/ 1 h 87"/>
                <a:gd name="T10" fmla="*/ 37 w 41"/>
                <a:gd name="T11" fmla="*/ 48 h 87"/>
                <a:gd name="T12" fmla="*/ 41 w 41"/>
                <a:gd name="T13" fmla="*/ 84 h 87"/>
                <a:gd name="T14" fmla="*/ 18 w 41"/>
                <a:gd name="T15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87">
                  <a:moveTo>
                    <a:pt x="18" y="84"/>
                  </a:moveTo>
                  <a:cubicBezTo>
                    <a:pt x="13" y="58"/>
                    <a:pt x="8" y="3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10" y="3"/>
                    <a:pt x="19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33" y="16"/>
                    <a:pt x="35" y="32"/>
                    <a:pt x="37" y="48"/>
                  </a:cubicBezTo>
                  <a:cubicBezTo>
                    <a:pt x="39" y="60"/>
                    <a:pt x="40" y="72"/>
                    <a:pt x="41" y="84"/>
                  </a:cubicBezTo>
                  <a:cubicBezTo>
                    <a:pt x="33" y="87"/>
                    <a:pt x="25" y="87"/>
                    <a:pt x="18" y="84"/>
                  </a:cubicBezTo>
                  <a:close/>
                </a:path>
              </a:pathLst>
            </a:custGeom>
            <a:solidFill>
              <a:srgbClr val="F5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17"/>
            <p:cNvSpPr>
              <a:spLocks/>
            </p:cNvSpPr>
            <p:nvPr/>
          </p:nvSpPr>
          <p:spPr bwMode="auto">
            <a:xfrm>
              <a:off x="6337300" y="2303463"/>
              <a:ext cx="341313" cy="644525"/>
            </a:xfrm>
            <a:custGeom>
              <a:avLst/>
              <a:gdLst>
                <a:gd name="T0" fmla="*/ 40 w 44"/>
                <a:gd name="T1" fmla="*/ 69 h 83"/>
                <a:gd name="T2" fmla="*/ 11 w 44"/>
                <a:gd name="T3" fmla="*/ 75 h 83"/>
                <a:gd name="T4" fmla="*/ 7 w 44"/>
                <a:gd name="T5" fmla="*/ 83 h 83"/>
                <a:gd name="T6" fmla="*/ 3 w 44"/>
                <a:gd name="T7" fmla="*/ 75 h 83"/>
                <a:gd name="T8" fmla="*/ 1 w 44"/>
                <a:gd name="T9" fmla="*/ 34 h 83"/>
                <a:gd name="T10" fmla="*/ 2 w 44"/>
                <a:gd name="T11" fmla="*/ 14 h 83"/>
                <a:gd name="T12" fmla="*/ 3 w 44"/>
                <a:gd name="T13" fmla="*/ 5 h 83"/>
                <a:gd name="T14" fmla="*/ 6 w 44"/>
                <a:gd name="T15" fmla="*/ 0 h 83"/>
                <a:gd name="T16" fmla="*/ 24 w 44"/>
                <a:gd name="T17" fmla="*/ 19 h 83"/>
                <a:gd name="T18" fmla="*/ 42 w 44"/>
                <a:gd name="T19" fmla="*/ 62 h 83"/>
                <a:gd name="T20" fmla="*/ 40 w 44"/>
                <a:gd name="T21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83">
                  <a:moveTo>
                    <a:pt x="40" y="69"/>
                  </a:moveTo>
                  <a:cubicBezTo>
                    <a:pt x="30" y="71"/>
                    <a:pt x="21" y="73"/>
                    <a:pt x="11" y="75"/>
                  </a:cubicBezTo>
                  <a:cubicBezTo>
                    <a:pt x="4" y="75"/>
                    <a:pt x="9" y="80"/>
                    <a:pt x="7" y="83"/>
                  </a:cubicBezTo>
                  <a:cubicBezTo>
                    <a:pt x="4" y="81"/>
                    <a:pt x="4" y="78"/>
                    <a:pt x="3" y="75"/>
                  </a:cubicBezTo>
                  <a:cubicBezTo>
                    <a:pt x="1" y="62"/>
                    <a:pt x="0" y="48"/>
                    <a:pt x="1" y="34"/>
                  </a:cubicBezTo>
                  <a:cubicBezTo>
                    <a:pt x="2" y="28"/>
                    <a:pt x="2" y="21"/>
                    <a:pt x="2" y="14"/>
                  </a:cubicBezTo>
                  <a:cubicBezTo>
                    <a:pt x="2" y="11"/>
                    <a:pt x="2" y="8"/>
                    <a:pt x="3" y="5"/>
                  </a:cubicBezTo>
                  <a:cubicBezTo>
                    <a:pt x="4" y="3"/>
                    <a:pt x="4" y="1"/>
                    <a:pt x="6" y="0"/>
                  </a:cubicBezTo>
                  <a:cubicBezTo>
                    <a:pt x="15" y="4"/>
                    <a:pt x="20" y="10"/>
                    <a:pt x="24" y="19"/>
                  </a:cubicBezTo>
                  <a:cubicBezTo>
                    <a:pt x="30" y="33"/>
                    <a:pt x="37" y="47"/>
                    <a:pt x="42" y="62"/>
                  </a:cubicBezTo>
                  <a:cubicBezTo>
                    <a:pt x="43" y="65"/>
                    <a:pt x="44" y="68"/>
                    <a:pt x="40" y="69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18"/>
            <p:cNvSpPr>
              <a:spLocks/>
            </p:cNvSpPr>
            <p:nvPr/>
          </p:nvSpPr>
          <p:spPr bwMode="auto">
            <a:xfrm>
              <a:off x="6484938" y="3482975"/>
              <a:ext cx="279400" cy="544513"/>
            </a:xfrm>
            <a:custGeom>
              <a:avLst/>
              <a:gdLst>
                <a:gd name="T0" fmla="*/ 10 w 36"/>
                <a:gd name="T1" fmla="*/ 0 h 70"/>
                <a:gd name="T2" fmla="*/ 33 w 36"/>
                <a:gd name="T3" fmla="*/ 0 h 70"/>
                <a:gd name="T4" fmla="*/ 35 w 36"/>
                <a:gd name="T5" fmla="*/ 4 h 70"/>
                <a:gd name="T6" fmla="*/ 35 w 36"/>
                <a:gd name="T7" fmla="*/ 49 h 70"/>
                <a:gd name="T8" fmla="*/ 21 w 36"/>
                <a:gd name="T9" fmla="*/ 67 h 70"/>
                <a:gd name="T10" fmla="*/ 12 w 36"/>
                <a:gd name="T11" fmla="*/ 60 h 70"/>
                <a:gd name="T12" fmla="*/ 13 w 36"/>
                <a:gd name="T13" fmla="*/ 48 h 70"/>
                <a:gd name="T14" fmla="*/ 10 w 36"/>
                <a:gd name="T15" fmla="*/ 39 h 70"/>
                <a:gd name="T16" fmla="*/ 9 w 36"/>
                <a:gd name="T17" fmla="*/ 44 h 70"/>
                <a:gd name="T18" fmla="*/ 6 w 36"/>
                <a:gd name="T19" fmla="*/ 48 h 70"/>
                <a:gd name="T20" fmla="*/ 1 w 36"/>
                <a:gd name="T21" fmla="*/ 44 h 70"/>
                <a:gd name="T22" fmla="*/ 2 w 36"/>
                <a:gd name="T23" fmla="*/ 33 h 70"/>
                <a:gd name="T24" fmla="*/ 9 w 36"/>
                <a:gd name="T25" fmla="*/ 2 h 70"/>
                <a:gd name="T26" fmla="*/ 10 w 36"/>
                <a:gd name="T2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70">
                  <a:moveTo>
                    <a:pt x="10" y="0"/>
                  </a:moveTo>
                  <a:cubicBezTo>
                    <a:pt x="17" y="0"/>
                    <a:pt x="25" y="0"/>
                    <a:pt x="33" y="0"/>
                  </a:cubicBezTo>
                  <a:cubicBezTo>
                    <a:pt x="35" y="0"/>
                    <a:pt x="35" y="2"/>
                    <a:pt x="35" y="4"/>
                  </a:cubicBezTo>
                  <a:cubicBezTo>
                    <a:pt x="35" y="19"/>
                    <a:pt x="36" y="34"/>
                    <a:pt x="35" y="49"/>
                  </a:cubicBezTo>
                  <a:cubicBezTo>
                    <a:pt x="35" y="60"/>
                    <a:pt x="32" y="64"/>
                    <a:pt x="21" y="67"/>
                  </a:cubicBezTo>
                  <a:cubicBezTo>
                    <a:pt x="15" y="70"/>
                    <a:pt x="12" y="67"/>
                    <a:pt x="12" y="60"/>
                  </a:cubicBezTo>
                  <a:cubicBezTo>
                    <a:pt x="12" y="56"/>
                    <a:pt x="13" y="52"/>
                    <a:pt x="13" y="48"/>
                  </a:cubicBezTo>
                  <a:cubicBezTo>
                    <a:pt x="13" y="45"/>
                    <a:pt x="13" y="42"/>
                    <a:pt x="10" y="39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6"/>
                    <a:pt x="8" y="48"/>
                    <a:pt x="6" y="48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0"/>
                    <a:pt x="1" y="36"/>
                    <a:pt x="2" y="33"/>
                  </a:cubicBezTo>
                  <a:cubicBezTo>
                    <a:pt x="7" y="23"/>
                    <a:pt x="10" y="13"/>
                    <a:pt x="9" y="2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EC6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19"/>
            <p:cNvSpPr>
              <a:spLocks/>
            </p:cNvSpPr>
            <p:nvPr/>
          </p:nvSpPr>
          <p:spPr bwMode="auto">
            <a:xfrm>
              <a:off x="5149850" y="2778125"/>
              <a:ext cx="279400" cy="682625"/>
            </a:xfrm>
            <a:custGeom>
              <a:avLst/>
              <a:gdLst>
                <a:gd name="T0" fmla="*/ 36 w 36"/>
                <a:gd name="T1" fmla="*/ 8 h 88"/>
                <a:gd name="T2" fmla="*/ 21 w 36"/>
                <a:gd name="T3" fmla="*/ 78 h 88"/>
                <a:gd name="T4" fmla="*/ 20 w 36"/>
                <a:gd name="T5" fmla="*/ 85 h 88"/>
                <a:gd name="T6" fmla="*/ 3 w 36"/>
                <a:gd name="T7" fmla="*/ 86 h 88"/>
                <a:gd name="T8" fmla="*/ 1 w 36"/>
                <a:gd name="T9" fmla="*/ 78 h 88"/>
                <a:gd name="T10" fmla="*/ 8 w 36"/>
                <a:gd name="T11" fmla="*/ 23 h 88"/>
                <a:gd name="T12" fmla="*/ 12 w 36"/>
                <a:gd name="T13" fmla="*/ 2 h 88"/>
                <a:gd name="T14" fmla="*/ 23 w 36"/>
                <a:gd name="T15" fmla="*/ 3 h 88"/>
                <a:gd name="T16" fmla="*/ 36 w 36"/>
                <a:gd name="T17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88">
                  <a:moveTo>
                    <a:pt x="36" y="8"/>
                  </a:moveTo>
                  <a:cubicBezTo>
                    <a:pt x="30" y="31"/>
                    <a:pt x="25" y="54"/>
                    <a:pt x="21" y="78"/>
                  </a:cubicBezTo>
                  <a:cubicBezTo>
                    <a:pt x="20" y="80"/>
                    <a:pt x="20" y="83"/>
                    <a:pt x="20" y="85"/>
                  </a:cubicBezTo>
                  <a:cubicBezTo>
                    <a:pt x="14" y="88"/>
                    <a:pt x="8" y="87"/>
                    <a:pt x="3" y="86"/>
                  </a:cubicBezTo>
                  <a:cubicBezTo>
                    <a:pt x="0" y="83"/>
                    <a:pt x="1" y="81"/>
                    <a:pt x="1" y="78"/>
                  </a:cubicBezTo>
                  <a:cubicBezTo>
                    <a:pt x="0" y="59"/>
                    <a:pt x="4" y="41"/>
                    <a:pt x="8" y="23"/>
                  </a:cubicBezTo>
                  <a:cubicBezTo>
                    <a:pt x="9" y="16"/>
                    <a:pt x="10" y="9"/>
                    <a:pt x="12" y="2"/>
                  </a:cubicBezTo>
                  <a:cubicBezTo>
                    <a:pt x="16" y="0"/>
                    <a:pt x="20" y="2"/>
                    <a:pt x="23" y="3"/>
                  </a:cubicBezTo>
                  <a:cubicBezTo>
                    <a:pt x="28" y="4"/>
                    <a:pt x="33" y="3"/>
                    <a:pt x="36" y="8"/>
                  </a:cubicBezTo>
                  <a:close/>
                </a:path>
              </a:pathLst>
            </a:custGeom>
            <a:solidFill>
              <a:srgbClr val="F5A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20"/>
            <p:cNvSpPr>
              <a:spLocks/>
            </p:cNvSpPr>
            <p:nvPr/>
          </p:nvSpPr>
          <p:spPr bwMode="auto">
            <a:xfrm>
              <a:off x="5453063" y="2265363"/>
              <a:ext cx="153988" cy="854075"/>
            </a:xfrm>
            <a:custGeom>
              <a:avLst/>
              <a:gdLst>
                <a:gd name="T0" fmla="*/ 3 w 20"/>
                <a:gd name="T1" fmla="*/ 0 h 110"/>
                <a:gd name="T2" fmla="*/ 4 w 20"/>
                <a:gd name="T3" fmla="*/ 0 h 110"/>
                <a:gd name="T4" fmla="*/ 13 w 20"/>
                <a:gd name="T5" fmla="*/ 2 h 110"/>
                <a:gd name="T6" fmla="*/ 17 w 20"/>
                <a:gd name="T7" fmla="*/ 4 h 110"/>
                <a:gd name="T8" fmla="*/ 18 w 20"/>
                <a:gd name="T9" fmla="*/ 9 h 110"/>
                <a:gd name="T10" fmla="*/ 19 w 20"/>
                <a:gd name="T11" fmla="*/ 101 h 110"/>
                <a:gd name="T12" fmla="*/ 18 w 20"/>
                <a:gd name="T13" fmla="*/ 107 h 110"/>
                <a:gd name="T14" fmla="*/ 0 w 20"/>
                <a:gd name="T15" fmla="*/ 109 h 110"/>
                <a:gd name="T16" fmla="*/ 0 w 20"/>
                <a:gd name="T17" fmla="*/ 94 h 110"/>
                <a:gd name="T18" fmla="*/ 0 w 20"/>
                <a:gd name="T19" fmla="*/ 91 h 110"/>
                <a:gd name="T20" fmla="*/ 2 w 20"/>
                <a:gd name="T21" fmla="*/ 8 h 110"/>
                <a:gd name="T22" fmla="*/ 3 w 20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0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7" y="2"/>
                    <a:pt x="9" y="4"/>
                    <a:pt x="13" y="2"/>
                  </a:cubicBezTo>
                  <a:cubicBezTo>
                    <a:pt x="14" y="1"/>
                    <a:pt x="16" y="2"/>
                    <a:pt x="17" y="4"/>
                  </a:cubicBezTo>
                  <a:cubicBezTo>
                    <a:pt x="18" y="5"/>
                    <a:pt x="18" y="7"/>
                    <a:pt x="18" y="9"/>
                  </a:cubicBezTo>
                  <a:cubicBezTo>
                    <a:pt x="18" y="40"/>
                    <a:pt x="20" y="70"/>
                    <a:pt x="19" y="101"/>
                  </a:cubicBezTo>
                  <a:cubicBezTo>
                    <a:pt x="19" y="103"/>
                    <a:pt x="19" y="105"/>
                    <a:pt x="18" y="107"/>
                  </a:cubicBezTo>
                  <a:cubicBezTo>
                    <a:pt x="12" y="110"/>
                    <a:pt x="6" y="110"/>
                    <a:pt x="0" y="109"/>
                  </a:cubicBezTo>
                  <a:cubicBezTo>
                    <a:pt x="0" y="104"/>
                    <a:pt x="0" y="99"/>
                    <a:pt x="0" y="94"/>
                  </a:cubicBezTo>
                  <a:cubicBezTo>
                    <a:pt x="0" y="93"/>
                    <a:pt x="0" y="92"/>
                    <a:pt x="0" y="91"/>
                  </a:cubicBezTo>
                  <a:cubicBezTo>
                    <a:pt x="0" y="64"/>
                    <a:pt x="2" y="36"/>
                    <a:pt x="2" y="8"/>
                  </a:cubicBezTo>
                  <a:cubicBezTo>
                    <a:pt x="2" y="5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21"/>
            <p:cNvSpPr>
              <a:spLocks/>
            </p:cNvSpPr>
            <p:nvPr/>
          </p:nvSpPr>
          <p:spPr bwMode="auto">
            <a:xfrm>
              <a:off x="5437188" y="2179638"/>
              <a:ext cx="969963" cy="1428750"/>
            </a:xfrm>
            <a:custGeom>
              <a:avLst/>
              <a:gdLst>
                <a:gd name="T0" fmla="*/ 2 w 125"/>
                <a:gd name="T1" fmla="*/ 120 h 184"/>
                <a:gd name="T2" fmla="*/ 19 w 125"/>
                <a:gd name="T3" fmla="*/ 118 h 184"/>
                <a:gd name="T4" fmla="*/ 28 w 125"/>
                <a:gd name="T5" fmla="*/ 125 h 184"/>
                <a:gd name="T6" fmla="*/ 35 w 125"/>
                <a:gd name="T7" fmla="*/ 129 h 184"/>
                <a:gd name="T8" fmla="*/ 47 w 125"/>
                <a:gd name="T9" fmla="*/ 128 h 184"/>
                <a:gd name="T10" fmla="*/ 50 w 125"/>
                <a:gd name="T11" fmla="*/ 116 h 184"/>
                <a:gd name="T12" fmla="*/ 60 w 125"/>
                <a:gd name="T13" fmla="*/ 81 h 184"/>
                <a:gd name="T14" fmla="*/ 63 w 125"/>
                <a:gd name="T15" fmla="*/ 71 h 184"/>
                <a:gd name="T16" fmla="*/ 81 w 125"/>
                <a:gd name="T17" fmla="*/ 20 h 184"/>
                <a:gd name="T18" fmla="*/ 91 w 125"/>
                <a:gd name="T19" fmla="*/ 0 h 184"/>
                <a:gd name="T20" fmla="*/ 94 w 125"/>
                <a:gd name="T21" fmla="*/ 2 h 184"/>
                <a:gd name="T22" fmla="*/ 93 w 125"/>
                <a:gd name="T23" fmla="*/ 8 h 184"/>
                <a:gd name="T24" fmla="*/ 60 w 125"/>
                <a:gd name="T25" fmla="*/ 103 h 184"/>
                <a:gd name="T26" fmla="*/ 55 w 125"/>
                <a:gd name="T27" fmla="*/ 121 h 184"/>
                <a:gd name="T28" fmla="*/ 61 w 125"/>
                <a:gd name="T29" fmla="*/ 129 h 184"/>
                <a:gd name="T30" fmla="*/ 94 w 125"/>
                <a:gd name="T31" fmla="*/ 129 h 184"/>
                <a:gd name="T32" fmla="*/ 96 w 125"/>
                <a:gd name="T33" fmla="*/ 127 h 184"/>
                <a:gd name="T34" fmla="*/ 109 w 125"/>
                <a:gd name="T35" fmla="*/ 117 h 184"/>
                <a:gd name="T36" fmla="*/ 123 w 125"/>
                <a:gd name="T37" fmla="*/ 120 h 184"/>
                <a:gd name="T38" fmla="*/ 124 w 125"/>
                <a:gd name="T39" fmla="*/ 122 h 184"/>
                <a:gd name="T40" fmla="*/ 112 w 125"/>
                <a:gd name="T41" fmla="*/ 123 h 184"/>
                <a:gd name="T42" fmla="*/ 103 w 125"/>
                <a:gd name="T43" fmla="*/ 130 h 184"/>
                <a:gd name="T44" fmla="*/ 103 w 125"/>
                <a:gd name="T45" fmla="*/ 140 h 184"/>
                <a:gd name="T46" fmla="*/ 114 w 125"/>
                <a:gd name="T47" fmla="*/ 148 h 184"/>
                <a:gd name="T48" fmla="*/ 124 w 125"/>
                <a:gd name="T49" fmla="*/ 148 h 184"/>
                <a:gd name="T50" fmla="*/ 124 w 125"/>
                <a:gd name="T51" fmla="*/ 151 h 184"/>
                <a:gd name="T52" fmla="*/ 110 w 125"/>
                <a:gd name="T53" fmla="*/ 153 h 184"/>
                <a:gd name="T54" fmla="*/ 98 w 125"/>
                <a:gd name="T55" fmla="*/ 145 h 184"/>
                <a:gd name="T56" fmla="*/ 94 w 125"/>
                <a:gd name="T57" fmla="*/ 140 h 184"/>
                <a:gd name="T58" fmla="*/ 62 w 125"/>
                <a:gd name="T59" fmla="*/ 139 h 184"/>
                <a:gd name="T60" fmla="*/ 56 w 125"/>
                <a:gd name="T61" fmla="*/ 146 h 184"/>
                <a:gd name="T62" fmla="*/ 67 w 125"/>
                <a:gd name="T63" fmla="*/ 172 h 184"/>
                <a:gd name="T64" fmla="*/ 71 w 125"/>
                <a:gd name="T65" fmla="*/ 183 h 184"/>
                <a:gd name="T66" fmla="*/ 66 w 125"/>
                <a:gd name="T67" fmla="*/ 181 h 184"/>
                <a:gd name="T68" fmla="*/ 61 w 125"/>
                <a:gd name="T69" fmla="*/ 176 h 184"/>
                <a:gd name="T70" fmla="*/ 51 w 125"/>
                <a:gd name="T71" fmla="*/ 146 h 184"/>
                <a:gd name="T72" fmla="*/ 43 w 125"/>
                <a:gd name="T73" fmla="*/ 140 h 184"/>
                <a:gd name="T74" fmla="*/ 33 w 125"/>
                <a:gd name="T75" fmla="*/ 140 h 184"/>
                <a:gd name="T76" fmla="*/ 27 w 125"/>
                <a:gd name="T77" fmla="*/ 145 h 184"/>
                <a:gd name="T78" fmla="*/ 18 w 125"/>
                <a:gd name="T79" fmla="*/ 153 h 184"/>
                <a:gd name="T80" fmla="*/ 2 w 125"/>
                <a:gd name="T81" fmla="*/ 151 h 184"/>
                <a:gd name="T82" fmla="*/ 2 w 125"/>
                <a:gd name="T83" fmla="*/ 149 h 184"/>
                <a:gd name="T84" fmla="*/ 12 w 125"/>
                <a:gd name="T85" fmla="*/ 148 h 184"/>
                <a:gd name="T86" fmla="*/ 22 w 125"/>
                <a:gd name="T87" fmla="*/ 140 h 184"/>
                <a:gd name="T88" fmla="*/ 22 w 125"/>
                <a:gd name="T89" fmla="*/ 131 h 184"/>
                <a:gd name="T90" fmla="*/ 13 w 125"/>
                <a:gd name="T91" fmla="*/ 123 h 184"/>
                <a:gd name="T92" fmla="*/ 0 w 125"/>
                <a:gd name="T93" fmla="*/ 123 h 184"/>
                <a:gd name="T94" fmla="*/ 2 w 125"/>
                <a:gd name="T95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184">
                  <a:moveTo>
                    <a:pt x="2" y="120"/>
                  </a:moveTo>
                  <a:cubicBezTo>
                    <a:pt x="8" y="119"/>
                    <a:pt x="13" y="119"/>
                    <a:pt x="19" y="118"/>
                  </a:cubicBezTo>
                  <a:cubicBezTo>
                    <a:pt x="25" y="118"/>
                    <a:pt x="27" y="119"/>
                    <a:pt x="28" y="125"/>
                  </a:cubicBezTo>
                  <a:cubicBezTo>
                    <a:pt x="28" y="130"/>
                    <a:pt x="30" y="130"/>
                    <a:pt x="35" y="129"/>
                  </a:cubicBezTo>
                  <a:cubicBezTo>
                    <a:pt x="39" y="128"/>
                    <a:pt x="44" y="130"/>
                    <a:pt x="47" y="128"/>
                  </a:cubicBezTo>
                  <a:cubicBezTo>
                    <a:pt x="50" y="125"/>
                    <a:pt x="49" y="120"/>
                    <a:pt x="50" y="116"/>
                  </a:cubicBezTo>
                  <a:cubicBezTo>
                    <a:pt x="53" y="104"/>
                    <a:pt x="56" y="92"/>
                    <a:pt x="60" y="81"/>
                  </a:cubicBezTo>
                  <a:cubicBezTo>
                    <a:pt x="61" y="78"/>
                    <a:pt x="62" y="75"/>
                    <a:pt x="63" y="71"/>
                  </a:cubicBezTo>
                  <a:cubicBezTo>
                    <a:pt x="68" y="54"/>
                    <a:pt x="74" y="37"/>
                    <a:pt x="81" y="20"/>
                  </a:cubicBezTo>
                  <a:cubicBezTo>
                    <a:pt x="84" y="13"/>
                    <a:pt x="86" y="6"/>
                    <a:pt x="91" y="0"/>
                  </a:cubicBezTo>
                  <a:cubicBezTo>
                    <a:pt x="92" y="0"/>
                    <a:pt x="93" y="0"/>
                    <a:pt x="94" y="2"/>
                  </a:cubicBezTo>
                  <a:cubicBezTo>
                    <a:pt x="94" y="4"/>
                    <a:pt x="94" y="6"/>
                    <a:pt x="93" y="8"/>
                  </a:cubicBezTo>
                  <a:cubicBezTo>
                    <a:pt x="80" y="39"/>
                    <a:pt x="69" y="70"/>
                    <a:pt x="60" y="103"/>
                  </a:cubicBezTo>
                  <a:cubicBezTo>
                    <a:pt x="58" y="109"/>
                    <a:pt x="57" y="115"/>
                    <a:pt x="55" y="121"/>
                  </a:cubicBezTo>
                  <a:cubicBezTo>
                    <a:pt x="54" y="128"/>
                    <a:pt x="55" y="129"/>
                    <a:pt x="61" y="129"/>
                  </a:cubicBezTo>
                  <a:cubicBezTo>
                    <a:pt x="72" y="129"/>
                    <a:pt x="83" y="128"/>
                    <a:pt x="94" y="129"/>
                  </a:cubicBezTo>
                  <a:cubicBezTo>
                    <a:pt x="96" y="129"/>
                    <a:pt x="96" y="128"/>
                    <a:pt x="96" y="127"/>
                  </a:cubicBezTo>
                  <a:cubicBezTo>
                    <a:pt x="98" y="118"/>
                    <a:pt x="99" y="117"/>
                    <a:pt x="109" y="117"/>
                  </a:cubicBezTo>
                  <a:cubicBezTo>
                    <a:pt x="114" y="117"/>
                    <a:pt x="119" y="116"/>
                    <a:pt x="123" y="120"/>
                  </a:cubicBezTo>
                  <a:cubicBezTo>
                    <a:pt x="124" y="121"/>
                    <a:pt x="124" y="122"/>
                    <a:pt x="124" y="122"/>
                  </a:cubicBezTo>
                  <a:cubicBezTo>
                    <a:pt x="120" y="125"/>
                    <a:pt x="116" y="123"/>
                    <a:pt x="112" y="123"/>
                  </a:cubicBezTo>
                  <a:cubicBezTo>
                    <a:pt x="104" y="122"/>
                    <a:pt x="103" y="123"/>
                    <a:pt x="103" y="130"/>
                  </a:cubicBezTo>
                  <a:cubicBezTo>
                    <a:pt x="103" y="134"/>
                    <a:pt x="103" y="137"/>
                    <a:pt x="103" y="140"/>
                  </a:cubicBezTo>
                  <a:cubicBezTo>
                    <a:pt x="105" y="148"/>
                    <a:pt x="106" y="149"/>
                    <a:pt x="114" y="148"/>
                  </a:cubicBezTo>
                  <a:cubicBezTo>
                    <a:pt x="118" y="148"/>
                    <a:pt x="121" y="146"/>
                    <a:pt x="124" y="148"/>
                  </a:cubicBezTo>
                  <a:cubicBezTo>
                    <a:pt x="125" y="149"/>
                    <a:pt x="124" y="150"/>
                    <a:pt x="124" y="151"/>
                  </a:cubicBezTo>
                  <a:cubicBezTo>
                    <a:pt x="119" y="154"/>
                    <a:pt x="115" y="153"/>
                    <a:pt x="110" y="153"/>
                  </a:cubicBezTo>
                  <a:cubicBezTo>
                    <a:pt x="104" y="154"/>
                    <a:pt x="100" y="151"/>
                    <a:pt x="98" y="145"/>
                  </a:cubicBezTo>
                  <a:cubicBezTo>
                    <a:pt x="98" y="143"/>
                    <a:pt x="97" y="140"/>
                    <a:pt x="94" y="140"/>
                  </a:cubicBezTo>
                  <a:cubicBezTo>
                    <a:pt x="83" y="141"/>
                    <a:pt x="72" y="139"/>
                    <a:pt x="62" y="139"/>
                  </a:cubicBezTo>
                  <a:cubicBezTo>
                    <a:pt x="55" y="139"/>
                    <a:pt x="55" y="140"/>
                    <a:pt x="56" y="146"/>
                  </a:cubicBezTo>
                  <a:cubicBezTo>
                    <a:pt x="59" y="155"/>
                    <a:pt x="62" y="164"/>
                    <a:pt x="67" y="172"/>
                  </a:cubicBezTo>
                  <a:cubicBezTo>
                    <a:pt x="69" y="176"/>
                    <a:pt x="72" y="179"/>
                    <a:pt x="71" y="183"/>
                  </a:cubicBezTo>
                  <a:cubicBezTo>
                    <a:pt x="69" y="184"/>
                    <a:pt x="68" y="182"/>
                    <a:pt x="66" y="181"/>
                  </a:cubicBezTo>
                  <a:cubicBezTo>
                    <a:pt x="65" y="179"/>
                    <a:pt x="64" y="176"/>
                    <a:pt x="61" y="176"/>
                  </a:cubicBezTo>
                  <a:cubicBezTo>
                    <a:pt x="56" y="167"/>
                    <a:pt x="53" y="157"/>
                    <a:pt x="51" y="146"/>
                  </a:cubicBezTo>
                  <a:cubicBezTo>
                    <a:pt x="50" y="141"/>
                    <a:pt x="47" y="140"/>
                    <a:pt x="43" y="140"/>
                  </a:cubicBezTo>
                  <a:cubicBezTo>
                    <a:pt x="40" y="140"/>
                    <a:pt x="37" y="140"/>
                    <a:pt x="33" y="140"/>
                  </a:cubicBezTo>
                  <a:cubicBezTo>
                    <a:pt x="30" y="140"/>
                    <a:pt x="28" y="142"/>
                    <a:pt x="27" y="145"/>
                  </a:cubicBezTo>
                  <a:cubicBezTo>
                    <a:pt x="26" y="150"/>
                    <a:pt x="23" y="152"/>
                    <a:pt x="18" y="153"/>
                  </a:cubicBezTo>
                  <a:cubicBezTo>
                    <a:pt x="13" y="153"/>
                    <a:pt x="7" y="155"/>
                    <a:pt x="2" y="151"/>
                  </a:cubicBezTo>
                  <a:cubicBezTo>
                    <a:pt x="2" y="151"/>
                    <a:pt x="2" y="150"/>
                    <a:pt x="2" y="149"/>
                  </a:cubicBezTo>
                  <a:cubicBezTo>
                    <a:pt x="5" y="147"/>
                    <a:pt x="9" y="148"/>
                    <a:pt x="12" y="148"/>
                  </a:cubicBezTo>
                  <a:cubicBezTo>
                    <a:pt x="20" y="147"/>
                    <a:pt x="20" y="147"/>
                    <a:pt x="22" y="140"/>
                  </a:cubicBezTo>
                  <a:cubicBezTo>
                    <a:pt x="22" y="137"/>
                    <a:pt x="22" y="134"/>
                    <a:pt x="22" y="131"/>
                  </a:cubicBezTo>
                  <a:cubicBezTo>
                    <a:pt x="22" y="123"/>
                    <a:pt x="21" y="122"/>
                    <a:pt x="13" y="123"/>
                  </a:cubicBezTo>
                  <a:cubicBezTo>
                    <a:pt x="9" y="123"/>
                    <a:pt x="4" y="126"/>
                    <a:pt x="0" y="123"/>
                  </a:cubicBezTo>
                  <a:cubicBezTo>
                    <a:pt x="0" y="122"/>
                    <a:pt x="1" y="121"/>
                    <a:pt x="2" y="120"/>
                  </a:cubicBezTo>
                  <a:close/>
                </a:path>
              </a:pathLst>
            </a:custGeom>
            <a:solidFill>
              <a:srgbClr val="223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22"/>
            <p:cNvSpPr>
              <a:spLocks/>
            </p:cNvSpPr>
            <p:nvPr/>
          </p:nvSpPr>
          <p:spPr bwMode="auto">
            <a:xfrm>
              <a:off x="5095875" y="3421063"/>
              <a:ext cx="271463" cy="566738"/>
            </a:xfrm>
            <a:custGeom>
              <a:avLst/>
              <a:gdLst>
                <a:gd name="T0" fmla="*/ 9 w 35"/>
                <a:gd name="T1" fmla="*/ 2 h 73"/>
                <a:gd name="T2" fmla="*/ 27 w 35"/>
                <a:gd name="T3" fmla="*/ 2 h 73"/>
                <a:gd name="T4" fmla="*/ 27 w 35"/>
                <a:gd name="T5" fmla="*/ 3 h 73"/>
                <a:gd name="T6" fmla="*/ 34 w 35"/>
                <a:gd name="T7" fmla="*/ 37 h 73"/>
                <a:gd name="T8" fmla="*/ 35 w 35"/>
                <a:gd name="T9" fmla="*/ 44 h 73"/>
                <a:gd name="T10" fmla="*/ 31 w 35"/>
                <a:gd name="T11" fmla="*/ 50 h 73"/>
                <a:gd name="T12" fmla="*/ 27 w 35"/>
                <a:gd name="T13" fmla="*/ 45 h 73"/>
                <a:gd name="T14" fmla="*/ 26 w 35"/>
                <a:gd name="T15" fmla="*/ 41 h 73"/>
                <a:gd name="T16" fmla="*/ 23 w 35"/>
                <a:gd name="T17" fmla="*/ 53 h 73"/>
                <a:gd name="T18" fmla="*/ 23 w 35"/>
                <a:gd name="T19" fmla="*/ 55 h 73"/>
                <a:gd name="T20" fmla="*/ 7 w 35"/>
                <a:gd name="T21" fmla="*/ 66 h 73"/>
                <a:gd name="T22" fmla="*/ 6 w 35"/>
                <a:gd name="T23" fmla="*/ 58 h 73"/>
                <a:gd name="T24" fmla="*/ 5 w 35"/>
                <a:gd name="T25" fmla="*/ 35 h 73"/>
                <a:gd name="T26" fmla="*/ 6 w 35"/>
                <a:gd name="T27" fmla="*/ 7 h 73"/>
                <a:gd name="T28" fmla="*/ 4 w 35"/>
                <a:gd name="T29" fmla="*/ 14 h 73"/>
                <a:gd name="T30" fmla="*/ 3 w 35"/>
                <a:gd name="T31" fmla="*/ 29 h 73"/>
                <a:gd name="T32" fmla="*/ 1 w 35"/>
                <a:gd name="T33" fmla="*/ 31 h 73"/>
                <a:gd name="T34" fmla="*/ 1 w 35"/>
                <a:gd name="T35" fmla="*/ 29 h 73"/>
                <a:gd name="T36" fmla="*/ 1 w 35"/>
                <a:gd name="T37" fmla="*/ 2 h 73"/>
                <a:gd name="T38" fmla="*/ 9 w 35"/>
                <a:gd name="T39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73">
                  <a:moveTo>
                    <a:pt x="9" y="2"/>
                  </a:moveTo>
                  <a:cubicBezTo>
                    <a:pt x="15" y="2"/>
                    <a:pt x="21" y="2"/>
                    <a:pt x="27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6" y="15"/>
                    <a:pt x="30" y="26"/>
                    <a:pt x="34" y="37"/>
                  </a:cubicBezTo>
                  <a:cubicBezTo>
                    <a:pt x="35" y="39"/>
                    <a:pt x="35" y="42"/>
                    <a:pt x="35" y="44"/>
                  </a:cubicBezTo>
                  <a:cubicBezTo>
                    <a:pt x="35" y="47"/>
                    <a:pt x="34" y="50"/>
                    <a:pt x="31" y="50"/>
                  </a:cubicBezTo>
                  <a:cubicBezTo>
                    <a:pt x="28" y="50"/>
                    <a:pt x="27" y="47"/>
                    <a:pt x="27" y="45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3" y="45"/>
                    <a:pt x="23" y="49"/>
                    <a:pt x="23" y="53"/>
                  </a:cubicBezTo>
                  <a:cubicBezTo>
                    <a:pt x="23" y="54"/>
                    <a:pt x="23" y="55"/>
                    <a:pt x="23" y="55"/>
                  </a:cubicBezTo>
                  <a:cubicBezTo>
                    <a:pt x="25" y="72"/>
                    <a:pt x="23" y="73"/>
                    <a:pt x="7" y="66"/>
                  </a:cubicBezTo>
                  <a:cubicBezTo>
                    <a:pt x="8" y="63"/>
                    <a:pt x="7" y="61"/>
                    <a:pt x="6" y="58"/>
                  </a:cubicBezTo>
                  <a:cubicBezTo>
                    <a:pt x="3" y="50"/>
                    <a:pt x="4" y="43"/>
                    <a:pt x="5" y="35"/>
                  </a:cubicBezTo>
                  <a:cubicBezTo>
                    <a:pt x="7" y="26"/>
                    <a:pt x="7" y="16"/>
                    <a:pt x="6" y="7"/>
                  </a:cubicBezTo>
                  <a:cubicBezTo>
                    <a:pt x="4" y="10"/>
                    <a:pt x="4" y="10"/>
                    <a:pt x="4" y="14"/>
                  </a:cubicBezTo>
                  <a:cubicBezTo>
                    <a:pt x="4" y="19"/>
                    <a:pt x="5" y="24"/>
                    <a:pt x="3" y="29"/>
                  </a:cubicBezTo>
                  <a:cubicBezTo>
                    <a:pt x="3" y="30"/>
                    <a:pt x="3" y="32"/>
                    <a:pt x="1" y="31"/>
                  </a:cubicBezTo>
                  <a:cubicBezTo>
                    <a:pt x="0" y="31"/>
                    <a:pt x="1" y="30"/>
                    <a:pt x="1" y="29"/>
                  </a:cubicBezTo>
                  <a:cubicBezTo>
                    <a:pt x="1" y="20"/>
                    <a:pt x="1" y="11"/>
                    <a:pt x="1" y="2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EB6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23"/>
            <p:cNvSpPr>
              <a:spLocks/>
            </p:cNvSpPr>
            <p:nvPr/>
          </p:nvSpPr>
          <p:spPr bwMode="auto">
            <a:xfrm>
              <a:off x="5235575" y="2265363"/>
              <a:ext cx="239713" cy="728663"/>
            </a:xfrm>
            <a:custGeom>
              <a:avLst/>
              <a:gdLst>
                <a:gd name="T0" fmla="*/ 31 w 31"/>
                <a:gd name="T1" fmla="*/ 0 h 94"/>
                <a:gd name="T2" fmla="*/ 30 w 31"/>
                <a:gd name="T3" fmla="*/ 86 h 94"/>
                <a:gd name="T4" fmla="*/ 28 w 31"/>
                <a:gd name="T5" fmla="*/ 94 h 94"/>
                <a:gd name="T6" fmla="*/ 27 w 31"/>
                <a:gd name="T7" fmla="*/ 79 h 94"/>
                <a:gd name="T8" fmla="*/ 25 w 31"/>
                <a:gd name="T9" fmla="*/ 74 h 94"/>
                <a:gd name="T10" fmla="*/ 2 w 31"/>
                <a:gd name="T11" fmla="*/ 68 h 94"/>
                <a:gd name="T12" fmla="*/ 0 w 31"/>
                <a:gd name="T13" fmla="*/ 68 h 94"/>
                <a:gd name="T14" fmla="*/ 28 w 31"/>
                <a:gd name="T15" fmla="*/ 7 h 94"/>
                <a:gd name="T16" fmla="*/ 22 w 31"/>
                <a:gd name="T17" fmla="*/ 10 h 94"/>
                <a:gd name="T18" fmla="*/ 17 w 31"/>
                <a:gd name="T19" fmla="*/ 13 h 94"/>
                <a:gd name="T20" fmla="*/ 17 w 31"/>
                <a:gd name="T21" fmla="*/ 12 h 94"/>
                <a:gd name="T22" fmla="*/ 17 w 31"/>
                <a:gd name="T23" fmla="*/ 12 h 94"/>
                <a:gd name="T24" fmla="*/ 31 w 31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94">
                  <a:moveTo>
                    <a:pt x="31" y="0"/>
                  </a:moveTo>
                  <a:cubicBezTo>
                    <a:pt x="31" y="29"/>
                    <a:pt x="30" y="57"/>
                    <a:pt x="30" y="86"/>
                  </a:cubicBezTo>
                  <a:cubicBezTo>
                    <a:pt x="30" y="89"/>
                    <a:pt x="30" y="92"/>
                    <a:pt x="28" y="94"/>
                  </a:cubicBezTo>
                  <a:cubicBezTo>
                    <a:pt x="26" y="89"/>
                    <a:pt x="27" y="84"/>
                    <a:pt x="27" y="79"/>
                  </a:cubicBezTo>
                  <a:cubicBezTo>
                    <a:pt x="26" y="77"/>
                    <a:pt x="28" y="75"/>
                    <a:pt x="25" y="74"/>
                  </a:cubicBezTo>
                  <a:cubicBezTo>
                    <a:pt x="18" y="72"/>
                    <a:pt x="10" y="70"/>
                    <a:pt x="2" y="68"/>
                  </a:cubicBezTo>
                  <a:cubicBezTo>
                    <a:pt x="1" y="69"/>
                    <a:pt x="0" y="69"/>
                    <a:pt x="0" y="68"/>
                  </a:cubicBezTo>
                  <a:cubicBezTo>
                    <a:pt x="9" y="48"/>
                    <a:pt x="11" y="25"/>
                    <a:pt x="28" y="7"/>
                  </a:cubicBezTo>
                  <a:cubicBezTo>
                    <a:pt x="24" y="6"/>
                    <a:pt x="23" y="9"/>
                    <a:pt x="22" y="10"/>
                  </a:cubicBezTo>
                  <a:cubicBezTo>
                    <a:pt x="20" y="11"/>
                    <a:pt x="20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9" y="5"/>
                    <a:pt x="25" y="3"/>
                    <a:pt x="31" y="0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24"/>
            <p:cNvSpPr>
              <a:spLocks/>
            </p:cNvSpPr>
            <p:nvPr/>
          </p:nvSpPr>
          <p:spPr bwMode="auto">
            <a:xfrm>
              <a:off x="5397500" y="3646488"/>
              <a:ext cx="155575" cy="1800225"/>
            </a:xfrm>
            <a:custGeom>
              <a:avLst/>
              <a:gdLst>
                <a:gd name="T0" fmla="*/ 7 w 20"/>
                <a:gd name="T1" fmla="*/ 97 h 232"/>
                <a:gd name="T2" fmla="*/ 10 w 20"/>
                <a:gd name="T3" fmla="*/ 25 h 232"/>
                <a:gd name="T4" fmla="*/ 13 w 20"/>
                <a:gd name="T5" fmla="*/ 5 h 232"/>
                <a:gd name="T6" fmla="*/ 16 w 20"/>
                <a:gd name="T7" fmla="*/ 0 h 232"/>
                <a:gd name="T8" fmla="*/ 18 w 20"/>
                <a:gd name="T9" fmla="*/ 5 h 232"/>
                <a:gd name="T10" fmla="*/ 12 w 20"/>
                <a:gd name="T11" fmla="*/ 91 h 232"/>
                <a:gd name="T12" fmla="*/ 9 w 20"/>
                <a:gd name="T13" fmla="*/ 151 h 232"/>
                <a:gd name="T14" fmla="*/ 7 w 20"/>
                <a:gd name="T15" fmla="*/ 209 h 232"/>
                <a:gd name="T16" fmla="*/ 8 w 20"/>
                <a:gd name="T17" fmla="*/ 222 h 232"/>
                <a:gd name="T18" fmla="*/ 7 w 20"/>
                <a:gd name="T19" fmla="*/ 230 h 232"/>
                <a:gd name="T20" fmla="*/ 3 w 20"/>
                <a:gd name="T21" fmla="*/ 232 h 232"/>
                <a:gd name="T22" fmla="*/ 2 w 20"/>
                <a:gd name="T23" fmla="*/ 228 h 232"/>
                <a:gd name="T24" fmla="*/ 0 w 20"/>
                <a:gd name="T25" fmla="*/ 212 h 232"/>
                <a:gd name="T26" fmla="*/ 0 w 20"/>
                <a:gd name="T27" fmla="*/ 210 h 232"/>
                <a:gd name="T28" fmla="*/ 1 w 20"/>
                <a:gd name="T29" fmla="*/ 176 h 232"/>
                <a:gd name="T30" fmla="*/ 3 w 20"/>
                <a:gd name="T31" fmla="*/ 146 h 232"/>
                <a:gd name="T32" fmla="*/ 4 w 20"/>
                <a:gd name="T33" fmla="*/ 123 h 232"/>
                <a:gd name="T34" fmla="*/ 7 w 20"/>
                <a:gd name="T35" fmla="*/ 9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32">
                  <a:moveTo>
                    <a:pt x="7" y="97"/>
                  </a:moveTo>
                  <a:cubicBezTo>
                    <a:pt x="8" y="73"/>
                    <a:pt x="9" y="49"/>
                    <a:pt x="10" y="25"/>
                  </a:cubicBezTo>
                  <a:cubicBezTo>
                    <a:pt x="11" y="19"/>
                    <a:pt x="12" y="12"/>
                    <a:pt x="13" y="5"/>
                  </a:cubicBezTo>
                  <a:cubicBezTo>
                    <a:pt x="13" y="3"/>
                    <a:pt x="13" y="0"/>
                    <a:pt x="16" y="0"/>
                  </a:cubicBezTo>
                  <a:cubicBezTo>
                    <a:pt x="20" y="0"/>
                    <a:pt x="19" y="3"/>
                    <a:pt x="18" y="5"/>
                  </a:cubicBezTo>
                  <a:cubicBezTo>
                    <a:pt x="14" y="34"/>
                    <a:pt x="14" y="62"/>
                    <a:pt x="12" y="91"/>
                  </a:cubicBezTo>
                  <a:cubicBezTo>
                    <a:pt x="11" y="111"/>
                    <a:pt x="9" y="131"/>
                    <a:pt x="9" y="151"/>
                  </a:cubicBezTo>
                  <a:cubicBezTo>
                    <a:pt x="9" y="170"/>
                    <a:pt x="7" y="190"/>
                    <a:pt x="7" y="209"/>
                  </a:cubicBezTo>
                  <a:cubicBezTo>
                    <a:pt x="7" y="213"/>
                    <a:pt x="6" y="218"/>
                    <a:pt x="8" y="222"/>
                  </a:cubicBezTo>
                  <a:cubicBezTo>
                    <a:pt x="8" y="225"/>
                    <a:pt x="9" y="228"/>
                    <a:pt x="7" y="230"/>
                  </a:cubicBezTo>
                  <a:cubicBezTo>
                    <a:pt x="6" y="231"/>
                    <a:pt x="4" y="232"/>
                    <a:pt x="3" y="232"/>
                  </a:cubicBezTo>
                  <a:cubicBezTo>
                    <a:pt x="1" y="231"/>
                    <a:pt x="1" y="230"/>
                    <a:pt x="2" y="228"/>
                  </a:cubicBezTo>
                  <a:cubicBezTo>
                    <a:pt x="3" y="223"/>
                    <a:pt x="1" y="217"/>
                    <a:pt x="0" y="212"/>
                  </a:cubicBezTo>
                  <a:cubicBezTo>
                    <a:pt x="0" y="211"/>
                    <a:pt x="0" y="210"/>
                    <a:pt x="0" y="210"/>
                  </a:cubicBezTo>
                  <a:cubicBezTo>
                    <a:pt x="1" y="198"/>
                    <a:pt x="2" y="187"/>
                    <a:pt x="1" y="176"/>
                  </a:cubicBezTo>
                  <a:cubicBezTo>
                    <a:pt x="2" y="166"/>
                    <a:pt x="1" y="156"/>
                    <a:pt x="3" y="146"/>
                  </a:cubicBezTo>
                  <a:cubicBezTo>
                    <a:pt x="5" y="139"/>
                    <a:pt x="3" y="131"/>
                    <a:pt x="4" y="123"/>
                  </a:cubicBezTo>
                  <a:cubicBezTo>
                    <a:pt x="6" y="114"/>
                    <a:pt x="3" y="106"/>
                    <a:pt x="7" y="9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25"/>
            <p:cNvSpPr>
              <a:spLocks/>
            </p:cNvSpPr>
            <p:nvPr/>
          </p:nvSpPr>
          <p:spPr bwMode="auto">
            <a:xfrm>
              <a:off x="6259513" y="2311400"/>
              <a:ext cx="139700" cy="800100"/>
            </a:xfrm>
            <a:custGeom>
              <a:avLst/>
              <a:gdLst>
                <a:gd name="T0" fmla="*/ 17 w 18"/>
                <a:gd name="T1" fmla="*/ 103 h 103"/>
                <a:gd name="T2" fmla="*/ 2 w 18"/>
                <a:gd name="T3" fmla="*/ 101 h 103"/>
                <a:gd name="T4" fmla="*/ 0 w 18"/>
                <a:gd name="T5" fmla="*/ 94 h 103"/>
                <a:gd name="T6" fmla="*/ 1 w 18"/>
                <a:gd name="T7" fmla="*/ 28 h 103"/>
                <a:gd name="T8" fmla="*/ 2 w 18"/>
                <a:gd name="T9" fmla="*/ 3 h 103"/>
                <a:gd name="T10" fmla="*/ 7 w 18"/>
                <a:gd name="T11" fmla="*/ 1 h 103"/>
                <a:gd name="T12" fmla="*/ 15 w 18"/>
                <a:gd name="T13" fmla="*/ 3 h 103"/>
                <a:gd name="T14" fmla="*/ 14 w 18"/>
                <a:gd name="T15" fmla="*/ 67 h 103"/>
                <a:gd name="T16" fmla="*/ 17 w 18"/>
                <a:gd name="T17" fmla="*/ 82 h 103"/>
                <a:gd name="T18" fmla="*/ 17 w 18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03">
                  <a:moveTo>
                    <a:pt x="17" y="103"/>
                  </a:moveTo>
                  <a:cubicBezTo>
                    <a:pt x="12" y="102"/>
                    <a:pt x="7" y="102"/>
                    <a:pt x="2" y="101"/>
                  </a:cubicBezTo>
                  <a:cubicBezTo>
                    <a:pt x="0" y="99"/>
                    <a:pt x="0" y="96"/>
                    <a:pt x="0" y="94"/>
                  </a:cubicBezTo>
                  <a:cubicBezTo>
                    <a:pt x="0" y="72"/>
                    <a:pt x="0" y="50"/>
                    <a:pt x="1" y="28"/>
                  </a:cubicBezTo>
                  <a:cubicBezTo>
                    <a:pt x="1" y="19"/>
                    <a:pt x="1" y="11"/>
                    <a:pt x="2" y="3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2" y="2"/>
                    <a:pt x="15" y="3"/>
                  </a:cubicBezTo>
                  <a:cubicBezTo>
                    <a:pt x="14" y="25"/>
                    <a:pt x="12" y="46"/>
                    <a:pt x="14" y="67"/>
                  </a:cubicBezTo>
                  <a:cubicBezTo>
                    <a:pt x="14" y="72"/>
                    <a:pt x="15" y="77"/>
                    <a:pt x="17" y="82"/>
                  </a:cubicBezTo>
                  <a:cubicBezTo>
                    <a:pt x="18" y="89"/>
                    <a:pt x="18" y="96"/>
                    <a:pt x="17" y="103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26"/>
            <p:cNvSpPr>
              <a:spLocks/>
            </p:cNvSpPr>
            <p:nvPr/>
          </p:nvSpPr>
          <p:spPr bwMode="auto">
            <a:xfrm>
              <a:off x="6221413" y="5586413"/>
              <a:ext cx="379413" cy="303213"/>
            </a:xfrm>
            <a:custGeom>
              <a:avLst/>
              <a:gdLst>
                <a:gd name="T0" fmla="*/ 35 w 49"/>
                <a:gd name="T1" fmla="*/ 2 h 39"/>
                <a:gd name="T2" fmla="*/ 42 w 49"/>
                <a:gd name="T3" fmla="*/ 16 h 39"/>
                <a:gd name="T4" fmla="*/ 45 w 49"/>
                <a:gd name="T5" fmla="*/ 35 h 39"/>
                <a:gd name="T6" fmla="*/ 24 w 49"/>
                <a:gd name="T7" fmla="*/ 36 h 39"/>
                <a:gd name="T8" fmla="*/ 14 w 49"/>
                <a:gd name="T9" fmla="*/ 25 h 39"/>
                <a:gd name="T10" fmla="*/ 8 w 49"/>
                <a:gd name="T11" fmla="*/ 18 h 39"/>
                <a:gd name="T12" fmla="*/ 2 w 49"/>
                <a:gd name="T13" fmla="*/ 13 h 39"/>
                <a:gd name="T14" fmla="*/ 3 w 49"/>
                <a:gd name="T15" fmla="*/ 5 h 39"/>
                <a:gd name="T16" fmla="*/ 15 w 49"/>
                <a:gd name="T17" fmla="*/ 3 h 39"/>
                <a:gd name="T18" fmla="*/ 34 w 49"/>
                <a:gd name="T19" fmla="*/ 0 h 39"/>
                <a:gd name="T20" fmla="*/ 35 w 49"/>
                <a:gd name="T21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36" y="7"/>
                    <a:pt x="38" y="12"/>
                    <a:pt x="42" y="16"/>
                  </a:cubicBezTo>
                  <a:cubicBezTo>
                    <a:pt x="47" y="22"/>
                    <a:pt x="49" y="28"/>
                    <a:pt x="45" y="35"/>
                  </a:cubicBezTo>
                  <a:cubicBezTo>
                    <a:pt x="38" y="39"/>
                    <a:pt x="31" y="38"/>
                    <a:pt x="24" y="36"/>
                  </a:cubicBezTo>
                  <a:cubicBezTo>
                    <a:pt x="18" y="34"/>
                    <a:pt x="14" y="31"/>
                    <a:pt x="14" y="25"/>
                  </a:cubicBezTo>
                  <a:cubicBezTo>
                    <a:pt x="13" y="21"/>
                    <a:pt x="11" y="19"/>
                    <a:pt x="8" y="18"/>
                  </a:cubicBezTo>
                  <a:cubicBezTo>
                    <a:pt x="5" y="17"/>
                    <a:pt x="3" y="16"/>
                    <a:pt x="2" y="13"/>
                  </a:cubicBezTo>
                  <a:cubicBezTo>
                    <a:pt x="1" y="11"/>
                    <a:pt x="0" y="8"/>
                    <a:pt x="3" y="5"/>
                  </a:cubicBezTo>
                  <a:cubicBezTo>
                    <a:pt x="7" y="3"/>
                    <a:pt x="11" y="3"/>
                    <a:pt x="15" y="3"/>
                  </a:cubicBezTo>
                  <a:cubicBezTo>
                    <a:pt x="22" y="3"/>
                    <a:pt x="28" y="1"/>
                    <a:pt x="34" y="0"/>
                  </a:cubicBezTo>
                  <a:cubicBezTo>
                    <a:pt x="35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975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27"/>
            <p:cNvSpPr>
              <a:spLocks/>
            </p:cNvSpPr>
            <p:nvPr/>
          </p:nvSpPr>
          <p:spPr bwMode="auto">
            <a:xfrm>
              <a:off x="5692775" y="1768475"/>
              <a:ext cx="496888" cy="185738"/>
            </a:xfrm>
            <a:custGeom>
              <a:avLst/>
              <a:gdLst>
                <a:gd name="T0" fmla="*/ 46 w 64"/>
                <a:gd name="T1" fmla="*/ 22 h 24"/>
                <a:gd name="T2" fmla="*/ 36 w 64"/>
                <a:gd name="T3" fmla="*/ 16 h 24"/>
                <a:gd name="T4" fmla="*/ 28 w 64"/>
                <a:gd name="T5" fmla="*/ 16 h 24"/>
                <a:gd name="T6" fmla="*/ 18 w 64"/>
                <a:gd name="T7" fmla="*/ 22 h 24"/>
                <a:gd name="T8" fmla="*/ 10 w 64"/>
                <a:gd name="T9" fmla="*/ 21 h 24"/>
                <a:gd name="T10" fmla="*/ 6 w 64"/>
                <a:gd name="T11" fmla="*/ 19 h 24"/>
                <a:gd name="T12" fmla="*/ 3 w 64"/>
                <a:gd name="T13" fmla="*/ 18 h 24"/>
                <a:gd name="T14" fmla="*/ 4 w 64"/>
                <a:gd name="T15" fmla="*/ 5 h 24"/>
                <a:gd name="T16" fmla="*/ 21 w 64"/>
                <a:gd name="T17" fmla="*/ 1 h 24"/>
                <a:gd name="T18" fmla="*/ 55 w 64"/>
                <a:gd name="T19" fmla="*/ 2 h 24"/>
                <a:gd name="T20" fmla="*/ 60 w 64"/>
                <a:gd name="T21" fmla="*/ 4 h 24"/>
                <a:gd name="T22" fmla="*/ 61 w 64"/>
                <a:gd name="T23" fmla="*/ 18 h 24"/>
                <a:gd name="T24" fmla="*/ 58 w 64"/>
                <a:gd name="T25" fmla="*/ 19 h 24"/>
                <a:gd name="T26" fmla="*/ 54 w 64"/>
                <a:gd name="T27" fmla="*/ 21 h 24"/>
                <a:gd name="T28" fmla="*/ 46 w 64"/>
                <a:gd name="T2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4">
                  <a:moveTo>
                    <a:pt x="46" y="22"/>
                  </a:moveTo>
                  <a:cubicBezTo>
                    <a:pt x="41" y="22"/>
                    <a:pt x="38" y="20"/>
                    <a:pt x="36" y="16"/>
                  </a:cubicBezTo>
                  <a:cubicBezTo>
                    <a:pt x="34" y="13"/>
                    <a:pt x="31" y="11"/>
                    <a:pt x="28" y="16"/>
                  </a:cubicBezTo>
                  <a:cubicBezTo>
                    <a:pt x="26" y="19"/>
                    <a:pt x="23" y="23"/>
                    <a:pt x="18" y="22"/>
                  </a:cubicBezTo>
                  <a:cubicBezTo>
                    <a:pt x="15" y="22"/>
                    <a:pt x="12" y="22"/>
                    <a:pt x="10" y="21"/>
                  </a:cubicBezTo>
                  <a:cubicBezTo>
                    <a:pt x="8" y="20"/>
                    <a:pt x="7" y="20"/>
                    <a:pt x="6" y="19"/>
                  </a:cubicBezTo>
                  <a:cubicBezTo>
                    <a:pt x="4" y="19"/>
                    <a:pt x="4" y="19"/>
                    <a:pt x="3" y="18"/>
                  </a:cubicBezTo>
                  <a:cubicBezTo>
                    <a:pt x="0" y="13"/>
                    <a:pt x="2" y="9"/>
                    <a:pt x="4" y="5"/>
                  </a:cubicBezTo>
                  <a:cubicBezTo>
                    <a:pt x="9" y="1"/>
                    <a:pt x="15" y="1"/>
                    <a:pt x="21" y="1"/>
                  </a:cubicBezTo>
                  <a:cubicBezTo>
                    <a:pt x="32" y="1"/>
                    <a:pt x="44" y="0"/>
                    <a:pt x="55" y="2"/>
                  </a:cubicBezTo>
                  <a:cubicBezTo>
                    <a:pt x="57" y="3"/>
                    <a:pt x="59" y="3"/>
                    <a:pt x="60" y="4"/>
                  </a:cubicBezTo>
                  <a:cubicBezTo>
                    <a:pt x="62" y="9"/>
                    <a:pt x="64" y="13"/>
                    <a:pt x="61" y="18"/>
                  </a:cubicBezTo>
                  <a:cubicBezTo>
                    <a:pt x="61" y="19"/>
                    <a:pt x="59" y="19"/>
                    <a:pt x="58" y="19"/>
                  </a:cubicBezTo>
                  <a:cubicBezTo>
                    <a:pt x="57" y="20"/>
                    <a:pt x="55" y="20"/>
                    <a:pt x="54" y="21"/>
                  </a:cubicBezTo>
                  <a:cubicBezTo>
                    <a:pt x="51" y="21"/>
                    <a:pt x="49" y="24"/>
                    <a:pt x="46" y="22"/>
                  </a:cubicBezTo>
                  <a:close/>
                </a:path>
              </a:pathLst>
            </a:custGeom>
            <a:solidFill>
              <a:srgbClr val="A3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28"/>
            <p:cNvSpPr>
              <a:spLocks/>
            </p:cNvSpPr>
            <p:nvPr/>
          </p:nvSpPr>
          <p:spPr bwMode="auto">
            <a:xfrm>
              <a:off x="5445125" y="3351213"/>
              <a:ext cx="161925" cy="287338"/>
            </a:xfrm>
            <a:custGeom>
              <a:avLst/>
              <a:gdLst>
                <a:gd name="T0" fmla="*/ 1 w 21"/>
                <a:gd name="T1" fmla="*/ 0 h 37"/>
                <a:gd name="T2" fmla="*/ 18 w 21"/>
                <a:gd name="T3" fmla="*/ 1 h 37"/>
                <a:gd name="T4" fmla="*/ 18 w 21"/>
                <a:gd name="T5" fmla="*/ 37 h 37"/>
                <a:gd name="T6" fmla="*/ 6 w 21"/>
                <a:gd name="T7" fmla="*/ 34 h 37"/>
                <a:gd name="T8" fmla="*/ 2 w 21"/>
                <a:gd name="T9" fmla="*/ 27 h 37"/>
                <a:gd name="T10" fmla="*/ 1 w 21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7">
                  <a:moveTo>
                    <a:pt x="1" y="0"/>
                  </a:moveTo>
                  <a:cubicBezTo>
                    <a:pt x="7" y="0"/>
                    <a:pt x="12" y="1"/>
                    <a:pt x="18" y="1"/>
                  </a:cubicBezTo>
                  <a:cubicBezTo>
                    <a:pt x="21" y="6"/>
                    <a:pt x="21" y="31"/>
                    <a:pt x="18" y="37"/>
                  </a:cubicBezTo>
                  <a:cubicBezTo>
                    <a:pt x="14" y="36"/>
                    <a:pt x="10" y="35"/>
                    <a:pt x="6" y="34"/>
                  </a:cubicBezTo>
                  <a:cubicBezTo>
                    <a:pt x="3" y="33"/>
                    <a:pt x="2" y="30"/>
                    <a:pt x="2" y="27"/>
                  </a:cubicBezTo>
                  <a:cubicBezTo>
                    <a:pt x="1" y="1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29"/>
            <p:cNvSpPr>
              <a:spLocks/>
            </p:cNvSpPr>
            <p:nvPr/>
          </p:nvSpPr>
          <p:spPr bwMode="auto">
            <a:xfrm>
              <a:off x="5103813" y="2778125"/>
              <a:ext cx="146050" cy="658813"/>
            </a:xfrm>
            <a:custGeom>
              <a:avLst/>
              <a:gdLst>
                <a:gd name="T0" fmla="*/ 16 w 19"/>
                <a:gd name="T1" fmla="*/ 2 h 85"/>
                <a:gd name="T2" fmla="*/ 19 w 19"/>
                <a:gd name="T3" fmla="*/ 2 h 85"/>
                <a:gd name="T4" fmla="*/ 14 w 19"/>
                <a:gd name="T5" fmla="*/ 31 h 85"/>
                <a:gd name="T6" fmla="*/ 8 w 19"/>
                <a:gd name="T7" fmla="*/ 85 h 85"/>
                <a:gd name="T8" fmla="*/ 0 w 19"/>
                <a:gd name="T9" fmla="*/ 85 h 85"/>
                <a:gd name="T10" fmla="*/ 3 w 19"/>
                <a:gd name="T11" fmla="*/ 62 h 85"/>
                <a:gd name="T12" fmla="*/ 12 w 19"/>
                <a:gd name="T13" fmla="*/ 7 h 85"/>
                <a:gd name="T14" fmla="*/ 13 w 19"/>
                <a:gd name="T15" fmla="*/ 1 h 85"/>
                <a:gd name="T16" fmla="*/ 14 w 19"/>
                <a:gd name="T17" fmla="*/ 0 h 85"/>
                <a:gd name="T18" fmla="*/ 16 w 19"/>
                <a:gd name="T1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85">
                  <a:moveTo>
                    <a:pt x="16" y="2"/>
                  </a:moveTo>
                  <a:cubicBezTo>
                    <a:pt x="17" y="2"/>
                    <a:pt x="18" y="2"/>
                    <a:pt x="19" y="2"/>
                  </a:cubicBezTo>
                  <a:cubicBezTo>
                    <a:pt x="19" y="12"/>
                    <a:pt x="16" y="21"/>
                    <a:pt x="14" y="31"/>
                  </a:cubicBezTo>
                  <a:cubicBezTo>
                    <a:pt x="10" y="49"/>
                    <a:pt x="8" y="67"/>
                    <a:pt x="8" y="85"/>
                  </a:cubicBezTo>
                  <a:cubicBezTo>
                    <a:pt x="6" y="85"/>
                    <a:pt x="3" y="85"/>
                    <a:pt x="0" y="85"/>
                  </a:cubicBezTo>
                  <a:cubicBezTo>
                    <a:pt x="3" y="78"/>
                    <a:pt x="3" y="70"/>
                    <a:pt x="3" y="62"/>
                  </a:cubicBezTo>
                  <a:cubicBezTo>
                    <a:pt x="6" y="44"/>
                    <a:pt x="8" y="25"/>
                    <a:pt x="12" y="7"/>
                  </a:cubicBezTo>
                  <a:cubicBezTo>
                    <a:pt x="13" y="5"/>
                    <a:pt x="13" y="3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CD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30"/>
            <p:cNvSpPr>
              <a:spLocks/>
            </p:cNvSpPr>
            <p:nvPr/>
          </p:nvSpPr>
          <p:spPr bwMode="auto">
            <a:xfrm>
              <a:off x="6259513" y="3351213"/>
              <a:ext cx="139700" cy="271463"/>
            </a:xfrm>
            <a:custGeom>
              <a:avLst/>
              <a:gdLst>
                <a:gd name="T0" fmla="*/ 3 w 18"/>
                <a:gd name="T1" fmla="*/ 1 h 35"/>
                <a:gd name="T2" fmla="*/ 18 w 18"/>
                <a:gd name="T3" fmla="*/ 0 h 35"/>
                <a:gd name="T4" fmla="*/ 18 w 18"/>
                <a:gd name="T5" fmla="*/ 25 h 35"/>
                <a:gd name="T6" fmla="*/ 15 w 18"/>
                <a:gd name="T7" fmla="*/ 32 h 35"/>
                <a:gd name="T8" fmla="*/ 4 w 18"/>
                <a:gd name="T9" fmla="*/ 34 h 35"/>
                <a:gd name="T10" fmla="*/ 3 w 18"/>
                <a:gd name="T11" fmla="*/ 34 h 35"/>
                <a:gd name="T12" fmla="*/ 3 w 18"/>
                <a:gd name="T1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5">
                  <a:moveTo>
                    <a:pt x="3" y="1"/>
                  </a:moveTo>
                  <a:cubicBezTo>
                    <a:pt x="8" y="0"/>
                    <a:pt x="13" y="0"/>
                    <a:pt x="18" y="0"/>
                  </a:cubicBezTo>
                  <a:cubicBezTo>
                    <a:pt x="18" y="8"/>
                    <a:pt x="18" y="17"/>
                    <a:pt x="18" y="25"/>
                  </a:cubicBezTo>
                  <a:cubicBezTo>
                    <a:pt x="18" y="28"/>
                    <a:pt x="18" y="31"/>
                    <a:pt x="15" y="32"/>
                  </a:cubicBezTo>
                  <a:cubicBezTo>
                    <a:pt x="11" y="33"/>
                    <a:pt x="8" y="35"/>
                    <a:pt x="4" y="34"/>
                  </a:cubicBezTo>
                  <a:cubicBezTo>
                    <a:pt x="3" y="34"/>
                    <a:pt x="4" y="35"/>
                    <a:pt x="3" y="34"/>
                  </a:cubicBezTo>
                  <a:cubicBezTo>
                    <a:pt x="1" y="23"/>
                    <a:pt x="0" y="12"/>
                    <a:pt x="3" y="1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31"/>
            <p:cNvSpPr>
              <a:spLocks/>
            </p:cNvSpPr>
            <p:nvPr/>
          </p:nvSpPr>
          <p:spPr bwMode="auto">
            <a:xfrm>
              <a:off x="5195888" y="2289175"/>
              <a:ext cx="279400" cy="503238"/>
            </a:xfrm>
            <a:custGeom>
              <a:avLst/>
              <a:gdLst>
                <a:gd name="T0" fmla="*/ 4 w 36"/>
                <a:gd name="T1" fmla="*/ 65 h 65"/>
                <a:gd name="T2" fmla="*/ 2 w 36"/>
                <a:gd name="T3" fmla="*/ 64 h 65"/>
                <a:gd name="T4" fmla="*/ 1 w 36"/>
                <a:gd name="T5" fmla="*/ 56 h 65"/>
                <a:gd name="T6" fmla="*/ 16 w 36"/>
                <a:gd name="T7" fmla="*/ 22 h 65"/>
                <a:gd name="T8" fmla="*/ 18 w 36"/>
                <a:gd name="T9" fmla="*/ 17 h 65"/>
                <a:gd name="T10" fmla="*/ 22 w 36"/>
                <a:gd name="T11" fmla="*/ 9 h 65"/>
                <a:gd name="T12" fmla="*/ 28 w 36"/>
                <a:gd name="T13" fmla="*/ 3 h 65"/>
                <a:gd name="T14" fmla="*/ 34 w 36"/>
                <a:gd name="T15" fmla="*/ 3 h 65"/>
                <a:gd name="T16" fmla="*/ 32 w 36"/>
                <a:gd name="T17" fmla="*/ 8 h 65"/>
                <a:gd name="T18" fmla="*/ 20 w 36"/>
                <a:gd name="T19" fmla="*/ 26 h 65"/>
                <a:gd name="T20" fmla="*/ 9 w 36"/>
                <a:gd name="T21" fmla="*/ 59 h 65"/>
                <a:gd name="T22" fmla="*/ 4 w 36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65">
                  <a:moveTo>
                    <a:pt x="4" y="65"/>
                  </a:moveTo>
                  <a:cubicBezTo>
                    <a:pt x="4" y="65"/>
                    <a:pt x="3" y="65"/>
                    <a:pt x="2" y="64"/>
                  </a:cubicBezTo>
                  <a:cubicBezTo>
                    <a:pt x="0" y="62"/>
                    <a:pt x="0" y="59"/>
                    <a:pt x="1" y="56"/>
                  </a:cubicBezTo>
                  <a:cubicBezTo>
                    <a:pt x="6" y="44"/>
                    <a:pt x="11" y="33"/>
                    <a:pt x="16" y="22"/>
                  </a:cubicBezTo>
                  <a:cubicBezTo>
                    <a:pt x="17" y="20"/>
                    <a:pt x="18" y="19"/>
                    <a:pt x="18" y="17"/>
                  </a:cubicBezTo>
                  <a:cubicBezTo>
                    <a:pt x="19" y="14"/>
                    <a:pt x="20" y="11"/>
                    <a:pt x="22" y="9"/>
                  </a:cubicBezTo>
                  <a:cubicBezTo>
                    <a:pt x="26" y="9"/>
                    <a:pt x="25" y="5"/>
                    <a:pt x="28" y="3"/>
                  </a:cubicBezTo>
                  <a:cubicBezTo>
                    <a:pt x="30" y="2"/>
                    <a:pt x="32" y="0"/>
                    <a:pt x="34" y="3"/>
                  </a:cubicBezTo>
                  <a:cubicBezTo>
                    <a:pt x="36" y="6"/>
                    <a:pt x="34" y="7"/>
                    <a:pt x="32" y="8"/>
                  </a:cubicBezTo>
                  <a:cubicBezTo>
                    <a:pt x="25" y="12"/>
                    <a:pt x="23" y="19"/>
                    <a:pt x="20" y="26"/>
                  </a:cubicBezTo>
                  <a:cubicBezTo>
                    <a:pt x="16" y="37"/>
                    <a:pt x="12" y="48"/>
                    <a:pt x="9" y="59"/>
                  </a:cubicBezTo>
                  <a:cubicBezTo>
                    <a:pt x="8" y="61"/>
                    <a:pt x="7" y="63"/>
                    <a:pt x="4" y="6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32"/>
            <p:cNvSpPr>
              <a:spLocks/>
            </p:cNvSpPr>
            <p:nvPr/>
          </p:nvSpPr>
          <p:spPr bwMode="auto">
            <a:xfrm>
              <a:off x="5778500" y="2063750"/>
              <a:ext cx="317500" cy="255588"/>
            </a:xfrm>
            <a:custGeom>
              <a:avLst/>
              <a:gdLst>
                <a:gd name="T0" fmla="*/ 0 w 41"/>
                <a:gd name="T1" fmla="*/ 7 h 33"/>
                <a:gd name="T2" fmla="*/ 1 w 41"/>
                <a:gd name="T3" fmla="*/ 0 h 33"/>
                <a:gd name="T4" fmla="*/ 41 w 41"/>
                <a:gd name="T5" fmla="*/ 0 h 33"/>
                <a:gd name="T6" fmla="*/ 41 w 41"/>
                <a:gd name="T7" fmla="*/ 9 h 33"/>
                <a:gd name="T8" fmla="*/ 35 w 41"/>
                <a:gd name="T9" fmla="*/ 16 h 33"/>
                <a:gd name="T10" fmla="*/ 29 w 41"/>
                <a:gd name="T11" fmla="*/ 22 h 33"/>
                <a:gd name="T12" fmla="*/ 24 w 41"/>
                <a:gd name="T13" fmla="*/ 29 h 33"/>
                <a:gd name="T14" fmla="*/ 17 w 41"/>
                <a:gd name="T15" fmla="*/ 28 h 33"/>
                <a:gd name="T16" fmla="*/ 14 w 41"/>
                <a:gd name="T17" fmla="*/ 21 h 33"/>
                <a:gd name="T18" fmla="*/ 5 w 41"/>
                <a:gd name="T19" fmla="*/ 13 h 33"/>
                <a:gd name="T20" fmla="*/ 0 w 41"/>
                <a:gd name="T21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3">
                  <a:moveTo>
                    <a:pt x="0" y="7"/>
                  </a:moveTo>
                  <a:cubicBezTo>
                    <a:pt x="0" y="5"/>
                    <a:pt x="0" y="3"/>
                    <a:pt x="1" y="0"/>
                  </a:cubicBezTo>
                  <a:cubicBezTo>
                    <a:pt x="14" y="16"/>
                    <a:pt x="27" y="17"/>
                    <a:pt x="41" y="0"/>
                  </a:cubicBezTo>
                  <a:cubicBezTo>
                    <a:pt x="41" y="4"/>
                    <a:pt x="41" y="6"/>
                    <a:pt x="41" y="9"/>
                  </a:cubicBezTo>
                  <a:cubicBezTo>
                    <a:pt x="41" y="13"/>
                    <a:pt x="37" y="13"/>
                    <a:pt x="35" y="16"/>
                  </a:cubicBezTo>
                  <a:cubicBezTo>
                    <a:pt x="33" y="18"/>
                    <a:pt x="30" y="20"/>
                    <a:pt x="29" y="22"/>
                  </a:cubicBezTo>
                  <a:cubicBezTo>
                    <a:pt x="27" y="24"/>
                    <a:pt x="25" y="27"/>
                    <a:pt x="24" y="29"/>
                  </a:cubicBezTo>
                  <a:cubicBezTo>
                    <a:pt x="21" y="33"/>
                    <a:pt x="20" y="33"/>
                    <a:pt x="17" y="28"/>
                  </a:cubicBezTo>
                  <a:cubicBezTo>
                    <a:pt x="16" y="26"/>
                    <a:pt x="16" y="23"/>
                    <a:pt x="14" y="21"/>
                  </a:cubicBezTo>
                  <a:cubicBezTo>
                    <a:pt x="11" y="18"/>
                    <a:pt x="8" y="15"/>
                    <a:pt x="5" y="13"/>
                  </a:cubicBezTo>
                  <a:cubicBezTo>
                    <a:pt x="3" y="11"/>
                    <a:pt x="1" y="10"/>
                    <a:pt x="0" y="7"/>
                  </a:cubicBezTo>
                  <a:close/>
                </a:path>
              </a:pathLst>
            </a:custGeom>
            <a:solidFill>
              <a:srgbClr val="E29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33"/>
            <p:cNvSpPr>
              <a:spLocks/>
            </p:cNvSpPr>
            <p:nvPr/>
          </p:nvSpPr>
          <p:spPr bwMode="auto">
            <a:xfrm>
              <a:off x="5087938" y="3444875"/>
              <a:ext cx="100013" cy="488950"/>
            </a:xfrm>
            <a:custGeom>
              <a:avLst/>
              <a:gdLst>
                <a:gd name="T0" fmla="*/ 2 w 13"/>
                <a:gd name="T1" fmla="*/ 26 h 63"/>
                <a:gd name="T2" fmla="*/ 2 w 13"/>
                <a:gd name="T3" fmla="*/ 26 h 63"/>
                <a:gd name="T4" fmla="*/ 3 w 13"/>
                <a:gd name="T5" fmla="*/ 26 h 63"/>
                <a:gd name="T6" fmla="*/ 3 w 13"/>
                <a:gd name="T7" fmla="*/ 9 h 63"/>
                <a:gd name="T8" fmla="*/ 3 w 13"/>
                <a:gd name="T9" fmla="*/ 4 h 63"/>
                <a:gd name="T10" fmla="*/ 7 w 13"/>
                <a:gd name="T11" fmla="*/ 0 h 63"/>
                <a:gd name="T12" fmla="*/ 9 w 13"/>
                <a:gd name="T13" fmla="*/ 4 h 63"/>
                <a:gd name="T14" fmla="*/ 8 w 13"/>
                <a:gd name="T15" fmla="*/ 32 h 63"/>
                <a:gd name="T16" fmla="*/ 11 w 13"/>
                <a:gd name="T17" fmla="*/ 58 h 63"/>
                <a:gd name="T18" fmla="*/ 8 w 13"/>
                <a:gd name="T19" fmla="*/ 63 h 63"/>
                <a:gd name="T20" fmla="*/ 2 w 13"/>
                <a:gd name="T21" fmla="*/ 52 h 63"/>
                <a:gd name="T22" fmla="*/ 2 w 13"/>
                <a:gd name="T23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63">
                  <a:moveTo>
                    <a:pt x="2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1"/>
                    <a:pt x="3" y="15"/>
                    <a:pt x="3" y="9"/>
                  </a:cubicBezTo>
                  <a:cubicBezTo>
                    <a:pt x="3" y="7"/>
                    <a:pt x="3" y="6"/>
                    <a:pt x="3" y="4"/>
                  </a:cubicBezTo>
                  <a:cubicBezTo>
                    <a:pt x="3" y="2"/>
                    <a:pt x="4" y="0"/>
                    <a:pt x="7" y="0"/>
                  </a:cubicBezTo>
                  <a:cubicBezTo>
                    <a:pt x="9" y="1"/>
                    <a:pt x="9" y="3"/>
                    <a:pt x="9" y="4"/>
                  </a:cubicBezTo>
                  <a:cubicBezTo>
                    <a:pt x="9" y="14"/>
                    <a:pt x="9" y="23"/>
                    <a:pt x="8" y="32"/>
                  </a:cubicBezTo>
                  <a:cubicBezTo>
                    <a:pt x="6" y="41"/>
                    <a:pt x="5" y="50"/>
                    <a:pt x="11" y="58"/>
                  </a:cubicBezTo>
                  <a:cubicBezTo>
                    <a:pt x="13" y="61"/>
                    <a:pt x="10" y="62"/>
                    <a:pt x="8" y="63"/>
                  </a:cubicBezTo>
                  <a:cubicBezTo>
                    <a:pt x="3" y="61"/>
                    <a:pt x="3" y="56"/>
                    <a:pt x="2" y="52"/>
                  </a:cubicBezTo>
                  <a:cubicBezTo>
                    <a:pt x="1" y="43"/>
                    <a:pt x="0" y="35"/>
                    <a:pt x="2" y="26"/>
                  </a:cubicBezTo>
                  <a:close/>
                </a:path>
              </a:pathLst>
            </a:custGeom>
            <a:solidFill>
              <a:srgbClr val="F7B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34"/>
            <p:cNvSpPr>
              <a:spLocks/>
            </p:cNvSpPr>
            <p:nvPr/>
          </p:nvSpPr>
          <p:spPr bwMode="auto">
            <a:xfrm>
              <a:off x="5421313" y="3157538"/>
              <a:ext cx="201613" cy="139700"/>
            </a:xfrm>
            <a:custGeom>
              <a:avLst/>
              <a:gdLst>
                <a:gd name="T0" fmla="*/ 26 w 26"/>
                <a:gd name="T1" fmla="*/ 4 h 18"/>
                <a:gd name="T2" fmla="*/ 25 w 26"/>
                <a:gd name="T3" fmla="*/ 15 h 18"/>
                <a:gd name="T4" fmla="*/ 3 w 26"/>
                <a:gd name="T5" fmla="*/ 16 h 18"/>
                <a:gd name="T6" fmla="*/ 2 w 26"/>
                <a:gd name="T7" fmla="*/ 4 h 18"/>
                <a:gd name="T8" fmla="*/ 26 w 26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26" y="4"/>
                  </a:moveTo>
                  <a:cubicBezTo>
                    <a:pt x="26" y="8"/>
                    <a:pt x="26" y="11"/>
                    <a:pt x="25" y="15"/>
                  </a:cubicBezTo>
                  <a:cubicBezTo>
                    <a:pt x="18" y="17"/>
                    <a:pt x="10" y="18"/>
                    <a:pt x="3" y="16"/>
                  </a:cubicBezTo>
                  <a:cubicBezTo>
                    <a:pt x="0" y="12"/>
                    <a:pt x="1" y="8"/>
                    <a:pt x="2" y="4"/>
                  </a:cubicBezTo>
                  <a:cubicBezTo>
                    <a:pt x="10" y="2"/>
                    <a:pt x="18" y="0"/>
                    <a:pt x="26" y="4"/>
                  </a:cubicBezTo>
                  <a:close/>
                </a:path>
              </a:pathLst>
            </a:custGeom>
            <a:solidFill>
              <a:srgbClr val="ECC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35"/>
            <p:cNvSpPr>
              <a:spLocks/>
            </p:cNvSpPr>
            <p:nvPr/>
          </p:nvSpPr>
          <p:spPr bwMode="auto">
            <a:xfrm>
              <a:off x="6221413" y="3149600"/>
              <a:ext cx="193675" cy="147638"/>
            </a:xfrm>
            <a:custGeom>
              <a:avLst/>
              <a:gdLst>
                <a:gd name="T0" fmla="*/ 1 w 25"/>
                <a:gd name="T1" fmla="*/ 16 h 19"/>
                <a:gd name="T2" fmla="*/ 0 w 25"/>
                <a:gd name="T3" fmla="*/ 5 h 19"/>
                <a:gd name="T4" fmla="*/ 24 w 25"/>
                <a:gd name="T5" fmla="*/ 5 h 19"/>
                <a:gd name="T6" fmla="*/ 24 w 25"/>
                <a:gd name="T7" fmla="*/ 16 h 19"/>
                <a:gd name="T8" fmla="*/ 1 w 2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1" y="16"/>
                  </a:moveTo>
                  <a:cubicBezTo>
                    <a:pt x="0" y="13"/>
                    <a:pt x="0" y="9"/>
                    <a:pt x="0" y="5"/>
                  </a:cubicBezTo>
                  <a:cubicBezTo>
                    <a:pt x="8" y="3"/>
                    <a:pt x="16" y="0"/>
                    <a:pt x="24" y="5"/>
                  </a:cubicBezTo>
                  <a:cubicBezTo>
                    <a:pt x="25" y="9"/>
                    <a:pt x="25" y="12"/>
                    <a:pt x="24" y="16"/>
                  </a:cubicBezTo>
                  <a:cubicBezTo>
                    <a:pt x="16" y="19"/>
                    <a:pt x="8" y="19"/>
                    <a:pt x="1" y="16"/>
                  </a:cubicBezTo>
                  <a:close/>
                </a:path>
              </a:pathLst>
            </a:custGeom>
            <a:solidFill>
              <a:srgbClr val="EDC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36"/>
            <p:cNvSpPr>
              <a:spLocks/>
            </p:cNvSpPr>
            <p:nvPr/>
          </p:nvSpPr>
          <p:spPr bwMode="auto">
            <a:xfrm>
              <a:off x="5732463" y="2117725"/>
              <a:ext cx="169863" cy="217488"/>
            </a:xfrm>
            <a:custGeom>
              <a:avLst/>
              <a:gdLst>
                <a:gd name="T0" fmla="*/ 6 w 22"/>
                <a:gd name="T1" fmla="*/ 0 h 28"/>
                <a:gd name="T2" fmla="*/ 21 w 22"/>
                <a:gd name="T3" fmla="*/ 13 h 28"/>
                <a:gd name="T4" fmla="*/ 16 w 22"/>
                <a:gd name="T5" fmla="*/ 26 h 28"/>
                <a:gd name="T6" fmla="*/ 11 w 22"/>
                <a:gd name="T7" fmla="*/ 25 h 28"/>
                <a:gd name="T8" fmla="*/ 6 w 22"/>
                <a:gd name="T9" fmla="*/ 19 h 28"/>
                <a:gd name="T10" fmla="*/ 3 w 22"/>
                <a:gd name="T11" fmla="*/ 12 h 28"/>
                <a:gd name="T12" fmla="*/ 1 w 22"/>
                <a:gd name="T13" fmla="*/ 7 h 28"/>
                <a:gd name="T14" fmla="*/ 6 w 2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6" y="0"/>
                  </a:moveTo>
                  <a:cubicBezTo>
                    <a:pt x="11" y="5"/>
                    <a:pt x="17" y="8"/>
                    <a:pt x="21" y="13"/>
                  </a:cubicBezTo>
                  <a:cubicBezTo>
                    <a:pt x="22" y="18"/>
                    <a:pt x="19" y="22"/>
                    <a:pt x="16" y="26"/>
                  </a:cubicBezTo>
                  <a:cubicBezTo>
                    <a:pt x="15" y="28"/>
                    <a:pt x="13" y="28"/>
                    <a:pt x="11" y="25"/>
                  </a:cubicBezTo>
                  <a:cubicBezTo>
                    <a:pt x="9" y="23"/>
                    <a:pt x="8" y="21"/>
                    <a:pt x="6" y="19"/>
                  </a:cubicBezTo>
                  <a:cubicBezTo>
                    <a:pt x="4" y="17"/>
                    <a:pt x="4" y="14"/>
                    <a:pt x="3" y="12"/>
                  </a:cubicBezTo>
                  <a:cubicBezTo>
                    <a:pt x="2" y="10"/>
                    <a:pt x="0" y="9"/>
                    <a:pt x="1" y="7"/>
                  </a:cubicBezTo>
                  <a:cubicBezTo>
                    <a:pt x="3" y="5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347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37"/>
            <p:cNvSpPr>
              <a:spLocks/>
            </p:cNvSpPr>
            <p:nvPr/>
          </p:nvSpPr>
          <p:spPr bwMode="auto">
            <a:xfrm>
              <a:off x="5995988" y="2133600"/>
              <a:ext cx="147638" cy="209550"/>
            </a:xfrm>
            <a:custGeom>
              <a:avLst/>
              <a:gdLst>
                <a:gd name="T0" fmla="*/ 0 w 19"/>
                <a:gd name="T1" fmla="*/ 12 h 27"/>
                <a:gd name="T2" fmla="*/ 13 w 19"/>
                <a:gd name="T3" fmla="*/ 0 h 27"/>
                <a:gd name="T4" fmla="*/ 19 w 19"/>
                <a:gd name="T5" fmla="*/ 6 h 27"/>
                <a:gd name="T6" fmla="*/ 10 w 19"/>
                <a:gd name="T7" fmla="*/ 26 h 27"/>
                <a:gd name="T8" fmla="*/ 7 w 19"/>
                <a:gd name="T9" fmla="*/ 25 h 27"/>
                <a:gd name="T10" fmla="*/ 0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0" y="12"/>
                  </a:moveTo>
                  <a:cubicBezTo>
                    <a:pt x="4" y="7"/>
                    <a:pt x="9" y="4"/>
                    <a:pt x="13" y="0"/>
                  </a:cubicBezTo>
                  <a:cubicBezTo>
                    <a:pt x="15" y="2"/>
                    <a:pt x="17" y="4"/>
                    <a:pt x="19" y="6"/>
                  </a:cubicBezTo>
                  <a:cubicBezTo>
                    <a:pt x="16" y="13"/>
                    <a:pt x="13" y="20"/>
                    <a:pt x="10" y="26"/>
                  </a:cubicBezTo>
                  <a:cubicBezTo>
                    <a:pt x="9" y="27"/>
                    <a:pt x="8" y="26"/>
                    <a:pt x="7" y="25"/>
                  </a:cubicBezTo>
                  <a:cubicBezTo>
                    <a:pt x="5" y="21"/>
                    <a:pt x="1" y="17"/>
                    <a:pt x="0" y="12"/>
                  </a:cubicBezTo>
                  <a:close/>
                </a:path>
              </a:pathLst>
            </a:custGeom>
            <a:solidFill>
              <a:srgbClr val="347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38"/>
            <p:cNvSpPr>
              <a:spLocks/>
            </p:cNvSpPr>
            <p:nvPr/>
          </p:nvSpPr>
          <p:spPr bwMode="auto">
            <a:xfrm>
              <a:off x="5684838" y="1427163"/>
              <a:ext cx="155575" cy="233363"/>
            </a:xfrm>
            <a:custGeom>
              <a:avLst/>
              <a:gdLst>
                <a:gd name="T0" fmla="*/ 14 w 20"/>
                <a:gd name="T1" fmla="*/ 0 h 30"/>
                <a:gd name="T2" fmla="*/ 15 w 20"/>
                <a:gd name="T3" fmla="*/ 8 h 30"/>
                <a:gd name="T4" fmla="*/ 6 w 20"/>
                <a:gd name="T5" fmla="*/ 24 h 30"/>
                <a:gd name="T6" fmla="*/ 4 w 20"/>
                <a:gd name="T7" fmla="*/ 30 h 30"/>
                <a:gd name="T8" fmla="*/ 0 w 20"/>
                <a:gd name="T9" fmla="*/ 26 h 30"/>
                <a:gd name="T10" fmla="*/ 14 w 2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0">
                  <a:moveTo>
                    <a:pt x="14" y="0"/>
                  </a:moveTo>
                  <a:cubicBezTo>
                    <a:pt x="20" y="3"/>
                    <a:pt x="20" y="3"/>
                    <a:pt x="15" y="8"/>
                  </a:cubicBezTo>
                  <a:cubicBezTo>
                    <a:pt x="10" y="12"/>
                    <a:pt x="9" y="19"/>
                    <a:pt x="6" y="24"/>
                  </a:cubicBezTo>
                  <a:cubicBezTo>
                    <a:pt x="6" y="26"/>
                    <a:pt x="7" y="29"/>
                    <a:pt x="4" y="30"/>
                  </a:cubicBezTo>
                  <a:cubicBezTo>
                    <a:pt x="1" y="30"/>
                    <a:pt x="2" y="27"/>
                    <a:pt x="0" y="26"/>
                  </a:cubicBezTo>
                  <a:cubicBezTo>
                    <a:pt x="1" y="15"/>
                    <a:pt x="5" y="6"/>
                    <a:pt x="14" y="0"/>
                  </a:cubicBezTo>
                  <a:close/>
                </a:path>
              </a:pathLst>
            </a:custGeom>
            <a:solidFill>
              <a:srgbClr val="EED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39"/>
            <p:cNvSpPr>
              <a:spLocks/>
            </p:cNvSpPr>
            <p:nvPr/>
          </p:nvSpPr>
          <p:spPr bwMode="auto">
            <a:xfrm>
              <a:off x="5437188" y="3111500"/>
              <a:ext cx="185738" cy="85725"/>
            </a:xfrm>
            <a:custGeom>
              <a:avLst/>
              <a:gdLst>
                <a:gd name="T0" fmla="*/ 24 w 24"/>
                <a:gd name="T1" fmla="*/ 10 h 11"/>
                <a:gd name="T2" fmla="*/ 0 w 24"/>
                <a:gd name="T3" fmla="*/ 10 h 11"/>
                <a:gd name="T4" fmla="*/ 0 w 24"/>
                <a:gd name="T5" fmla="*/ 3 h 11"/>
                <a:gd name="T6" fmla="*/ 14 w 24"/>
                <a:gd name="T7" fmla="*/ 1 h 11"/>
                <a:gd name="T8" fmla="*/ 24 w 24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24" y="10"/>
                  </a:moveTo>
                  <a:cubicBezTo>
                    <a:pt x="16" y="9"/>
                    <a:pt x="8" y="11"/>
                    <a:pt x="0" y="10"/>
                  </a:cubicBezTo>
                  <a:cubicBezTo>
                    <a:pt x="0" y="8"/>
                    <a:pt x="0" y="5"/>
                    <a:pt x="0" y="3"/>
                  </a:cubicBezTo>
                  <a:cubicBezTo>
                    <a:pt x="4" y="2"/>
                    <a:pt x="9" y="2"/>
                    <a:pt x="14" y="1"/>
                  </a:cubicBezTo>
                  <a:cubicBezTo>
                    <a:pt x="23" y="0"/>
                    <a:pt x="24" y="1"/>
                    <a:pt x="24" y="10"/>
                  </a:cubicBezTo>
                  <a:close/>
                </a:path>
              </a:pathLst>
            </a:custGeom>
            <a:solidFill>
              <a:srgbClr val="EA7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40"/>
            <p:cNvSpPr>
              <a:spLocks/>
            </p:cNvSpPr>
            <p:nvPr/>
          </p:nvSpPr>
          <p:spPr bwMode="auto">
            <a:xfrm>
              <a:off x="6221413" y="3119438"/>
              <a:ext cx="185738" cy="77788"/>
            </a:xfrm>
            <a:custGeom>
              <a:avLst/>
              <a:gdLst>
                <a:gd name="T0" fmla="*/ 24 w 24"/>
                <a:gd name="T1" fmla="*/ 9 h 10"/>
                <a:gd name="T2" fmla="*/ 0 w 24"/>
                <a:gd name="T3" fmla="*/ 9 h 10"/>
                <a:gd name="T4" fmla="*/ 9 w 24"/>
                <a:gd name="T5" fmla="*/ 0 h 10"/>
                <a:gd name="T6" fmla="*/ 23 w 24"/>
                <a:gd name="T7" fmla="*/ 1 h 10"/>
                <a:gd name="T8" fmla="*/ 24 w 2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4" y="9"/>
                  </a:moveTo>
                  <a:cubicBezTo>
                    <a:pt x="16" y="7"/>
                    <a:pt x="8" y="10"/>
                    <a:pt x="0" y="9"/>
                  </a:cubicBezTo>
                  <a:cubicBezTo>
                    <a:pt x="0" y="1"/>
                    <a:pt x="0" y="0"/>
                    <a:pt x="9" y="0"/>
                  </a:cubicBezTo>
                  <a:cubicBezTo>
                    <a:pt x="14" y="0"/>
                    <a:pt x="19" y="1"/>
                    <a:pt x="23" y="1"/>
                  </a:cubicBezTo>
                  <a:cubicBezTo>
                    <a:pt x="23" y="4"/>
                    <a:pt x="23" y="7"/>
                    <a:pt x="24" y="9"/>
                  </a:cubicBezTo>
                  <a:close/>
                </a:path>
              </a:pathLst>
            </a:custGeom>
            <a:solidFill>
              <a:srgbClr val="EA6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41"/>
            <p:cNvSpPr>
              <a:spLocks/>
            </p:cNvSpPr>
            <p:nvPr/>
          </p:nvSpPr>
          <p:spPr bwMode="auto">
            <a:xfrm>
              <a:off x="6229350" y="3273425"/>
              <a:ext cx="177800" cy="77788"/>
            </a:xfrm>
            <a:custGeom>
              <a:avLst/>
              <a:gdLst>
                <a:gd name="T0" fmla="*/ 0 w 23"/>
                <a:gd name="T1" fmla="*/ 0 h 10"/>
                <a:gd name="T2" fmla="*/ 23 w 23"/>
                <a:gd name="T3" fmla="*/ 0 h 10"/>
                <a:gd name="T4" fmla="*/ 22 w 23"/>
                <a:gd name="T5" fmla="*/ 7 h 10"/>
                <a:gd name="T6" fmla="*/ 12 w 23"/>
                <a:gd name="T7" fmla="*/ 9 h 10"/>
                <a:gd name="T8" fmla="*/ 0 w 2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cubicBezTo>
                    <a:pt x="7" y="0"/>
                    <a:pt x="15" y="0"/>
                    <a:pt x="23" y="0"/>
                  </a:cubicBezTo>
                  <a:cubicBezTo>
                    <a:pt x="23" y="2"/>
                    <a:pt x="23" y="5"/>
                    <a:pt x="22" y="7"/>
                  </a:cubicBezTo>
                  <a:cubicBezTo>
                    <a:pt x="19" y="8"/>
                    <a:pt x="15" y="8"/>
                    <a:pt x="12" y="9"/>
                  </a:cubicBezTo>
                  <a:cubicBezTo>
                    <a:pt x="3" y="10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E96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42"/>
            <p:cNvSpPr>
              <a:spLocks/>
            </p:cNvSpPr>
            <p:nvPr/>
          </p:nvSpPr>
          <p:spPr bwMode="auto">
            <a:xfrm>
              <a:off x="5437188" y="3267075"/>
              <a:ext cx="177800" cy="76200"/>
            </a:xfrm>
            <a:custGeom>
              <a:avLst/>
              <a:gdLst>
                <a:gd name="T0" fmla="*/ 1 w 23"/>
                <a:gd name="T1" fmla="*/ 2 h 10"/>
                <a:gd name="T2" fmla="*/ 23 w 23"/>
                <a:gd name="T3" fmla="*/ 1 h 10"/>
                <a:gd name="T4" fmla="*/ 14 w 23"/>
                <a:gd name="T5" fmla="*/ 10 h 10"/>
                <a:gd name="T6" fmla="*/ 2 w 23"/>
                <a:gd name="T7" fmla="*/ 9 h 10"/>
                <a:gd name="T8" fmla="*/ 1 w 2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" y="2"/>
                  </a:moveTo>
                  <a:cubicBezTo>
                    <a:pt x="8" y="1"/>
                    <a:pt x="16" y="0"/>
                    <a:pt x="23" y="1"/>
                  </a:cubicBezTo>
                  <a:cubicBezTo>
                    <a:pt x="22" y="9"/>
                    <a:pt x="21" y="10"/>
                    <a:pt x="14" y="10"/>
                  </a:cubicBezTo>
                  <a:cubicBezTo>
                    <a:pt x="10" y="10"/>
                    <a:pt x="6" y="9"/>
                    <a:pt x="2" y="9"/>
                  </a:cubicBezTo>
                  <a:cubicBezTo>
                    <a:pt x="0" y="7"/>
                    <a:pt x="1" y="5"/>
                    <a:pt x="1" y="2"/>
                  </a:cubicBezTo>
                  <a:close/>
                </a:path>
              </a:pathLst>
            </a:custGeom>
            <a:solidFill>
              <a:srgbClr val="EA6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43"/>
            <p:cNvSpPr>
              <a:spLocks/>
            </p:cNvSpPr>
            <p:nvPr/>
          </p:nvSpPr>
          <p:spPr bwMode="auto">
            <a:xfrm>
              <a:off x="5607050" y="1752600"/>
              <a:ext cx="109538" cy="193675"/>
            </a:xfrm>
            <a:custGeom>
              <a:avLst/>
              <a:gdLst>
                <a:gd name="T0" fmla="*/ 8 w 14"/>
                <a:gd name="T1" fmla="*/ 0 h 25"/>
                <a:gd name="T2" fmla="*/ 8 w 14"/>
                <a:gd name="T3" fmla="*/ 0 h 25"/>
                <a:gd name="T4" fmla="*/ 11 w 14"/>
                <a:gd name="T5" fmla="*/ 10 h 25"/>
                <a:gd name="T6" fmla="*/ 12 w 14"/>
                <a:gd name="T7" fmla="*/ 25 h 25"/>
                <a:gd name="T8" fmla="*/ 1 w 14"/>
                <a:gd name="T9" fmla="*/ 14 h 25"/>
                <a:gd name="T10" fmla="*/ 8 w 1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3"/>
                    <a:pt x="11" y="7"/>
                    <a:pt x="11" y="10"/>
                  </a:cubicBezTo>
                  <a:cubicBezTo>
                    <a:pt x="12" y="15"/>
                    <a:pt x="14" y="20"/>
                    <a:pt x="12" y="25"/>
                  </a:cubicBezTo>
                  <a:cubicBezTo>
                    <a:pt x="6" y="24"/>
                    <a:pt x="2" y="21"/>
                    <a:pt x="1" y="14"/>
                  </a:cubicBezTo>
                  <a:cubicBezTo>
                    <a:pt x="0" y="8"/>
                    <a:pt x="2" y="3"/>
                    <a:pt x="8" y="0"/>
                  </a:cubicBezTo>
                  <a:close/>
                </a:path>
              </a:pathLst>
            </a:custGeom>
            <a:solidFill>
              <a:srgbClr val="E74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44"/>
            <p:cNvSpPr>
              <a:spLocks/>
            </p:cNvSpPr>
            <p:nvPr/>
          </p:nvSpPr>
          <p:spPr bwMode="auto">
            <a:xfrm>
              <a:off x="6165850" y="1752600"/>
              <a:ext cx="109538" cy="193675"/>
            </a:xfrm>
            <a:custGeom>
              <a:avLst/>
              <a:gdLst>
                <a:gd name="T0" fmla="*/ 6 w 14"/>
                <a:gd name="T1" fmla="*/ 0 h 25"/>
                <a:gd name="T2" fmla="*/ 13 w 14"/>
                <a:gd name="T3" fmla="*/ 14 h 25"/>
                <a:gd name="T4" fmla="*/ 2 w 14"/>
                <a:gd name="T5" fmla="*/ 25 h 25"/>
                <a:gd name="T6" fmla="*/ 3 w 14"/>
                <a:gd name="T7" fmla="*/ 8 h 25"/>
                <a:gd name="T8" fmla="*/ 6 w 14"/>
                <a:gd name="T9" fmla="*/ 1 h 25"/>
                <a:gd name="T10" fmla="*/ 6 w 1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12" y="3"/>
                    <a:pt x="14" y="8"/>
                    <a:pt x="13" y="14"/>
                  </a:cubicBezTo>
                  <a:cubicBezTo>
                    <a:pt x="12" y="21"/>
                    <a:pt x="8" y="24"/>
                    <a:pt x="2" y="25"/>
                  </a:cubicBezTo>
                  <a:cubicBezTo>
                    <a:pt x="0" y="19"/>
                    <a:pt x="3" y="14"/>
                    <a:pt x="3" y="8"/>
                  </a:cubicBezTo>
                  <a:cubicBezTo>
                    <a:pt x="3" y="5"/>
                    <a:pt x="3" y="2"/>
                    <a:pt x="6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8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45"/>
            <p:cNvSpPr>
              <a:spLocks/>
            </p:cNvSpPr>
            <p:nvPr/>
          </p:nvSpPr>
          <p:spPr bwMode="auto">
            <a:xfrm>
              <a:off x="6165850" y="2203450"/>
              <a:ext cx="133350" cy="115888"/>
            </a:xfrm>
            <a:custGeom>
              <a:avLst/>
              <a:gdLst>
                <a:gd name="T0" fmla="*/ 1 w 17"/>
                <a:gd name="T1" fmla="*/ 0 h 15"/>
                <a:gd name="T2" fmla="*/ 16 w 17"/>
                <a:gd name="T3" fmla="*/ 7 h 15"/>
                <a:gd name="T4" fmla="*/ 16 w 17"/>
                <a:gd name="T5" fmla="*/ 13 h 15"/>
                <a:gd name="T6" fmla="*/ 11 w 17"/>
                <a:gd name="T7" fmla="*/ 14 h 15"/>
                <a:gd name="T8" fmla="*/ 1 w 17"/>
                <a:gd name="T9" fmla="*/ 8 h 15"/>
                <a:gd name="T10" fmla="*/ 0 w 17"/>
                <a:gd name="T11" fmla="*/ 6 h 15"/>
                <a:gd name="T12" fmla="*/ 1 w 1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1" y="0"/>
                  </a:moveTo>
                  <a:cubicBezTo>
                    <a:pt x="7" y="1"/>
                    <a:pt x="11" y="4"/>
                    <a:pt x="16" y="7"/>
                  </a:cubicBezTo>
                  <a:cubicBezTo>
                    <a:pt x="17" y="9"/>
                    <a:pt x="17" y="11"/>
                    <a:pt x="16" y="13"/>
                  </a:cubicBezTo>
                  <a:cubicBezTo>
                    <a:pt x="15" y="15"/>
                    <a:pt x="13" y="15"/>
                    <a:pt x="11" y="14"/>
                  </a:cubicBezTo>
                  <a:cubicBezTo>
                    <a:pt x="8" y="12"/>
                    <a:pt x="4" y="10"/>
                    <a:pt x="1" y="8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CE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46"/>
            <p:cNvSpPr>
              <a:spLocks/>
            </p:cNvSpPr>
            <p:nvPr/>
          </p:nvSpPr>
          <p:spPr bwMode="auto">
            <a:xfrm>
              <a:off x="5708650" y="1908175"/>
              <a:ext cx="115888" cy="147638"/>
            </a:xfrm>
            <a:custGeom>
              <a:avLst/>
              <a:gdLst>
                <a:gd name="T0" fmla="*/ 2 w 15"/>
                <a:gd name="T1" fmla="*/ 0 h 19"/>
                <a:gd name="T2" fmla="*/ 4 w 15"/>
                <a:gd name="T3" fmla="*/ 1 h 19"/>
                <a:gd name="T4" fmla="*/ 8 w 15"/>
                <a:gd name="T5" fmla="*/ 5 h 19"/>
                <a:gd name="T6" fmla="*/ 13 w 15"/>
                <a:gd name="T7" fmla="*/ 19 h 19"/>
                <a:gd name="T8" fmla="*/ 2 w 15"/>
                <a:gd name="T9" fmla="*/ 6 h 19"/>
                <a:gd name="T10" fmla="*/ 2 w 1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2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5" y="3"/>
                    <a:pt x="6" y="5"/>
                    <a:pt x="8" y="5"/>
                  </a:cubicBezTo>
                  <a:cubicBezTo>
                    <a:pt x="15" y="8"/>
                    <a:pt x="13" y="13"/>
                    <a:pt x="13" y="19"/>
                  </a:cubicBezTo>
                  <a:cubicBezTo>
                    <a:pt x="7" y="16"/>
                    <a:pt x="6" y="10"/>
                    <a:pt x="2" y="6"/>
                  </a:cubicBezTo>
                  <a:cubicBezTo>
                    <a:pt x="0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3A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47"/>
            <p:cNvSpPr>
              <a:spLocks/>
            </p:cNvSpPr>
            <p:nvPr/>
          </p:nvSpPr>
          <p:spPr bwMode="auto">
            <a:xfrm>
              <a:off x="6143625" y="1752600"/>
              <a:ext cx="69850" cy="201613"/>
            </a:xfrm>
            <a:custGeom>
              <a:avLst/>
              <a:gdLst>
                <a:gd name="T0" fmla="*/ 9 w 9"/>
                <a:gd name="T1" fmla="*/ 1 h 26"/>
                <a:gd name="T2" fmla="*/ 5 w 9"/>
                <a:gd name="T3" fmla="*/ 25 h 26"/>
                <a:gd name="T4" fmla="*/ 2 w 9"/>
                <a:gd name="T5" fmla="*/ 26 h 26"/>
                <a:gd name="T6" fmla="*/ 2 w 9"/>
                <a:gd name="T7" fmla="*/ 20 h 26"/>
                <a:gd name="T8" fmla="*/ 2 w 9"/>
                <a:gd name="T9" fmla="*/ 7 h 26"/>
                <a:gd name="T10" fmla="*/ 6 w 9"/>
                <a:gd name="T11" fmla="*/ 0 h 26"/>
                <a:gd name="T12" fmla="*/ 9 w 9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6">
                  <a:moveTo>
                    <a:pt x="9" y="1"/>
                  </a:moveTo>
                  <a:cubicBezTo>
                    <a:pt x="7" y="9"/>
                    <a:pt x="7" y="17"/>
                    <a:pt x="5" y="25"/>
                  </a:cubicBezTo>
                  <a:cubicBezTo>
                    <a:pt x="4" y="26"/>
                    <a:pt x="3" y="26"/>
                    <a:pt x="2" y="26"/>
                  </a:cubicBezTo>
                  <a:cubicBezTo>
                    <a:pt x="0" y="24"/>
                    <a:pt x="1" y="22"/>
                    <a:pt x="2" y="20"/>
                  </a:cubicBezTo>
                  <a:cubicBezTo>
                    <a:pt x="4" y="16"/>
                    <a:pt x="2" y="12"/>
                    <a:pt x="2" y="7"/>
                  </a:cubicBezTo>
                  <a:cubicBezTo>
                    <a:pt x="3" y="5"/>
                    <a:pt x="4" y="2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2E4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48"/>
            <p:cNvSpPr>
              <a:spLocks/>
            </p:cNvSpPr>
            <p:nvPr/>
          </p:nvSpPr>
          <p:spPr bwMode="auto">
            <a:xfrm>
              <a:off x="5553075" y="2195513"/>
              <a:ext cx="147638" cy="93663"/>
            </a:xfrm>
            <a:custGeom>
              <a:avLst/>
              <a:gdLst>
                <a:gd name="T0" fmla="*/ 2 w 19"/>
                <a:gd name="T1" fmla="*/ 4 h 12"/>
                <a:gd name="T2" fmla="*/ 17 w 19"/>
                <a:gd name="T3" fmla="*/ 0 h 12"/>
                <a:gd name="T4" fmla="*/ 18 w 19"/>
                <a:gd name="T5" fmla="*/ 5 h 12"/>
                <a:gd name="T6" fmla="*/ 3 w 19"/>
                <a:gd name="T7" fmla="*/ 11 h 12"/>
                <a:gd name="T8" fmla="*/ 2 w 1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2" y="4"/>
                  </a:moveTo>
                  <a:cubicBezTo>
                    <a:pt x="7" y="2"/>
                    <a:pt x="12" y="0"/>
                    <a:pt x="17" y="0"/>
                  </a:cubicBezTo>
                  <a:cubicBezTo>
                    <a:pt x="19" y="1"/>
                    <a:pt x="19" y="3"/>
                    <a:pt x="18" y="5"/>
                  </a:cubicBezTo>
                  <a:cubicBezTo>
                    <a:pt x="13" y="8"/>
                    <a:pt x="9" y="12"/>
                    <a:pt x="3" y="11"/>
                  </a:cubicBezTo>
                  <a:cubicBezTo>
                    <a:pt x="1" y="9"/>
                    <a:pt x="0" y="7"/>
                    <a:pt x="2" y="4"/>
                  </a:cubicBezTo>
                  <a:close/>
                </a:path>
              </a:pathLst>
            </a:custGeom>
            <a:solidFill>
              <a:srgbClr val="FBE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49"/>
            <p:cNvSpPr>
              <a:spLocks/>
            </p:cNvSpPr>
            <p:nvPr/>
          </p:nvSpPr>
          <p:spPr bwMode="auto">
            <a:xfrm>
              <a:off x="6073775" y="1908175"/>
              <a:ext cx="85725" cy="147638"/>
            </a:xfrm>
            <a:custGeom>
              <a:avLst/>
              <a:gdLst>
                <a:gd name="T0" fmla="*/ 11 w 11"/>
                <a:gd name="T1" fmla="*/ 0 h 19"/>
                <a:gd name="T2" fmla="*/ 11 w 11"/>
                <a:gd name="T3" fmla="*/ 6 h 19"/>
                <a:gd name="T4" fmla="*/ 0 w 11"/>
                <a:gd name="T5" fmla="*/ 19 h 19"/>
                <a:gd name="T6" fmla="*/ 0 w 11"/>
                <a:gd name="T7" fmla="*/ 11 h 19"/>
                <a:gd name="T8" fmla="*/ 2 w 11"/>
                <a:gd name="T9" fmla="*/ 7 h 19"/>
                <a:gd name="T10" fmla="*/ 9 w 11"/>
                <a:gd name="T11" fmla="*/ 1 h 19"/>
                <a:gd name="T12" fmla="*/ 11 w 1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1" y="0"/>
                  </a:moveTo>
                  <a:cubicBezTo>
                    <a:pt x="11" y="2"/>
                    <a:pt x="11" y="4"/>
                    <a:pt x="11" y="6"/>
                  </a:cubicBezTo>
                  <a:cubicBezTo>
                    <a:pt x="7" y="10"/>
                    <a:pt x="6" y="16"/>
                    <a:pt x="0" y="19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5" y="6"/>
                    <a:pt x="8" y="4"/>
                    <a:pt x="9" y="1"/>
                  </a:cubicBezTo>
                  <a:cubicBezTo>
                    <a:pt x="10" y="1"/>
                    <a:pt x="10" y="1"/>
                    <a:pt x="11" y="0"/>
                  </a:cubicBezTo>
                  <a:close/>
                </a:path>
              </a:pathLst>
            </a:custGeom>
            <a:solidFill>
              <a:srgbClr val="F3A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50"/>
            <p:cNvSpPr>
              <a:spLocks/>
            </p:cNvSpPr>
            <p:nvPr/>
          </p:nvSpPr>
          <p:spPr bwMode="auto">
            <a:xfrm>
              <a:off x="5670550" y="1752600"/>
              <a:ext cx="53975" cy="201613"/>
            </a:xfrm>
            <a:custGeom>
              <a:avLst/>
              <a:gdLst>
                <a:gd name="T0" fmla="*/ 7 w 7"/>
                <a:gd name="T1" fmla="*/ 20 h 26"/>
                <a:gd name="T2" fmla="*/ 7 w 7"/>
                <a:gd name="T3" fmla="*/ 26 h 26"/>
                <a:gd name="T4" fmla="*/ 4 w 7"/>
                <a:gd name="T5" fmla="*/ 25 h 26"/>
                <a:gd name="T6" fmla="*/ 0 w 7"/>
                <a:gd name="T7" fmla="*/ 0 h 26"/>
                <a:gd name="T8" fmla="*/ 3 w 7"/>
                <a:gd name="T9" fmla="*/ 0 h 26"/>
                <a:gd name="T10" fmla="*/ 7 w 7"/>
                <a:gd name="T11" fmla="*/ 7 h 26"/>
                <a:gd name="T12" fmla="*/ 7 w 7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6">
                  <a:moveTo>
                    <a:pt x="7" y="20"/>
                  </a:moveTo>
                  <a:cubicBezTo>
                    <a:pt x="7" y="22"/>
                    <a:pt x="7" y="24"/>
                    <a:pt x="7" y="26"/>
                  </a:cubicBezTo>
                  <a:cubicBezTo>
                    <a:pt x="6" y="26"/>
                    <a:pt x="5" y="26"/>
                    <a:pt x="4" y="25"/>
                  </a:cubicBezTo>
                  <a:cubicBezTo>
                    <a:pt x="2" y="17"/>
                    <a:pt x="1" y="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2"/>
                    <a:pt x="4" y="6"/>
                    <a:pt x="7" y="7"/>
                  </a:cubicBezTo>
                  <a:cubicBezTo>
                    <a:pt x="6" y="12"/>
                    <a:pt x="5" y="16"/>
                    <a:pt x="7" y="20"/>
                  </a:cubicBezTo>
                  <a:close/>
                </a:path>
              </a:pathLst>
            </a:custGeom>
            <a:solidFill>
              <a:srgbClr val="28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51"/>
            <p:cNvSpPr>
              <a:spLocks/>
            </p:cNvSpPr>
            <p:nvPr/>
          </p:nvSpPr>
          <p:spPr bwMode="auto">
            <a:xfrm>
              <a:off x="6283325" y="2257425"/>
              <a:ext cx="100013" cy="101600"/>
            </a:xfrm>
            <a:custGeom>
              <a:avLst/>
              <a:gdLst>
                <a:gd name="T0" fmla="*/ 0 w 13"/>
                <a:gd name="T1" fmla="*/ 7 h 13"/>
                <a:gd name="T2" fmla="*/ 1 w 13"/>
                <a:gd name="T3" fmla="*/ 0 h 13"/>
                <a:gd name="T4" fmla="*/ 13 w 13"/>
                <a:gd name="T5" fmla="*/ 6 h 13"/>
                <a:gd name="T6" fmla="*/ 12 w 13"/>
                <a:gd name="T7" fmla="*/ 10 h 13"/>
                <a:gd name="T8" fmla="*/ 0 w 13"/>
                <a:gd name="T9" fmla="*/ 8 h 13"/>
                <a:gd name="T10" fmla="*/ 0 w 13"/>
                <a:gd name="T11" fmla="*/ 7 h 13"/>
                <a:gd name="T12" fmla="*/ 0 w 13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cubicBezTo>
                    <a:pt x="0" y="4"/>
                    <a:pt x="0" y="2"/>
                    <a:pt x="1" y="0"/>
                  </a:cubicBezTo>
                  <a:cubicBezTo>
                    <a:pt x="5" y="2"/>
                    <a:pt x="9" y="3"/>
                    <a:pt x="13" y="6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7" y="13"/>
                    <a:pt x="4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5A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52"/>
            <p:cNvSpPr>
              <a:spLocks/>
            </p:cNvSpPr>
            <p:nvPr/>
          </p:nvSpPr>
          <p:spPr bwMode="auto">
            <a:xfrm>
              <a:off x="5421313" y="4391025"/>
              <a:ext cx="31750" cy="411163"/>
            </a:xfrm>
            <a:custGeom>
              <a:avLst/>
              <a:gdLst>
                <a:gd name="T0" fmla="*/ 4 w 4"/>
                <a:gd name="T1" fmla="*/ 1 h 53"/>
                <a:gd name="T2" fmla="*/ 1 w 4"/>
                <a:gd name="T3" fmla="*/ 52 h 53"/>
                <a:gd name="T4" fmla="*/ 0 w 4"/>
                <a:gd name="T5" fmla="*/ 52 h 53"/>
                <a:gd name="T6" fmla="*/ 0 w 4"/>
                <a:gd name="T7" fmla="*/ 50 h 53"/>
                <a:gd name="T8" fmla="*/ 2 w 4"/>
                <a:gd name="T9" fmla="*/ 0 h 53"/>
                <a:gd name="T10" fmla="*/ 4 w 4"/>
                <a:gd name="T1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3">
                  <a:moveTo>
                    <a:pt x="4" y="1"/>
                  </a:moveTo>
                  <a:cubicBezTo>
                    <a:pt x="3" y="18"/>
                    <a:pt x="2" y="35"/>
                    <a:pt x="1" y="52"/>
                  </a:cubicBezTo>
                  <a:cubicBezTo>
                    <a:pt x="1" y="53"/>
                    <a:pt x="0" y="53"/>
                    <a:pt x="0" y="52"/>
                  </a:cubicBezTo>
                  <a:cubicBezTo>
                    <a:pt x="1" y="52"/>
                    <a:pt x="0" y="51"/>
                    <a:pt x="0" y="50"/>
                  </a:cubicBezTo>
                  <a:cubicBezTo>
                    <a:pt x="0" y="33"/>
                    <a:pt x="1" y="17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53"/>
            <p:cNvSpPr>
              <a:spLocks/>
            </p:cNvSpPr>
            <p:nvPr/>
          </p:nvSpPr>
          <p:spPr bwMode="auto">
            <a:xfrm>
              <a:off x="5483225" y="2225675"/>
              <a:ext cx="93663" cy="85725"/>
            </a:xfrm>
            <a:custGeom>
              <a:avLst/>
              <a:gdLst>
                <a:gd name="T0" fmla="*/ 11 w 12"/>
                <a:gd name="T1" fmla="*/ 0 h 11"/>
                <a:gd name="T2" fmla="*/ 12 w 12"/>
                <a:gd name="T3" fmla="*/ 6 h 11"/>
                <a:gd name="T4" fmla="*/ 11 w 12"/>
                <a:gd name="T5" fmla="*/ 7 h 11"/>
                <a:gd name="T6" fmla="*/ 7 w 12"/>
                <a:gd name="T7" fmla="*/ 9 h 11"/>
                <a:gd name="T8" fmla="*/ 0 w 12"/>
                <a:gd name="T9" fmla="*/ 5 h 11"/>
                <a:gd name="T10" fmla="*/ 11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cubicBezTo>
                    <a:pt x="11" y="2"/>
                    <a:pt x="11" y="4"/>
                    <a:pt x="12" y="6"/>
                  </a:cubicBezTo>
                  <a:cubicBezTo>
                    <a:pt x="12" y="7"/>
                    <a:pt x="12" y="8"/>
                    <a:pt x="11" y="7"/>
                  </a:cubicBezTo>
                  <a:cubicBezTo>
                    <a:pt x="10" y="8"/>
                    <a:pt x="8" y="8"/>
                    <a:pt x="7" y="9"/>
                  </a:cubicBezTo>
                  <a:cubicBezTo>
                    <a:pt x="2" y="11"/>
                    <a:pt x="0" y="10"/>
                    <a:pt x="0" y="5"/>
                  </a:cubicBezTo>
                  <a:cubicBezTo>
                    <a:pt x="3" y="2"/>
                    <a:pt x="7" y="2"/>
                    <a:pt x="11" y="0"/>
                  </a:cubicBezTo>
                  <a:close/>
                </a:path>
              </a:pathLst>
            </a:custGeom>
            <a:solidFill>
              <a:srgbClr val="F6B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54"/>
            <p:cNvSpPr>
              <a:spLocks/>
            </p:cNvSpPr>
            <p:nvPr/>
          </p:nvSpPr>
          <p:spPr bwMode="auto">
            <a:xfrm>
              <a:off x="5389563" y="5011738"/>
              <a:ext cx="31750" cy="265113"/>
            </a:xfrm>
            <a:custGeom>
              <a:avLst/>
              <a:gdLst>
                <a:gd name="T0" fmla="*/ 2 w 4"/>
                <a:gd name="T1" fmla="*/ 0 h 34"/>
                <a:gd name="T2" fmla="*/ 1 w 4"/>
                <a:gd name="T3" fmla="*/ 34 h 34"/>
                <a:gd name="T4" fmla="*/ 2 w 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4">
                  <a:moveTo>
                    <a:pt x="2" y="0"/>
                  </a:moveTo>
                  <a:cubicBezTo>
                    <a:pt x="4" y="11"/>
                    <a:pt x="4" y="22"/>
                    <a:pt x="1" y="34"/>
                  </a:cubicBezTo>
                  <a:cubicBezTo>
                    <a:pt x="0" y="22"/>
                    <a:pt x="2" y="11"/>
                    <a:pt x="2" y="0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55"/>
            <p:cNvSpPr>
              <a:spLocks/>
            </p:cNvSpPr>
            <p:nvPr/>
          </p:nvSpPr>
          <p:spPr bwMode="auto">
            <a:xfrm>
              <a:off x="5684838" y="2171700"/>
              <a:ext cx="85725" cy="69850"/>
            </a:xfrm>
            <a:custGeom>
              <a:avLst/>
              <a:gdLst>
                <a:gd name="T0" fmla="*/ 0 w 11"/>
                <a:gd name="T1" fmla="*/ 8 h 9"/>
                <a:gd name="T2" fmla="*/ 0 w 11"/>
                <a:gd name="T3" fmla="*/ 3 h 9"/>
                <a:gd name="T4" fmla="*/ 7 w 11"/>
                <a:gd name="T5" fmla="*/ 0 h 9"/>
                <a:gd name="T6" fmla="*/ 9 w 11"/>
                <a:gd name="T7" fmla="*/ 3 h 9"/>
                <a:gd name="T8" fmla="*/ 7 w 11"/>
                <a:gd name="T9" fmla="*/ 8 h 9"/>
                <a:gd name="T10" fmla="*/ 1 w 11"/>
                <a:gd name="T11" fmla="*/ 9 h 9"/>
                <a:gd name="T12" fmla="*/ 0 w 11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1" y="6"/>
                    <a:pt x="9" y="7"/>
                    <a:pt x="7" y="8"/>
                  </a:cubicBezTo>
                  <a:cubicBezTo>
                    <a:pt x="5" y="9"/>
                    <a:pt x="3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56"/>
            <p:cNvSpPr>
              <a:spLocks/>
            </p:cNvSpPr>
            <p:nvPr/>
          </p:nvSpPr>
          <p:spPr bwMode="auto">
            <a:xfrm>
              <a:off x="5910263" y="1846263"/>
              <a:ext cx="61913" cy="46038"/>
            </a:xfrm>
            <a:custGeom>
              <a:avLst/>
              <a:gdLst>
                <a:gd name="T0" fmla="*/ 0 w 8"/>
                <a:gd name="T1" fmla="*/ 6 h 6"/>
                <a:gd name="T2" fmla="*/ 4 w 8"/>
                <a:gd name="T3" fmla="*/ 0 h 6"/>
                <a:gd name="T4" fmla="*/ 8 w 8"/>
                <a:gd name="T5" fmla="*/ 6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1" y="3"/>
                    <a:pt x="1" y="0"/>
                    <a:pt x="4" y="0"/>
                  </a:cubicBezTo>
                  <a:cubicBezTo>
                    <a:pt x="7" y="0"/>
                    <a:pt x="7" y="3"/>
                    <a:pt x="8" y="6"/>
                  </a:cubicBezTo>
                  <a:cubicBezTo>
                    <a:pt x="6" y="6"/>
                    <a:pt x="3" y="6"/>
                    <a:pt x="0" y="6"/>
                  </a:cubicBezTo>
                  <a:close/>
                </a:path>
              </a:pathLst>
            </a:custGeom>
            <a:solidFill>
              <a:srgbClr val="E38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57"/>
            <p:cNvSpPr>
              <a:spLocks/>
            </p:cNvSpPr>
            <p:nvPr/>
          </p:nvSpPr>
          <p:spPr bwMode="auto">
            <a:xfrm>
              <a:off x="5351463" y="5570538"/>
              <a:ext cx="61913" cy="117475"/>
            </a:xfrm>
            <a:custGeom>
              <a:avLst/>
              <a:gdLst>
                <a:gd name="T0" fmla="*/ 0 w 8"/>
                <a:gd name="T1" fmla="*/ 15 h 15"/>
                <a:gd name="T2" fmla="*/ 6 w 8"/>
                <a:gd name="T3" fmla="*/ 3 h 15"/>
                <a:gd name="T4" fmla="*/ 7 w 8"/>
                <a:gd name="T5" fmla="*/ 0 h 15"/>
                <a:gd name="T6" fmla="*/ 8 w 8"/>
                <a:gd name="T7" fmla="*/ 0 h 15"/>
                <a:gd name="T8" fmla="*/ 8 w 8"/>
                <a:gd name="T9" fmla="*/ 1 h 15"/>
                <a:gd name="T10" fmla="*/ 0 w 8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2" y="11"/>
                    <a:pt x="5" y="7"/>
                    <a:pt x="6" y="3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9"/>
                    <a:pt x="6" y="14"/>
                    <a:pt x="0" y="15"/>
                  </a:cubicBezTo>
                  <a:close/>
                </a:path>
              </a:pathLst>
            </a:custGeom>
            <a:solidFill>
              <a:srgbClr val="97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58"/>
            <p:cNvSpPr>
              <a:spLocks/>
            </p:cNvSpPr>
            <p:nvPr/>
          </p:nvSpPr>
          <p:spPr bwMode="auto">
            <a:xfrm>
              <a:off x="6151563" y="2195513"/>
              <a:ext cx="22225" cy="69850"/>
            </a:xfrm>
            <a:custGeom>
              <a:avLst/>
              <a:gdLst>
                <a:gd name="T0" fmla="*/ 3 w 3"/>
                <a:gd name="T1" fmla="*/ 1 h 9"/>
                <a:gd name="T2" fmla="*/ 3 w 3"/>
                <a:gd name="T3" fmla="*/ 8 h 9"/>
                <a:gd name="T4" fmla="*/ 0 w 3"/>
                <a:gd name="T5" fmla="*/ 5 h 9"/>
                <a:gd name="T6" fmla="*/ 2 w 3"/>
                <a:gd name="T7" fmla="*/ 0 h 9"/>
                <a:gd name="T8" fmla="*/ 3 w 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3" y="1"/>
                  </a:moveTo>
                  <a:cubicBezTo>
                    <a:pt x="3" y="3"/>
                    <a:pt x="3" y="5"/>
                    <a:pt x="3" y="8"/>
                  </a:cubicBezTo>
                  <a:cubicBezTo>
                    <a:pt x="1" y="9"/>
                    <a:pt x="0" y="8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EFA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59"/>
            <p:cNvSpPr>
              <a:spLocks/>
            </p:cNvSpPr>
            <p:nvPr/>
          </p:nvSpPr>
          <p:spPr bwMode="auto">
            <a:xfrm>
              <a:off x="5770563" y="1924050"/>
              <a:ext cx="61913" cy="46038"/>
            </a:xfrm>
            <a:custGeom>
              <a:avLst/>
              <a:gdLst>
                <a:gd name="T0" fmla="*/ 0 w 8"/>
                <a:gd name="T1" fmla="*/ 1 h 6"/>
                <a:gd name="T2" fmla="*/ 8 w 8"/>
                <a:gd name="T3" fmla="*/ 2 h 6"/>
                <a:gd name="T4" fmla="*/ 0 w 8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cubicBezTo>
                    <a:pt x="3" y="1"/>
                    <a:pt x="6" y="0"/>
                    <a:pt x="8" y="2"/>
                  </a:cubicBezTo>
                  <a:cubicBezTo>
                    <a:pt x="5" y="6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E6A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60"/>
            <p:cNvSpPr>
              <a:spLocks/>
            </p:cNvSpPr>
            <p:nvPr/>
          </p:nvSpPr>
          <p:spPr bwMode="auto">
            <a:xfrm>
              <a:off x="6049963" y="1931988"/>
              <a:ext cx="61913" cy="46038"/>
            </a:xfrm>
            <a:custGeom>
              <a:avLst/>
              <a:gdLst>
                <a:gd name="T0" fmla="*/ 0 w 8"/>
                <a:gd name="T1" fmla="*/ 1 h 6"/>
                <a:gd name="T2" fmla="*/ 8 w 8"/>
                <a:gd name="T3" fmla="*/ 0 h 6"/>
                <a:gd name="T4" fmla="*/ 0 w 8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cubicBezTo>
                    <a:pt x="3" y="0"/>
                    <a:pt x="5" y="0"/>
                    <a:pt x="8" y="0"/>
                  </a:cubicBezTo>
                  <a:cubicBezTo>
                    <a:pt x="5" y="1"/>
                    <a:pt x="3" y="6"/>
                    <a:pt x="0" y="1"/>
                  </a:cubicBezTo>
                  <a:close/>
                </a:path>
              </a:pathLst>
            </a:custGeom>
            <a:solidFill>
              <a:srgbClr val="F0B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61"/>
            <p:cNvSpPr>
              <a:spLocks/>
            </p:cNvSpPr>
            <p:nvPr/>
          </p:nvSpPr>
          <p:spPr bwMode="auto">
            <a:xfrm>
              <a:off x="5437188" y="5564188"/>
              <a:ext cx="993775" cy="395288"/>
            </a:xfrm>
            <a:custGeom>
              <a:avLst/>
              <a:gdLst>
                <a:gd name="T0" fmla="*/ 104 w 128"/>
                <a:gd name="T1" fmla="*/ 8 h 51"/>
                <a:gd name="T2" fmla="*/ 104 w 128"/>
                <a:gd name="T3" fmla="*/ 17 h 51"/>
                <a:gd name="T4" fmla="*/ 111 w 128"/>
                <a:gd name="T5" fmla="*/ 23 h 51"/>
                <a:gd name="T6" fmla="*/ 115 w 128"/>
                <a:gd name="T7" fmla="*/ 28 h 51"/>
                <a:gd name="T8" fmla="*/ 125 w 128"/>
                <a:gd name="T9" fmla="*/ 40 h 51"/>
                <a:gd name="T10" fmla="*/ 128 w 128"/>
                <a:gd name="T11" fmla="*/ 42 h 51"/>
                <a:gd name="T12" fmla="*/ 95 w 128"/>
                <a:gd name="T13" fmla="*/ 49 h 51"/>
                <a:gd name="T14" fmla="*/ 45 w 128"/>
                <a:gd name="T15" fmla="*/ 50 h 51"/>
                <a:gd name="T16" fmla="*/ 9 w 128"/>
                <a:gd name="T17" fmla="*/ 45 h 51"/>
                <a:gd name="T18" fmla="*/ 0 w 128"/>
                <a:gd name="T19" fmla="*/ 42 h 51"/>
                <a:gd name="T20" fmla="*/ 3 w 128"/>
                <a:gd name="T21" fmla="*/ 39 h 51"/>
                <a:gd name="T22" fmla="*/ 11 w 128"/>
                <a:gd name="T23" fmla="*/ 29 h 51"/>
                <a:gd name="T24" fmla="*/ 20 w 128"/>
                <a:gd name="T25" fmla="*/ 23 h 51"/>
                <a:gd name="T26" fmla="*/ 27 w 128"/>
                <a:gd name="T27" fmla="*/ 15 h 51"/>
                <a:gd name="T28" fmla="*/ 28 w 128"/>
                <a:gd name="T29" fmla="*/ 6 h 51"/>
                <a:gd name="T30" fmla="*/ 30 w 128"/>
                <a:gd name="T31" fmla="*/ 4 h 51"/>
                <a:gd name="T32" fmla="*/ 72 w 128"/>
                <a:gd name="T33" fmla="*/ 1 h 51"/>
                <a:gd name="T34" fmla="*/ 94 w 128"/>
                <a:gd name="T35" fmla="*/ 3 h 51"/>
                <a:gd name="T36" fmla="*/ 100 w 128"/>
                <a:gd name="T37" fmla="*/ 5 h 51"/>
                <a:gd name="T38" fmla="*/ 104 w 128"/>
                <a:gd name="T3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51">
                  <a:moveTo>
                    <a:pt x="104" y="8"/>
                  </a:moveTo>
                  <a:cubicBezTo>
                    <a:pt x="104" y="11"/>
                    <a:pt x="104" y="14"/>
                    <a:pt x="104" y="17"/>
                  </a:cubicBezTo>
                  <a:cubicBezTo>
                    <a:pt x="105" y="20"/>
                    <a:pt x="107" y="22"/>
                    <a:pt x="111" y="23"/>
                  </a:cubicBezTo>
                  <a:cubicBezTo>
                    <a:pt x="113" y="24"/>
                    <a:pt x="115" y="25"/>
                    <a:pt x="115" y="28"/>
                  </a:cubicBezTo>
                  <a:cubicBezTo>
                    <a:pt x="116" y="34"/>
                    <a:pt x="120" y="38"/>
                    <a:pt x="125" y="40"/>
                  </a:cubicBezTo>
                  <a:cubicBezTo>
                    <a:pt x="127" y="40"/>
                    <a:pt x="128" y="40"/>
                    <a:pt x="128" y="42"/>
                  </a:cubicBezTo>
                  <a:cubicBezTo>
                    <a:pt x="117" y="44"/>
                    <a:pt x="106" y="47"/>
                    <a:pt x="95" y="49"/>
                  </a:cubicBezTo>
                  <a:cubicBezTo>
                    <a:pt x="78" y="50"/>
                    <a:pt x="62" y="51"/>
                    <a:pt x="45" y="50"/>
                  </a:cubicBezTo>
                  <a:cubicBezTo>
                    <a:pt x="33" y="49"/>
                    <a:pt x="21" y="48"/>
                    <a:pt x="9" y="45"/>
                  </a:cubicBezTo>
                  <a:cubicBezTo>
                    <a:pt x="6" y="44"/>
                    <a:pt x="3" y="43"/>
                    <a:pt x="0" y="42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8" y="38"/>
                    <a:pt x="11" y="35"/>
                    <a:pt x="11" y="29"/>
                  </a:cubicBezTo>
                  <a:cubicBezTo>
                    <a:pt x="12" y="25"/>
                    <a:pt x="16" y="25"/>
                    <a:pt x="20" y="23"/>
                  </a:cubicBezTo>
                  <a:cubicBezTo>
                    <a:pt x="24" y="22"/>
                    <a:pt x="28" y="20"/>
                    <a:pt x="27" y="15"/>
                  </a:cubicBezTo>
                  <a:cubicBezTo>
                    <a:pt x="27" y="12"/>
                    <a:pt x="26" y="9"/>
                    <a:pt x="28" y="6"/>
                  </a:cubicBezTo>
                  <a:cubicBezTo>
                    <a:pt x="29" y="5"/>
                    <a:pt x="29" y="4"/>
                    <a:pt x="30" y="4"/>
                  </a:cubicBezTo>
                  <a:cubicBezTo>
                    <a:pt x="44" y="1"/>
                    <a:pt x="58" y="0"/>
                    <a:pt x="72" y="1"/>
                  </a:cubicBezTo>
                  <a:cubicBezTo>
                    <a:pt x="79" y="2"/>
                    <a:pt x="87" y="1"/>
                    <a:pt x="94" y="3"/>
                  </a:cubicBezTo>
                  <a:cubicBezTo>
                    <a:pt x="96" y="3"/>
                    <a:pt x="98" y="3"/>
                    <a:pt x="100" y="5"/>
                  </a:cubicBezTo>
                  <a:cubicBezTo>
                    <a:pt x="101" y="6"/>
                    <a:pt x="102" y="7"/>
                    <a:pt x="104" y="8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62"/>
            <p:cNvSpPr>
              <a:spLocks/>
            </p:cNvSpPr>
            <p:nvPr/>
          </p:nvSpPr>
          <p:spPr bwMode="auto">
            <a:xfrm>
              <a:off x="5848350" y="3251200"/>
              <a:ext cx="349250" cy="379413"/>
            </a:xfrm>
            <a:custGeom>
              <a:avLst/>
              <a:gdLst>
                <a:gd name="T0" fmla="*/ 18 w 45"/>
                <a:gd name="T1" fmla="*/ 45 h 49"/>
                <a:gd name="T2" fmla="*/ 1 w 45"/>
                <a:gd name="T3" fmla="*/ 5 h 49"/>
                <a:gd name="T4" fmla="*/ 5 w 45"/>
                <a:gd name="T5" fmla="*/ 0 h 49"/>
                <a:gd name="T6" fmla="*/ 41 w 45"/>
                <a:gd name="T7" fmla="*/ 1 h 49"/>
                <a:gd name="T8" fmla="*/ 43 w 45"/>
                <a:gd name="T9" fmla="*/ 5 h 49"/>
                <a:gd name="T10" fmla="*/ 44 w 45"/>
                <a:gd name="T11" fmla="*/ 43 h 49"/>
                <a:gd name="T12" fmla="*/ 42 w 45"/>
                <a:gd name="T13" fmla="*/ 48 h 49"/>
                <a:gd name="T14" fmla="*/ 23 w 45"/>
                <a:gd name="T15" fmla="*/ 47 h 49"/>
                <a:gd name="T16" fmla="*/ 18 w 45"/>
                <a:gd name="T1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9">
                  <a:moveTo>
                    <a:pt x="18" y="45"/>
                  </a:moveTo>
                  <a:cubicBezTo>
                    <a:pt x="11" y="32"/>
                    <a:pt x="4" y="19"/>
                    <a:pt x="1" y="5"/>
                  </a:cubicBezTo>
                  <a:cubicBezTo>
                    <a:pt x="0" y="0"/>
                    <a:pt x="1" y="0"/>
                    <a:pt x="5" y="0"/>
                  </a:cubicBezTo>
                  <a:cubicBezTo>
                    <a:pt x="17" y="0"/>
                    <a:pt x="29" y="0"/>
                    <a:pt x="41" y="1"/>
                  </a:cubicBezTo>
                  <a:cubicBezTo>
                    <a:pt x="42" y="2"/>
                    <a:pt x="43" y="3"/>
                    <a:pt x="43" y="5"/>
                  </a:cubicBezTo>
                  <a:cubicBezTo>
                    <a:pt x="43" y="18"/>
                    <a:pt x="45" y="30"/>
                    <a:pt x="44" y="43"/>
                  </a:cubicBezTo>
                  <a:cubicBezTo>
                    <a:pt x="44" y="45"/>
                    <a:pt x="44" y="47"/>
                    <a:pt x="42" y="48"/>
                  </a:cubicBezTo>
                  <a:cubicBezTo>
                    <a:pt x="36" y="49"/>
                    <a:pt x="29" y="48"/>
                    <a:pt x="23" y="47"/>
                  </a:cubicBezTo>
                  <a:cubicBezTo>
                    <a:pt x="21" y="47"/>
                    <a:pt x="20" y="46"/>
                    <a:pt x="18" y="45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63"/>
            <p:cNvSpPr>
              <a:spLocks/>
            </p:cNvSpPr>
            <p:nvPr/>
          </p:nvSpPr>
          <p:spPr bwMode="auto">
            <a:xfrm>
              <a:off x="5676900" y="3243263"/>
              <a:ext cx="241300" cy="395288"/>
            </a:xfrm>
            <a:custGeom>
              <a:avLst/>
              <a:gdLst>
                <a:gd name="T0" fmla="*/ 2 w 31"/>
                <a:gd name="T1" fmla="*/ 2 h 51"/>
                <a:gd name="T2" fmla="*/ 18 w 31"/>
                <a:gd name="T3" fmla="*/ 2 h 51"/>
                <a:gd name="T4" fmla="*/ 23 w 31"/>
                <a:gd name="T5" fmla="*/ 16 h 51"/>
                <a:gd name="T6" fmla="*/ 30 w 31"/>
                <a:gd name="T7" fmla="*/ 34 h 51"/>
                <a:gd name="T8" fmla="*/ 30 w 31"/>
                <a:gd name="T9" fmla="*/ 39 h 51"/>
                <a:gd name="T10" fmla="*/ 2 w 31"/>
                <a:gd name="T11" fmla="*/ 51 h 51"/>
                <a:gd name="T12" fmla="*/ 0 w 31"/>
                <a:gd name="T13" fmla="*/ 44 h 51"/>
                <a:gd name="T14" fmla="*/ 0 w 31"/>
                <a:gd name="T15" fmla="*/ 8 h 51"/>
                <a:gd name="T16" fmla="*/ 2 w 31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1">
                  <a:moveTo>
                    <a:pt x="2" y="2"/>
                  </a:moveTo>
                  <a:cubicBezTo>
                    <a:pt x="8" y="2"/>
                    <a:pt x="14" y="0"/>
                    <a:pt x="18" y="2"/>
                  </a:cubicBezTo>
                  <a:cubicBezTo>
                    <a:pt x="23" y="4"/>
                    <a:pt x="22" y="11"/>
                    <a:pt x="23" y="16"/>
                  </a:cubicBezTo>
                  <a:cubicBezTo>
                    <a:pt x="25" y="22"/>
                    <a:pt x="27" y="28"/>
                    <a:pt x="30" y="34"/>
                  </a:cubicBezTo>
                  <a:cubicBezTo>
                    <a:pt x="30" y="35"/>
                    <a:pt x="31" y="37"/>
                    <a:pt x="30" y="39"/>
                  </a:cubicBezTo>
                  <a:cubicBezTo>
                    <a:pt x="22" y="46"/>
                    <a:pt x="13" y="50"/>
                    <a:pt x="2" y="51"/>
                  </a:cubicBezTo>
                  <a:cubicBezTo>
                    <a:pt x="1" y="49"/>
                    <a:pt x="1" y="46"/>
                    <a:pt x="0" y="44"/>
                  </a:cubicBezTo>
                  <a:cubicBezTo>
                    <a:pt x="0" y="32"/>
                    <a:pt x="0" y="20"/>
                    <a:pt x="0" y="8"/>
                  </a:cubicBezTo>
                  <a:cubicBezTo>
                    <a:pt x="1" y="6"/>
                    <a:pt x="1" y="4"/>
                    <a:pt x="2" y="2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64"/>
            <p:cNvSpPr>
              <a:spLocks/>
            </p:cNvSpPr>
            <p:nvPr/>
          </p:nvSpPr>
          <p:spPr bwMode="auto">
            <a:xfrm>
              <a:off x="5281613" y="5548313"/>
              <a:ext cx="381000" cy="341313"/>
            </a:xfrm>
            <a:custGeom>
              <a:avLst/>
              <a:gdLst>
                <a:gd name="T0" fmla="*/ 48 w 49"/>
                <a:gd name="T1" fmla="*/ 8 h 44"/>
                <a:gd name="T2" fmla="*/ 49 w 49"/>
                <a:gd name="T3" fmla="*/ 17 h 44"/>
                <a:gd name="T4" fmla="*/ 39 w 49"/>
                <a:gd name="T5" fmla="*/ 24 h 44"/>
                <a:gd name="T6" fmla="*/ 31 w 49"/>
                <a:gd name="T7" fmla="*/ 33 h 44"/>
                <a:gd name="T8" fmla="*/ 23 w 49"/>
                <a:gd name="T9" fmla="*/ 41 h 44"/>
                <a:gd name="T10" fmla="*/ 3 w 49"/>
                <a:gd name="T11" fmla="*/ 42 h 44"/>
                <a:gd name="T12" fmla="*/ 0 w 49"/>
                <a:gd name="T13" fmla="*/ 38 h 44"/>
                <a:gd name="T14" fmla="*/ 5 w 49"/>
                <a:gd name="T15" fmla="*/ 31 h 44"/>
                <a:gd name="T16" fmla="*/ 12 w 49"/>
                <a:gd name="T17" fmla="*/ 21 h 44"/>
                <a:gd name="T18" fmla="*/ 19 w 49"/>
                <a:gd name="T19" fmla="*/ 11 h 44"/>
                <a:gd name="T20" fmla="*/ 17 w 49"/>
                <a:gd name="T21" fmla="*/ 3 h 44"/>
                <a:gd name="T22" fmla="*/ 17 w 49"/>
                <a:gd name="T23" fmla="*/ 3 h 44"/>
                <a:gd name="T24" fmla="*/ 43 w 49"/>
                <a:gd name="T25" fmla="*/ 6 h 44"/>
                <a:gd name="T26" fmla="*/ 48 w 49"/>
                <a:gd name="T2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4">
                  <a:moveTo>
                    <a:pt x="48" y="8"/>
                  </a:moveTo>
                  <a:cubicBezTo>
                    <a:pt x="49" y="11"/>
                    <a:pt x="49" y="14"/>
                    <a:pt x="49" y="17"/>
                  </a:cubicBezTo>
                  <a:cubicBezTo>
                    <a:pt x="47" y="21"/>
                    <a:pt x="43" y="23"/>
                    <a:pt x="39" y="24"/>
                  </a:cubicBezTo>
                  <a:cubicBezTo>
                    <a:pt x="35" y="26"/>
                    <a:pt x="32" y="28"/>
                    <a:pt x="31" y="33"/>
                  </a:cubicBezTo>
                  <a:cubicBezTo>
                    <a:pt x="31" y="37"/>
                    <a:pt x="27" y="40"/>
                    <a:pt x="23" y="41"/>
                  </a:cubicBezTo>
                  <a:cubicBezTo>
                    <a:pt x="16" y="43"/>
                    <a:pt x="10" y="44"/>
                    <a:pt x="3" y="42"/>
                  </a:cubicBezTo>
                  <a:cubicBezTo>
                    <a:pt x="1" y="41"/>
                    <a:pt x="1" y="40"/>
                    <a:pt x="0" y="38"/>
                  </a:cubicBezTo>
                  <a:cubicBezTo>
                    <a:pt x="2" y="36"/>
                    <a:pt x="4" y="34"/>
                    <a:pt x="5" y="31"/>
                  </a:cubicBezTo>
                  <a:cubicBezTo>
                    <a:pt x="6" y="27"/>
                    <a:pt x="9" y="24"/>
                    <a:pt x="12" y="21"/>
                  </a:cubicBezTo>
                  <a:cubicBezTo>
                    <a:pt x="15" y="18"/>
                    <a:pt x="17" y="15"/>
                    <a:pt x="19" y="11"/>
                  </a:cubicBezTo>
                  <a:cubicBezTo>
                    <a:pt x="21" y="8"/>
                    <a:pt x="21" y="5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6" y="2"/>
                    <a:pt x="35" y="0"/>
                    <a:pt x="43" y="6"/>
                  </a:cubicBezTo>
                  <a:cubicBezTo>
                    <a:pt x="45" y="8"/>
                    <a:pt x="46" y="8"/>
                    <a:pt x="48" y="8"/>
                  </a:cubicBezTo>
                  <a:close/>
                </a:path>
              </a:pathLst>
            </a:custGeom>
            <a:solidFill>
              <a:srgbClr val="97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65"/>
            <p:cNvSpPr>
              <a:spLocks/>
            </p:cNvSpPr>
            <p:nvPr/>
          </p:nvSpPr>
          <p:spPr bwMode="auto">
            <a:xfrm>
              <a:off x="5584825" y="3251200"/>
              <a:ext cx="107950" cy="395288"/>
            </a:xfrm>
            <a:custGeom>
              <a:avLst/>
              <a:gdLst>
                <a:gd name="T0" fmla="*/ 14 w 14"/>
                <a:gd name="T1" fmla="*/ 1 h 51"/>
                <a:gd name="T2" fmla="*/ 14 w 14"/>
                <a:gd name="T3" fmla="*/ 50 h 51"/>
                <a:gd name="T4" fmla="*/ 0 w 14"/>
                <a:gd name="T5" fmla="*/ 50 h 51"/>
                <a:gd name="T6" fmla="*/ 0 w 14"/>
                <a:gd name="T7" fmla="*/ 14 h 51"/>
                <a:gd name="T8" fmla="*/ 6 w 14"/>
                <a:gd name="T9" fmla="*/ 7 h 51"/>
                <a:gd name="T10" fmla="*/ 14 w 14"/>
                <a:gd name="T1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1">
                  <a:moveTo>
                    <a:pt x="14" y="1"/>
                  </a:moveTo>
                  <a:cubicBezTo>
                    <a:pt x="14" y="17"/>
                    <a:pt x="14" y="33"/>
                    <a:pt x="14" y="50"/>
                  </a:cubicBezTo>
                  <a:cubicBezTo>
                    <a:pt x="10" y="51"/>
                    <a:pt x="5" y="51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3" y="13"/>
                    <a:pt x="6" y="11"/>
                    <a:pt x="6" y="7"/>
                  </a:cubicBezTo>
                  <a:cubicBezTo>
                    <a:pt x="6" y="1"/>
                    <a:pt x="10" y="0"/>
                    <a:pt x="14" y="1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66"/>
            <p:cNvSpPr>
              <a:spLocks/>
            </p:cNvSpPr>
            <p:nvPr/>
          </p:nvSpPr>
          <p:spPr bwMode="auto">
            <a:xfrm>
              <a:off x="6165850" y="3251200"/>
              <a:ext cx="125413" cy="379413"/>
            </a:xfrm>
            <a:custGeom>
              <a:avLst/>
              <a:gdLst>
                <a:gd name="T0" fmla="*/ 1 w 16"/>
                <a:gd name="T1" fmla="*/ 48 h 49"/>
                <a:gd name="T2" fmla="*/ 0 w 16"/>
                <a:gd name="T3" fmla="*/ 1 h 49"/>
                <a:gd name="T4" fmla="*/ 5 w 16"/>
                <a:gd name="T5" fmla="*/ 5 h 49"/>
                <a:gd name="T6" fmla="*/ 15 w 16"/>
                <a:gd name="T7" fmla="*/ 14 h 49"/>
                <a:gd name="T8" fmla="*/ 16 w 16"/>
                <a:gd name="T9" fmla="*/ 47 h 49"/>
                <a:gd name="T10" fmla="*/ 1 w 16"/>
                <a:gd name="T1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9">
                  <a:moveTo>
                    <a:pt x="1" y="48"/>
                  </a:moveTo>
                  <a:cubicBezTo>
                    <a:pt x="1" y="33"/>
                    <a:pt x="1" y="17"/>
                    <a:pt x="0" y="1"/>
                  </a:cubicBezTo>
                  <a:cubicBezTo>
                    <a:pt x="4" y="0"/>
                    <a:pt x="5" y="1"/>
                    <a:pt x="5" y="5"/>
                  </a:cubicBezTo>
                  <a:cubicBezTo>
                    <a:pt x="6" y="10"/>
                    <a:pt x="9" y="14"/>
                    <a:pt x="15" y="14"/>
                  </a:cubicBezTo>
                  <a:cubicBezTo>
                    <a:pt x="16" y="25"/>
                    <a:pt x="16" y="36"/>
                    <a:pt x="16" y="47"/>
                  </a:cubicBezTo>
                  <a:cubicBezTo>
                    <a:pt x="11" y="49"/>
                    <a:pt x="6" y="49"/>
                    <a:pt x="1" y="48"/>
                  </a:cubicBezTo>
                  <a:close/>
                </a:path>
              </a:pathLst>
            </a:custGeom>
            <a:solidFill>
              <a:srgbClr val="EDC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67"/>
            <p:cNvSpPr>
              <a:spLocks/>
            </p:cNvSpPr>
            <p:nvPr/>
          </p:nvSpPr>
          <p:spPr bwMode="auto">
            <a:xfrm>
              <a:off x="5670550" y="5532438"/>
              <a:ext cx="550863" cy="77788"/>
            </a:xfrm>
            <a:custGeom>
              <a:avLst/>
              <a:gdLst>
                <a:gd name="T0" fmla="*/ 70 w 71"/>
                <a:gd name="T1" fmla="*/ 9 h 10"/>
                <a:gd name="T2" fmla="*/ 42 w 71"/>
                <a:gd name="T3" fmla="*/ 7 h 10"/>
                <a:gd name="T4" fmla="*/ 5 w 71"/>
                <a:gd name="T5" fmla="*/ 8 h 10"/>
                <a:gd name="T6" fmla="*/ 0 w 71"/>
                <a:gd name="T7" fmla="*/ 8 h 10"/>
                <a:gd name="T8" fmla="*/ 1 w 71"/>
                <a:gd name="T9" fmla="*/ 1 h 10"/>
                <a:gd name="T10" fmla="*/ 11 w 71"/>
                <a:gd name="T11" fmla="*/ 1 h 10"/>
                <a:gd name="T12" fmla="*/ 62 w 71"/>
                <a:gd name="T13" fmla="*/ 2 h 10"/>
                <a:gd name="T14" fmla="*/ 71 w 71"/>
                <a:gd name="T15" fmla="*/ 2 h 10"/>
                <a:gd name="T16" fmla="*/ 70 w 7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">
                  <a:moveTo>
                    <a:pt x="70" y="9"/>
                  </a:moveTo>
                  <a:cubicBezTo>
                    <a:pt x="61" y="8"/>
                    <a:pt x="51" y="7"/>
                    <a:pt x="42" y="7"/>
                  </a:cubicBezTo>
                  <a:cubicBezTo>
                    <a:pt x="29" y="6"/>
                    <a:pt x="17" y="8"/>
                    <a:pt x="5" y="8"/>
                  </a:cubicBezTo>
                  <a:cubicBezTo>
                    <a:pt x="3" y="8"/>
                    <a:pt x="1" y="10"/>
                    <a:pt x="0" y="8"/>
                  </a:cubicBezTo>
                  <a:cubicBezTo>
                    <a:pt x="0" y="5"/>
                    <a:pt x="1" y="3"/>
                    <a:pt x="1" y="1"/>
                  </a:cubicBezTo>
                  <a:cubicBezTo>
                    <a:pt x="4" y="3"/>
                    <a:pt x="8" y="1"/>
                    <a:pt x="11" y="1"/>
                  </a:cubicBezTo>
                  <a:cubicBezTo>
                    <a:pt x="28" y="1"/>
                    <a:pt x="45" y="0"/>
                    <a:pt x="62" y="2"/>
                  </a:cubicBezTo>
                  <a:cubicBezTo>
                    <a:pt x="65" y="2"/>
                    <a:pt x="68" y="2"/>
                    <a:pt x="71" y="2"/>
                  </a:cubicBezTo>
                  <a:cubicBezTo>
                    <a:pt x="70" y="4"/>
                    <a:pt x="70" y="6"/>
                    <a:pt x="70" y="9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68"/>
            <p:cNvSpPr>
              <a:spLocks/>
            </p:cNvSpPr>
            <p:nvPr/>
          </p:nvSpPr>
          <p:spPr bwMode="auto">
            <a:xfrm>
              <a:off x="3495675" y="2335213"/>
              <a:ext cx="955675" cy="954088"/>
            </a:xfrm>
            <a:custGeom>
              <a:avLst/>
              <a:gdLst>
                <a:gd name="T0" fmla="*/ 61 w 123"/>
                <a:gd name="T1" fmla="*/ 123 h 123"/>
                <a:gd name="T2" fmla="*/ 0 w 123"/>
                <a:gd name="T3" fmla="*/ 61 h 123"/>
                <a:gd name="T4" fmla="*/ 63 w 123"/>
                <a:gd name="T5" fmla="*/ 0 h 123"/>
                <a:gd name="T6" fmla="*/ 123 w 123"/>
                <a:gd name="T7" fmla="*/ 62 h 123"/>
                <a:gd name="T8" fmla="*/ 61 w 1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61" y="123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8" y="0"/>
                    <a:pt x="63" y="0"/>
                  </a:cubicBezTo>
                  <a:cubicBezTo>
                    <a:pt x="96" y="1"/>
                    <a:pt x="123" y="29"/>
                    <a:pt x="123" y="62"/>
                  </a:cubicBezTo>
                  <a:cubicBezTo>
                    <a:pt x="122" y="96"/>
                    <a:pt x="94" y="123"/>
                    <a:pt x="6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69"/>
            <p:cNvSpPr>
              <a:spLocks/>
            </p:cNvSpPr>
            <p:nvPr/>
          </p:nvSpPr>
          <p:spPr bwMode="auto">
            <a:xfrm>
              <a:off x="7431088" y="2163763"/>
              <a:ext cx="955675" cy="947738"/>
            </a:xfrm>
            <a:custGeom>
              <a:avLst/>
              <a:gdLst>
                <a:gd name="T0" fmla="*/ 62 w 123"/>
                <a:gd name="T1" fmla="*/ 0 h 122"/>
                <a:gd name="T2" fmla="*/ 123 w 123"/>
                <a:gd name="T3" fmla="*/ 61 h 122"/>
                <a:gd name="T4" fmla="*/ 61 w 123"/>
                <a:gd name="T5" fmla="*/ 122 h 122"/>
                <a:gd name="T6" fmla="*/ 0 w 123"/>
                <a:gd name="T7" fmla="*/ 61 h 122"/>
                <a:gd name="T8" fmla="*/ 62 w 12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2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95"/>
                    <a:pt x="96" y="122"/>
                    <a:pt x="61" y="122"/>
                  </a:cubicBezTo>
                  <a:cubicBezTo>
                    <a:pt x="28" y="122"/>
                    <a:pt x="1" y="95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70"/>
            <p:cNvSpPr>
              <a:spLocks/>
            </p:cNvSpPr>
            <p:nvPr/>
          </p:nvSpPr>
          <p:spPr bwMode="auto">
            <a:xfrm>
              <a:off x="3495675" y="1016000"/>
              <a:ext cx="955675" cy="946150"/>
            </a:xfrm>
            <a:custGeom>
              <a:avLst/>
              <a:gdLst>
                <a:gd name="T0" fmla="*/ 61 w 123"/>
                <a:gd name="T1" fmla="*/ 0 h 122"/>
                <a:gd name="T2" fmla="*/ 123 w 123"/>
                <a:gd name="T3" fmla="*/ 61 h 122"/>
                <a:gd name="T4" fmla="*/ 61 w 123"/>
                <a:gd name="T5" fmla="*/ 122 h 122"/>
                <a:gd name="T6" fmla="*/ 0 w 123"/>
                <a:gd name="T7" fmla="*/ 61 h 122"/>
                <a:gd name="T8" fmla="*/ 61 w 12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2">
                  <a:moveTo>
                    <a:pt x="61" y="0"/>
                  </a:moveTo>
                  <a:cubicBezTo>
                    <a:pt x="95" y="0"/>
                    <a:pt x="123" y="27"/>
                    <a:pt x="123" y="61"/>
                  </a:cubicBezTo>
                  <a:cubicBezTo>
                    <a:pt x="123" y="95"/>
                    <a:pt x="95" y="122"/>
                    <a:pt x="61" y="122"/>
                  </a:cubicBez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71"/>
            <p:cNvSpPr>
              <a:spLocks/>
            </p:cNvSpPr>
            <p:nvPr/>
          </p:nvSpPr>
          <p:spPr bwMode="auto">
            <a:xfrm>
              <a:off x="3519488" y="4919663"/>
              <a:ext cx="954088" cy="946150"/>
            </a:xfrm>
            <a:custGeom>
              <a:avLst/>
              <a:gdLst>
                <a:gd name="T0" fmla="*/ 62 w 123"/>
                <a:gd name="T1" fmla="*/ 0 h 122"/>
                <a:gd name="T2" fmla="*/ 123 w 123"/>
                <a:gd name="T3" fmla="*/ 61 h 122"/>
                <a:gd name="T4" fmla="*/ 61 w 123"/>
                <a:gd name="T5" fmla="*/ 122 h 122"/>
                <a:gd name="T6" fmla="*/ 0 w 123"/>
                <a:gd name="T7" fmla="*/ 60 h 122"/>
                <a:gd name="T8" fmla="*/ 62 w 12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2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95"/>
                    <a:pt x="95" y="122"/>
                    <a:pt x="61" y="122"/>
                  </a:cubicBezTo>
                  <a:cubicBezTo>
                    <a:pt x="28" y="122"/>
                    <a:pt x="0" y="94"/>
                    <a:pt x="0" y="60"/>
                  </a:cubicBezTo>
                  <a:cubicBezTo>
                    <a:pt x="1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72"/>
            <p:cNvSpPr>
              <a:spLocks/>
            </p:cNvSpPr>
            <p:nvPr/>
          </p:nvSpPr>
          <p:spPr bwMode="auto">
            <a:xfrm>
              <a:off x="7431088" y="3514725"/>
              <a:ext cx="955675" cy="954088"/>
            </a:xfrm>
            <a:custGeom>
              <a:avLst/>
              <a:gdLst>
                <a:gd name="T0" fmla="*/ 61 w 123"/>
                <a:gd name="T1" fmla="*/ 123 h 123"/>
                <a:gd name="T2" fmla="*/ 0 w 123"/>
                <a:gd name="T3" fmla="*/ 62 h 123"/>
                <a:gd name="T4" fmla="*/ 63 w 123"/>
                <a:gd name="T5" fmla="*/ 1 h 123"/>
                <a:gd name="T6" fmla="*/ 123 w 123"/>
                <a:gd name="T7" fmla="*/ 63 h 123"/>
                <a:gd name="T8" fmla="*/ 61 w 1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61" y="123"/>
                  </a:moveTo>
                  <a:cubicBezTo>
                    <a:pt x="27" y="122"/>
                    <a:pt x="0" y="95"/>
                    <a:pt x="0" y="62"/>
                  </a:cubicBezTo>
                  <a:cubicBezTo>
                    <a:pt x="1" y="27"/>
                    <a:pt x="28" y="0"/>
                    <a:pt x="63" y="1"/>
                  </a:cubicBezTo>
                  <a:cubicBezTo>
                    <a:pt x="96" y="1"/>
                    <a:pt x="123" y="29"/>
                    <a:pt x="123" y="63"/>
                  </a:cubicBezTo>
                  <a:cubicBezTo>
                    <a:pt x="123" y="96"/>
                    <a:pt x="95" y="123"/>
                    <a:pt x="6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73"/>
            <p:cNvSpPr>
              <a:spLocks/>
            </p:cNvSpPr>
            <p:nvPr/>
          </p:nvSpPr>
          <p:spPr bwMode="auto">
            <a:xfrm>
              <a:off x="6888163" y="884238"/>
              <a:ext cx="955675" cy="954088"/>
            </a:xfrm>
            <a:custGeom>
              <a:avLst/>
              <a:gdLst>
                <a:gd name="T0" fmla="*/ 62 w 123"/>
                <a:gd name="T1" fmla="*/ 1 h 123"/>
                <a:gd name="T2" fmla="*/ 123 w 123"/>
                <a:gd name="T3" fmla="*/ 62 h 123"/>
                <a:gd name="T4" fmla="*/ 60 w 123"/>
                <a:gd name="T5" fmla="*/ 123 h 123"/>
                <a:gd name="T6" fmla="*/ 0 w 123"/>
                <a:gd name="T7" fmla="*/ 61 h 123"/>
                <a:gd name="T8" fmla="*/ 62 w 123"/>
                <a:gd name="T9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62" y="1"/>
                  </a:moveTo>
                  <a:cubicBezTo>
                    <a:pt x="96" y="1"/>
                    <a:pt x="123" y="29"/>
                    <a:pt x="123" y="62"/>
                  </a:cubicBezTo>
                  <a:cubicBezTo>
                    <a:pt x="122" y="97"/>
                    <a:pt x="94" y="123"/>
                    <a:pt x="60" y="123"/>
                  </a:cubicBezTo>
                  <a:cubicBezTo>
                    <a:pt x="27" y="123"/>
                    <a:pt x="0" y="94"/>
                    <a:pt x="0" y="61"/>
                  </a:cubicBezTo>
                  <a:cubicBezTo>
                    <a:pt x="0" y="27"/>
                    <a:pt x="28" y="0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74"/>
            <p:cNvSpPr>
              <a:spLocks/>
            </p:cNvSpPr>
            <p:nvPr/>
          </p:nvSpPr>
          <p:spPr bwMode="auto">
            <a:xfrm>
              <a:off x="3495675" y="3630613"/>
              <a:ext cx="955675" cy="955675"/>
            </a:xfrm>
            <a:custGeom>
              <a:avLst/>
              <a:gdLst>
                <a:gd name="T0" fmla="*/ 61 w 123"/>
                <a:gd name="T1" fmla="*/ 123 h 123"/>
                <a:gd name="T2" fmla="*/ 0 w 123"/>
                <a:gd name="T3" fmla="*/ 61 h 123"/>
                <a:gd name="T4" fmla="*/ 62 w 123"/>
                <a:gd name="T5" fmla="*/ 1 h 123"/>
                <a:gd name="T6" fmla="*/ 123 w 123"/>
                <a:gd name="T7" fmla="*/ 62 h 123"/>
                <a:gd name="T8" fmla="*/ 61 w 1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61" y="123"/>
                  </a:moveTo>
                  <a:cubicBezTo>
                    <a:pt x="27" y="123"/>
                    <a:pt x="0" y="95"/>
                    <a:pt x="0" y="61"/>
                  </a:cubicBezTo>
                  <a:cubicBezTo>
                    <a:pt x="0" y="27"/>
                    <a:pt x="28" y="0"/>
                    <a:pt x="62" y="1"/>
                  </a:cubicBezTo>
                  <a:cubicBezTo>
                    <a:pt x="95" y="1"/>
                    <a:pt x="123" y="28"/>
                    <a:pt x="123" y="62"/>
                  </a:cubicBezTo>
                  <a:cubicBezTo>
                    <a:pt x="123" y="96"/>
                    <a:pt x="95" y="123"/>
                    <a:pt x="6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75"/>
            <p:cNvSpPr>
              <a:spLocks/>
            </p:cNvSpPr>
            <p:nvPr/>
          </p:nvSpPr>
          <p:spPr bwMode="auto">
            <a:xfrm>
              <a:off x="5281613" y="5570538"/>
              <a:ext cx="177800" cy="273050"/>
            </a:xfrm>
            <a:custGeom>
              <a:avLst/>
              <a:gdLst>
                <a:gd name="T0" fmla="*/ 17 w 23"/>
                <a:gd name="T1" fmla="*/ 0 h 35"/>
                <a:gd name="T2" fmla="*/ 22 w 23"/>
                <a:gd name="T3" fmla="*/ 6 h 35"/>
                <a:gd name="T4" fmla="*/ 12 w 23"/>
                <a:gd name="T5" fmla="*/ 20 h 35"/>
                <a:gd name="T6" fmla="*/ 5 w 23"/>
                <a:gd name="T7" fmla="*/ 32 h 35"/>
                <a:gd name="T8" fmla="*/ 0 w 23"/>
                <a:gd name="T9" fmla="*/ 35 h 35"/>
                <a:gd name="T10" fmla="*/ 0 w 23"/>
                <a:gd name="T11" fmla="*/ 33 h 35"/>
                <a:gd name="T12" fmla="*/ 8 w 23"/>
                <a:gd name="T13" fmla="*/ 17 h 35"/>
                <a:gd name="T14" fmla="*/ 9 w 23"/>
                <a:gd name="T15" fmla="*/ 15 h 35"/>
                <a:gd name="T16" fmla="*/ 17 w 23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5">
                  <a:moveTo>
                    <a:pt x="17" y="0"/>
                  </a:moveTo>
                  <a:cubicBezTo>
                    <a:pt x="22" y="0"/>
                    <a:pt x="23" y="1"/>
                    <a:pt x="22" y="6"/>
                  </a:cubicBezTo>
                  <a:cubicBezTo>
                    <a:pt x="20" y="12"/>
                    <a:pt x="17" y="16"/>
                    <a:pt x="12" y="20"/>
                  </a:cubicBezTo>
                  <a:cubicBezTo>
                    <a:pt x="9" y="23"/>
                    <a:pt x="6" y="27"/>
                    <a:pt x="5" y="32"/>
                  </a:cubicBezTo>
                  <a:cubicBezTo>
                    <a:pt x="5" y="35"/>
                    <a:pt x="2" y="34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0" y="26"/>
                    <a:pt x="1" y="20"/>
                    <a:pt x="8" y="17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5" y="12"/>
                    <a:pt x="16" y="6"/>
                    <a:pt x="17" y="0"/>
                  </a:cubicBezTo>
                  <a:close/>
                </a:path>
              </a:pathLst>
            </a:custGeom>
            <a:solidFill>
              <a:srgbClr val="D9A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76"/>
            <p:cNvSpPr>
              <a:spLocks/>
            </p:cNvSpPr>
            <p:nvPr/>
          </p:nvSpPr>
          <p:spPr bwMode="auto">
            <a:xfrm>
              <a:off x="6235700" y="5695950"/>
              <a:ext cx="334963" cy="215900"/>
            </a:xfrm>
            <a:custGeom>
              <a:avLst/>
              <a:gdLst>
                <a:gd name="T0" fmla="*/ 25 w 43"/>
                <a:gd name="T1" fmla="*/ 25 h 28"/>
                <a:gd name="T2" fmla="*/ 11 w 43"/>
                <a:gd name="T3" fmla="*/ 10 h 28"/>
                <a:gd name="T4" fmla="*/ 6 w 43"/>
                <a:gd name="T5" fmla="*/ 8 h 28"/>
                <a:gd name="T6" fmla="*/ 1 w 43"/>
                <a:gd name="T7" fmla="*/ 0 h 28"/>
                <a:gd name="T8" fmla="*/ 4 w 43"/>
                <a:gd name="T9" fmla="*/ 2 h 28"/>
                <a:gd name="T10" fmla="*/ 14 w 43"/>
                <a:gd name="T11" fmla="*/ 13 h 28"/>
                <a:gd name="T12" fmla="*/ 30 w 43"/>
                <a:gd name="T13" fmla="*/ 22 h 28"/>
                <a:gd name="T14" fmla="*/ 43 w 43"/>
                <a:gd name="T15" fmla="*/ 21 h 28"/>
                <a:gd name="T16" fmla="*/ 25 w 43"/>
                <a:gd name="T17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8">
                  <a:moveTo>
                    <a:pt x="25" y="25"/>
                  </a:moveTo>
                  <a:cubicBezTo>
                    <a:pt x="17" y="23"/>
                    <a:pt x="11" y="20"/>
                    <a:pt x="11" y="10"/>
                  </a:cubicBezTo>
                  <a:cubicBezTo>
                    <a:pt x="11" y="8"/>
                    <a:pt x="8" y="8"/>
                    <a:pt x="6" y="8"/>
                  </a:cubicBezTo>
                  <a:cubicBezTo>
                    <a:pt x="2" y="7"/>
                    <a:pt x="0" y="4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1" y="2"/>
                    <a:pt x="12" y="7"/>
                    <a:pt x="14" y="13"/>
                  </a:cubicBezTo>
                  <a:cubicBezTo>
                    <a:pt x="16" y="20"/>
                    <a:pt x="24" y="21"/>
                    <a:pt x="30" y="22"/>
                  </a:cubicBezTo>
                  <a:cubicBezTo>
                    <a:pt x="35" y="23"/>
                    <a:pt x="39" y="21"/>
                    <a:pt x="43" y="21"/>
                  </a:cubicBezTo>
                  <a:cubicBezTo>
                    <a:pt x="38" y="28"/>
                    <a:pt x="32" y="25"/>
                    <a:pt x="25" y="25"/>
                  </a:cubicBezTo>
                  <a:close/>
                </a:path>
              </a:pathLst>
            </a:custGeom>
            <a:solidFill>
              <a:srgbClr val="644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77"/>
            <p:cNvSpPr>
              <a:spLocks/>
            </p:cNvSpPr>
            <p:nvPr/>
          </p:nvSpPr>
          <p:spPr bwMode="auto">
            <a:xfrm>
              <a:off x="5305425" y="5680075"/>
              <a:ext cx="357188" cy="225425"/>
            </a:xfrm>
            <a:custGeom>
              <a:avLst/>
              <a:gdLst>
                <a:gd name="T0" fmla="*/ 0 w 46"/>
                <a:gd name="T1" fmla="*/ 25 h 29"/>
                <a:gd name="T2" fmla="*/ 14 w 46"/>
                <a:gd name="T3" fmla="*/ 24 h 29"/>
                <a:gd name="T4" fmla="*/ 28 w 46"/>
                <a:gd name="T5" fmla="*/ 12 h 29"/>
                <a:gd name="T6" fmla="*/ 34 w 46"/>
                <a:gd name="T7" fmla="*/ 6 h 29"/>
                <a:gd name="T8" fmla="*/ 46 w 46"/>
                <a:gd name="T9" fmla="*/ 0 h 29"/>
                <a:gd name="T10" fmla="*/ 38 w 46"/>
                <a:gd name="T11" fmla="*/ 9 h 29"/>
                <a:gd name="T12" fmla="*/ 29 w 46"/>
                <a:gd name="T13" fmla="*/ 19 h 29"/>
                <a:gd name="T14" fmla="*/ 17 w 46"/>
                <a:gd name="T15" fmla="*/ 27 h 29"/>
                <a:gd name="T16" fmla="*/ 0 w 46"/>
                <a:gd name="T1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9">
                  <a:moveTo>
                    <a:pt x="0" y="25"/>
                  </a:moveTo>
                  <a:cubicBezTo>
                    <a:pt x="4" y="23"/>
                    <a:pt x="9" y="25"/>
                    <a:pt x="14" y="24"/>
                  </a:cubicBezTo>
                  <a:cubicBezTo>
                    <a:pt x="21" y="22"/>
                    <a:pt x="27" y="21"/>
                    <a:pt x="28" y="12"/>
                  </a:cubicBezTo>
                  <a:cubicBezTo>
                    <a:pt x="29" y="9"/>
                    <a:pt x="31" y="7"/>
                    <a:pt x="34" y="6"/>
                  </a:cubicBezTo>
                  <a:cubicBezTo>
                    <a:pt x="38" y="5"/>
                    <a:pt x="42" y="3"/>
                    <a:pt x="46" y="0"/>
                  </a:cubicBezTo>
                  <a:cubicBezTo>
                    <a:pt x="46" y="6"/>
                    <a:pt x="42" y="8"/>
                    <a:pt x="38" y="9"/>
                  </a:cubicBezTo>
                  <a:cubicBezTo>
                    <a:pt x="33" y="11"/>
                    <a:pt x="29" y="12"/>
                    <a:pt x="29" y="19"/>
                  </a:cubicBezTo>
                  <a:cubicBezTo>
                    <a:pt x="28" y="24"/>
                    <a:pt x="22" y="25"/>
                    <a:pt x="17" y="27"/>
                  </a:cubicBezTo>
                  <a:cubicBezTo>
                    <a:pt x="12" y="27"/>
                    <a:pt x="5" y="29"/>
                    <a:pt x="0" y="25"/>
                  </a:cubicBezTo>
                  <a:close/>
                </a:path>
              </a:pathLst>
            </a:custGeom>
            <a:solidFill>
              <a:srgbClr val="654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78"/>
            <p:cNvSpPr>
              <a:spLocks/>
            </p:cNvSpPr>
            <p:nvPr/>
          </p:nvSpPr>
          <p:spPr bwMode="auto">
            <a:xfrm>
              <a:off x="5273675" y="5703888"/>
              <a:ext cx="69850" cy="123825"/>
            </a:xfrm>
            <a:custGeom>
              <a:avLst/>
              <a:gdLst>
                <a:gd name="T0" fmla="*/ 9 w 9"/>
                <a:gd name="T1" fmla="*/ 0 h 16"/>
                <a:gd name="T2" fmla="*/ 1 w 9"/>
                <a:gd name="T3" fmla="*/ 16 h 16"/>
                <a:gd name="T4" fmla="*/ 9 w 9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4" y="4"/>
                    <a:pt x="1" y="9"/>
                    <a:pt x="1" y="16"/>
                  </a:cubicBezTo>
                  <a:cubicBezTo>
                    <a:pt x="0" y="5"/>
                    <a:pt x="2" y="2"/>
                    <a:pt x="9" y="0"/>
                  </a:cubicBezTo>
                  <a:close/>
                </a:path>
              </a:pathLst>
            </a:custGeom>
            <a:solidFill>
              <a:srgbClr val="97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79"/>
            <p:cNvSpPr>
              <a:spLocks/>
            </p:cNvSpPr>
            <p:nvPr/>
          </p:nvSpPr>
          <p:spPr bwMode="auto">
            <a:xfrm>
              <a:off x="5692775" y="1752600"/>
              <a:ext cx="496888" cy="77788"/>
            </a:xfrm>
            <a:custGeom>
              <a:avLst/>
              <a:gdLst>
                <a:gd name="T0" fmla="*/ 4 w 64"/>
                <a:gd name="T1" fmla="*/ 7 h 10"/>
                <a:gd name="T2" fmla="*/ 2 w 64"/>
                <a:gd name="T3" fmla="*/ 8 h 10"/>
                <a:gd name="T4" fmla="*/ 0 w 64"/>
                <a:gd name="T5" fmla="*/ 0 h 10"/>
                <a:gd name="T6" fmla="*/ 5 w 64"/>
                <a:gd name="T7" fmla="*/ 0 h 10"/>
                <a:gd name="T8" fmla="*/ 15 w 64"/>
                <a:gd name="T9" fmla="*/ 1 h 10"/>
                <a:gd name="T10" fmla="*/ 50 w 64"/>
                <a:gd name="T11" fmla="*/ 1 h 10"/>
                <a:gd name="T12" fmla="*/ 59 w 64"/>
                <a:gd name="T13" fmla="*/ 0 h 10"/>
                <a:gd name="T14" fmla="*/ 64 w 64"/>
                <a:gd name="T15" fmla="*/ 0 h 10"/>
                <a:gd name="T16" fmla="*/ 60 w 64"/>
                <a:gd name="T17" fmla="*/ 7 h 10"/>
                <a:gd name="T18" fmla="*/ 34 w 64"/>
                <a:gd name="T19" fmla="*/ 5 h 10"/>
                <a:gd name="T20" fmla="*/ 4 w 64"/>
                <a:gd name="T2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0">
                  <a:moveTo>
                    <a:pt x="4" y="7"/>
                  </a:moveTo>
                  <a:cubicBezTo>
                    <a:pt x="3" y="7"/>
                    <a:pt x="2" y="10"/>
                    <a:pt x="2" y="8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2"/>
                    <a:pt x="12" y="2"/>
                    <a:pt x="15" y="1"/>
                  </a:cubicBezTo>
                  <a:cubicBezTo>
                    <a:pt x="27" y="0"/>
                    <a:pt x="38" y="0"/>
                    <a:pt x="50" y="1"/>
                  </a:cubicBezTo>
                  <a:cubicBezTo>
                    <a:pt x="53" y="2"/>
                    <a:pt x="56" y="2"/>
                    <a:pt x="59" y="0"/>
                  </a:cubicBezTo>
                  <a:cubicBezTo>
                    <a:pt x="61" y="0"/>
                    <a:pt x="62" y="0"/>
                    <a:pt x="64" y="0"/>
                  </a:cubicBezTo>
                  <a:cubicBezTo>
                    <a:pt x="63" y="3"/>
                    <a:pt x="64" y="6"/>
                    <a:pt x="60" y="7"/>
                  </a:cubicBezTo>
                  <a:cubicBezTo>
                    <a:pt x="52" y="4"/>
                    <a:pt x="43" y="5"/>
                    <a:pt x="34" y="5"/>
                  </a:cubicBezTo>
                  <a:cubicBezTo>
                    <a:pt x="24" y="5"/>
                    <a:pt x="14" y="4"/>
                    <a:pt x="4" y="7"/>
                  </a:cubicBezTo>
                  <a:close/>
                </a:path>
              </a:pathLst>
            </a:custGeom>
            <a:solidFill>
              <a:srgbClr val="33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80"/>
            <p:cNvSpPr>
              <a:spLocks/>
            </p:cNvSpPr>
            <p:nvPr/>
          </p:nvSpPr>
          <p:spPr bwMode="auto">
            <a:xfrm>
              <a:off x="5732463" y="1744663"/>
              <a:ext cx="419100" cy="31750"/>
            </a:xfrm>
            <a:custGeom>
              <a:avLst/>
              <a:gdLst>
                <a:gd name="T0" fmla="*/ 54 w 54"/>
                <a:gd name="T1" fmla="*/ 1 h 4"/>
                <a:gd name="T2" fmla="*/ 50 w 54"/>
                <a:gd name="T3" fmla="*/ 4 h 4"/>
                <a:gd name="T4" fmla="*/ 4 w 54"/>
                <a:gd name="T5" fmla="*/ 4 h 4"/>
                <a:gd name="T6" fmla="*/ 0 w 54"/>
                <a:gd name="T7" fmla="*/ 1 h 4"/>
                <a:gd name="T8" fmla="*/ 54 w 5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1"/>
                  </a:moveTo>
                  <a:cubicBezTo>
                    <a:pt x="54" y="4"/>
                    <a:pt x="52" y="4"/>
                    <a:pt x="50" y="4"/>
                  </a:cubicBezTo>
                  <a:cubicBezTo>
                    <a:pt x="35" y="2"/>
                    <a:pt x="19" y="2"/>
                    <a:pt x="4" y="4"/>
                  </a:cubicBezTo>
                  <a:cubicBezTo>
                    <a:pt x="2" y="4"/>
                    <a:pt x="0" y="4"/>
                    <a:pt x="0" y="1"/>
                  </a:cubicBezTo>
                  <a:cubicBezTo>
                    <a:pt x="18" y="0"/>
                    <a:pt x="36" y="0"/>
                    <a:pt x="54" y="1"/>
                  </a:cubicBezTo>
                  <a:close/>
                </a:path>
              </a:pathLst>
            </a:custGeom>
            <a:solidFill>
              <a:srgbClr val="EFA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81"/>
            <p:cNvSpPr>
              <a:spLocks/>
            </p:cNvSpPr>
            <p:nvPr/>
          </p:nvSpPr>
          <p:spPr bwMode="auto">
            <a:xfrm>
              <a:off x="5568950" y="2233613"/>
              <a:ext cx="155575" cy="969963"/>
            </a:xfrm>
            <a:custGeom>
              <a:avLst/>
              <a:gdLst>
                <a:gd name="T0" fmla="*/ 0 w 20"/>
                <a:gd name="T1" fmla="*/ 6 h 125"/>
                <a:gd name="T2" fmla="*/ 1 w 20"/>
                <a:gd name="T3" fmla="*/ 5 h 125"/>
                <a:gd name="T4" fmla="*/ 15 w 20"/>
                <a:gd name="T5" fmla="*/ 0 h 125"/>
                <a:gd name="T6" fmla="*/ 15 w 20"/>
                <a:gd name="T7" fmla="*/ 0 h 125"/>
                <a:gd name="T8" fmla="*/ 17 w 20"/>
                <a:gd name="T9" fmla="*/ 9 h 125"/>
                <a:gd name="T10" fmla="*/ 19 w 20"/>
                <a:gd name="T11" fmla="*/ 75 h 125"/>
                <a:gd name="T12" fmla="*/ 19 w 20"/>
                <a:gd name="T13" fmla="*/ 115 h 125"/>
                <a:gd name="T14" fmla="*/ 17 w 20"/>
                <a:gd name="T15" fmla="*/ 124 h 125"/>
                <a:gd name="T16" fmla="*/ 9 w 20"/>
                <a:gd name="T17" fmla="*/ 118 h 125"/>
                <a:gd name="T18" fmla="*/ 2 w 20"/>
                <a:gd name="T19" fmla="*/ 111 h 125"/>
                <a:gd name="T20" fmla="*/ 2 w 20"/>
                <a:gd name="T21" fmla="*/ 51 h 125"/>
                <a:gd name="T22" fmla="*/ 1 w 20"/>
                <a:gd name="T23" fmla="*/ 11 h 125"/>
                <a:gd name="T24" fmla="*/ 0 w 20"/>
                <a:gd name="T25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25">
                  <a:moveTo>
                    <a:pt x="0" y="6"/>
                  </a:moveTo>
                  <a:cubicBezTo>
                    <a:pt x="0" y="6"/>
                    <a:pt x="1" y="6"/>
                    <a:pt x="1" y="5"/>
                  </a:cubicBezTo>
                  <a:cubicBezTo>
                    <a:pt x="6" y="5"/>
                    <a:pt x="10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3"/>
                    <a:pt x="17" y="6"/>
                    <a:pt x="17" y="9"/>
                  </a:cubicBezTo>
                  <a:cubicBezTo>
                    <a:pt x="17" y="31"/>
                    <a:pt x="18" y="53"/>
                    <a:pt x="19" y="75"/>
                  </a:cubicBezTo>
                  <a:cubicBezTo>
                    <a:pt x="19" y="88"/>
                    <a:pt x="19" y="102"/>
                    <a:pt x="19" y="115"/>
                  </a:cubicBezTo>
                  <a:cubicBezTo>
                    <a:pt x="19" y="118"/>
                    <a:pt x="20" y="121"/>
                    <a:pt x="17" y="124"/>
                  </a:cubicBezTo>
                  <a:cubicBezTo>
                    <a:pt x="10" y="125"/>
                    <a:pt x="10" y="125"/>
                    <a:pt x="9" y="118"/>
                  </a:cubicBezTo>
                  <a:cubicBezTo>
                    <a:pt x="9" y="114"/>
                    <a:pt x="7" y="111"/>
                    <a:pt x="2" y="111"/>
                  </a:cubicBezTo>
                  <a:cubicBezTo>
                    <a:pt x="2" y="91"/>
                    <a:pt x="3" y="71"/>
                    <a:pt x="2" y="51"/>
                  </a:cubicBezTo>
                  <a:cubicBezTo>
                    <a:pt x="1" y="38"/>
                    <a:pt x="1" y="24"/>
                    <a:pt x="1" y="11"/>
                  </a:cubicBezTo>
                  <a:cubicBezTo>
                    <a:pt x="1" y="9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Freeform 82"/>
            <p:cNvSpPr>
              <a:spLocks/>
            </p:cNvSpPr>
            <p:nvPr/>
          </p:nvSpPr>
          <p:spPr bwMode="auto">
            <a:xfrm>
              <a:off x="5840413" y="2233613"/>
              <a:ext cx="349250" cy="963613"/>
            </a:xfrm>
            <a:custGeom>
              <a:avLst/>
              <a:gdLst>
                <a:gd name="T0" fmla="*/ 40 w 45"/>
                <a:gd name="T1" fmla="*/ 0 h 124"/>
                <a:gd name="T2" fmla="*/ 43 w 45"/>
                <a:gd name="T3" fmla="*/ 3 h 124"/>
                <a:gd name="T4" fmla="*/ 43 w 45"/>
                <a:gd name="T5" fmla="*/ 3 h 124"/>
                <a:gd name="T6" fmla="*/ 45 w 45"/>
                <a:gd name="T7" fmla="*/ 11 h 124"/>
                <a:gd name="T8" fmla="*/ 43 w 45"/>
                <a:gd name="T9" fmla="*/ 84 h 124"/>
                <a:gd name="T10" fmla="*/ 44 w 45"/>
                <a:gd name="T11" fmla="*/ 116 h 124"/>
                <a:gd name="T12" fmla="*/ 42 w 45"/>
                <a:gd name="T13" fmla="*/ 124 h 124"/>
                <a:gd name="T14" fmla="*/ 7 w 45"/>
                <a:gd name="T15" fmla="*/ 124 h 124"/>
                <a:gd name="T16" fmla="*/ 1 w 45"/>
                <a:gd name="T17" fmla="*/ 116 h 124"/>
                <a:gd name="T18" fmla="*/ 12 w 45"/>
                <a:gd name="T19" fmla="*/ 76 h 124"/>
                <a:gd name="T20" fmla="*/ 38 w 45"/>
                <a:gd name="T21" fmla="*/ 3 h 124"/>
                <a:gd name="T22" fmla="*/ 40 w 45"/>
                <a:gd name="T2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24">
                  <a:moveTo>
                    <a:pt x="40" y="0"/>
                  </a:moveTo>
                  <a:cubicBezTo>
                    <a:pt x="41" y="2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5" y="5"/>
                    <a:pt x="45" y="8"/>
                    <a:pt x="45" y="11"/>
                  </a:cubicBezTo>
                  <a:cubicBezTo>
                    <a:pt x="44" y="35"/>
                    <a:pt x="45" y="60"/>
                    <a:pt x="43" y="84"/>
                  </a:cubicBezTo>
                  <a:cubicBezTo>
                    <a:pt x="43" y="95"/>
                    <a:pt x="42" y="105"/>
                    <a:pt x="44" y="116"/>
                  </a:cubicBezTo>
                  <a:cubicBezTo>
                    <a:pt x="44" y="118"/>
                    <a:pt x="45" y="121"/>
                    <a:pt x="42" y="124"/>
                  </a:cubicBezTo>
                  <a:cubicBezTo>
                    <a:pt x="30" y="124"/>
                    <a:pt x="19" y="123"/>
                    <a:pt x="7" y="124"/>
                  </a:cubicBezTo>
                  <a:cubicBezTo>
                    <a:pt x="0" y="124"/>
                    <a:pt x="1" y="121"/>
                    <a:pt x="1" y="116"/>
                  </a:cubicBezTo>
                  <a:cubicBezTo>
                    <a:pt x="4" y="103"/>
                    <a:pt x="8" y="89"/>
                    <a:pt x="12" y="76"/>
                  </a:cubicBezTo>
                  <a:cubicBezTo>
                    <a:pt x="20" y="51"/>
                    <a:pt x="28" y="27"/>
                    <a:pt x="38" y="3"/>
                  </a:cubicBezTo>
                  <a:cubicBezTo>
                    <a:pt x="39" y="2"/>
                    <a:pt x="39" y="1"/>
                    <a:pt x="40" y="0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83"/>
            <p:cNvSpPr>
              <a:spLocks/>
            </p:cNvSpPr>
            <p:nvPr/>
          </p:nvSpPr>
          <p:spPr bwMode="auto">
            <a:xfrm>
              <a:off x="5684838" y="2195513"/>
              <a:ext cx="249238" cy="1001713"/>
            </a:xfrm>
            <a:custGeom>
              <a:avLst/>
              <a:gdLst>
                <a:gd name="T0" fmla="*/ 2 w 32"/>
                <a:gd name="T1" fmla="*/ 129 h 129"/>
                <a:gd name="T2" fmla="*/ 1 w 32"/>
                <a:gd name="T3" fmla="*/ 41 h 129"/>
                <a:gd name="T4" fmla="*/ 0 w 32"/>
                <a:gd name="T5" fmla="*/ 5 h 129"/>
                <a:gd name="T6" fmla="*/ 9 w 32"/>
                <a:gd name="T7" fmla="*/ 0 h 129"/>
                <a:gd name="T8" fmla="*/ 13 w 32"/>
                <a:gd name="T9" fmla="*/ 8 h 129"/>
                <a:gd name="T10" fmla="*/ 22 w 32"/>
                <a:gd name="T11" fmla="*/ 31 h 129"/>
                <a:gd name="T12" fmla="*/ 31 w 32"/>
                <a:gd name="T13" fmla="*/ 60 h 129"/>
                <a:gd name="T14" fmla="*/ 32 w 32"/>
                <a:gd name="T15" fmla="*/ 69 h 129"/>
                <a:gd name="T16" fmla="*/ 27 w 32"/>
                <a:gd name="T17" fmla="*/ 88 h 129"/>
                <a:gd name="T18" fmla="*/ 18 w 32"/>
                <a:gd name="T19" fmla="*/ 124 h 129"/>
                <a:gd name="T20" fmla="*/ 13 w 32"/>
                <a:gd name="T21" fmla="*/ 129 h 129"/>
                <a:gd name="T22" fmla="*/ 2 w 32"/>
                <a:gd name="T2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9">
                  <a:moveTo>
                    <a:pt x="2" y="129"/>
                  </a:moveTo>
                  <a:cubicBezTo>
                    <a:pt x="2" y="99"/>
                    <a:pt x="2" y="70"/>
                    <a:pt x="1" y="41"/>
                  </a:cubicBezTo>
                  <a:cubicBezTo>
                    <a:pt x="1" y="29"/>
                    <a:pt x="0" y="17"/>
                    <a:pt x="0" y="5"/>
                  </a:cubicBezTo>
                  <a:cubicBezTo>
                    <a:pt x="3" y="3"/>
                    <a:pt x="8" y="5"/>
                    <a:pt x="9" y="0"/>
                  </a:cubicBezTo>
                  <a:cubicBezTo>
                    <a:pt x="11" y="3"/>
                    <a:pt x="12" y="5"/>
                    <a:pt x="13" y="8"/>
                  </a:cubicBezTo>
                  <a:cubicBezTo>
                    <a:pt x="17" y="15"/>
                    <a:pt x="19" y="23"/>
                    <a:pt x="22" y="31"/>
                  </a:cubicBezTo>
                  <a:cubicBezTo>
                    <a:pt x="25" y="41"/>
                    <a:pt x="28" y="50"/>
                    <a:pt x="31" y="60"/>
                  </a:cubicBezTo>
                  <a:cubicBezTo>
                    <a:pt x="32" y="63"/>
                    <a:pt x="32" y="66"/>
                    <a:pt x="32" y="69"/>
                  </a:cubicBezTo>
                  <a:cubicBezTo>
                    <a:pt x="32" y="76"/>
                    <a:pt x="29" y="81"/>
                    <a:pt x="27" y="88"/>
                  </a:cubicBezTo>
                  <a:cubicBezTo>
                    <a:pt x="23" y="100"/>
                    <a:pt x="19" y="112"/>
                    <a:pt x="18" y="124"/>
                  </a:cubicBezTo>
                  <a:cubicBezTo>
                    <a:pt x="18" y="127"/>
                    <a:pt x="17" y="129"/>
                    <a:pt x="13" y="129"/>
                  </a:cubicBezTo>
                  <a:cubicBezTo>
                    <a:pt x="10" y="128"/>
                    <a:pt x="6" y="129"/>
                    <a:pt x="2" y="129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84"/>
            <p:cNvSpPr>
              <a:spLocks/>
            </p:cNvSpPr>
            <p:nvPr/>
          </p:nvSpPr>
          <p:spPr bwMode="auto">
            <a:xfrm>
              <a:off x="6151563" y="2257425"/>
              <a:ext cx="131763" cy="946150"/>
            </a:xfrm>
            <a:custGeom>
              <a:avLst/>
              <a:gdLst>
                <a:gd name="T0" fmla="*/ 2 w 17"/>
                <a:gd name="T1" fmla="*/ 121 h 122"/>
                <a:gd name="T2" fmla="*/ 3 w 17"/>
                <a:gd name="T3" fmla="*/ 0 h 122"/>
                <a:gd name="T4" fmla="*/ 17 w 17"/>
                <a:gd name="T5" fmla="*/ 7 h 122"/>
                <a:gd name="T6" fmla="*/ 17 w 17"/>
                <a:gd name="T7" fmla="*/ 8 h 122"/>
                <a:gd name="T8" fmla="*/ 16 w 17"/>
                <a:gd name="T9" fmla="*/ 108 h 122"/>
                <a:gd name="T10" fmla="*/ 6 w 17"/>
                <a:gd name="T11" fmla="*/ 119 h 122"/>
                <a:gd name="T12" fmla="*/ 2 w 17"/>
                <a:gd name="T13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2">
                  <a:moveTo>
                    <a:pt x="2" y="121"/>
                  </a:moveTo>
                  <a:cubicBezTo>
                    <a:pt x="0" y="80"/>
                    <a:pt x="3" y="40"/>
                    <a:pt x="3" y="0"/>
                  </a:cubicBezTo>
                  <a:cubicBezTo>
                    <a:pt x="8" y="2"/>
                    <a:pt x="13" y="4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6" y="41"/>
                    <a:pt x="16" y="75"/>
                    <a:pt x="16" y="108"/>
                  </a:cubicBezTo>
                  <a:cubicBezTo>
                    <a:pt x="7" y="109"/>
                    <a:pt x="7" y="109"/>
                    <a:pt x="6" y="119"/>
                  </a:cubicBezTo>
                  <a:cubicBezTo>
                    <a:pt x="5" y="122"/>
                    <a:pt x="4" y="122"/>
                    <a:pt x="2" y="121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85"/>
            <p:cNvSpPr>
              <a:spLocks/>
            </p:cNvSpPr>
            <p:nvPr/>
          </p:nvSpPr>
          <p:spPr bwMode="auto">
            <a:xfrm>
              <a:off x="5786438" y="2219325"/>
              <a:ext cx="287338" cy="511175"/>
            </a:xfrm>
            <a:custGeom>
              <a:avLst/>
              <a:gdLst>
                <a:gd name="T0" fmla="*/ 19 w 37"/>
                <a:gd name="T1" fmla="*/ 66 h 66"/>
                <a:gd name="T2" fmla="*/ 0 w 37"/>
                <a:gd name="T3" fmla="*/ 5 h 66"/>
                <a:gd name="T4" fmla="*/ 4 w 37"/>
                <a:gd name="T5" fmla="*/ 11 h 66"/>
                <a:gd name="T6" fmla="*/ 9 w 37"/>
                <a:gd name="T7" fmla="*/ 11 h 66"/>
                <a:gd name="T8" fmla="*/ 14 w 37"/>
                <a:gd name="T9" fmla="*/ 0 h 66"/>
                <a:gd name="T10" fmla="*/ 20 w 37"/>
                <a:gd name="T11" fmla="*/ 11 h 66"/>
                <a:gd name="T12" fmla="*/ 27 w 37"/>
                <a:gd name="T13" fmla="*/ 1 h 66"/>
                <a:gd name="T14" fmla="*/ 37 w 37"/>
                <a:gd name="T15" fmla="*/ 15 h 66"/>
                <a:gd name="T16" fmla="*/ 19 w 37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6">
                  <a:moveTo>
                    <a:pt x="19" y="66"/>
                  </a:moveTo>
                  <a:cubicBezTo>
                    <a:pt x="13" y="45"/>
                    <a:pt x="6" y="25"/>
                    <a:pt x="0" y="5"/>
                  </a:cubicBezTo>
                  <a:cubicBezTo>
                    <a:pt x="3" y="6"/>
                    <a:pt x="3" y="9"/>
                    <a:pt x="4" y="11"/>
                  </a:cubicBezTo>
                  <a:cubicBezTo>
                    <a:pt x="6" y="14"/>
                    <a:pt x="7" y="14"/>
                    <a:pt x="9" y="11"/>
                  </a:cubicBezTo>
                  <a:cubicBezTo>
                    <a:pt x="11" y="8"/>
                    <a:pt x="12" y="4"/>
                    <a:pt x="14" y="0"/>
                  </a:cubicBezTo>
                  <a:cubicBezTo>
                    <a:pt x="16" y="4"/>
                    <a:pt x="18" y="7"/>
                    <a:pt x="20" y="11"/>
                  </a:cubicBezTo>
                  <a:cubicBezTo>
                    <a:pt x="22" y="8"/>
                    <a:pt x="24" y="4"/>
                    <a:pt x="27" y="1"/>
                  </a:cubicBezTo>
                  <a:cubicBezTo>
                    <a:pt x="31" y="5"/>
                    <a:pt x="32" y="11"/>
                    <a:pt x="37" y="15"/>
                  </a:cubicBezTo>
                  <a:cubicBezTo>
                    <a:pt x="31" y="32"/>
                    <a:pt x="25" y="49"/>
                    <a:pt x="19" y="66"/>
                  </a:cubicBezTo>
                  <a:close/>
                </a:path>
              </a:pathLst>
            </a:custGeom>
            <a:solidFill>
              <a:srgbClr val="1B4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Freeform 86"/>
            <p:cNvSpPr>
              <a:spLocks/>
            </p:cNvSpPr>
            <p:nvPr/>
          </p:nvSpPr>
          <p:spPr bwMode="auto">
            <a:xfrm>
              <a:off x="5786438" y="1800225"/>
              <a:ext cx="107950" cy="100013"/>
            </a:xfrm>
            <a:custGeom>
              <a:avLst/>
              <a:gdLst>
                <a:gd name="T0" fmla="*/ 7 w 14"/>
                <a:gd name="T1" fmla="*/ 0 h 13"/>
                <a:gd name="T2" fmla="*/ 14 w 14"/>
                <a:gd name="T3" fmla="*/ 6 h 13"/>
                <a:gd name="T4" fmla="*/ 8 w 14"/>
                <a:gd name="T5" fmla="*/ 13 h 13"/>
                <a:gd name="T6" fmla="*/ 0 w 14"/>
                <a:gd name="T7" fmla="*/ 5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11" y="0"/>
                    <a:pt x="14" y="0"/>
                    <a:pt x="14" y="6"/>
                  </a:cubicBezTo>
                  <a:cubicBezTo>
                    <a:pt x="14" y="10"/>
                    <a:pt x="12" y="12"/>
                    <a:pt x="8" y="13"/>
                  </a:cubicBezTo>
                  <a:cubicBezTo>
                    <a:pt x="3" y="13"/>
                    <a:pt x="0" y="9"/>
                    <a:pt x="0" y="5"/>
                  </a:cubicBezTo>
                  <a:cubicBezTo>
                    <a:pt x="0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A3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87"/>
            <p:cNvSpPr>
              <a:spLocks/>
            </p:cNvSpPr>
            <p:nvPr/>
          </p:nvSpPr>
          <p:spPr bwMode="auto">
            <a:xfrm>
              <a:off x="5980113" y="1792288"/>
              <a:ext cx="115888" cy="107950"/>
            </a:xfrm>
            <a:custGeom>
              <a:avLst/>
              <a:gdLst>
                <a:gd name="T0" fmla="*/ 1 w 15"/>
                <a:gd name="T1" fmla="*/ 4 h 14"/>
                <a:gd name="T2" fmla="*/ 10 w 15"/>
                <a:gd name="T3" fmla="*/ 1 h 14"/>
                <a:gd name="T4" fmla="*/ 15 w 15"/>
                <a:gd name="T5" fmla="*/ 7 h 14"/>
                <a:gd name="T6" fmla="*/ 7 w 15"/>
                <a:gd name="T7" fmla="*/ 14 h 14"/>
                <a:gd name="T8" fmla="*/ 1 w 15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" y="4"/>
                  </a:moveTo>
                  <a:cubicBezTo>
                    <a:pt x="2" y="0"/>
                    <a:pt x="7" y="1"/>
                    <a:pt x="10" y="1"/>
                  </a:cubicBezTo>
                  <a:cubicBezTo>
                    <a:pt x="14" y="1"/>
                    <a:pt x="15" y="4"/>
                    <a:pt x="15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9"/>
                    <a:pt x="1" y="4"/>
                  </a:cubicBezTo>
                  <a:close/>
                </a:path>
              </a:pathLst>
            </a:custGeom>
            <a:solidFill>
              <a:srgbClr val="A3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88"/>
            <p:cNvSpPr>
              <a:spLocks/>
            </p:cNvSpPr>
            <p:nvPr/>
          </p:nvSpPr>
          <p:spPr bwMode="auto">
            <a:xfrm>
              <a:off x="3589338" y="2598738"/>
              <a:ext cx="768350" cy="450850"/>
            </a:xfrm>
            <a:custGeom>
              <a:avLst/>
              <a:gdLst>
                <a:gd name="T0" fmla="*/ 23 w 99"/>
                <a:gd name="T1" fmla="*/ 41 h 58"/>
                <a:gd name="T2" fmla="*/ 23 w 99"/>
                <a:gd name="T3" fmla="*/ 23 h 58"/>
                <a:gd name="T4" fmla="*/ 19 w 99"/>
                <a:gd name="T5" fmla="*/ 19 h 58"/>
                <a:gd name="T6" fmla="*/ 3 w 99"/>
                <a:gd name="T7" fmla="*/ 9 h 58"/>
                <a:gd name="T8" fmla="*/ 2 w 99"/>
                <a:gd name="T9" fmla="*/ 5 h 58"/>
                <a:gd name="T10" fmla="*/ 5 w 99"/>
                <a:gd name="T11" fmla="*/ 6 h 58"/>
                <a:gd name="T12" fmla="*/ 21 w 99"/>
                <a:gd name="T13" fmla="*/ 16 h 58"/>
                <a:gd name="T14" fmla="*/ 27 w 99"/>
                <a:gd name="T15" fmla="*/ 15 h 58"/>
                <a:gd name="T16" fmla="*/ 71 w 99"/>
                <a:gd name="T17" fmla="*/ 15 h 58"/>
                <a:gd name="T18" fmla="*/ 77 w 99"/>
                <a:gd name="T19" fmla="*/ 16 h 58"/>
                <a:gd name="T20" fmla="*/ 94 w 99"/>
                <a:gd name="T21" fmla="*/ 6 h 58"/>
                <a:gd name="T22" fmla="*/ 97 w 99"/>
                <a:gd name="T23" fmla="*/ 5 h 58"/>
                <a:gd name="T24" fmla="*/ 96 w 99"/>
                <a:gd name="T25" fmla="*/ 9 h 58"/>
                <a:gd name="T26" fmla="*/ 80 w 99"/>
                <a:gd name="T27" fmla="*/ 19 h 58"/>
                <a:gd name="T28" fmla="*/ 76 w 99"/>
                <a:gd name="T29" fmla="*/ 26 h 58"/>
                <a:gd name="T30" fmla="*/ 76 w 99"/>
                <a:gd name="T31" fmla="*/ 41 h 58"/>
                <a:gd name="T32" fmla="*/ 93 w 99"/>
                <a:gd name="T33" fmla="*/ 31 h 58"/>
                <a:gd name="T34" fmla="*/ 97 w 99"/>
                <a:gd name="T35" fmla="*/ 30 h 58"/>
                <a:gd name="T36" fmla="*/ 95 w 99"/>
                <a:gd name="T37" fmla="*/ 34 h 58"/>
                <a:gd name="T38" fmla="*/ 86 w 99"/>
                <a:gd name="T39" fmla="*/ 40 h 58"/>
                <a:gd name="T40" fmla="*/ 69 w 99"/>
                <a:gd name="T41" fmla="*/ 52 h 58"/>
                <a:gd name="T42" fmla="*/ 54 w 99"/>
                <a:gd name="T43" fmla="*/ 57 h 58"/>
                <a:gd name="T44" fmla="*/ 25 w 99"/>
                <a:gd name="T45" fmla="*/ 47 h 58"/>
                <a:gd name="T46" fmla="*/ 17 w 99"/>
                <a:gd name="T47" fmla="*/ 43 h 58"/>
                <a:gd name="T48" fmla="*/ 2 w 99"/>
                <a:gd name="T49" fmla="*/ 33 h 58"/>
                <a:gd name="T50" fmla="*/ 2 w 99"/>
                <a:gd name="T51" fmla="*/ 30 h 58"/>
                <a:gd name="T52" fmla="*/ 5 w 99"/>
                <a:gd name="T53" fmla="*/ 30 h 58"/>
                <a:gd name="T54" fmla="*/ 23 w 99"/>
                <a:gd name="T5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58">
                  <a:moveTo>
                    <a:pt x="23" y="41"/>
                  </a:moveTo>
                  <a:cubicBezTo>
                    <a:pt x="23" y="35"/>
                    <a:pt x="23" y="29"/>
                    <a:pt x="23" y="23"/>
                  </a:cubicBezTo>
                  <a:cubicBezTo>
                    <a:pt x="23" y="20"/>
                    <a:pt x="21" y="20"/>
                    <a:pt x="19" y="19"/>
                  </a:cubicBezTo>
                  <a:cubicBezTo>
                    <a:pt x="13" y="16"/>
                    <a:pt x="7" y="14"/>
                    <a:pt x="3" y="9"/>
                  </a:cubicBezTo>
                  <a:cubicBezTo>
                    <a:pt x="2" y="8"/>
                    <a:pt x="0" y="7"/>
                    <a:pt x="2" y="5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10" y="11"/>
                    <a:pt x="16" y="13"/>
                    <a:pt x="21" y="16"/>
                  </a:cubicBezTo>
                  <a:cubicBezTo>
                    <a:pt x="24" y="17"/>
                    <a:pt x="25" y="17"/>
                    <a:pt x="27" y="15"/>
                  </a:cubicBezTo>
                  <a:cubicBezTo>
                    <a:pt x="43" y="0"/>
                    <a:pt x="56" y="0"/>
                    <a:pt x="71" y="15"/>
                  </a:cubicBezTo>
                  <a:cubicBezTo>
                    <a:pt x="73" y="17"/>
                    <a:pt x="75" y="17"/>
                    <a:pt x="77" y="16"/>
                  </a:cubicBezTo>
                  <a:cubicBezTo>
                    <a:pt x="83" y="13"/>
                    <a:pt x="89" y="11"/>
                    <a:pt x="94" y="6"/>
                  </a:cubicBezTo>
                  <a:cubicBezTo>
                    <a:pt x="95" y="5"/>
                    <a:pt x="96" y="3"/>
                    <a:pt x="97" y="5"/>
                  </a:cubicBezTo>
                  <a:cubicBezTo>
                    <a:pt x="98" y="7"/>
                    <a:pt x="97" y="8"/>
                    <a:pt x="96" y="9"/>
                  </a:cubicBezTo>
                  <a:cubicBezTo>
                    <a:pt x="92" y="13"/>
                    <a:pt x="86" y="16"/>
                    <a:pt x="80" y="19"/>
                  </a:cubicBezTo>
                  <a:cubicBezTo>
                    <a:pt x="76" y="20"/>
                    <a:pt x="75" y="22"/>
                    <a:pt x="76" y="26"/>
                  </a:cubicBezTo>
                  <a:cubicBezTo>
                    <a:pt x="76" y="31"/>
                    <a:pt x="76" y="35"/>
                    <a:pt x="76" y="41"/>
                  </a:cubicBezTo>
                  <a:cubicBezTo>
                    <a:pt x="82" y="39"/>
                    <a:pt x="88" y="36"/>
                    <a:pt x="93" y="31"/>
                  </a:cubicBezTo>
                  <a:cubicBezTo>
                    <a:pt x="94" y="30"/>
                    <a:pt x="95" y="28"/>
                    <a:pt x="97" y="30"/>
                  </a:cubicBezTo>
                  <a:cubicBezTo>
                    <a:pt x="99" y="32"/>
                    <a:pt x="96" y="33"/>
                    <a:pt x="95" y="34"/>
                  </a:cubicBezTo>
                  <a:cubicBezTo>
                    <a:pt x="92" y="36"/>
                    <a:pt x="89" y="38"/>
                    <a:pt x="86" y="40"/>
                  </a:cubicBezTo>
                  <a:cubicBezTo>
                    <a:pt x="80" y="44"/>
                    <a:pt x="74" y="46"/>
                    <a:pt x="69" y="52"/>
                  </a:cubicBezTo>
                  <a:cubicBezTo>
                    <a:pt x="65" y="56"/>
                    <a:pt x="59" y="57"/>
                    <a:pt x="54" y="57"/>
                  </a:cubicBezTo>
                  <a:cubicBezTo>
                    <a:pt x="43" y="57"/>
                    <a:pt x="32" y="58"/>
                    <a:pt x="25" y="47"/>
                  </a:cubicBezTo>
                  <a:cubicBezTo>
                    <a:pt x="24" y="44"/>
                    <a:pt x="20" y="44"/>
                    <a:pt x="17" y="43"/>
                  </a:cubicBezTo>
                  <a:cubicBezTo>
                    <a:pt x="12" y="40"/>
                    <a:pt x="7" y="38"/>
                    <a:pt x="2" y="33"/>
                  </a:cubicBezTo>
                  <a:cubicBezTo>
                    <a:pt x="2" y="32"/>
                    <a:pt x="0" y="31"/>
                    <a:pt x="2" y="30"/>
                  </a:cubicBezTo>
                  <a:cubicBezTo>
                    <a:pt x="3" y="28"/>
                    <a:pt x="4" y="30"/>
                    <a:pt x="5" y="30"/>
                  </a:cubicBezTo>
                  <a:cubicBezTo>
                    <a:pt x="10" y="35"/>
                    <a:pt x="16" y="38"/>
                    <a:pt x="23" y="41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dirty="0" smtClean="0"/>
                <a:t> </a:t>
              </a:r>
              <a:endParaRPr lang="es-PE" dirty="0"/>
            </a:p>
          </p:txBody>
        </p:sp>
        <p:sp>
          <p:nvSpPr>
            <p:cNvPr id="392" name="Freeform 89"/>
            <p:cNvSpPr>
              <a:spLocks/>
            </p:cNvSpPr>
            <p:nvPr/>
          </p:nvSpPr>
          <p:spPr bwMode="auto">
            <a:xfrm>
              <a:off x="7486650" y="2311400"/>
              <a:ext cx="846138" cy="536575"/>
            </a:xfrm>
            <a:custGeom>
              <a:avLst/>
              <a:gdLst>
                <a:gd name="T0" fmla="*/ 60 w 109"/>
                <a:gd name="T1" fmla="*/ 4 h 69"/>
                <a:gd name="T2" fmla="*/ 21 w 109"/>
                <a:gd name="T3" fmla="*/ 26 h 69"/>
                <a:gd name="T4" fmla="*/ 23 w 109"/>
                <a:gd name="T5" fmla="*/ 31 h 69"/>
                <a:gd name="T6" fmla="*/ 25 w 109"/>
                <a:gd name="T7" fmla="*/ 36 h 69"/>
                <a:gd name="T8" fmla="*/ 25 w 109"/>
                <a:gd name="T9" fmla="*/ 63 h 69"/>
                <a:gd name="T10" fmla="*/ 19 w 109"/>
                <a:gd name="T11" fmla="*/ 68 h 69"/>
                <a:gd name="T12" fmla="*/ 4 w 109"/>
                <a:gd name="T13" fmla="*/ 42 h 69"/>
                <a:gd name="T14" fmla="*/ 9 w 109"/>
                <a:gd name="T15" fmla="*/ 36 h 69"/>
                <a:gd name="T16" fmla="*/ 16 w 109"/>
                <a:gd name="T17" fmla="*/ 27 h 69"/>
                <a:gd name="T18" fmla="*/ 55 w 109"/>
                <a:gd name="T19" fmla="*/ 0 h 69"/>
                <a:gd name="T20" fmla="*/ 93 w 109"/>
                <a:gd name="T21" fmla="*/ 28 h 69"/>
                <a:gd name="T22" fmla="*/ 100 w 109"/>
                <a:gd name="T23" fmla="*/ 35 h 69"/>
                <a:gd name="T24" fmla="*/ 101 w 109"/>
                <a:gd name="T25" fmla="*/ 63 h 69"/>
                <a:gd name="T26" fmla="*/ 92 w 109"/>
                <a:gd name="T27" fmla="*/ 67 h 69"/>
                <a:gd name="T28" fmla="*/ 85 w 109"/>
                <a:gd name="T29" fmla="*/ 62 h 69"/>
                <a:gd name="T30" fmla="*/ 85 w 109"/>
                <a:gd name="T31" fmla="*/ 36 h 69"/>
                <a:gd name="T32" fmla="*/ 86 w 109"/>
                <a:gd name="T33" fmla="*/ 32 h 69"/>
                <a:gd name="T34" fmla="*/ 87 w 109"/>
                <a:gd name="T35" fmla="*/ 24 h 69"/>
                <a:gd name="T36" fmla="*/ 60 w 109"/>
                <a:gd name="T3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69">
                  <a:moveTo>
                    <a:pt x="60" y="4"/>
                  </a:moveTo>
                  <a:cubicBezTo>
                    <a:pt x="40" y="4"/>
                    <a:pt x="26" y="13"/>
                    <a:pt x="21" y="26"/>
                  </a:cubicBezTo>
                  <a:cubicBezTo>
                    <a:pt x="20" y="29"/>
                    <a:pt x="19" y="31"/>
                    <a:pt x="23" y="31"/>
                  </a:cubicBezTo>
                  <a:cubicBezTo>
                    <a:pt x="25" y="32"/>
                    <a:pt x="25" y="34"/>
                    <a:pt x="25" y="36"/>
                  </a:cubicBezTo>
                  <a:cubicBezTo>
                    <a:pt x="25" y="45"/>
                    <a:pt x="24" y="54"/>
                    <a:pt x="25" y="63"/>
                  </a:cubicBezTo>
                  <a:cubicBezTo>
                    <a:pt x="25" y="67"/>
                    <a:pt x="23" y="68"/>
                    <a:pt x="19" y="68"/>
                  </a:cubicBezTo>
                  <a:cubicBezTo>
                    <a:pt x="7" y="66"/>
                    <a:pt x="0" y="54"/>
                    <a:pt x="4" y="42"/>
                  </a:cubicBezTo>
                  <a:cubicBezTo>
                    <a:pt x="5" y="40"/>
                    <a:pt x="6" y="37"/>
                    <a:pt x="9" y="36"/>
                  </a:cubicBezTo>
                  <a:cubicBezTo>
                    <a:pt x="13" y="34"/>
                    <a:pt x="15" y="31"/>
                    <a:pt x="16" y="27"/>
                  </a:cubicBezTo>
                  <a:cubicBezTo>
                    <a:pt x="22" y="10"/>
                    <a:pt x="38" y="0"/>
                    <a:pt x="55" y="0"/>
                  </a:cubicBezTo>
                  <a:cubicBezTo>
                    <a:pt x="72" y="0"/>
                    <a:pt x="88" y="11"/>
                    <a:pt x="93" y="28"/>
                  </a:cubicBezTo>
                  <a:cubicBezTo>
                    <a:pt x="95" y="31"/>
                    <a:pt x="96" y="33"/>
                    <a:pt x="100" y="35"/>
                  </a:cubicBezTo>
                  <a:cubicBezTo>
                    <a:pt x="109" y="40"/>
                    <a:pt x="109" y="57"/>
                    <a:pt x="101" y="63"/>
                  </a:cubicBezTo>
                  <a:cubicBezTo>
                    <a:pt x="98" y="65"/>
                    <a:pt x="95" y="65"/>
                    <a:pt x="92" y="67"/>
                  </a:cubicBezTo>
                  <a:cubicBezTo>
                    <a:pt x="88" y="69"/>
                    <a:pt x="85" y="67"/>
                    <a:pt x="85" y="62"/>
                  </a:cubicBezTo>
                  <a:cubicBezTo>
                    <a:pt x="85" y="54"/>
                    <a:pt x="85" y="45"/>
                    <a:pt x="85" y="36"/>
                  </a:cubicBezTo>
                  <a:cubicBezTo>
                    <a:pt x="85" y="35"/>
                    <a:pt x="84" y="32"/>
                    <a:pt x="86" y="32"/>
                  </a:cubicBezTo>
                  <a:cubicBezTo>
                    <a:pt x="92" y="30"/>
                    <a:pt x="89" y="26"/>
                    <a:pt x="87" y="24"/>
                  </a:cubicBezTo>
                  <a:cubicBezTo>
                    <a:pt x="80" y="11"/>
                    <a:pt x="69" y="4"/>
                    <a:pt x="60" y="4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90"/>
            <p:cNvSpPr>
              <a:spLocks/>
            </p:cNvSpPr>
            <p:nvPr/>
          </p:nvSpPr>
          <p:spPr bwMode="auto">
            <a:xfrm>
              <a:off x="3565525" y="1373188"/>
              <a:ext cx="800100" cy="263525"/>
            </a:xfrm>
            <a:custGeom>
              <a:avLst/>
              <a:gdLst>
                <a:gd name="T0" fmla="*/ 70 w 103"/>
                <a:gd name="T1" fmla="*/ 34 h 34"/>
                <a:gd name="T2" fmla="*/ 60 w 103"/>
                <a:gd name="T3" fmla="*/ 28 h 34"/>
                <a:gd name="T4" fmla="*/ 56 w 103"/>
                <a:gd name="T5" fmla="*/ 18 h 34"/>
                <a:gd name="T6" fmla="*/ 49 w 103"/>
                <a:gd name="T7" fmla="*/ 18 h 34"/>
                <a:gd name="T8" fmla="*/ 44 w 103"/>
                <a:gd name="T9" fmla="*/ 28 h 34"/>
                <a:gd name="T10" fmla="*/ 35 w 103"/>
                <a:gd name="T11" fmla="*/ 34 h 34"/>
                <a:gd name="T12" fmla="*/ 14 w 103"/>
                <a:gd name="T13" fmla="*/ 31 h 34"/>
                <a:gd name="T14" fmla="*/ 9 w 103"/>
                <a:gd name="T15" fmla="*/ 28 h 34"/>
                <a:gd name="T16" fmla="*/ 3 w 103"/>
                <a:gd name="T17" fmla="*/ 13 h 34"/>
                <a:gd name="T18" fmla="*/ 8 w 103"/>
                <a:gd name="T19" fmla="*/ 5 h 34"/>
                <a:gd name="T20" fmla="*/ 66 w 103"/>
                <a:gd name="T21" fmla="*/ 1 h 34"/>
                <a:gd name="T22" fmla="*/ 96 w 103"/>
                <a:gd name="T23" fmla="*/ 5 h 34"/>
                <a:gd name="T24" fmla="*/ 102 w 103"/>
                <a:gd name="T25" fmla="*/ 9 h 34"/>
                <a:gd name="T26" fmla="*/ 99 w 103"/>
                <a:gd name="T27" fmla="*/ 16 h 34"/>
                <a:gd name="T28" fmla="*/ 97 w 103"/>
                <a:gd name="T29" fmla="*/ 21 h 34"/>
                <a:gd name="T30" fmla="*/ 86 w 103"/>
                <a:gd name="T31" fmla="*/ 32 h 34"/>
                <a:gd name="T32" fmla="*/ 70 w 103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34">
                  <a:moveTo>
                    <a:pt x="70" y="34"/>
                  </a:moveTo>
                  <a:cubicBezTo>
                    <a:pt x="66" y="34"/>
                    <a:pt x="62" y="32"/>
                    <a:pt x="60" y="28"/>
                  </a:cubicBezTo>
                  <a:cubicBezTo>
                    <a:pt x="59" y="24"/>
                    <a:pt x="58" y="21"/>
                    <a:pt x="56" y="18"/>
                  </a:cubicBezTo>
                  <a:cubicBezTo>
                    <a:pt x="54" y="14"/>
                    <a:pt x="50" y="14"/>
                    <a:pt x="49" y="18"/>
                  </a:cubicBezTo>
                  <a:cubicBezTo>
                    <a:pt x="47" y="21"/>
                    <a:pt x="46" y="25"/>
                    <a:pt x="44" y="28"/>
                  </a:cubicBezTo>
                  <a:cubicBezTo>
                    <a:pt x="42" y="32"/>
                    <a:pt x="39" y="34"/>
                    <a:pt x="35" y="34"/>
                  </a:cubicBezTo>
                  <a:cubicBezTo>
                    <a:pt x="28" y="33"/>
                    <a:pt x="21" y="33"/>
                    <a:pt x="14" y="31"/>
                  </a:cubicBezTo>
                  <a:cubicBezTo>
                    <a:pt x="12" y="31"/>
                    <a:pt x="10" y="30"/>
                    <a:pt x="9" y="28"/>
                  </a:cubicBezTo>
                  <a:cubicBezTo>
                    <a:pt x="7" y="23"/>
                    <a:pt x="7" y="17"/>
                    <a:pt x="3" y="13"/>
                  </a:cubicBezTo>
                  <a:cubicBezTo>
                    <a:pt x="0" y="10"/>
                    <a:pt x="3" y="6"/>
                    <a:pt x="8" y="5"/>
                  </a:cubicBezTo>
                  <a:cubicBezTo>
                    <a:pt x="27" y="0"/>
                    <a:pt x="47" y="0"/>
                    <a:pt x="66" y="1"/>
                  </a:cubicBezTo>
                  <a:cubicBezTo>
                    <a:pt x="76" y="1"/>
                    <a:pt x="87" y="2"/>
                    <a:pt x="96" y="5"/>
                  </a:cubicBezTo>
                  <a:cubicBezTo>
                    <a:pt x="99" y="5"/>
                    <a:pt x="102" y="5"/>
                    <a:pt x="102" y="9"/>
                  </a:cubicBezTo>
                  <a:cubicBezTo>
                    <a:pt x="102" y="11"/>
                    <a:pt x="103" y="15"/>
                    <a:pt x="99" y="16"/>
                  </a:cubicBezTo>
                  <a:cubicBezTo>
                    <a:pt x="97" y="17"/>
                    <a:pt x="98" y="19"/>
                    <a:pt x="97" y="21"/>
                  </a:cubicBezTo>
                  <a:cubicBezTo>
                    <a:pt x="95" y="30"/>
                    <a:pt x="95" y="30"/>
                    <a:pt x="86" y="32"/>
                  </a:cubicBezTo>
                  <a:cubicBezTo>
                    <a:pt x="81" y="33"/>
                    <a:pt x="76" y="33"/>
                    <a:pt x="70" y="34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91"/>
            <p:cNvSpPr>
              <a:spLocks/>
            </p:cNvSpPr>
            <p:nvPr/>
          </p:nvSpPr>
          <p:spPr bwMode="auto">
            <a:xfrm>
              <a:off x="3683000" y="5175250"/>
              <a:ext cx="527050" cy="333375"/>
            </a:xfrm>
            <a:custGeom>
              <a:avLst/>
              <a:gdLst>
                <a:gd name="T0" fmla="*/ 50 w 68"/>
                <a:gd name="T1" fmla="*/ 42 h 43"/>
                <a:gd name="T2" fmla="*/ 35 w 68"/>
                <a:gd name="T3" fmla="*/ 39 h 43"/>
                <a:gd name="T4" fmla="*/ 6 w 68"/>
                <a:gd name="T5" fmla="*/ 37 h 43"/>
                <a:gd name="T6" fmla="*/ 0 w 68"/>
                <a:gd name="T7" fmla="*/ 31 h 43"/>
                <a:gd name="T8" fmla="*/ 5 w 68"/>
                <a:gd name="T9" fmla="*/ 7 h 43"/>
                <a:gd name="T10" fmla="*/ 8 w 68"/>
                <a:gd name="T11" fmla="*/ 5 h 43"/>
                <a:gd name="T12" fmla="*/ 27 w 68"/>
                <a:gd name="T13" fmla="*/ 3 h 43"/>
                <a:gd name="T14" fmla="*/ 37 w 68"/>
                <a:gd name="T15" fmla="*/ 8 h 43"/>
                <a:gd name="T16" fmla="*/ 56 w 68"/>
                <a:gd name="T17" fmla="*/ 23 h 43"/>
                <a:gd name="T18" fmla="*/ 68 w 68"/>
                <a:gd name="T19" fmla="*/ 24 h 43"/>
                <a:gd name="T20" fmla="*/ 65 w 68"/>
                <a:gd name="T21" fmla="*/ 42 h 43"/>
                <a:gd name="T22" fmla="*/ 50 w 68"/>
                <a:gd name="T23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43">
                  <a:moveTo>
                    <a:pt x="50" y="42"/>
                  </a:moveTo>
                  <a:cubicBezTo>
                    <a:pt x="45" y="43"/>
                    <a:pt x="40" y="40"/>
                    <a:pt x="35" y="39"/>
                  </a:cubicBezTo>
                  <a:cubicBezTo>
                    <a:pt x="25" y="36"/>
                    <a:pt x="16" y="37"/>
                    <a:pt x="6" y="37"/>
                  </a:cubicBezTo>
                  <a:cubicBezTo>
                    <a:pt x="1" y="38"/>
                    <a:pt x="0" y="36"/>
                    <a:pt x="0" y="31"/>
                  </a:cubicBezTo>
                  <a:cubicBezTo>
                    <a:pt x="1" y="23"/>
                    <a:pt x="5" y="15"/>
                    <a:pt x="5" y="7"/>
                  </a:cubicBezTo>
                  <a:cubicBezTo>
                    <a:pt x="5" y="6"/>
                    <a:pt x="6" y="4"/>
                    <a:pt x="8" y="5"/>
                  </a:cubicBezTo>
                  <a:cubicBezTo>
                    <a:pt x="15" y="8"/>
                    <a:pt x="21" y="4"/>
                    <a:pt x="27" y="3"/>
                  </a:cubicBezTo>
                  <a:cubicBezTo>
                    <a:pt x="35" y="0"/>
                    <a:pt x="35" y="0"/>
                    <a:pt x="37" y="8"/>
                  </a:cubicBezTo>
                  <a:cubicBezTo>
                    <a:pt x="40" y="18"/>
                    <a:pt x="48" y="21"/>
                    <a:pt x="56" y="23"/>
                  </a:cubicBezTo>
                  <a:cubicBezTo>
                    <a:pt x="60" y="24"/>
                    <a:pt x="63" y="25"/>
                    <a:pt x="68" y="24"/>
                  </a:cubicBezTo>
                  <a:cubicBezTo>
                    <a:pt x="66" y="30"/>
                    <a:pt x="64" y="36"/>
                    <a:pt x="65" y="42"/>
                  </a:cubicBezTo>
                  <a:cubicBezTo>
                    <a:pt x="60" y="43"/>
                    <a:pt x="55" y="43"/>
                    <a:pt x="50" y="42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92"/>
            <p:cNvSpPr>
              <a:spLocks/>
            </p:cNvSpPr>
            <p:nvPr/>
          </p:nvSpPr>
          <p:spPr bwMode="auto">
            <a:xfrm>
              <a:off x="3690938" y="5462588"/>
              <a:ext cx="650875" cy="107950"/>
            </a:xfrm>
            <a:custGeom>
              <a:avLst/>
              <a:gdLst>
                <a:gd name="T0" fmla="*/ 60 w 84"/>
                <a:gd name="T1" fmla="*/ 12 h 14"/>
                <a:gd name="T2" fmla="*/ 45 w 84"/>
                <a:gd name="T3" fmla="*/ 12 h 14"/>
                <a:gd name="T4" fmla="*/ 34 w 84"/>
                <a:gd name="T5" fmla="*/ 9 h 14"/>
                <a:gd name="T6" fmla="*/ 22 w 84"/>
                <a:gd name="T7" fmla="*/ 10 h 14"/>
                <a:gd name="T8" fmla="*/ 8 w 84"/>
                <a:gd name="T9" fmla="*/ 12 h 14"/>
                <a:gd name="T10" fmla="*/ 0 w 84"/>
                <a:gd name="T11" fmla="*/ 6 h 14"/>
                <a:gd name="T12" fmla="*/ 3 w 84"/>
                <a:gd name="T13" fmla="*/ 2 h 14"/>
                <a:gd name="T14" fmla="*/ 41 w 84"/>
                <a:gd name="T15" fmla="*/ 6 h 14"/>
                <a:gd name="T16" fmla="*/ 53 w 84"/>
                <a:gd name="T17" fmla="*/ 7 h 14"/>
                <a:gd name="T18" fmla="*/ 80 w 84"/>
                <a:gd name="T19" fmla="*/ 7 h 14"/>
                <a:gd name="T20" fmla="*/ 84 w 84"/>
                <a:gd name="T21" fmla="*/ 10 h 14"/>
                <a:gd name="T22" fmla="*/ 80 w 84"/>
                <a:gd name="T23" fmla="*/ 12 h 14"/>
                <a:gd name="T24" fmla="*/ 60 w 84"/>
                <a:gd name="T25" fmla="*/ 12 h 14"/>
                <a:gd name="T26" fmla="*/ 60 w 84"/>
                <a:gd name="T2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4">
                  <a:moveTo>
                    <a:pt x="60" y="12"/>
                  </a:moveTo>
                  <a:cubicBezTo>
                    <a:pt x="55" y="12"/>
                    <a:pt x="50" y="12"/>
                    <a:pt x="45" y="12"/>
                  </a:cubicBezTo>
                  <a:cubicBezTo>
                    <a:pt x="41" y="12"/>
                    <a:pt x="37" y="12"/>
                    <a:pt x="34" y="9"/>
                  </a:cubicBezTo>
                  <a:cubicBezTo>
                    <a:pt x="31" y="7"/>
                    <a:pt x="26" y="6"/>
                    <a:pt x="22" y="10"/>
                  </a:cubicBezTo>
                  <a:cubicBezTo>
                    <a:pt x="18" y="14"/>
                    <a:pt x="13" y="11"/>
                    <a:pt x="8" y="12"/>
                  </a:cubicBezTo>
                  <a:cubicBezTo>
                    <a:pt x="2" y="13"/>
                    <a:pt x="1" y="10"/>
                    <a:pt x="0" y="6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16" y="3"/>
                    <a:pt x="29" y="0"/>
                    <a:pt x="41" y="6"/>
                  </a:cubicBezTo>
                  <a:cubicBezTo>
                    <a:pt x="44" y="8"/>
                    <a:pt x="49" y="7"/>
                    <a:pt x="53" y="7"/>
                  </a:cubicBezTo>
                  <a:cubicBezTo>
                    <a:pt x="62" y="8"/>
                    <a:pt x="71" y="7"/>
                    <a:pt x="80" y="7"/>
                  </a:cubicBezTo>
                  <a:cubicBezTo>
                    <a:pt x="82" y="8"/>
                    <a:pt x="84" y="7"/>
                    <a:pt x="84" y="10"/>
                  </a:cubicBezTo>
                  <a:cubicBezTo>
                    <a:pt x="84" y="12"/>
                    <a:pt x="82" y="12"/>
                    <a:pt x="80" y="12"/>
                  </a:cubicBezTo>
                  <a:cubicBezTo>
                    <a:pt x="73" y="12"/>
                    <a:pt x="67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93"/>
            <p:cNvSpPr>
              <a:spLocks/>
            </p:cNvSpPr>
            <p:nvPr/>
          </p:nvSpPr>
          <p:spPr bwMode="auto">
            <a:xfrm>
              <a:off x="4202113" y="5346700"/>
              <a:ext cx="155575" cy="177800"/>
            </a:xfrm>
            <a:custGeom>
              <a:avLst/>
              <a:gdLst>
                <a:gd name="T0" fmla="*/ 11 w 20"/>
                <a:gd name="T1" fmla="*/ 21 h 23"/>
                <a:gd name="T2" fmla="*/ 1 w 20"/>
                <a:gd name="T3" fmla="*/ 10 h 23"/>
                <a:gd name="T4" fmla="*/ 12 w 20"/>
                <a:gd name="T5" fmla="*/ 5 h 23"/>
                <a:gd name="T6" fmla="*/ 16 w 20"/>
                <a:gd name="T7" fmla="*/ 8 h 23"/>
                <a:gd name="T8" fmla="*/ 19 w 20"/>
                <a:gd name="T9" fmla="*/ 19 h 23"/>
                <a:gd name="T10" fmla="*/ 11 w 20"/>
                <a:gd name="T1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1"/>
                  </a:moveTo>
                  <a:cubicBezTo>
                    <a:pt x="0" y="20"/>
                    <a:pt x="0" y="20"/>
                    <a:pt x="1" y="10"/>
                  </a:cubicBezTo>
                  <a:cubicBezTo>
                    <a:pt x="2" y="2"/>
                    <a:pt x="5" y="0"/>
                    <a:pt x="12" y="5"/>
                  </a:cubicBezTo>
                  <a:cubicBezTo>
                    <a:pt x="14" y="6"/>
                    <a:pt x="15" y="7"/>
                    <a:pt x="16" y="8"/>
                  </a:cubicBezTo>
                  <a:cubicBezTo>
                    <a:pt x="18" y="11"/>
                    <a:pt x="20" y="16"/>
                    <a:pt x="19" y="19"/>
                  </a:cubicBezTo>
                  <a:cubicBezTo>
                    <a:pt x="17" y="23"/>
                    <a:pt x="13" y="20"/>
                    <a:pt x="11" y="21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94"/>
            <p:cNvSpPr>
              <a:spLocks/>
            </p:cNvSpPr>
            <p:nvPr/>
          </p:nvSpPr>
          <p:spPr bwMode="auto">
            <a:xfrm>
              <a:off x="7889875" y="3692525"/>
              <a:ext cx="171450" cy="404813"/>
            </a:xfrm>
            <a:custGeom>
              <a:avLst/>
              <a:gdLst>
                <a:gd name="T0" fmla="*/ 21 w 22"/>
                <a:gd name="T1" fmla="*/ 26 h 52"/>
                <a:gd name="T2" fmla="*/ 21 w 22"/>
                <a:gd name="T3" fmla="*/ 48 h 52"/>
                <a:gd name="T4" fmla="*/ 17 w 22"/>
                <a:gd name="T5" fmla="*/ 51 h 52"/>
                <a:gd name="T6" fmla="*/ 0 w 22"/>
                <a:gd name="T7" fmla="*/ 51 h 52"/>
                <a:gd name="T8" fmla="*/ 4 w 22"/>
                <a:gd name="T9" fmla="*/ 35 h 52"/>
                <a:gd name="T10" fmla="*/ 13 w 22"/>
                <a:gd name="T11" fmla="*/ 5 h 52"/>
                <a:gd name="T12" fmla="*/ 18 w 22"/>
                <a:gd name="T13" fmla="*/ 0 h 52"/>
                <a:gd name="T14" fmla="*/ 21 w 22"/>
                <a:gd name="T15" fmla="*/ 6 h 52"/>
                <a:gd name="T16" fmla="*/ 21 w 22"/>
                <a:gd name="T1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2">
                  <a:moveTo>
                    <a:pt x="21" y="26"/>
                  </a:moveTo>
                  <a:cubicBezTo>
                    <a:pt x="21" y="33"/>
                    <a:pt x="21" y="41"/>
                    <a:pt x="21" y="48"/>
                  </a:cubicBezTo>
                  <a:cubicBezTo>
                    <a:pt x="21" y="51"/>
                    <a:pt x="20" y="52"/>
                    <a:pt x="17" y="51"/>
                  </a:cubicBezTo>
                  <a:cubicBezTo>
                    <a:pt x="11" y="51"/>
                    <a:pt x="6" y="51"/>
                    <a:pt x="0" y="51"/>
                  </a:cubicBezTo>
                  <a:cubicBezTo>
                    <a:pt x="0" y="46"/>
                    <a:pt x="3" y="41"/>
                    <a:pt x="4" y="35"/>
                  </a:cubicBezTo>
                  <a:cubicBezTo>
                    <a:pt x="7" y="25"/>
                    <a:pt x="10" y="15"/>
                    <a:pt x="13" y="5"/>
                  </a:cubicBezTo>
                  <a:cubicBezTo>
                    <a:pt x="14" y="2"/>
                    <a:pt x="15" y="0"/>
                    <a:pt x="18" y="0"/>
                  </a:cubicBezTo>
                  <a:cubicBezTo>
                    <a:pt x="22" y="1"/>
                    <a:pt x="21" y="4"/>
                    <a:pt x="21" y="6"/>
                  </a:cubicBezTo>
                  <a:cubicBezTo>
                    <a:pt x="21" y="13"/>
                    <a:pt x="21" y="19"/>
                    <a:pt x="21" y="26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95"/>
            <p:cNvSpPr>
              <a:spLocks/>
            </p:cNvSpPr>
            <p:nvPr/>
          </p:nvSpPr>
          <p:spPr bwMode="auto">
            <a:xfrm>
              <a:off x="7766050" y="3692525"/>
              <a:ext cx="139700" cy="411163"/>
            </a:xfrm>
            <a:custGeom>
              <a:avLst/>
              <a:gdLst>
                <a:gd name="T0" fmla="*/ 1 w 18"/>
                <a:gd name="T1" fmla="*/ 26 h 53"/>
                <a:gd name="T2" fmla="*/ 1 w 18"/>
                <a:gd name="T3" fmla="*/ 4 h 53"/>
                <a:gd name="T4" fmla="*/ 3 w 18"/>
                <a:gd name="T5" fmla="*/ 0 h 53"/>
                <a:gd name="T6" fmla="*/ 8 w 18"/>
                <a:gd name="T7" fmla="*/ 2 h 53"/>
                <a:gd name="T8" fmla="*/ 17 w 18"/>
                <a:gd name="T9" fmla="*/ 30 h 53"/>
                <a:gd name="T10" fmla="*/ 12 w 18"/>
                <a:gd name="T11" fmla="*/ 50 h 53"/>
                <a:gd name="T12" fmla="*/ 3 w 18"/>
                <a:gd name="T13" fmla="*/ 51 h 53"/>
                <a:gd name="T14" fmla="*/ 1 w 18"/>
                <a:gd name="T15" fmla="*/ 47 h 53"/>
                <a:gd name="T16" fmla="*/ 1 w 18"/>
                <a:gd name="T17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3">
                  <a:moveTo>
                    <a:pt x="1" y="26"/>
                  </a:moveTo>
                  <a:cubicBezTo>
                    <a:pt x="1" y="18"/>
                    <a:pt x="1" y="11"/>
                    <a:pt x="1" y="4"/>
                  </a:cubicBezTo>
                  <a:cubicBezTo>
                    <a:pt x="1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11" y="12"/>
                    <a:pt x="16" y="21"/>
                    <a:pt x="17" y="30"/>
                  </a:cubicBezTo>
                  <a:cubicBezTo>
                    <a:pt x="18" y="36"/>
                    <a:pt x="15" y="44"/>
                    <a:pt x="12" y="50"/>
                  </a:cubicBezTo>
                  <a:cubicBezTo>
                    <a:pt x="11" y="53"/>
                    <a:pt x="6" y="51"/>
                    <a:pt x="3" y="51"/>
                  </a:cubicBezTo>
                  <a:cubicBezTo>
                    <a:pt x="0" y="51"/>
                    <a:pt x="1" y="48"/>
                    <a:pt x="1" y="47"/>
                  </a:cubicBezTo>
                  <a:cubicBezTo>
                    <a:pt x="1" y="40"/>
                    <a:pt x="1" y="33"/>
                    <a:pt x="1" y="26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96"/>
            <p:cNvSpPr>
              <a:spLocks/>
            </p:cNvSpPr>
            <p:nvPr/>
          </p:nvSpPr>
          <p:spPr bwMode="auto">
            <a:xfrm>
              <a:off x="7648575" y="3678238"/>
              <a:ext cx="101600" cy="411163"/>
            </a:xfrm>
            <a:custGeom>
              <a:avLst/>
              <a:gdLst>
                <a:gd name="T0" fmla="*/ 13 w 13"/>
                <a:gd name="T1" fmla="*/ 28 h 53"/>
                <a:gd name="T2" fmla="*/ 13 w 13"/>
                <a:gd name="T3" fmla="*/ 50 h 53"/>
                <a:gd name="T4" fmla="*/ 11 w 13"/>
                <a:gd name="T5" fmla="*/ 53 h 53"/>
                <a:gd name="T6" fmla="*/ 9 w 13"/>
                <a:gd name="T7" fmla="*/ 50 h 53"/>
                <a:gd name="T8" fmla="*/ 3 w 13"/>
                <a:gd name="T9" fmla="*/ 43 h 53"/>
                <a:gd name="T10" fmla="*/ 0 w 13"/>
                <a:gd name="T11" fmla="*/ 40 h 53"/>
                <a:gd name="T12" fmla="*/ 0 w 13"/>
                <a:gd name="T13" fmla="*/ 6 h 53"/>
                <a:gd name="T14" fmla="*/ 8 w 13"/>
                <a:gd name="T15" fmla="*/ 2 h 53"/>
                <a:gd name="T16" fmla="*/ 13 w 13"/>
                <a:gd name="T17" fmla="*/ 7 h 53"/>
                <a:gd name="T18" fmla="*/ 13 w 13"/>
                <a:gd name="T1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3">
                  <a:moveTo>
                    <a:pt x="13" y="28"/>
                  </a:moveTo>
                  <a:cubicBezTo>
                    <a:pt x="13" y="36"/>
                    <a:pt x="13" y="43"/>
                    <a:pt x="13" y="50"/>
                  </a:cubicBezTo>
                  <a:cubicBezTo>
                    <a:pt x="13" y="51"/>
                    <a:pt x="13" y="53"/>
                    <a:pt x="11" y="53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9" y="45"/>
                    <a:pt x="8" y="42"/>
                    <a:pt x="3" y="43"/>
                  </a:cubicBezTo>
                  <a:cubicBezTo>
                    <a:pt x="0" y="43"/>
                    <a:pt x="0" y="42"/>
                    <a:pt x="0" y="40"/>
                  </a:cubicBezTo>
                  <a:cubicBezTo>
                    <a:pt x="0" y="29"/>
                    <a:pt x="0" y="18"/>
                    <a:pt x="0" y="6"/>
                  </a:cubicBezTo>
                  <a:cubicBezTo>
                    <a:pt x="0" y="0"/>
                    <a:pt x="5" y="3"/>
                    <a:pt x="8" y="2"/>
                  </a:cubicBezTo>
                  <a:cubicBezTo>
                    <a:pt x="11" y="2"/>
                    <a:pt x="13" y="3"/>
                    <a:pt x="13" y="7"/>
                  </a:cubicBezTo>
                  <a:cubicBezTo>
                    <a:pt x="13" y="14"/>
                    <a:pt x="13" y="21"/>
                    <a:pt x="13" y="28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Freeform 97"/>
            <p:cNvSpPr>
              <a:spLocks/>
            </p:cNvSpPr>
            <p:nvPr/>
          </p:nvSpPr>
          <p:spPr bwMode="auto">
            <a:xfrm>
              <a:off x="8067675" y="3678238"/>
              <a:ext cx="109538" cy="411163"/>
            </a:xfrm>
            <a:custGeom>
              <a:avLst/>
              <a:gdLst>
                <a:gd name="T0" fmla="*/ 1 w 14"/>
                <a:gd name="T1" fmla="*/ 28 h 53"/>
                <a:gd name="T2" fmla="*/ 1 w 14"/>
                <a:gd name="T3" fmla="*/ 7 h 53"/>
                <a:gd name="T4" fmla="*/ 5 w 14"/>
                <a:gd name="T5" fmla="*/ 2 h 53"/>
                <a:gd name="T6" fmla="*/ 14 w 14"/>
                <a:gd name="T7" fmla="*/ 6 h 53"/>
                <a:gd name="T8" fmla="*/ 14 w 14"/>
                <a:gd name="T9" fmla="*/ 40 h 53"/>
                <a:gd name="T10" fmla="*/ 11 w 14"/>
                <a:gd name="T11" fmla="*/ 43 h 53"/>
                <a:gd name="T12" fmla="*/ 4 w 14"/>
                <a:gd name="T13" fmla="*/ 50 h 53"/>
                <a:gd name="T14" fmla="*/ 2 w 14"/>
                <a:gd name="T15" fmla="*/ 53 h 53"/>
                <a:gd name="T16" fmla="*/ 1 w 14"/>
                <a:gd name="T17" fmla="*/ 50 h 53"/>
                <a:gd name="T18" fmla="*/ 1 w 14"/>
                <a:gd name="T1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3">
                  <a:moveTo>
                    <a:pt x="1" y="28"/>
                  </a:moveTo>
                  <a:cubicBezTo>
                    <a:pt x="1" y="21"/>
                    <a:pt x="1" y="14"/>
                    <a:pt x="1" y="7"/>
                  </a:cubicBezTo>
                  <a:cubicBezTo>
                    <a:pt x="1" y="4"/>
                    <a:pt x="1" y="2"/>
                    <a:pt x="5" y="2"/>
                  </a:cubicBezTo>
                  <a:cubicBezTo>
                    <a:pt x="8" y="3"/>
                    <a:pt x="13" y="0"/>
                    <a:pt x="14" y="6"/>
                  </a:cubicBezTo>
                  <a:cubicBezTo>
                    <a:pt x="14" y="17"/>
                    <a:pt x="14" y="29"/>
                    <a:pt x="14" y="40"/>
                  </a:cubicBezTo>
                  <a:cubicBezTo>
                    <a:pt x="14" y="43"/>
                    <a:pt x="13" y="43"/>
                    <a:pt x="11" y="43"/>
                  </a:cubicBezTo>
                  <a:cubicBezTo>
                    <a:pt x="5" y="42"/>
                    <a:pt x="4" y="45"/>
                    <a:pt x="4" y="50"/>
                  </a:cubicBezTo>
                  <a:cubicBezTo>
                    <a:pt x="4" y="51"/>
                    <a:pt x="5" y="53"/>
                    <a:pt x="2" y="53"/>
                  </a:cubicBezTo>
                  <a:cubicBezTo>
                    <a:pt x="0" y="53"/>
                    <a:pt x="1" y="51"/>
                    <a:pt x="1" y="50"/>
                  </a:cubicBezTo>
                  <a:cubicBezTo>
                    <a:pt x="1" y="43"/>
                    <a:pt x="1" y="35"/>
                    <a:pt x="1" y="28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98"/>
            <p:cNvSpPr>
              <a:spLocks/>
            </p:cNvSpPr>
            <p:nvPr/>
          </p:nvSpPr>
          <p:spPr bwMode="auto">
            <a:xfrm>
              <a:off x="7889875" y="4111625"/>
              <a:ext cx="177800" cy="179388"/>
            </a:xfrm>
            <a:custGeom>
              <a:avLst/>
              <a:gdLst>
                <a:gd name="T0" fmla="*/ 21 w 23"/>
                <a:gd name="T1" fmla="*/ 12 h 23"/>
                <a:gd name="T2" fmla="*/ 19 w 23"/>
                <a:gd name="T3" fmla="*/ 21 h 23"/>
                <a:gd name="T4" fmla="*/ 6 w 23"/>
                <a:gd name="T5" fmla="*/ 22 h 23"/>
                <a:gd name="T6" fmla="*/ 4 w 23"/>
                <a:gd name="T7" fmla="*/ 19 h 23"/>
                <a:gd name="T8" fmla="*/ 1 w 23"/>
                <a:gd name="T9" fmla="*/ 4 h 23"/>
                <a:gd name="T10" fmla="*/ 4 w 23"/>
                <a:gd name="T11" fmla="*/ 1 h 23"/>
                <a:gd name="T12" fmla="*/ 10 w 23"/>
                <a:gd name="T13" fmla="*/ 1 h 23"/>
                <a:gd name="T14" fmla="*/ 21 w 23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1" y="12"/>
                  </a:moveTo>
                  <a:cubicBezTo>
                    <a:pt x="20" y="15"/>
                    <a:pt x="23" y="20"/>
                    <a:pt x="19" y="21"/>
                  </a:cubicBezTo>
                  <a:cubicBezTo>
                    <a:pt x="16" y="23"/>
                    <a:pt x="11" y="22"/>
                    <a:pt x="6" y="22"/>
                  </a:cubicBezTo>
                  <a:cubicBezTo>
                    <a:pt x="5" y="22"/>
                    <a:pt x="4" y="20"/>
                    <a:pt x="4" y="19"/>
                  </a:cubicBezTo>
                  <a:cubicBezTo>
                    <a:pt x="3" y="14"/>
                    <a:pt x="2" y="9"/>
                    <a:pt x="1" y="4"/>
                  </a:cubicBezTo>
                  <a:cubicBezTo>
                    <a:pt x="0" y="1"/>
                    <a:pt x="1" y="0"/>
                    <a:pt x="4" y="1"/>
                  </a:cubicBezTo>
                  <a:cubicBezTo>
                    <a:pt x="6" y="1"/>
                    <a:pt x="8" y="1"/>
                    <a:pt x="10" y="1"/>
                  </a:cubicBezTo>
                  <a:cubicBezTo>
                    <a:pt x="21" y="1"/>
                    <a:pt x="21" y="1"/>
                    <a:pt x="21" y="12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99"/>
            <p:cNvSpPr>
              <a:spLocks/>
            </p:cNvSpPr>
            <p:nvPr/>
          </p:nvSpPr>
          <p:spPr bwMode="auto">
            <a:xfrm>
              <a:off x="7758113" y="4103688"/>
              <a:ext cx="139700" cy="187325"/>
            </a:xfrm>
            <a:custGeom>
              <a:avLst/>
              <a:gdLst>
                <a:gd name="T0" fmla="*/ 2 w 18"/>
                <a:gd name="T1" fmla="*/ 12 h 24"/>
                <a:gd name="T2" fmla="*/ 2 w 18"/>
                <a:gd name="T3" fmla="*/ 9 h 24"/>
                <a:gd name="T4" fmla="*/ 12 w 18"/>
                <a:gd name="T5" fmla="*/ 2 h 24"/>
                <a:gd name="T6" fmla="*/ 15 w 18"/>
                <a:gd name="T7" fmla="*/ 5 h 24"/>
                <a:gd name="T8" fmla="*/ 18 w 18"/>
                <a:gd name="T9" fmla="*/ 19 h 24"/>
                <a:gd name="T10" fmla="*/ 14 w 18"/>
                <a:gd name="T11" fmla="*/ 23 h 24"/>
                <a:gd name="T12" fmla="*/ 12 w 18"/>
                <a:gd name="T13" fmla="*/ 23 h 24"/>
                <a:gd name="T14" fmla="*/ 2 w 18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4">
                  <a:moveTo>
                    <a:pt x="2" y="12"/>
                  </a:moveTo>
                  <a:cubicBezTo>
                    <a:pt x="2" y="11"/>
                    <a:pt x="2" y="10"/>
                    <a:pt x="2" y="9"/>
                  </a:cubicBezTo>
                  <a:cubicBezTo>
                    <a:pt x="2" y="2"/>
                    <a:pt x="5" y="0"/>
                    <a:pt x="12" y="2"/>
                  </a:cubicBezTo>
                  <a:cubicBezTo>
                    <a:pt x="14" y="2"/>
                    <a:pt x="14" y="3"/>
                    <a:pt x="15" y="5"/>
                  </a:cubicBezTo>
                  <a:cubicBezTo>
                    <a:pt x="15" y="10"/>
                    <a:pt x="17" y="14"/>
                    <a:pt x="18" y="19"/>
                  </a:cubicBezTo>
                  <a:cubicBezTo>
                    <a:pt x="18" y="22"/>
                    <a:pt x="17" y="23"/>
                    <a:pt x="14" y="23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0" y="23"/>
                    <a:pt x="2" y="24"/>
                    <a:pt x="2" y="12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100"/>
            <p:cNvSpPr>
              <a:spLocks/>
            </p:cNvSpPr>
            <p:nvPr/>
          </p:nvSpPr>
          <p:spPr bwMode="auto">
            <a:xfrm>
              <a:off x="8061325" y="4119563"/>
              <a:ext cx="123825" cy="171450"/>
            </a:xfrm>
            <a:custGeom>
              <a:avLst/>
              <a:gdLst>
                <a:gd name="T0" fmla="*/ 2 w 16"/>
                <a:gd name="T1" fmla="*/ 10 h 22"/>
                <a:gd name="T2" fmla="*/ 2 w 16"/>
                <a:gd name="T3" fmla="*/ 2 h 22"/>
                <a:gd name="T4" fmla="*/ 3 w 16"/>
                <a:gd name="T5" fmla="*/ 0 h 22"/>
                <a:gd name="T6" fmla="*/ 5 w 16"/>
                <a:gd name="T7" fmla="*/ 2 h 22"/>
                <a:gd name="T8" fmla="*/ 13 w 16"/>
                <a:gd name="T9" fmla="*/ 10 h 22"/>
                <a:gd name="T10" fmla="*/ 15 w 16"/>
                <a:gd name="T11" fmla="*/ 12 h 22"/>
                <a:gd name="T12" fmla="*/ 13 w 16"/>
                <a:gd name="T13" fmla="*/ 20 h 22"/>
                <a:gd name="T14" fmla="*/ 3 w 16"/>
                <a:gd name="T15" fmla="*/ 20 h 22"/>
                <a:gd name="T16" fmla="*/ 2 w 16"/>
                <a:gd name="T17" fmla="*/ 14 h 22"/>
                <a:gd name="T18" fmla="*/ 2 w 16"/>
                <a:gd name="T19" fmla="*/ 10 h 22"/>
                <a:gd name="T20" fmla="*/ 2 w 16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2" y="10"/>
                  </a:moveTo>
                  <a:cubicBezTo>
                    <a:pt x="2" y="8"/>
                    <a:pt x="2" y="5"/>
                    <a:pt x="2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5" y="0"/>
                    <a:pt x="6" y="1"/>
                    <a:pt x="5" y="2"/>
                  </a:cubicBezTo>
                  <a:cubicBezTo>
                    <a:pt x="5" y="8"/>
                    <a:pt x="7" y="10"/>
                    <a:pt x="13" y="10"/>
                  </a:cubicBezTo>
                  <a:cubicBezTo>
                    <a:pt x="14" y="10"/>
                    <a:pt x="15" y="11"/>
                    <a:pt x="15" y="12"/>
                  </a:cubicBezTo>
                  <a:cubicBezTo>
                    <a:pt x="15" y="15"/>
                    <a:pt x="16" y="18"/>
                    <a:pt x="13" y="20"/>
                  </a:cubicBezTo>
                  <a:cubicBezTo>
                    <a:pt x="10" y="22"/>
                    <a:pt x="7" y="21"/>
                    <a:pt x="3" y="20"/>
                  </a:cubicBezTo>
                  <a:cubicBezTo>
                    <a:pt x="0" y="20"/>
                    <a:pt x="2" y="17"/>
                    <a:pt x="2" y="14"/>
                  </a:cubicBezTo>
                  <a:cubicBezTo>
                    <a:pt x="1" y="13"/>
                    <a:pt x="2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101"/>
            <p:cNvSpPr>
              <a:spLocks/>
            </p:cNvSpPr>
            <p:nvPr/>
          </p:nvSpPr>
          <p:spPr bwMode="auto">
            <a:xfrm>
              <a:off x="7642225" y="4119563"/>
              <a:ext cx="107950" cy="179388"/>
            </a:xfrm>
            <a:custGeom>
              <a:avLst/>
              <a:gdLst>
                <a:gd name="T0" fmla="*/ 14 w 14"/>
                <a:gd name="T1" fmla="*/ 10 h 23"/>
                <a:gd name="T2" fmla="*/ 14 w 14"/>
                <a:gd name="T3" fmla="*/ 13 h 23"/>
                <a:gd name="T4" fmla="*/ 3 w 14"/>
                <a:gd name="T5" fmla="*/ 21 h 23"/>
                <a:gd name="T6" fmla="*/ 1 w 14"/>
                <a:gd name="T7" fmla="*/ 14 h 23"/>
                <a:gd name="T8" fmla="*/ 4 w 14"/>
                <a:gd name="T9" fmla="*/ 10 h 23"/>
                <a:gd name="T10" fmla="*/ 10 w 14"/>
                <a:gd name="T11" fmla="*/ 3 h 23"/>
                <a:gd name="T12" fmla="*/ 12 w 14"/>
                <a:gd name="T13" fmla="*/ 0 h 23"/>
                <a:gd name="T14" fmla="*/ 14 w 14"/>
                <a:gd name="T15" fmla="*/ 3 h 23"/>
                <a:gd name="T16" fmla="*/ 14 w 14"/>
                <a:gd name="T1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14" y="10"/>
                  </a:moveTo>
                  <a:cubicBezTo>
                    <a:pt x="14" y="11"/>
                    <a:pt x="14" y="12"/>
                    <a:pt x="14" y="13"/>
                  </a:cubicBezTo>
                  <a:cubicBezTo>
                    <a:pt x="14" y="20"/>
                    <a:pt x="11" y="23"/>
                    <a:pt x="3" y="21"/>
                  </a:cubicBezTo>
                  <a:cubicBezTo>
                    <a:pt x="0" y="19"/>
                    <a:pt x="1" y="16"/>
                    <a:pt x="1" y="14"/>
                  </a:cubicBezTo>
                  <a:cubicBezTo>
                    <a:pt x="1" y="12"/>
                    <a:pt x="1" y="10"/>
                    <a:pt x="4" y="10"/>
                  </a:cubicBezTo>
                  <a:cubicBezTo>
                    <a:pt x="8" y="10"/>
                    <a:pt x="11" y="8"/>
                    <a:pt x="10" y="3"/>
                  </a:cubicBezTo>
                  <a:cubicBezTo>
                    <a:pt x="10" y="2"/>
                    <a:pt x="10" y="0"/>
                    <a:pt x="12" y="0"/>
                  </a:cubicBezTo>
                  <a:cubicBezTo>
                    <a:pt x="14" y="0"/>
                    <a:pt x="14" y="2"/>
                    <a:pt x="14" y="3"/>
                  </a:cubicBezTo>
                  <a:cubicBezTo>
                    <a:pt x="14" y="6"/>
                    <a:pt x="14" y="8"/>
                    <a:pt x="14" y="10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102"/>
            <p:cNvSpPr>
              <a:spLocks/>
            </p:cNvSpPr>
            <p:nvPr/>
          </p:nvSpPr>
          <p:spPr bwMode="auto">
            <a:xfrm>
              <a:off x="7618413" y="4033838"/>
              <a:ext cx="85725" cy="139700"/>
            </a:xfrm>
            <a:custGeom>
              <a:avLst/>
              <a:gdLst>
                <a:gd name="T0" fmla="*/ 10 w 11"/>
                <a:gd name="T1" fmla="*/ 9 h 18"/>
                <a:gd name="T2" fmla="*/ 10 w 11"/>
                <a:gd name="T3" fmla="*/ 13 h 18"/>
                <a:gd name="T4" fmla="*/ 6 w 11"/>
                <a:gd name="T5" fmla="*/ 18 h 18"/>
                <a:gd name="T6" fmla="*/ 1 w 11"/>
                <a:gd name="T7" fmla="*/ 14 h 18"/>
                <a:gd name="T8" fmla="*/ 1 w 11"/>
                <a:gd name="T9" fmla="*/ 6 h 18"/>
                <a:gd name="T10" fmla="*/ 6 w 11"/>
                <a:gd name="T11" fmla="*/ 0 h 18"/>
                <a:gd name="T12" fmla="*/ 10 w 11"/>
                <a:gd name="T13" fmla="*/ 6 h 18"/>
                <a:gd name="T14" fmla="*/ 10 w 11"/>
                <a:gd name="T15" fmla="*/ 9 h 18"/>
                <a:gd name="T16" fmla="*/ 10 w 11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10" y="9"/>
                  </a:moveTo>
                  <a:cubicBezTo>
                    <a:pt x="10" y="11"/>
                    <a:pt x="10" y="12"/>
                    <a:pt x="10" y="13"/>
                  </a:cubicBezTo>
                  <a:cubicBezTo>
                    <a:pt x="11" y="17"/>
                    <a:pt x="9" y="18"/>
                    <a:pt x="6" y="18"/>
                  </a:cubicBezTo>
                  <a:cubicBezTo>
                    <a:pt x="3" y="18"/>
                    <a:pt x="0" y="18"/>
                    <a:pt x="1" y="14"/>
                  </a:cubicBezTo>
                  <a:cubicBezTo>
                    <a:pt x="1" y="11"/>
                    <a:pt x="1" y="9"/>
                    <a:pt x="1" y="6"/>
                  </a:cubicBezTo>
                  <a:cubicBezTo>
                    <a:pt x="1" y="2"/>
                    <a:pt x="1" y="0"/>
                    <a:pt x="6" y="0"/>
                  </a:cubicBezTo>
                  <a:cubicBezTo>
                    <a:pt x="11" y="0"/>
                    <a:pt x="10" y="3"/>
                    <a:pt x="10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103"/>
            <p:cNvSpPr>
              <a:spLocks/>
            </p:cNvSpPr>
            <p:nvPr/>
          </p:nvSpPr>
          <p:spPr bwMode="auto">
            <a:xfrm>
              <a:off x="8107363" y="4033838"/>
              <a:ext cx="100013" cy="139700"/>
            </a:xfrm>
            <a:custGeom>
              <a:avLst/>
              <a:gdLst>
                <a:gd name="T0" fmla="*/ 2 w 13"/>
                <a:gd name="T1" fmla="*/ 9 h 18"/>
                <a:gd name="T2" fmla="*/ 2 w 13"/>
                <a:gd name="T3" fmla="*/ 4 h 18"/>
                <a:gd name="T4" fmla="*/ 6 w 13"/>
                <a:gd name="T5" fmla="*/ 0 h 18"/>
                <a:gd name="T6" fmla="*/ 12 w 13"/>
                <a:gd name="T7" fmla="*/ 4 h 18"/>
                <a:gd name="T8" fmla="*/ 12 w 13"/>
                <a:gd name="T9" fmla="*/ 11 h 18"/>
                <a:gd name="T10" fmla="*/ 7 w 13"/>
                <a:gd name="T11" fmla="*/ 18 h 18"/>
                <a:gd name="T12" fmla="*/ 2 w 13"/>
                <a:gd name="T13" fmla="*/ 11 h 18"/>
                <a:gd name="T14" fmla="*/ 2 w 13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8">
                  <a:moveTo>
                    <a:pt x="2" y="9"/>
                  </a:moveTo>
                  <a:cubicBezTo>
                    <a:pt x="2" y="7"/>
                    <a:pt x="2" y="6"/>
                    <a:pt x="2" y="4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10" y="0"/>
                    <a:pt x="12" y="0"/>
                    <a:pt x="12" y="4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5"/>
                    <a:pt x="13" y="18"/>
                    <a:pt x="7" y="18"/>
                  </a:cubicBezTo>
                  <a:cubicBezTo>
                    <a:pt x="0" y="18"/>
                    <a:pt x="2" y="14"/>
                    <a:pt x="2" y="11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104"/>
            <p:cNvSpPr>
              <a:spLocks/>
            </p:cNvSpPr>
            <p:nvPr/>
          </p:nvSpPr>
          <p:spPr bwMode="auto">
            <a:xfrm>
              <a:off x="6981825" y="1062038"/>
              <a:ext cx="760413" cy="496888"/>
            </a:xfrm>
            <a:custGeom>
              <a:avLst/>
              <a:gdLst>
                <a:gd name="T0" fmla="*/ 54 w 98"/>
                <a:gd name="T1" fmla="*/ 8 h 64"/>
                <a:gd name="T2" fmla="*/ 55 w 98"/>
                <a:gd name="T3" fmla="*/ 8 h 64"/>
                <a:gd name="T4" fmla="*/ 57 w 98"/>
                <a:gd name="T5" fmla="*/ 2 h 64"/>
                <a:gd name="T6" fmla="*/ 66 w 98"/>
                <a:gd name="T7" fmla="*/ 3 h 64"/>
                <a:gd name="T8" fmla="*/ 67 w 98"/>
                <a:gd name="T9" fmla="*/ 8 h 64"/>
                <a:gd name="T10" fmla="*/ 61 w 98"/>
                <a:gd name="T11" fmla="*/ 50 h 64"/>
                <a:gd name="T12" fmla="*/ 64 w 98"/>
                <a:gd name="T13" fmla="*/ 45 h 64"/>
                <a:gd name="T14" fmla="*/ 66 w 98"/>
                <a:gd name="T15" fmla="*/ 19 h 64"/>
                <a:gd name="T16" fmla="*/ 71 w 98"/>
                <a:gd name="T17" fmla="*/ 8 h 64"/>
                <a:gd name="T18" fmla="*/ 80 w 98"/>
                <a:gd name="T19" fmla="*/ 15 h 64"/>
                <a:gd name="T20" fmla="*/ 92 w 98"/>
                <a:gd name="T21" fmla="*/ 47 h 64"/>
                <a:gd name="T22" fmla="*/ 95 w 98"/>
                <a:gd name="T23" fmla="*/ 53 h 64"/>
                <a:gd name="T24" fmla="*/ 93 w 98"/>
                <a:gd name="T25" fmla="*/ 61 h 64"/>
                <a:gd name="T26" fmla="*/ 78 w 98"/>
                <a:gd name="T27" fmla="*/ 63 h 64"/>
                <a:gd name="T28" fmla="*/ 10 w 98"/>
                <a:gd name="T29" fmla="*/ 62 h 64"/>
                <a:gd name="T30" fmla="*/ 2 w 98"/>
                <a:gd name="T31" fmla="*/ 57 h 64"/>
                <a:gd name="T32" fmla="*/ 20 w 98"/>
                <a:gd name="T33" fmla="*/ 13 h 64"/>
                <a:gd name="T34" fmla="*/ 31 w 98"/>
                <a:gd name="T35" fmla="*/ 15 h 64"/>
                <a:gd name="T36" fmla="*/ 34 w 98"/>
                <a:gd name="T37" fmla="*/ 42 h 64"/>
                <a:gd name="T38" fmla="*/ 35 w 98"/>
                <a:gd name="T39" fmla="*/ 49 h 64"/>
                <a:gd name="T40" fmla="*/ 37 w 98"/>
                <a:gd name="T41" fmla="*/ 43 h 64"/>
                <a:gd name="T42" fmla="*/ 31 w 98"/>
                <a:gd name="T43" fmla="*/ 6 h 64"/>
                <a:gd name="T44" fmla="*/ 31 w 98"/>
                <a:gd name="T45" fmla="*/ 4 h 64"/>
                <a:gd name="T46" fmla="*/ 40 w 98"/>
                <a:gd name="T47" fmla="*/ 2 h 64"/>
                <a:gd name="T48" fmla="*/ 42 w 98"/>
                <a:gd name="T49" fmla="*/ 6 h 64"/>
                <a:gd name="T50" fmla="*/ 44 w 98"/>
                <a:gd name="T51" fmla="*/ 8 h 64"/>
                <a:gd name="T52" fmla="*/ 45 w 98"/>
                <a:gd name="T53" fmla="*/ 6 h 64"/>
                <a:gd name="T54" fmla="*/ 48 w 98"/>
                <a:gd name="T55" fmla="*/ 0 h 64"/>
                <a:gd name="T56" fmla="*/ 53 w 98"/>
                <a:gd name="T57" fmla="*/ 4 h 64"/>
                <a:gd name="T58" fmla="*/ 54 w 98"/>
                <a:gd name="T5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64">
                  <a:moveTo>
                    <a:pt x="54" y="8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7" y="6"/>
                    <a:pt x="55" y="3"/>
                    <a:pt x="57" y="2"/>
                  </a:cubicBezTo>
                  <a:cubicBezTo>
                    <a:pt x="60" y="2"/>
                    <a:pt x="63" y="2"/>
                    <a:pt x="66" y="3"/>
                  </a:cubicBezTo>
                  <a:cubicBezTo>
                    <a:pt x="70" y="4"/>
                    <a:pt x="68" y="6"/>
                    <a:pt x="67" y="8"/>
                  </a:cubicBezTo>
                  <a:cubicBezTo>
                    <a:pt x="60" y="21"/>
                    <a:pt x="62" y="35"/>
                    <a:pt x="61" y="50"/>
                  </a:cubicBezTo>
                  <a:cubicBezTo>
                    <a:pt x="65" y="49"/>
                    <a:pt x="64" y="47"/>
                    <a:pt x="64" y="45"/>
                  </a:cubicBezTo>
                  <a:cubicBezTo>
                    <a:pt x="65" y="37"/>
                    <a:pt x="64" y="28"/>
                    <a:pt x="66" y="19"/>
                  </a:cubicBezTo>
                  <a:cubicBezTo>
                    <a:pt x="67" y="15"/>
                    <a:pt x="68" y="10"/>
                    <a:pt x="71" y="8"/>
                  </a:cubicBezTo>
                  <a:cubicBezTo>
                    <a:pt x="75" y="7"/>
                    <a:pt x="77" y="12"/>
                    <a:pt x="80" y="15"/>
                  </a:cubicBezTo>
                  <a:cubicBezTo>
                    <a:pt x="88" y="24"/>
                    <a:pt x="91" y="35"/>
                    <a:pt x="92" y="47"/>
                  </a:cubicBezTo>
                  <a:cubicBezTo>
                    <a:pt x="92" y="49"/>
                    <a:pt x="92" y="51"/>
                    <a:pt x="95" y="53"/>
                  </a:cubicBezTo>
                  <a:cubicBezTo>
                    <a:pt x="98" y="55"/>
                    <a:pt x="97" y="61"/>
                    <a:pt x="93" y="61"/>
                  </a:cubicBezTo>
                  <a:cubicBezTo>
                    <a:pt x="88" y="62"/>
                    <a:pt x="83" y="63"/>
                    <a:pt x="78" y="63"/>
                  </a:cubicBezTo>
                  <a:cubicBezTo>
                    <a:pt x="55" y="64"/>
                    <a:pt x="33" y="64"/>
                    <a:pt x="10" y="62"/>
                  </a:cubicBezTo>
                  <a:cubicBezTo>
                    <a:pt x="6" y="62"/>
                    <a:pt x="0" y="62"/>
                    <a:pt x="2" y="57"/>
                  </a:cubicBezTo>
                  <a:cubicBezTo>
                    <a:pt x="9" y="42"/>
                    <a:pt x="7" y="24"/>
                    <a:pt x="20" y="13"/>
                  </a:cubicBezTo>
                  <a:cubicBezTo>
                    <a:pt x="28" y="6"/>
                    <a:pt x="28" y="6"/>
                    <a:pt x="31" y="15"/>
                  </a:cubicBezTo>
                  <a:cubicBezTo>
                    <a:pt x="34" y="24"/>
                    <a:pt x="33" y="33"/>
                    <a:pt x="34" y="42"/>
                  </a:cubicBezTo>
                  <a:cubicBezTo>
                    <a:pt x="34" y="45"/>
                    <a:pt x="33" y="49"/>
                    <a:pt x="35" y="49"/>
                  </a:cubicBezTo>
                  <a:cubicBezTo>
                    <a:pt x="39" y="49"/>
                    <a:pt x="37" y="45"/>
                    <a:pt x="37" y="43"/>
                  </a:cubicBezTo>
                  <a:cubicBezTo>
                    <a:pt x="36" y="30"/>
                    <a:pt x="38" y="18"/>
                    <a:pt x="31" y="6"/>
                  </a:cubicBezTo>
                  <a:cubicBezTo>
                    <a:pt x="30" y="6"/>
                    <a:pt x="30" y="5"/>
                    <a:pt x="31" y="4"/>
                  </a:cubicBezTo>
                  <a:cubicBezTo>
                    <a:pt x="34" y="2"/>
                    <a:pt x="37" y="3"/>
                    <a:pt x="40" y="2"/>
                  </a:cubicBezTo>
                  <a:cubicBezTo>
                    <a:pt x="43" y="2"/>
                    <a:pt x="42" y="5"/>
                    <a:pt x="42" y="6"/>
                  </a:cubicBezTo>
                  <a:cubicBezTo>
                    <a:pt x="42" y="7"/>
                    <a:pt x="43" y="8"/>
                    <a:pt x="44" y="8"/>
                  </a:cubicBezTo>
                  <a:cubicBezTo>
                    <a:pt x="45" y="8"/>
                    <a:pt x="45" y="7"/>
                    <a:pt x="45" y="6"/>
                  </a:cubicBezTo>
                  <a:cubicBezTo>
                    <a:pt x="46" y="3"/>
                    <a:pt x="44" y="0"/>
                    <a:pt x="48" y="0"/>
                  </a:cubicBezTo>
                  <a:cubicBezTo>
                    <a:pt x="51" y="0"/>
                    <a:pt x="54" y="0"/>
                    <a:pt x="53" y="4"/>
                  </a:cubicBezTo>
                  <a:cubicBezTo>
                    <a:pt x="53" y="6"/>
                    <a:pt x="53" y="7"/>
                    <a:pt x="54" y="8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105"/>
            <p:cNvSpPr>
              <a:spLocks/>
            </p:cNvSpPr>
            <p:nvPr/>
          </p:nvSpPr>
          <p:spPr bwMode="auto">
            <a:xfrm>
              <a:off x="3713163" y="3794125"/>
              <a:ext cx="466725" cy="644525"/>
            </a:xfrm>
            <a:custGeom>
              <a:avLst/>
              <a:gdLst>
                <a:gd name="T0" fmla="*/ 7 w 60"/>
                <a:gd name="T1" fmla="*/ 59 h 83"/>
                <a:gd name="T2" fmla="*/ 2 w 60"/>
                <a:gd name="T3" fmla="*/ 60 h 83"/>
                <a:gd name="T4" fmla="*/ 1 w 60"/>
                <a:gd name="T5" fmla="*/ 54 h 83"/>
                <a:gd name="T6" fmla="*/ 10 w 60"/>
                <a:gd name="T7" fmla="*/ 37 h 83"/>
                <a:gd name="T8" fmla="*/ 24 w 60"/>
                <a:gd name="T9" fmla="*/ 4 h 83"/>
                <a:gd name="T10" fmla="*/ 30 w 60"/>
                <a:gd name="T11" fmla="*/ 1 h 83"/>
                <a:gd name="T12" fmla="*/ 55 w 60"/>
                <a:gd name="T13" fmla="*/ 8 h 83"/>
                <a:gd name="T14" fmla="*/ 58 w 60"/>
                <a:gd name="T15" fmla="*/ 13 h 83"/>
                <a:gd name="T16" fmla="*/ 57 w 60"/>
                <a:gd name="T17" fmla="*/ 55 h 83"/>
                <a:gd name="T18" fmla="*/ 57 w 60"/>
                <a:gd name="T19" fmla="*/ 63 h 83"/>
                <a:gd name="T20" fmla="*/ 54 w 60"/>
                <a:gd name="T21" fmla="*/ 68 h 83"/>
                <a:gd name="T22" fmla="*/ 48 w 60"/>
                <a:gd name="T23" fmla="*/ 66 h 83"/>
                <a:gd name="T24" fmla="*/ 43 w 60"/>
                <a:gd name="T25" fmla="*/ 58 h 83"/>
                <a:gd name="T26" fmla="*/ 39 w 60"/>
                <a:gd name="T27" fmla="*/ 70 h 83"/>
                <a:gd name="T28" fmla="*/ 37 w 60"/>
                <a:gd name="T29" fmla="*/ 73 h 83"/>
                <a:gd name="T30" fmla="*/ 30 w 60"/>
                <a:gd name="T31" fmla="*/ 81 h 83"/>
                <a:gd name="T32" fmla="*/ 26 w 60"/>
                <a:gd name="T33" fmla="*/ 72 h 83"/>
                <a:gd name="T34" fmla="*/ 21 w 60"/>
                <a:gd name="T35" fmla="*/ 80 h 83"/>
                <a:gd name="T36" fmla="*/ 16 w 60"/>
                <a:gd name="T37" fmla="*/ 82 h 83"/>
                <a:gd name="T38" fmla="*/ 14 w 60"/>
                <a:gd name="T39" fmla="*/ 77 h 83"/>
                <a:gd name="T40" fmla="*/ 14 w 60"/>
                <a:gd name="T41" fmla="*/ 68 h 83"/>
                <a:gd name="T42" fmla="*/ 13 w 60"/>
                <a:gd name="T43" fmla="*/ 70 h 83"/>
                <a:gd name="T44" fmla="*/ 6 w 60"/>
                <a:gd name="T45" fmla="*/ 74 h 83"/>
                <a:gd name="T46" fmla="*/ 5 w 60"/>
                <a:gd name="T47" fmla="*/ 66 h 83"/>
                <a:gd name="T48" fmla="*/ 7 w 60"/>
                <a:gd name="T49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83">
                  <a:moveTo>
                    <a:pt x="7" y="59"/>
                  </a:moveTo>
                  <a:cubicBezTo>
                    <a:pt x="5" y="59"/>
                    <a:pt x="4" y="61"/>
                    <a:pt x="2" y="60"/>
                  </a:cubicBezTo>
                  <a:cubicBezTo>
                    <a:pt x="0" y="58"/>
                    <a:pt x="1" y="56"/>
                    <a:pt x="1" y="54"/>
                  </a:cubicBezTo>
                  <a:cubicBezTo>
                    <a:pt x="3" y="48"/>
                    <a:pt x="6" y="42"/>
                    <a:pt x="10" y="37"/>
                  </a:cubicBezTo>
                  <a:cubicBezTo>
                    <a:pt x="17" y="27"/>
                    <a:pt x="20" y="15"/>
                    <a:pt x="24" y="4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8" y="4"/>
                    <a:pt x="47" y="6"/>
                    <a:pt x="55" y="8"/>
                  </a:cubicBezTo>
                  <a:cubicBezTo>
                    <a:pt x="58" y="9"/>
                    <a:pt x="60" y="10"/>
                    <a:pt x="58" y="13"/>
                  </a:cubicBezTo>
                  <a:cubicBezTo>
                    <a:pt x="50" y="27"/>
                    <a:pt x="52" y="41"/>
                    <a:pt x="57" y="55"/>
                  </a:cubicBezTo>
                  <a:cubicBezTo>
                    <a:pt x="57" y="58"/>
                    <a:pt x="57" y="60"/>
                    <a:pt x="57" y="63"/>
                  </a:cubicBezTo>
                  <a:cubicBezTo>
                    <a:pt x="57" y="65"/>
                    <a:pt x="57" y="67"/>
                    <a:pt x="54" y="68"/>
                  </a:cubicBezTo>
                  <a:cubicBezTo>
                    <a:pt x="51" y="69"/>
                    <a:pt x="49" y="68"/>
                    <a:pt x="48" y="66"/>
                  </a:cubicBezTo>
                  <a:cubicBezTo>
                    <a:pt x="46" y="64"/>
                    <a:pt x="45" y="61"/>
                    <a:pt x="43" y="58"/>
                  </a:cubicBezTo>
                  <a:cubicBezTo>
                    <a:pt x="42" y="62"/>
                    <a:pt x="40" y="66"/>
                    <a:pt x="39" y="70"/>
                  </a:cubicBezTo>
                  <a:cubicBezTo>
                    <a:pt x="38" y="71"/>
                    <a:pt x="38" y="72"/>
                    <a:pt x="37" y="73"/>
                  </a:cubicBezTo>
                  <a:cubicBezTo>
                    <a:pt x="35" y="76"/>
                    <a:pt x="35" y="82"/>
                    <a:pt x="30" y="81"/>
                  </a:cubicBezTo>
                  <a:cubicBezTo>
                    <a:pt x="25" y="81"/>
                    <a:pt x="28" y="75"/>
                    <a:pt x="26" y="72"/>
                  </a:cubicBezTo>
                  <a:cubicBezTo>
                    <a:pt x="24" y="75"/>
                    <a:pt x="23" y="77"/>
                    <a:pt x="21" y="80"/>
                  </a:cubicBezTo>
                  <a:cubicBezTo>
                    <a:pt x="20" y="81"/>
                    <a:pt x="18" y="83"/>
                    <a:pt x="16" y="82"/>
                  </a:cubicBezTo>
                  <a:cubicBezTo>
                    <a:pt x="14" y="81"/>
                    <a:pt x="14" y="79"/>
                    <a:pt x="14" y="77"/>
                  </a:cubicBezTo>
                  <a:cubicBezTo>
                    <a:pt x="14" y="74"/>
                    <a:pt x="15" y="71"/>
                    <a:pt x="14" y="68"/>
                  </a:cubicBezTo>
                  <a:cubicBezTo>
                    <a:pt x="14" y="68"/>
                    <a:pt x="14" y="69"/>
                    <a:pt x="13" y="70"/>
                  </a:cubicBezTo>
                  <a:cubicBezTo>
                    <a:pt x="11" y="72"/>
                    <a:pt x="10" y="76"/>
                    <a:pt x="6" y="74"/>
                  </a:cubicBezTo>
                  <a:cubicBezTo>
                    <a:pt x="3" y="73"/>
                    <a:pt x="5" y="69"/>
                    <a:pt x="5" y="66"/>
                  </a:cubicBezTo>
                  <a:cubicBezTo>
                    <a:pt x="5" y="64"/>
                    <a:pt x="6" y="61"/>
                    <a:pt x="7" y="59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Oval 106"/>
            <p:cNvSpPr>
              <a:spLocks noChangeArrowheads="1"/>
            </p:cNvSpPr>
            <p:nvPr/>
          </p:nvSpPr>
          <p:spPr bwMode="auto">
            <a:xfrm>
              <a:off x="4102100" y="2901950"/>
              <a:ext cx="30163" cy="61913"/>
            </a:xfrm>
            <a:prstGeom prst="ellipse">
              <a:avLst/>
            </a:prstGeom>
            <a:solidFill>
              <a:srgbClr val="EF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107"/>
            <p:cNvSpPr>
              <a:spLocks/>
            </p:cNvSpPr>
            <p:nvPr/>
          </p:nvSpPr>
          <p:spPr bwMode="auto">
            <a:xfrm>
              <a:off x="4102100" y="2730500"/>
              <a:ext cx="38100" cy="53975"/>
            </a:xfrm>
            <a:custGeom>
              <a:avLst/>
              <a:gdLst>
                <a:gd name="T0" fmla="*/ 4 w 5"/>
                <a:gd name="T1" fmla="*/ 3 h 7"/>
                <a:gd name="T2" fmla="*/ 2 w 5"/>
                <a:gd name="T3" fmla="*/ 7 h 7"/>
                <a:gd name="T4" fmla="*/ 0 w 5"/>
                <a:gd name="T5" fmla="*/ 3 h 7"/>
                <a:gd name="T6" fmla="*/ 2 w 5"/>
                <a:gd name="T7" fmla="*/ 0 h 7"/>
                <a:gd name="T8" fmla="*/ 4 w 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4" y="5"/>
                    <a:pt x="4" y="7"/>
                    <a:pt x="2" y="7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5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EE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Oval 108"/>
            <p:cNvSpPr>
              <a:spLocks noChangeArrowheads="1"/>
            </p:cNvSpPr>
            <p:nvPr/>
          </p:nvSpPr>
          <p:spPr bwMode="auto">
            <a:xfrm>
              <a:off x="3806825" y="2901950"/>
              <a:ext cx="38100" cy="61913"/>
            </a:xfrm>
            <a:prstGeom prst="ellipse">
              <a:avLst/>
            </a:prstGeom>
            <a:solidFill>
              <a:srgbClr val="F2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109"/>
            <p:cNvSpPr>
              <a:spLocks/>
            </p:cNvSpPr>
            <p:nvPr/>
          </p:nvSpPr>
          <p:spPr bwMode="auto">
            <a:xfrm>
              <a:off x="3806825" y="2730500"/>
              <a:ext cx="38100" cy="53975"/>
            </a:xfrm>
            <a:custGeom>
              <a:avLst/>
              <a:gdLst>
                <a:gd name="T0" fmla="*/ 4 w 5"/>
                <a:gd name="T1" fmla="*/ 3 h 7"/>
                <a:gd name="T2" fmla="*/ 2 w 5"/>
                <a:gd name="T3" fmla="*/ 7 h 7"/>
                <a:gd name="T4" fmla="*/ 1 w 5"/>
                <a:gd name="T5" fmla="*/ 4 h 7"/>
                <a:gd name="T6" fmla="*/ 2 w 5"/>
                <a:gd name="T7" fmla="*/ 0 h 7"/>
                <a:gd name="T8" fmla="*/ 4 w 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4" y="5"/>
                    <a:pt x="5" y="7"/>
                    <a:pt x="2" y="7"/>
                  </a:cubicBezTo>
                  <a:cubicBezTo>
                    <a:pt x="0" y="7"/>
                    <a:pt x="1" y="5"/>
                    <a:pt x="1" y="4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5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3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349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88534" y="254858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566598" y="2572608"/>
            <a:ext cx="909638" cy="911225"/>
          </a:xfrm>
          <a:custGeom>
            <a:avLst/>
            <a:gdLst>
              <a:gd name="T0" fmla="*/ 316 w 316"/>
              <a:gd name="T1" fmla="*/ 158 h 317"/>
              <a:gd name="T2" fmla="*/ 305 w 316"/>
              <a:gd name="T3" fmla="*/ 178 h 317"/>
              <a:gd name="T4" fmla="*/ 177 w 316"/>
              <a:gd name="T5" fmla="*/ 305 h 317"/>
              <a:gd name="T6" fmla="*/ 140 w 316"/>
              <a:gd name="T7" fmla="*/ 305 h 317"/>
              <a:gd name="T8" fmla="*/ 12 w 316"/>
              <a:gd name="T9" fmla="*/ 178 h 317"/>
              <a:gd name="T10" fmla="*/ 12 w 316"/>
              <a:gd name="T11" fmla="*/ 139 h 317"/>
              <a:gd name="T12" fmla="*/ 138 w 316"/>
              <a:gd name="T13" fmla="*/ 14 h 317"/>
              <a:gd name="T14" fmla="*/ 179 w 316"/>
              <a:gd name="T15" fmla="*/ 14 h 317"/>
              <a:gd name="T16" fmla="*/ 303 w 316"/>
              <a:gd name="T17" fmla="*/ 138 h 317"/>
              <a:gd name="T18" fmla="*/ 316 w 316"/>
              <a:gd name="T19" fmla="*/ 158 h 317"/>
              <a:gd name="T20" fmla="*/ 182 w 316"/>
              <a:gd name="T21" fmla="*/ 101 h 317"/>
              <a:gd name="T22" fmla="*/ 159 w 316"/>
              <a:gd name="T23" fmla="*/ 74 h 317"/>
              <a:gd name="T24" fmla="*/ 135 w 316"/>
              <a:gd name="T25" fmla="*/ 99 h 317"/>
              <a:gd name="T26" fmla="*/ 146 w 316"/>
              <a:gd name="T27" fmla="*/ 182 h 317"/>
              <a:gd name="T28" fmla="*/ 158 w 316"/>
              <a:gd name="T29" fmla="*/ 192 h 317"/>
              <a:gd name="T30" fmla="*/ 170 w 316"/>
              <a:gd name="T31" fmla="*/ 182 h 317"/>
              <a:gd name="T32" fmla="*/ 182 w 316"/>
              <a:gd name="T33" fmla="*/ 101 h 317"/>
              <a:gd name="T34" fmla="*/ 177 w 316"/>
              <a:gd name="T35" fmla="*/ 225 h 317"/>
              <a:gd name="T36" fmla="*/ 158 w 316"/>
              <a:gd name="T37" fmla="*/ 206 h 317"/>
              <a:gd name="T38" fmla="*/ 140 w 316"/>
              <a:gd name="T39" fmla="*/ 225 h 317"/>
              <a:gd name="T40" fmla="*/ 158 w 316"/>
              <a:gd name="T41" fmla="*/ 244 h 317"/>
              <a:gd name="T42" fmla="*/ 177 w 316"/>
              <a:gd name="T43" fmla="*/ 22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6" h="317">
                <a:moveTo>
                  <a:pt x="316" y="158"/>
                </a:moveTo>
                <a:cubicBezTo>
                  <a:pt x="312" y="166"/>
                  <a:pt x="309" y="173"/>
                  <a:pt x="305" y="178"/>
                </a:cubicBezTo>
                <a:cubicBezTo>
                  <a:pt x="262" y="220"/>
                  <a:pt x="220" y="263"/>
                  <a:pt x="177" y="305"/>
                </a:cubicBezTo>
                <a:cubicBezTo>
                  <a:pt x="166" y="317"/>
                  <a:pt x="151" y="317"/>
                  <a:pt x="140" y="305"/>
                </a:cubicBezTo>
                <a:cubicBezTo>
                  <a:pt x="97" y="263"/>
                  <a:pt x="54" y="220"/>
                  <a:pt x="12" y="178"/>
                </a:cubicBezTo>
                <a:cubicBezTo>
                  <a:pt x="0" y="166"/>
                  <a:pt x="0" y="151"/>
                  <a:pt x="12" y="139"/>
                </a:cubicBezTo>
                <a:cubicBezTo>
                  <a:pt x="54" y="97"/>
                  <a:pt x="96" y="55"/>
                  <a:pt x="138" y="14"/>
                </a:cubicBezTo>
                <a:cubicBezTo>
                  <a:pt x="151" y="0"/>
                  <a:pt x="165" y="0"/>
                  <a:pt x="179" y="14"/>
                </a:cubicBezTo>
                <a:cubicBezTo>
                  <a:pt x="221" y="55"/>
                  <a:pt x="262" y="96"/>
                  <a:pt x="303" y="138"/>
                </a:cubicBezTo>
                <a:cubicBezTo>
                  <a:pt x="309" y="143"/>
                  <a:pt x="311" y="151"/>
                  <a:pt x="316" y="158"/>
                </a:cubicBezTo>
                <a:close/>
                <a:moveTo>
                  <a:pt x="182" y="101"/>
                </a:moveTo>
                <a:cubicBezTo>
                  <a:pt x="182" y="83"/>
                  <a:pt x="174" y="74"/>
                  <a:pt x="159" y="74"/>
                </a:cubicBezTo>
                <a:cubicBezTo>
                  <a:pt x="143" y="73"/>
                  <a:pt x="133" y="83"/>
                  <a:pt x="135" y="99"/>
                </a:cubicBezTo>
                <a:cubicBezTo>
                  <a:pt x="138" y="127"/>
                  <a:pt x="142" y="154"/>
                  <a:pt x="146" y="182"/>
                </a:cubicBezTo>
                <a:cubicBezTo>
                  <a:pt x="147" y="188"/>
                  <a:pt x="152" y="192"/>
                  <a:pt x="158" y="192"/>
                </a:cubicBezTo>
                <a:cubicBezTo>
                  <a:pt x="165" y="191"/>
                  <a:pt x="169" y="188"/>
                  <a:pt x="170" y="182"/>
                </a:cubicBezTo>
                <a:cubicBezTo>
                  <a:pt x="175" y="154"/>
                  <a:pt x="178" y="126"/>
                  <a:pt x="182" y="101"/>
                </a:cubicBezTo>
                <a:close/>
                <a:moveTo>
                  <a:pt x="177" y="225"/>
                </a:moveTo>
                <a:cubicBezTo>
                  <a:pt x="177" y="214"/>
                  <a:pt x="170" y="207"/>
                  <a:pt x="158" y="206"/>
                </a:cubicBezTo>
                <a:cubicBezTo>
                  <a:pt x="147" y="206"/>
                  <a:pt x="140" y="213"/>
                  <a:pt x="140" y="225"/>
                </a:cubicBezTo>
                <a:cubicBezTo>
                  <a:pt x="140" y="237"/>
                  <a:pt x="146" y="243"/>
                  <a:pt x="158" y="244"/>
                </a:cubicBezTo>
                <a:cubicBezTo>
                  <a:pt x="170" y="244"/>
                  <a:pt x="177" y="237"/>
                  <a:pt x="177" y="22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4657211" y="2651983"/>
            <a:ext cx="750888" cy="750888"/>
          </a:xfrm>
          <a:custGeom>
            <a:avLst/>
            <a:gdLst>
              <a:gd name="T0" fmla="*/ 130 w 261"/>
              <a:gd name="T1" fmla="*/ 261 h 261"/>
              <a:gd name="T2" fmla="*/ 0 w 261"/>
              <a:gd name="T3" fmla="*/ 131 h 261"/>
              <a:gd name="T4" fmla="*/ 132 w 261"/>
              <a:gd name="T5" fmla="*/ 0 h 261"/>
              <a:gd name="T6" fmla="*/ 261 w 261"/>
              <a:gd name="T7" fmla="*/ 132 h 261"/>
              <a:gd name="T8" fmla="*/ 130 w 261"/>
              <a:gd name="T9" fmla="*/ 261 h 261"/>
              <a:gd name="T10" fmla="*/ 131 w 261"/>
              <a:gd name="T11" fmla="*/ 46 h 261"/>
              <a:gd name="T12" fmla="*/ 107 w 261"/>
              <a:gd name="T13" fmla="*/ 71 h 261"/>
              <a:gd name="T14" fmla="*/ 118 w 261"/>
              <a:gd name="T15" fmla="*/ 151 h 261"/>
              <a:gd name="T16" fmla="*/ 131 w 261"/>
              <a:gd name="T17" fmla="*/ 164 h 261"/>
              <a:gd name="T18" fmla="*/ 143 w 261"/>
              <a:gd name="T19" fmla="*/ 151 h 261"/>
              <a:gd name="T20" fmla="*/ 154 w 261"/>
              <a:gd name="T21" fmla="*/ 72 h 261"/>
              <a:gd name="T22" fmla="*/ 131 w 261"/>
              <a:gd name="T23" fmla="*/ 46 h 261"/>
              <a:gd name="T24" fmla="*/ 131 w 261"/>
              <a:gd name="T25" fmla="*/ 179 h 261"/>
              <a:gd name="T26" fmla="*/ 112 w 261"/>
              <a:gd name="T27" fmla="*/ 196 h 261"/>
              <a:gd name="T28" fmla="*/ 130 w 261"/>
              <a:gd name="T29" fmla="*/ 216 h 261"/>
              <a:gd name="T30" fmla="*/ 149 w 261"/>
              <a:gd name="T31" fmla="*/ 198 h 261"/>
              <a:gd name="T32" fmla="*/ 131 w 261"/>
              <a:gd name="T33" fmla="*/ 17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1" h="261">
                <a:moveTo>
                  <a:pt x="130" y="261"/>
                </a:moveTo>
                <a:cubicBezTo>
                  <a:pt x="58" y="260"/>
                  <a:pt x="0" y="202"/>
                  <a:pt x="0" y="131"/>
                </a:cubicBezTo>
                <a:cubicBezTo>
                  <a:pt x="1" y="57"/>
                  <a:pt x="59" y="0"/>
                  <a:pt x="132" y="0"/>
                </a:cubicBezTo>
                <a:cubicBezTo>
                  <a:pt x="204" y="1"/>
                  <a:pt x="261" y="60"/>
                  <a:pt x="261" y="132"/>
                </a:cubicBezTo>
                <a:cubicBezTo>
                  <a:pt x="260" y="204"/>
                  <a:pt x="202" y="261"/>
                  <a:pt x="130" y="261"/>
                </a:cubicBezTo>
                <a:close/>
                <a:moveTo>
                  <a:pt x="131" y="46"/>
                </a:moveTo>
                <a:cubicBezTo>
                  <a:pt x="116" y="45"/>
                  <a:pt x="105" y="56"/>
                  <a:pt x="107" y="71"/>
                </a:cubicBezTo>
                <a:cubicBezTo>
                  <a:pt x="110" y="98"/>
                  <a:pt x="114" y="125"/>
                  <a:pt x="118" y="151"/>
                </a:cubicBezTo>
                <a:cubicBezTo>
                  <a:pt x="119" y="159"/>
                  <a:pt x="123" y="164"/>
                  <a:pt x="131" y="164"/>
                </a:cubicBezTo>
                <a:cubicBezTo>
                  <a:pt x="139" y="163"/>
                  <a:pt x="142" y="158"/>
                  <a:pt x="143" y="151"/>
                </a:cubicBezTo>
                <a:cubicBezTo>
                  <a:pt x="147" y="125"/>
                  <a:pt x="151" y="98"/>
                  <a:pt x="154" y="72"/>
                </a:cubicBezTo>
                <a:cubicBezTo>
                  <a:pt x="156" y="56"/>
                  <a:pt x="146" y="46"/>
                  <a:pt x="131" y="46"/>
                </a:cubicBezTo>
                <a:close/>
                <a:moveTo>
                  <a:pt x="131" y="179"/>
                </a:moveTo>
                <a:cubicBezTo>
                  <a:pt x="120" y="178"/>
                  <a:pt x="112" y="185"/>
                  <a:pt x="112" y="196"/>
                </a:cubicBezTo>
                <a:cubicBezTo>
                  <a:pt x="111" y="208"/>
                  <a:pt x="119" y="215"/>
                  <a:pt x="130" y="216"/>
                </a:cubicBezTo>
                <a:cubicBezTo>
                  <a:pt x="142" y="216"/>
                  <a:pt x="149" y="209"/>
                  <a:pt x="149" y="198"/>
                </a:cubicBezTo>
                <a:cubicBezTo>
                  <a:pt x="150" y="186"/>
                  <a:pt x="143" y="179"/>
                  <a:pt x="131" y="17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587486" y="2604358"/>
            <a:ext cx="920750" cy="801688"/>
          </a:xfrm>
          <a:custGeom>
            <a:avLst/>
            <a:gdLst>
              <a:gd name="T0" fmla="*/ 161 w 320"/>
              <a:gd name="T1" fmla="*/ 278 h 279"/>
              <a:gd name="T2" fmla="*/ 39 w 320"/>
              <a:gd name="T3" fmla="*/ 278 h 279"/>
              <a:gd name="T4" fmla="*/ 14 w 320"/>
              <a:gd name="T5" fmla="*/ 234 h 279"/>
              <a:gd name="T6" fmla="*/ 137 w 320"/>
              <a:gd name="T7" fmla="*/ 22 h 279"/>
              <a:gd name="T8" fmla="*/ 185 w 320"/>
              <a:gd name="T9" fmla="*/ 22 h 279"/>
              <a:gd name="T10" fmla="*/ 308 w 320"/>
              <a:gd name="T11" fmla="*/ 234 h 279"/>
              <a:gd name="T12" fmla="*/ 282 w 320"/>
              <a:gd name="T13" fmla="*/ 278 h 279"/>
              <a:gd name="T14" fmla="*/ 161 w 320"/>
              <a:gd name="T15" fmla="*/ 278 h 279"/>
              <a:gd name="T16" fmla="*/ 185 w 320"/>
              <a:gd name="T17" fmla="*/ 104 h 279"/>
              <a:gd name="T18" fmla="*/ 161 w 320"/>
              <a:gd name="T19" fmla="*/ 76 h 279"/>
              <a:gd name="T20" fmla="*/ 137 w 320"/>
              <a:gd name="T21" fmla="*/ 101 h 279"/>
              <a:gd name="T22" fmla="*/ 139 w 320"/>
              <a:gd name="T23" fmla="*/ 116 h 279"/>
              <a:gd name="T24" fmla="*/ 148 w 320"/>
              <a:gd name="T25" fmla="*/ 182 h 279"/>
              <a:gd name="T26" fmla="*/ 160 w 320"/>
              <a:gd name="T27" fmla="*/ 193 h 279"/>
              <a:gd name="T28" fmla="*/ 173 w 320"/>
              <a:gd name="T29" fmla="*/ 184 h 279"/>
              <a:gd name="T30" fmla="*/ 185 w 320"/>
              <a:gd name="T31" fmla="*/ 104 h 279"/>
              <a:gd name="T32" fmla="*/ 161 w 320"/>
              <a:gd name="T33" fmla="*/ 246 h 279"/>
              <a:gd name="T34" fmla="*/ 180 w 320"/>
              <a:gd name="T35" fmla="*/ 227 h 279"/>
              <a:gd name="T36" fmla="*/ 161 w 320"/>
              <a:gd name="T37" fmla="*/ 208 h 279"/>
              <a:gd name="T38" fmla="*/ 142 w 320"/>
              <a:gd name="T39" fmla="*/ 227 h 279"/>
              <a:gd name="T40" fmla="*/ 161 w 320"/>
              <a:gd name="T41" fmla="*/ 246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279">
                <a:moveTo>
                  <a:pt x="161" y="278"/>
                </a:moveTo>
                <a:cubicBezTo>
                  <a:pt x="120" y="278"/>
                  <a:pt x="80" y="278"/>
                  <a:pt x="39" y="278"/>
                </a:cubicBezTo>
                <a:cubicBezTo>
                  <a:pt x="12" y="278"/>
                  <a:pt x="0" y="258"/>
                  <a:pt x="14" y="234"/>
                </a:cubicBezTo>
                <a:cubicBezTo>
                  <a:pt x="55" y="164"/>
                  <a:pt x="96" y="93"/>
                  <a:pt x="137" y="22"/>
                </a:cubicBezTo>
                <a:cubicBezTo>
                  <a:pt x="149" y="0"/>
                  <a:pt x="173" y="0"/>
                  <a:pt x="185" y="22"/>
                </a:cubicBezTo>
                <a:cubicBezTo>
                  <a:pt x="226" y="93"/>
                  <a:pt x="266" y="164"/>
                  <a:pt x="308" y="234"/>
                </a:cubicBezTo>
                <a:cubicBezTo>
                  <a:pt x="320" y="254"/>
                  <a:pt x="310" y="279"/>
                  <a:pt x="282" y="278"/>
                </a:cubicBezTo>
                <a:cubicBezTo>
                  <a:pt x="242" y="277"/>
                  <a:pt x="201" y="278"/>
                  <a:pt x="161" y="278"/>
                </a:cubicBezTo>
                <a:close/>
                <a:moveTo>
                  <a:pt x="185" y="104"/>
                </a:moveTo>
                <a:cubicBezTo>
                  <a:pt x="185" y="85"/>
                  <a:pt x="176" y="76"/>
                  <a:pt x="161" y="76"/>
                </a:cubicBezTo>
                <a:cubicBezTo>
                  <a:pt x="146" y="75"/>
                  <a:pt x="136" y="85"/>
                  <a:pt x="137" y="101"/>
                </a:cubicBezTo>
                <a:cubicBezTo>
                  <a:pt x="137" y="106"/>
                  <a:pt x="138" y="111"/>
                  <a:pt x="139" y="116"/>
                </a:cubicBezTo>
                <a:cubicBezTo>
                  <a:pt x="142" y="138"/>
                  <a:pt x="145" y="160"/>
                  <a:pt x="148" y="182"/>
                </a:cubicBezTo>
                <a:cubicBezTo>
                  <a:pt x="149" y="189"/>
                  <a:pt x="153" y="193"/>
                  <a:pt x="160" y="193"/>
                </a:cubicBezTo>
                <a:cubicBezTo>
                  <a:pt x="167" y="194"/>
                  <a:pt x="172" y="191"/>
                  <a:pt x="173" y="184"/>
                </a:cubicBezTo>
                <a:cubicBezTo>
                  <a:pt x="177" y="156"/>
                  <a:pt x="181" y="128"/>
                  <a:pt x="185" y="104"/>
                </a:cubicBezTo>
                <a:close/>
                <a:moveTo>
                  <a:pt x="161" y="246"/>
                </a:moveTo>
                <a:cubicBezTo>
                  <a:pt x="172" y="246"/>
                  <a:pt x="179" y="239"/>
                  <a:pt x="180" y="227"/>
                </a:cubicBezTo>
                <a:cubicBezTo>
                  <a:pt x="180" y="216"/>
                  <a:pt x="173" y="208"/>
                  <a:pt x="161" y="208"/>
                </a:cubicBezTo>
                <a:cubicBezTo>
                  <a:pt x="149" y="208"/>
                  <a:pt x="142" y="215"/>
                  <a:pt x="142" y="227"/>
                </a:cubicBezTo>
                <a:cubicBezTo>
                  <a:pt x="142" y="239"/>
                  <a:pt x="149" y="246"/>
                  <a:pt x="161" y="246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587361" y="3801334"/>
            <a:ext cx="908050" cy="911225"/>
          </a:xfrm>
          <a:custGeom>
            <a:avLst/>
            <a:gdLst>
              <a:gd name="T0" fmla="*/ 316 w 316"/>
              <a:gd name="T1" fmla="*/ 159 h 317"/>
              <a:gd name="T2" fmla="*/ 305 w 316"/>
              <a:gd name="T3" fmla="*/ 178 h 317"/>
              <a:gd name="T4" fmla="*/ 177 w 316"/>
              <a:gd name="T5" fmla="*/ 306 h 317"/>
              <a:gd name="T6" fmla="*/ 140 w 316"/>
              <a:gd name="T7" fmla="*/ 306 h 317"/>
              <a:gd name="T8" fmla="*/ 12 w 316"/>
              <a:gd name="T9" fmla="*/ 178 h 317"/>
              <a:gd name="T10" fmla="*/ 13 w 316"/>
              <a:gd name="T11" fmla="*/ 139 h 317"/>
              <a:gd name="T12" fmla="*/ 138 w 316"/>
              <a:gd name="T13" fmla="*/ 14 h 317"/>
              <a:gd name="T14" fmla="*/ 179 w 316"/>
              <a:gd name="T15" fmla="*/ 14 h 317"/>
              <a:gd name="T16" fmla="*/ 304 w 316"/>
              <a:gd name="T17" fmla="*/ 139 h 317"/>
              <a:gd name="T18" fmla="*/ 316 w 316"/>
              <a:gd name="T19" fmla="*/ 159 h 317"/>
              <a:gd name="T20" fmla="*/ 182 w 316"/>
              <a:gd name="T21" fmla="*/ 102 h 317"/>
              <a:gd name="T22" fmla="*/ 159 w 316"/>
              <a:gd name="T23" fmla="*/ 74 h 317"/>
              <a:gd name="T24" fmla="*/ 135 w 316"/>
              <a:gd name="T25" fmla="*/ 99 h 317"/>
              <a:gd name="T26" fmla="*/ 146 w 316"/>
              <a:gd name="T27" fmla="*/ 183 h 317"/>
              <a:gd name="T28" fmla="*/ 158 w 316"/>
              <a:gd name="T29" fmla="*/ 192 h 317"/>
              <a:gd name="T30" fmla="*/ 170 w 316"/>
              <a:gd name="T31" fmla="*/ 182 h 317"/>
              <a:gd name="T32" fmla="*/ 182 w 316"/>
              <a:gd name="T33" fmla="*/ 102 h 317"/>
              <a:gd name="T34" fmla="*/ 177 w 316"/>
              <a:gd name="T35" fmla="*/ 226 h 317"/>
              <a:gd name="T36" fmla="*/ 159 w 316"/>
              <a:gd name="T37" fmla="*/ 207 h 317"/>
              <a:gd name="T38" fmla="*/ 140 w 316"/>
              <a:gd name="T39" fmla="*/ 225 h 317"/>
              <a:gd name="T40" fmla="*/ 158 w 316"/>
              <a:gd name="T41" fmla="*/ 244 h 317"/>
              <a:gd name="T42" fmla="*/ 177 w 316"/>
              <a:gd name="T43" fmla="*/ 22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6" h="317">
                <a:moveTo>
                  <a:pt x="316" y="159"/>
                </a:moveTo>
                <a:cubicBezTo>
                  <a:pt x="312" y="166"/>
                  <a:pt x="309" y="173"/>
                  <a:pt x="305" y="178"/>
                </a:cubicBezTo>
                <a:cubicBezTo>
                  <a:pt x="262" y="221"/>
                  <a:pt x="220" y="264"/>
                  <a:pt x="177" y="306"/>
                </a:cubicBezTo>
                <a:cubicBezTo>
                  <a:pt x="166" y="317"/>
                  <a:pt x="151" y="317"/>
                  <a:pt x="140" y="306"/>
                </a:cubicBezTo>
                <a:cubicBezTo>
                  <a:pt x="97" y="264"/>
                  <a:pt x="54" y="221"/>
                  <a:pt x="12" y="178"/>
                </a:cubicBezTo>
                <a:cubicBezTo>
                  <a:pt x="0" y="166"/>
                  <a:pt x="0" y="151"/>
                  <a:pt x="13" y="139"/>
                </a:cubicBezTo>
                <a:cubicBezTo>
                  <a:pt x="54" y="97"/>
                  <a:pt x="96" y="56"/>
                  <a:pt x="138" y="14"/>
                </a:cubicBezTo>
                <a:cubicBezTo>
                  <a:pt x="151" y="0"/>
                  <a:pt x="165" y="0"/>
                  <a:pt x="179" y="14"/>
                </a:cubicBezTo>
                <a:cubicBezTo>
                  <a:pt x="221" y="56"/>
                  <a:pt x="262" y="97"/>
                  <a:pt x="304" y="139"/>
                </a:cubicBezTo>
                <a:cubicBezTo>
                  <a:pt x="309" y="144"/>
                  <a:pt x="311" y="151"/>
                  <a:pt x="316" y="159"/>
                </a:cubicBezTo>
                <a:close/>
                <a:moveTo>
                  <a:pt x="182" y="102"/>
                </a:moveTo>
                <a:cubicBezTo>
                  <a:pt x="182" y="83"/>
                  <a:pt x="174" y="74"/>
                  <a:pt x="159" y="74"/>
                </a:cubicBezTo>
                <a:cubicBezTo>
                  <a:pt x="143" y="74"/>
                  <a:pt x="133" y="83"/>
                  <a:pt x="135" y="99"/>
                </a:cubicBezTo>
                <a:cubicBezTo>
                  <a:pt x="138" y="127"/>
                  <a:pt x="142" y="155"/>
                  <a:pt x="146" y="183"/>
                </a:cubicBezTo>
                <a:cubicBezTo>
                  <a:pt x="147" y="189"/>
                  <a:pt x="152" y="192"/>
                  <a:pt x="158" y="192"/>
                </a:cubicBezTo>
                <a:cubicBezTo>
                  <a:pt x="165" y="192"/>
                  <a:pt x="169" y="189"/>
                  <a:pt x="170" y="182"/>
                </a:cubicBezTo>
                <a:cubicBezTo>
                  <a:pt x="175" y="155"/>
                  <a:pt x="179" y="127"/>
                  <a:pt x="182" y="102"/>
                </a:cubicBezTo>
                <a:close/>
                <a:moveTo>
                  <a:pt x="177" y="226"/>
                </a:moveTo>
                <a:cubicBezTo>
                  <a:pt x="177" y="214"/>
                  <a:pt x="170" y="207"/>
                  <a:pt x="159" y="207"/>
                </a:cubicBezTo>
                <a:cubicBezTo>
                  <a:pt x="147" y="207"/>
                  <a:pt x="140" y="214"/>
                  <a:pt x="140" y="225"/>
                </a:cubicBezTo>
                <a:cubicBezTo>
                  <a:pt x="140" y="237"/>
                  <a:pt x="146" y="244"/>
                  <a:pt x="158" y="244"/>
                </a:cubicBezTo>
                <a:cubicBezTo>
                  <a:pt x="170" y="244"/>
                  <a:pt x="177" y="237"/>
                  <a:pt x="177" y="22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4620698" y="4874483"/>
            <a:ext cx="750888" cy="752475"/>
          </a:xfrm>
          <a:custGeom>
            <a:avLst/>
            <a:gdLst>
              <a:gd name="T0" fmla="*/ 130 w 261"/>
              <a:gd name="T1" fmla="*/ 261 h 262"/>
              <a:gd name="T2" fmla="*/ 1 w 261"/>
              <a:gd name="T3" fmla="*/ 131 h 262"/>
              <a:gd name="T4" fmla="*/ 132 w 261"/>
              <a:gd name="T5" fmla="*/ 1 h 262"/>
              <a:gd name="T6" fmla="*/ 261 w 261"/>
              <a:gd name="T7" fmla="*/ 132 h 262"/>
              <a:gd name="T8" fmla="*/ 130 w 261"/>
              <a:gd name="T9" fmla="*/ 261 h 262"/>
              <a:gd name="T10" fmla="*/ 131 w 261"/>
              <a:gd name="T11" fmla="*/ 46 h 262"/>
              <a:gd name="T12" fmla="*/ 107 w 261"/>
              <a:gd name="T13" fmla="*/ 71 h 262"/>
              <a:gd name="T14" fmla="*/ 118 w 261"/>
              <a:gd name="T15" fmla="*/ 152 h 262"/>
              <a:gd name="T16" fmla="*/ 131 w 261"/>
              <a:gd name="T17" fmla="*/ 164 h 262"/>
              <a:gd name="T18" fmla="*/ 143 w 261"/>
              <a:gd name="T19" fmla="*/ 152 h 262"/>
              <a:gd name="T20" fmla="*/ 155 w 261"/>
              <a:gd name="T21" fmla="*/ 72 h 262"/>
              <a:gd name="T22" fmla="*/ 131 w 261"/>
              <a:gd name="T23" fmla="*/ 46 h 262"/>
              <a:gd name="T24" fmla="*/ 131 w 261"/>
              <a:gd name="T25" fmla="*/ 179 h 262"/>
              <a:gd name="T26" fmla="*/ 112 w 261"/>
              <a:gd name="T27" fmla="*/ 197 h 262"/>
              <a:gd name="T28" fmla="*/ 130 w 261"/>
              <a:gd name="T29" fmla="*/ 216 h 262"/>
              <a:gd name="T30" fmla="*/ 150 w 261"/>
              <a:gd name="T31" fmla="*/ 198 h 262"/>
              <a:gd name="T32" fmla="*/ 131 w 261"/>
              <a:gd name="T33" fmla="*/ 17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1" h="262">
                <a:moveTo>
                  <a:pt x="130" y="261"/>
                </a:moveTo>
                <a:cubicBezTo>
                  <a:pt x="58" y="261"/>
                  <a:pt x="0" y="202"/>
                  <a:pt x="1" y="131"/>
                </a:cubicBezTo>
                <a:cubicBezTo>
                  <a:pt x="1" y="58"/>
                  <a:pt x="59" y="0"/>
                  <a:pt x="132" y="1"/>
                </a:cubicBezTo>
                <a:cubicBezTo>
                  <a:pt x="204" y="2"/>
                  <a:pt x="261" y="60"/>
                  <a:pt x="261" y="132"/>
                </a:cubicBezTo>
                <a:cubicBezTo>
                  <a:pt x="260" y="204"/>
                  <a:pt x="202" y="262"/>
                  <a:pt x="130" y="261"/>
                </a:cubicBezTo>
                <a:close/>
                <a:moveTo>
                  <a:pt x="131" y="46"/>
                </a:moveTo>
                <a:cubicBezTo>
                  <a:pt x="116" y="46"/>
                  <a:pt x="105" y="56"/>
                  <a:pt x="107" y="71"/>
                </a:cubicBezTo>
                <a:cubicBezTo>
                  <a:pt x="110" y="98"/>
                  <a:pt x="114" y="125"/>
                  <a:pt x="118" y="152"/>
                </a:cubicBezTo>
                <a:cubicBezTo>
                  <a:pt x="119" y="159"/>
                  <a:pt x="123" y="164"/>
                  <a:pt x="131" y="164"/>
                </a:cubicBezTo>
                <a:cubicBezTo>
                  <a:pt x="139" y="164"/>
                  <a:pt x="142" y="159"/>
                  <a:pt x="143" y="152"/>
                </a:cubicBezTo>
                <a:cubicBezTo>
                  <a:pt x="147" y="125"/>
                  <a:pt x="151" y="99"/>
                  <a:pt x="155" y="72"/>
                </a:cubicBezTo>
                <a:cubicBezTo>
                  <a:pt x="156" y="57"/>
                  <a:pt x="146" y="46"/>
                  <a:pt x="131" y="46"/>
                </a:cubicBezTo>
                <a:close/>
                <a:moveTo>
                  <a:pt x="131" y="179"/>
                </a:moveTo>
                <a:cubicBezTo>
                  <a:pt x="120" y="179"/>
                  <a:pt x="112" y="186"/>
                  <a:pt x="112" y="197"/>
                </a:cubicBezTo>
                <a:cubicBezTo>
                  <a:pt x="111" y="208"/>
                  <a:pt x="119" y="216"/>
                  <a:pt x="130" y="216"/>
                </a:cubicBezTo>
                <a:cubicBezTo>
                  <a:pt x="142" y="216"/>
                  <a:pt x="149" y="209"/>
                  <a:pt x="150" y="198"/>
                </a:cubicBezTo>
                <a:cubicBezTo>
                  <a:pt x="150" y="187"/>
                  <a:pt x="143" y="179"/>
                  <a:pt x="131" y="17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5549386" y="4828445"/>
            <a:ext cx="920750" cy="798513"/>
          </a:xfrm>
          <a:custGeom>
            <a:avLst/>
            <a:gdLst>
              <a:gd name="T0" fmla="*/ 161 w 320"/>
              <a:gd name="T1" fmla="*/ 277 h 278"/>
              <a:gd name="T2" fmla="*/ 39 w 320"/>
              <a:gd name="T3" fmla="*/ 277 h 278"/>
              <a:gd name="T4" fmla="*/ 14 w 320"/>
              <a:gd name="T5" fmla="*/ 234 h 278"/>
              <a:gd name="T6" fmla="*/ 137 w 320"/>
              <a:gd name="T7" fmla="*/ 22 h 278"/>
              <a:gd name="T8" fmla="*/ 185 w 320"/>
              <a:gd name="T9" fmla="*/ 22 h 278"/>
              <a:gd name="T10" fmla="*/ 308 w 320"/>
              <a:gd name="T11" fmla="*/ 234 h 278"/>
              <a:gd name="T12" fmla="*/ 282 w 320"/>
              <a:gd name="T13" fmla="*/ 278 h 278"/>
              <a:gd name="T14" fmla="*/ 161 w 320"/>
              <a:gd name="T15" fmla="*/ 277 h 278"/>
              <a:gd name="T16" fmla="*/ 185 w 320"/>
              <a:gd name="T17" fmla="*/ 103 h 278"/>
              <a:gd name="T18" fmla="*/ 161 w 320"/>
              <a:gd name="T19" fmla="*/ 75 h 278"/>
              <a:gd name="T20" fmla="*/ 137 w 320"/>
              <a:gd name="T21" fmla="*/ 101 h 278"/>
              <a:gd name="T22" fmla="*/ 139 w 320"/>
              <a:gd name="T23" fmla="*/ 115 h 278"/>
              <a:gd name="T24" fmla="*/ 149 w 320"/>
              <a:gd name="T25" fmla="*/ 182 h 278"/>
              <a:gd name="T26" fmla="*/ 160 w 320"/>
              <a:gd name="T27" fmla="*/ 193 h 278"/>
              <a:gd name="T28" fmla="*/ 173 w 320"/>
              <a:gd name="T29" fmla="*/ 183 h 278"/>
              <a:gd name="T30" fmla="*/ 185 w 320"/>
              <a:gd name="T31" fmla="*/ 103 h 278"/>
              <a:gd name="T32" fmla="*/ 161 w 320"/>
              <a:gd name="T33" fmla="*/ 245 h 278"/>
              <a:gd name="T34" fmla="*/ 180 w 320"/>
              <a:gd name="T35" fmla="*/ 227 h 278"/>
              <a:gd name="T36" fmla="*/ 161 w 320"/>
              <a:gd name="T37" fmla="*/ 208 h 278"/>
              <a:gd name="T38" fmla="*/ 142 w 320"/>
              <a:gd name="T39" fmla="*/ 226 h 278"/>
              <a:gd name="T40" fmla="*/ 161 w 320"/>
              <a:gd name="T41" fmla="*/ 24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278">
                <a:moveTo>
                  <a:pt x="161" y="277"/>
                </a:moveTo>
                <a:cubicBezTo>
                  <a:pt x="120" y="277"/>
                  <a:pt x="80" y="277"/>
                  <a:pt x="39" y="277"/>
                </a:cubicBezTo>
                <a:cubicBezTo>
                  <a:pt x="12" y="277"/>
                  <a:pt x="0" y="258"/>
                  <a:pt x="14" y="234"/>
                </a:cubicBezTo>
                <a:cubicBezTo>
                  <a:pt x="55" y="163"/>
                  <a:pt x="96" y="92"/>
                  <a:pt x="137" y="22"/>
                </a:cubicBezTo>
                <a:cubicBezTo>
                  <a:pt x="149" y="0"/>
                  <a:pt x="173" y="0"/>
                  <a:pt x="185" y="22"/>
                </a:cubicBezTo>
                <a:cubicBezTo>
                  <a:pt x="226" y="93"/>
                  <a:pt x="266" y="164"/>
                  <a:pt x="308" y="234"/>
                </a:cubicBezTo>
                <a:cubicBezTo>
                  <a:pt x="320" y="254"/>
                  <a:pt x="310" y="278"/>
                  <a:pt x="282" y="278"/>
                </a:cubicBezTo>
                <a:cubicBezTo>
                  <a:pt x="242" y="276"/>
                  <a:pt x="201" y="277"/>
                  <a:pt x="161" y="277"/>
                </a:cubicBezTo>
                <a:close/>
                <a:moveTo>
                  <a:pt x="185" y="103"/>
                </a:moveTo>
                <a:cubicBezTo>
                  <a:pt x="185" y="84"/>
                  <a:pt x="176" y="75"/>
                  <a:pt x="161" y="75"/>
                </a:cubicBezTo>
                <a:cubicBezTo>
                  <a:pt x="146" y="75"/>
                  <a:pt x="137" y="84"/>
                  <a:pt x="137" y="101"/>
                </a:cubicBezTo>
                <a:cubicBezTo>
                  <a:pt x="137" y="105"/>
                  <a:pt x="138" y="110"/>
                  <a:pt x="139" y="115"/>
                </a:cubicBezTo>
                <a:cubicBezTo>
                  <a:pt x="142" y="138"/>
                  <a:pt x="145" y="160"/>
                  <a:pt x="149" y="182"/>
                </a:cubicBezTo>
                <a:cubicBezTo>
                  <a:pt x="150" y="188"/>
                  <a:pt x="153" y="193"/>
                  <a:pt x="160" y="193"/>
                </a:cubicBezTo>
                <a:cubicBezTo>
                  <a:pt x="167" y="193"/>
                  <a:pt x="172" y="190"/>
                  <a:pt x="173" y="183"/>
                </a:cubicBezTo>
                <a:cubicBezTo>
                  <a:pt x="177" y="156"/>
                  <a:pt x="181" y="128"/>
                  <a:pt x="185" y="103"/>
                </a:cubicBezTo>
                <a:close/>
                <a:moveTo>
                  <a:pt x="161" y="245"/>
                </a:moveTo>
                <a:cubicBezTo>
                  <a:pt x="173" y="245"/>
                  <a:pt x="180" y="238"/>
                  <a:pt x="180" y="227"/>
                </a:cubicBezTo>
                <a:cubicBezTo>
                  <a:pt x="180" y="215"/>
                  <a:pt x="173" y="208"/>
                  <a:pt x="161" y="208"/>
                </a:cubicBezTo>
                <a:cubicBezTo>
                  <a:pt x="149" y="208"/>
                  <a:pt x="142" y="215"/>
                  <a:pt x="142" y="226"/>
                </a:cubicBezTo>
                <a:cubicBezTo>
                  <a:pt x="142" y="238"/>
                  <a:pt x="149" y="245"/>
                  <a:pt x="161" y="245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692136" y="1678845"/>
            <a:ext cx="681038" cy="677863"/>
          </a:xfrm>
          <a:custGeom>
            <a:avLst/>
            <a:gdLst>
              <a:gd name="T0" fmla="*/ 118 w 237"/>
              <a:gd name="T1" fmla="*/ 236 h 236"/>
              <a:gd name="T2" fmla="*/ 19 w 237"/>
              <a:gd name="T3" fmla="*/ 236 h 236"/>
              <a:gd name="T4" fmla="*/ 1 w 237"/>
              <a:gd name="T5" fmla="*/ 217 h 236"/>
              <a:gd name="T6" fmla="*/ 0 w 237"/>
              <a:gd name="T7" fmla="*/ 18 h 236"/>
              <a:gd name="T8" fmla="*/ 19 w 237"/>
              <a:gd name="T9" fmla="*/ 0 h 236"/>
              <a:gd name="T10" fmla="*/ 219 w 237"/>
              <a:gd name="T11" fmla="*/ 0 h 236"/>
              <a:gd name="T12" fmla="*/ 237 w 237"/>
              <a:gd name="T13" fmla="*/ 17 h 236"/>
              <a:gd name="T14" fmla="*/ 237 w 237"/>
              <a:gd name="T15" fmla="*/ 219 h 236"/>
              <a:gd name="T16" fmla="*/ 219 w 237"/>
              <a:gd name="T17" fmla="*/ 236 h 236"/>
              <a:gd name="T18" fmla="*/ 118 w 237"/>
              <a:gd name="T19" fmla="*/ 236 h 236"/>
              <a:gd name="T20" fmla="*/ 225 w 237"/>
              <a:gd name="T21" fmla="*/ 223 h 236"/>
              <a:gd name="T22" fmla="*/ 225 w 237"/>
              <a:gd name="T23" fmla="*/ 214 h 236"/>
              <a:gd name="T24" fmla="*/ 225 w 237"/>
              <a:gd name="T25" fmla="*/ 22 h 236"/>
              <a:gd name="T26" fmla="*/ 214 w 237"/>
              <a:gd name="T27" fmla="*/ 11 h 236"/>
              <a:gd name="T28" fmla="*/ 23 w 237"/>
              <a:gd name="T29" fmla="*/ 11 h 236"/>
              <a:gd name="T30" fmla="*/ 12 w 237"/>
              <a:gd name="T31" fmla="*/ 22 h 236"/>
              <a:gd name="T32" fmla="*/ 12 w 237"/>
              <a:gd name="T33" fmla="*/ 213 h 236"/>
              <a:gd name="T34" fmla="*/ 13 w 237"/>
              <a:gd name="T35" fmla="*/ 223 h 236"/>
              <a:gd name="T36" fmla="*/ 225 w 237"/>
              <a:gd name="T37" fmla="*/ 22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7" h="236">
                <a:moveTo>
                  <a:pt x="118" y="236"/>
                </a:moveTo>
                <a:cubicBezTo>
                  <a:pt x="85" y="236"/>
                  <a:pt x="52" y="236"/>
                  <a:pt x="19" y="236"/>
                </a:cubicBezTo>
                <a:cubicBezTo>
                  <a:pt x="5" y="236"/>
                  <a:pt x="1" y="231"/>
                  <a:pt x="1" y="217"/>
                </a:cubicBezTo>
                <a:cubicBezTo>
                  <a:pt x="0" y="151"/>
                  <a:pt x="0" y="84"/>
                  <a:pt x="0" y="18"/>
                </a:cubicBezTo>
                <a:cubicBezTo>
                  <a:pt x="0" y="5"/>
                  <a:pt x="5" y="0"/>
                  <a:pt x="19" y="0"/>
                </a:cubicBezTo>
                <a:cubicBezTo>
                  <a:pt x="85" y="0"/>
                  <a:pt x="152" y="0"/>
                  <a:pt x="219" y="0"/>
                </a:cubicBezTo>
                <a:cubicBezTo>
                  <a:pt x="232" y="0"/>
                  <a:pt x="237" y="5"/>
                  <a:pt x="237" y="17"/>
                </a:cubicBezTo>
                <a:cubicBezTo>
                  <a:pt x="237" y="84"/>
                  <a:pt x="237" y="152"/>
                  <a:pt x="237" y="219"/>
                </a:cubicBezTo>
                <a:cubicBezTo>
                  <a:pt x="237" y="231"/>
                  <a:pt x="232" y="236"/>
                  <a:pt x="219" y="236"/>
                </a:cubicBezTo>
                <a:cubicBezTo>
                  <a:pt x="186" y="236"/>
                  <a:pt x="152" y="236"/>
                  <a:pt x="118" y="236"/>
                </a:cubicBezTo>
                <a:close/>
                <a:moveTo>
                  <a:pt x="225" y="223"/>
                </a:moveTo>
                <a:cubicBezTo>
                  <a:pt x="225" y="219"/>
                  <a:pt x="225" y="217"/>
                  <a:pt x="225" y="214"/>
                </a:cubicBezTo>
                <a:cubicBezTo>
                  <a:pt x="225" y="150"/>
                  <a:pt x="225" y="86"/>
                  <a:pt x="225" y="22"/>
                </a:cubicBezTo>
                <a:cubicBezTo>
                  <a:pt x="225" y="13"/>
                  <a:pt x="222" y="11"/>
                  <a:pt x="214" y="11"/>
                </a:cubicBezTo>
                <a:cubicBezTo>
                  <a:pt x="150" y="11"/>
                  <a:pt x="87" y="11"/>
                  <a:pt x="23" y="11"/>
                </a:cubicBezTo>
                <a:cubicBezTo>
                  <a:pt x="14" y="11"/>
                  <a:pt x="12" y="13"/>
                  <a:pt x="12" y="22"/>
                </a:cubicBezTo>
                <a:cubicBezTo>
                  <a:pt x="12" y="86"/>
                  <a:pt x="12" y="149"/>
                  <a:pt x="12" y="213"/>
                </a:cubicBezTo>
                <a:cubicBezTo>
                  <a:pt x="12" y="216"/>
                  <a:pt x="12" y="220"/>
                  <a:pt x="13" y="223"/>
                </a:cubicBezTo>
                <a:cubicBezTo>
                  <a:pt x="84" y="223"/>
                  <a:pt x="154" y="223"/>
                  <a:pt x="225" y="223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3607873" y="1634395"/>
            <a:ext cx="830263" cy="722313"/>
          </a:xfrm>
          <a:custGeom>
            <a:avLst/>
            <a:gdLst>
              <a:gd name="T0" fmla="*/ 144 w 289"/>
              <a:gd name="T1" fmla="*/ 251 h 251"/>
              <a:gd name="T2" fmla="*/ 22 w 289"/>
              <a:gd name="T3" fmla="*/ 251 h 251"/>
              <a:gd name="T4" fmla="*/ 8 w 289"/>
              <a:gd name="T5" fmla="*/ 226 h 251"/>
              <a:gd name="T6" fmla="*/ 130 w 289"/>
              <a:gd name="T7" fmla="*/ 15 h 251"/>
              <a:gd name="T8" fmla="*/ 159 w 289"/>
              <a:gd name="T9" fmla="*/ 15 h 251"/>
              <a:gd name="T10" fmla="*/ 280 w 289"/>
              <a:gd name="T11" fmla="*/ 225 h 251"/>
              <a:gd name="T12" fmla="*/ 266 w 289"/>
              <a:gd name="T13" fmla="*/ 251 h 251"/>
              <a:gd name="T14" fmla="*/ 144 w 289"/>
              <a:gd name="T15" fmla="*/ 251 h 251"/>
              <a:gd name="T16" fmla="*/ 144 w 289"/>
              <a:gd name="T17" fmla="*/ 13 h 251"/>
              <a:gd name="T18" fmla="*/ 14 w 289"/>
              <a:gd name="T19" fmla="*/ 238 h 251"/>
              <a:gd name="T20" fmla="*/ 274 w 289"/>
              <a:gd name="T21" fmla="*/ 238 h 251"/>
              <a:gd name="T22" fmla="*/ 144 w 289"/>
              <a:gd name="T23" fmla="*/ 1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9" h="251">
                <a:moveTo>
                  <a:pt x="144" y="251"/>
                </a:moveTo>
                <a:cubicBezTo>
                  <a:pt x="103" y="251"/>
                  <a:pt x="63" y="251"/>
                  <a:pt x="22" y="251"/>
                </a:cubicBezTo>
                <a:cubicBezTo>
                  <a:pt x="5" y="251"/>
                  <a:pt x="0" y="241"/>
                  <a:pt x="8" y="226"/>
                </a:cubicBezTo>
                <a:cubicBezTo>
                  <a:pt x="49" y="156"/>
                  <a:pt x="89" y="85"/>
                  <a:pt x="130" y="15"/>
                </a:cubicBezTo>
                <a:cubicBezTo>
                  <a:pt x="139" y="0"/>
                  <a:pt x="150" y="0"/>
                  <a:pt x="159" y="15"/>
                </a:cubicBezTo>
                <a:cubicBezTo>
                  <a:pt x="199" y="85"/>
                  <a:pt x="240" y="155"/>
                  <a:pt x="280" y="225"/>
                </a:cubicBezTo>
                <a:cubicBezTo>
                  <a:pt x="289" y="241"/>
                  <a:pt x="284" y="251"/>
                  <a:pt x="266" y="251"/>
                </a:cubicBezTo>
                <a:cubicBezTo>
                  <a:pt x="225" y="251"/>
                  <a:pt x="185" y="251"/>
                  <a:pt x="144" y="251"/>
                </a:cubicBezTo>
                <a:close/>
                <a:moveTo>
                  <a:pt x="144" y="13"/>
                </a:moveTo>
                <a:cubicBezTo>
                  <a:pt x="100" y="89"/>
                  <a:pt x="58" y="163"/>
                  <a:pt x="14" y="238"/>
                </a:cubicBezTo>
                <a:cubicBezTo>
                  <a:pt x="102" y="238"/>
                  <a:pt x="187" y="238"/>
                  <a:pt x="274" y="238"/>
                </a:cubicBezTo>
                <a:cubicBezTo>
                  <a:pt x="231" y="163"/>
                  <a:pt x="188" y="89"/>
                  <a:pt x="144" y="13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3618986" y="3683858"/>
            <a:ext cx="808038" cy="708025"/>
          </a:xfrm>
          <a:custGeom>
            <a:avLst/>
            <a:gdLst>
              <a:gd name="T0" fmla="*/ 140 w 281"/>
              <a:gd name="T1" fmla="*/ 246 h 246"/>
              <a:gd name="T2" fmla="*/ 81 w 281"/>
              <a:gd name="T3" fmla="*/ 246 h 246"/>
              <a:gd name="T4" fmla="*/ 63 w 281"/>
              <a:gd name="T5" fmla="*/ 236 h 246"/>
              <a:gd name="T6" fmla="*/ 4 w 281"/>
              <a:gd name="T7" fmla="*/ 133 h 246"/>
              <a:gd name="T8" fmla="*/ 4 w 281"/>
              <a:gd name="T9" fmla="*/ 114 h 246"/>
              <a:gd name="T10" fmla="*/ 63 w 281"/>
              <a:gd name="T11" fmla="*/ 10 h 246"/>
              <a:gd name="T12" fmla="*/ 82 w 281"/>
              <a:gd name="T13" fmla="*/ 0 h 246"/>
              <a:gd name="T14" fmla="*/ 199 w 281"/>
              <a:gd name="T15" fmla="*/ 0 h 246"/>
              <a:gd name="T16" fmla="*/ 217 w 281"/>
              <a:gd name="T17" fmla="*/ 10 h 246"/>
              <a:gd name="T18" fmla="*/ 277 w 281"/>
              <a:gd name="T19" fmla="*/ 113 h 246"/>
              <a:gd name="T20" fmla="*/ 276 w 281"/>
              <a:gd name="T21" fmla="*/ 134 h 246"/>
              <a:gd name="T22" fmla="*/ 217 w 281"/>
              <a:gd name="T23" fmla="*/ 236 h 246"/>
              <a:gd name="T24" fmla="*/ 199 w 281"/>
              <a:gd name="T25" fmla="*/ 246 h 246"/>
              <a:gd name="T26" fmla="*/ 140 w 281"/>
              <a:gd name="T27" fmla="*/ 246 h 246"/>
              <a:gd name="T28" fmla="*/ 140 w 281"/>
              <a:gd name="T29" fmla="*/ 246 h 246"/>
              <a:gd name="T30" fmla="*/ 141 w 281"/>
              <a:gd name="T31" fmla="*/ 12 h 246"/>
              <a:gd name="T32" fmla="*/ 84 w 281"/>
              <a:gd name="T33" fmla="*/ 12 h 246"/>
              <a:gd name="T34" fmla="*/ 73 w 281"/>
              <a:gd name="T35" fmla="*/ 18 h 246"/>
              <a:gd name="T36" fmla="*/ 15 w 281"/>
              <a:gd name="T37" fmla="*/ 118 h 246"/>
              <a:gd name="T38" fmla="*/ 15 w 281"/>
              <a:gd name="T39" fmla="*/ 129 h 246"/>
              <a:gd name="T40" fmla="*/ 71 w 281"/>
              <a:gd name="T41" fmla="*/ 227 h 246"/>
              <a:gd name="T42" fmla="*/ 84 w 281"/>
              <a:gd name="T43" fmla="*/ 235 h 246"/>
              <a:gd name="T44" fmla="*/ 196 w 281"/>
              <a:gd name="T45" fmla="*/ 235 h 246"/>
              <a:gd name="T46" fmla="*/ 209 w 281"/>
              <a:gd name="T47" fmla="*/ 227 h 246"/>
              <a:gd name="T48" fmla="*/ 265 w 281"/>
              <a:gd name="T49" fmla="*/ 129 h 246"/>
              <a:gd name="T50" fmla="*/ 265 w 281"/>
              <a:gd name="T51" fmla="*/ 118 h 246"/>
              <a:gd name="T52" fmla="*/ 208 w 281"/>
              <a:gd name="T53" fmla="*/ 18 h 246"/>
              <a:gd name="T54" fmla="*/ 197 w 281"/>
              <a:gd name="T55" fmla="*/ 12 h 246"/>
              <a:gd name="T56" fmla="*/ 141 w 281"/>
              <a:gd name="T57" fmla="*/ 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1" h="246">
                <a:moveTo>
                  <a:pt x="140" y="246"/>
                </a:moveTo>
                <a:cubicBezTo>
                  <a:pt x="121" y="246"/>
                  <a:pt x="101" y="246"/>
                  <a:pt x="81" y="246"/>
                </a:cubicBezTo>
                <a:cubicBezTo>
                  <a:pt x="73" y="246"/>
                  <a:pt x="67" y="243"/>
                  <a:pt x="63" y="236"/>
                </a:cubicBezTo>
                <a:cubicBezTo>
                  <a:pt x="44" y="202"/>
                  <a:pt x="24" y="167"/>
                  <a:pt x="4" y="133"/>
                </a:cubicBezTo>
                <a:cubicBezTo>
                  <a:pt x="0" y="127"/>
                  <a:pt x="0" y="121"/>
                  <a:pt x="4" y="114"/>
                </a:cubicBezTo>
                <a:cubicBezTo>
                  <a:pt x="24" y="79"/>
                  <a:pt x="44" y="45"/>
                  <a:pt x="63" y="10"/>
                </a:cubicBezTo>
                <a:cubicBezTo>
                  <a:pt x="68" y="3"/>
                  <a:pt x="73" y="0"/>
                  <a:pt x="82" y="0"/>
                </a:cubicBezTo>
                <a:cubicBezTo>
                  <a:pt x="121" y="0"/>
                  <a:pt x="160" y="0"/>
                  <a:pt x="199" y="0"/>
                </a:cubicBezTo>
                <a:cubicBezTo>
                  <a:pt x="207" y="0"/>
                  <a:pt x="213" y="3"/>
                  <a:pt x="217" y="10"/>
                </a:cubicBezTo>
                <a:cubicBezTo>
                  <a:pt x="237" y="45"/>
                  <a:pt x="257" y="79"/>
                  <a:pt x="277" y="113"/>
                </a:cubicBezTo>
                <a:cubicBezTo>
                  <a:pt x="281" y="120"/>
                  <a:pt x="281" y="127"/>
                  <a:pt x="276" y="134"/>
                </a:cubicBezTo>
                <a:cubicBezTo>
                  <a:pt x="257" y="168"/>
                  <a:pt x="237" y="202"/>
                  <a:pt x="217" y="236"/>
                </a:cubicBezTo>
                <a:cubicBezTo>
                  <a:pt x="213" y="244"/>
                  <a:pt x="208" y="246"/>
                  <a:pt x="199" y="246"/>
                </a:cubicBezTo>
                <a:cubicBezTo>
                  <a:pt x="180" y="246"/>
                  <a:pt x="160" y="246"/>
                  <a:pt x="140" y="246"/>
                </a:cubicBezTo>
                <a:cubicBezTo>
                  <a:pt x="140" y="246"/>
                  <a:pt x="140" y="246"/>
                  <a:pt x="140" y="246"/>
                </a:cubicBezTo>
                <a:close/>
                <a:moveTo>
                  <a:pt x="141" y="12"/>
                </a:moveTo>
                <a:cubicBezTo>
                  <a:pt x="122" y="12"/>
                  <a:pt x="103" y="11"/>
                  <a:pt x="84" y="12"/>
                </a:cubicBezTo>
                <a:cubicBezTo>
                  <a:pt x="80" y="12"/>
                  <a:pt x="75" y="15"/>
                  <a:pt x="73" y="18"/>
                </a:cubicBezTo>
                <a:cubicBezTo>
                  <a:pt x="53" y="51"/>
                  <a:pt x="34" y="84"/>
                  <a:pt x="15" y="118"/>
                </a:cubicBezTo>
                <a:cubicBezTo>
                  <a:pt x="14" y="121"/>
                  <a:pt x="14" y="126"/>
                  <a:pt x="15" y="129"/>
                </a:cubicBezTo>
                <a:cubicBezTo>
                  <a:pt x="34" y="162"/>
                  <a:pt x="53" y="195"/>
                  <a:pt x="71" y="227"/>
                </a:cubicBezTo>
                <a:cubicBezTo>
                  <a:pt x="75" y="233"/>
                  <a:pt x="78" y="235"/>
                  <a:pt x="84" y="235"/>
                </a:cubicBezTo>
                <a:cubicBezTo>
                  <a:pt x="122" y="235"/>
                  <a:pt x="159" y="235"/>
                  <a:pt x="196" y="235"/>
                </a:cubicBezTo>
                <a:cubicBezTo>
                  <a:pt x="203" y="235"/>
                  <a:pt x="206" y="233"/>
                  <a:pt x="209" y="227"/>
                </a:cubicBezTo>
                <a:cubicBezTo>
                  <a:pt x="228" y="195"/>
                  <a:pt x="247" y="162"/>
                  <a:pt x="265" y="129"/>
                </a:cubicBezTo>
                <a:cubicBezTo>
                  <a:pt x="267" y="126"/>
                  <a:pt x="267" y="121"/>
                  <a:pt x="265" y="118"/>
                </a:cubicBezTo>
                <a:cubicBezTo>
                  <a:pt x="247" y="84"/>
                  <a:pt x="227" y="51"/>
                  <a:pt x="208" y="18"/>
                </a:cubicBezTo>
                <a:cubicBezTo>
                  <a:pt x="206" y="13"/>
                  <a:pt x="202" y="12"/>
                  <a:pt x="197" y="12"/>
                </a:cubicBezTo>
                <a:cubicBezTo>
                  <a:pt x="178" y="12"/>
                  <a:pt x="160" y="12"/>
                  <a:pt x="141" y="12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633523" y="3621945"/>
            <a:ext cx="830263" cy="833438"/>
          </a:xfrm>
          <a:custGeom>
            <a:avLst/>
            <a:gdLst>
              <a:gd name="T0" fmla="*/ 289 w 289"/>
              <a:gd name="T1" fmla="*/ 145 h 290"/>
              <a:gd name="T2" fmla="*/ 282 w 289"/>
              <a:gd name="T3" fmla="*/ 157 h 290"/>
              <a:gd name="T4" fmla="*/ 157 w 289"/>
              <a:gd name="T5" fmla="*/ 282 h 290"/>
              <a:gd name="T6" fmla="*/ 133 w 289"/>
              <a:gd name="T7" fmla="*/ 282 h 290"/>
              <a:gd name="T8" fmla="*/ 8 w 289"/>
              <a:gd name="T9" fmla="*/ 157 h 290"/>
              <a:gd name="T10" fmla="*/ 9 w 289"/>
              <a:gd name="T11" fmla="*/ 133 h 290"/>
              <a:gd name="T12" fmla="*/ 133 w 289"/>
              <a:gd name="T13" fmla="*/ 9 h 290"/>
              <a:gd name="T14" fmla="*/ 157 w 289"/>
              <a:gd name="T15" fmla="*/ 9 h 290"/>
              <a:gd name="T16" fmla="*/ 281 w 289"/>
              <a:gd name="T17" fmla="*/ 133 h 290"/>
              <a:gd name="T18" fmla="*/ 289 w 289"/>
              <a:gd name="T19" fmla="*/ 145 h 290"/>
              <a:gd name="T20" fmla="*/ 143 w 289"/>
              <a:gd name="T21" fmla="*/ 276 h 290"/>
              <a:gd name="T22" fmla="*/ 274 w 289"/>
              <a:gd name="T23" fmla="*/ 145 h 290"/>
              <a:gd name="T24" fmla="*/ 144 w 289"/>
              <a:gd name="T25" fmla="*/ 15 h 290"/>
              <a:gd name="T26" fmla="*/ 139 w 289"/>
              <a:gd name="T27" fmla="*/ 19 h 290"/>
              <a:gd name="T28" fmla="*/ 19 w 289"/>
              <a:gd name="T29" fmla="*/ 139 h 290"/>
              <a:gd name="T30" fmla="*/ 19 w 289"/>
              <a:gd name="T31" fmla="*/ 152 h 290"/>
              <a:gd name="T32" fmla="*/ 91 w 289"/>
              <a:gd name="T33" fmla="*/ 224 h 290"/>
              <a:gd name="T34" fmla="*/ 143 w 289"/>
              <a:gd name="T35" fmla="*/ 27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9" h="290">
                <a:moveTo>
                  <a:pt x="289" y="145"/>
                </a:moveTo>
                <a:cubicBezTo>
                  <a:pt x="286" y="150"/>
                  <a:pt x="284" y="154"/>
                  <a:pt x="282" y="157"/>
                </a:cubicBezTo>
                <a:cubicBezTo>
                  <a:pt x="240" y="199"/>
                  <a:pt x="198" y="240"/>
                  <a:pt x="157" y="282"/>
                </a:cubicBezTo>
                <a:cubicBezTo>
                  <a:pt x="148" y="290"/>
                  <a:pt x="141" y="290"/>
                  <a:pt x="133" y="282"/>
                </a:cubicBezTo>
                <a:cubicBezTo>
                  <a:pt x="91" y="240"/>
                  <a:pt x="50" y="199"/>
                  <a:pt x="8" y="157"/>
                </a:cubicBezTo>
                <a:cubicBezTo>
                  <a:pt x="0" y="149"/>
                  <a:pt x="0" y="142"/>
                  <a:pt x="9" y="133"/>
                </a:cubicBezTo>
                <a:cubicBezTo>
                  <a:pt x="50" y="92"/>
                  <a:pt x="91" y="50"/>
                  <a:pt x="133" y="9"/>
                </a:cubicBezTo>
                <a:cubicBezTo>
                  <a:pt x="142" y="0"/>
                  <a:pt x="148" y="0"/>
                  <a:pt x="157" y="9"/>
                </a:cubicBezTo>
                <a:cubicBezTo>
                  <a:pt x="198" y="50"/>
                  <a:pt x="240" y="92"/>
                  <a:pt x="281" y="133"/>
                </a:cubicBezTo>
                <a:cubicBezTo>
                  <a:pt x="284" y="136"/>
                  <a:pt x="286" y="141"/>
                  <a:pt x="289" y="145"/>
                </a:cubicBezTo>
                <a:close/>
                <a:moveTo>
                  <a:pt x="143" y="276"/>
                </a:moveTo>
                <a:cubicBezTo>
                  <a:pt x="187" y="231"/>
                  <a:pt x="231" y="188"/>
                  <a:pt x="274" y="145"/>
                </a:cubicBezTo>
                <a:cubicBezTo>
                  <a:pt x="231" y="102"/>
                  <a:pt x="188" y="59"/>
                  <a:pt x="144" y="15"/>
                </a:cubicBezTo>
                <a:cubicBezTo>
                  <a:pt x="143" y="16"/>
                  <a:pt x="141" y="17"/>
                  <a:pt x="139" y="19"/>
                </a:cubicBezTo>
                <a:cubicBezTo>
                  <a:pt x="99" y="59"/>
                  <a:pt x="59" y="99"/>
                  <a:pt x="19" y="139"/>
                </a:cubicBezTo>
                <a:cubicBezTo>
                  <a:pt x="14" y="144"/>
                  <a:pt x="15" y="147"/>
                  <a:pt x="19" y="152"/>
                </a:cubicBezTo>
                <a:cubicBezTo>
                  <a:pt x="43" y="175"/>
                  <a:pt x="67" y="200"/>
                  <a:pt x="91" y="224"/>
                </a:cubicBezTo>
                <a:cubicBezTo>
                  <a:pt x="109" y="241"/>
                  <a:pt x="126" y="259"/>
                  <a:pt x="143" y="27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5711311" y="1675670"/>
            <a:ext cx="677863" cy="681038"/>
          </a:xfrm>
          <a:custGeom>
            <a:avLst/>
            <a:gdLst>
              <a:gd name="T0" fmla="*/ 236 w 236"/>
              <a:gd name="T1" fmla="*/ 119 h 237"/>
              <a:gd name="T2" fmla="*/ 118 w 236"/>
              <a:gd name="T3" fmla="*/ 237 h 237"/>
              <a:gd name="T4" fmla="*/ 0 w 236"/>
              <a:gd name="T5" fmla="*/ 117 h 237"/>
              <a:gd name="T6" fmla="*/ 118 w 236"/>
              <a:gd name="T7" fmla="*/ 1 h 237"/>
              <a:gd name="T8" fmla="*/ 236 w 236"/>
              <a:gd name="T9" fmla="*/ 119 h 237"/>
              <a:gd name="T10" fmla="*/ 224 w 236"/>
              <a:gd name="T11" fmla="*/ 117 h 237"/>
              <a:gd name="T12" fmla="*/ 116 w 236"/>
              <a:gd name="T13" fmla="*/ 12 h 237"/>
              <a:gd name="T14" fmla="*/ 12 w 236"/>
              <a:gd name="T15" fmla="*/ 122 h 237"/>
              <a:gd name="T16" fmla="*/ 124 w 236"/>
              <a:gd name="T17" fmla="*/ 225 h 237"/>
              <a:gd name="T18" fmla="*/ 224 w 236"/>
              <a:gd name="T19" fmla="*/ 11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237">
                <a:moveTo>
                  <a:pt x="236" y="119"/>
                </a:moveTo>
                <a:cubicBezTo>
                  <a:pt x="236" y="184"/>
                  <a:pt x="183" y="237"/>
                  <a:pt x="118" y="237"/>
                </a:cubicBezTo>
                <a:cubicBezTo>
                  <a:pt x="52" y="237"/>
                  <a:pt x="0" y="184"/>
                  <a:pt x="0" y="117"/>
                </a:cubicBezTo>
                <a:cubicBezTo>
                  <a:pt x="0" y="53"/>
                  <a:pt x="53" y="1"/>
                  <a:pt x="118" y="1"/>
                </a:cubicBezTo>
                <a:cubicBezTo>
                  <a:pt x="182" y="0"/>
                  <a:pt x="236" y="54"/>
                  <a:pt x="236" y="119"/>
                </a:cubicBezTo>
                <a:close/>
                <a:moveTo>
                  <a:pt x="224" y="117"/>
                </a:moveTo>
                <a:cubicBezTo>
                  <a:pt x="223" y="58"/>
                  <a:pt x="174" y="11"/>
                  <a:pt x="116" y="12"/>
                </a:cubicBezTo>
                <a:cubicBezTo>
                  <a:pt x="56" y="14"/>
                  <a:pt x="10" y="62"/>
                  <a:pt x="12" y="122"/>
                </a:cubicBezTo>
                <a:cubicBezTo>
                  <a:pt x="13" y="182"/>
                  <a:pt x="62" y="226"/>
                  <a:pt x="124" y="225"/>
                </a:cubicBezTo>
                <a:cubicBezTo>
                  <a:pt x="179" y="224"/>
                  <a:pt x="225" y="174"/>
                  <a:pt x="224" y="117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727061" y="1709008"/>
            <a:ext cx="612775" cy="609600"/>
          </a:xfrm>
          <a:custGeom>
            <a:avLst/>
            <a:gdLst>
              <a:gd name="T0" fmla="*/ 213 w 213"/>
              <a:gd name="T1" fmla="*/ 212 h 212"/>
              <a:gd name="T2" fmla="*/ 1 w 213"/>
              <a:gd name="T3" fmla="*/ 212 h 212"/>
              <a:gd name="T4" fmla="*/ 0 w 213"/>
              <a:gd name="T5" fmla="*/ 202 h 212"/>
              <a:gd name="T6" fmla="*/ 0 w 213"/>
              <a:gd name="T7" fmla="*/ 11 h 212"/>
              <a:gd name="T8" fmla="*/ 11 w 213"/>
              <a:gd name="T9" fmla="*/ 0 h 212"/>
              <a:gd name="T10" fmla="*/ 202 w 213"/>
              <a:gd name="T11" fmla="*/ 0 h 212"/>
              <a:gd name="T12" fmla="*/ 213 w 213"/>
              <a:gd name="T13" fmla="*/ 11 h 212"/>
              <a:gd name="T14" fmla="*/ 213 w 213"/>
              <a:gd name="T15" fmla="*/ 203 h 212"/>
              <a:gd name="T16" fmla="*/ 213 w 213"/>
              <a:gd name="T17" fmla="*/ 212 h 212"/>
              <a:gd name="T18" fmla="*/ 88 w 213"/>
              <a:gd name="T19" fmla="*/ 47 h 212"/>
              <a:gd name="T20" fmla="*/ 91 w 213"/>
              <a:gd name="T21" fmla="*/ 78 h 212"/>
              <a:gd name="T22" fmla="*/ 99 w 213"/>
              <a:gd name="T23" fmla="*/ 134 h 212"/>
              <a:gd name="T24" fmla="*/ 107 w 213"/>
              <a:gd name="T25" fmla="*/ 142 h 212"/>
              <a:gd name="T26" fmla="*/ 115 w 213"/>
              <a:gd name="T27" fmla="*/ 134 h 212"/>
              <a:gd name="T28" fmla="*/ 117 w 213"/>
              <a:gd name="T29" fmla="*/ 116 h 212"/>
              <a:gd name="T30" fmla="*/ 125 w 213"/>
              <a:gd name="T31" fmla="*/ 49 h 212"/>
              <a:gd name="T32" fmla="*/ 108 w 213"/>
              <a:gd name="T33" fmla="*/ 27 h 212"/>
              <a:gd name="T34" fmla="*/ 88 w 213"/>
              <a:gd name="T35" fmla="*/ 47 h 212"/>
              <a:gd name="T36" fmla="*/ 120 w 213"/>
              <a:gd name="T37" fmla="*/ 168 h 212"/>
              <a:gd name="T38" fmla="*/ 107 w 213"/>
              <a:gd name="T39" fmla="*/ 155 h 212"/>
              <a:gd name="T40" fmla="*/ 93 w 213"/>
              <a:gd name="T41" fmla="*/ 169 h 212"/>
              <a:gd name="T42" fmla="*/ 107 w 213"/>
              <a:gd name="T43" fmla="*/ 182 h 212"/>
              <a:gd name="T44" fmla="*/ 120 w 213"/>
              <a:gd name="T45" fmla="*/ 16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3" h="212">
                <a:moveTo>
                  <a:pt x="213" y="212"/>
                </a:moveTo>
                <a:cubicBezTo>
                  <a:pt x="142" y="212"/>
                  <a:pt x="72" y="212"/>
                  <a:pt x="1" y="212"/>
                </a:cubicBezTo>
                <a:cubicBezTo>
                  <a:pt x="0" y="209"/>
                  <a:pt x="0" y="205"/>
                  <a:pt x="0" y="202"/>
                </a:cubicBezTo>
                <a:cubicBezTo>
                  <a:pt x="0" y="138"/>
                  <a:pt x="0" y="75"/>
                  <a:pt x="0" y="11"/>
                </a:cubicBezTo>
                <a:cubicBezTo>
                  <a:pt x="0" y="2"/>
                  <a:pt x="2" y="0"/>
                  <a:pt x="11" y="0"/>
                </a:cubicBezTo>
                <a:cubicBezTo>
                  <a:pt x="75" y="0"/>
                  <a:pt x="138" y="0"/>
                  <a:pt x="202" y="0"/>
                </a:cubicBezTo>
                <a:cubicBezTo>
                  <a:pt x="210" y="0"/>
                  <a:pt x="213" y="2"/>
                  <a:pt x="213" y="11"/>
                </a:cubicBezTo>
                <a:cubicBezTo>
                  <a:pt x="213" y="75"/>
                  <a:pt x="213" y="139"/>
                  <a:pt x="213" y="203"/>
                </a:cubicBezTo>
                <a:cubicBezTo>
                  <a:pt x="213" y="206"/>
                  <a:pt x="213" y="208"/>
                  <a:pt x="213" y="212"/>
                </a:cubicBezTo>
                <a:close/>
                <a:moveTo>
                  <a:pt x="88" y="47"/>
                </a:moveTo>
                <a:cubicBezTo>
                  <a:pt x="89" y="57"/>
                  <a:pt x="90" y="68"/>
                  <a:pt x="91" y="78"/>
                </a:cubicBezTo>
                <a:cubicBezTo>
                  <a:pt x="94" y="97"/>
                  <a:pt x="96" y="116"/>
                  <a:pt x="99" y="134"/>
                </a:cubicBezTo>
                <a:cubicBezTo>
                  <a:pt x="99" y="137"/>
                  <a:pt x="104" y="142"/>
                  <a:pt x="107" y="142"/>
                </a:cubicBezTo>
                <a:cubicBezTo>
                  <a:pt x="109" y="142"/>
                  <a:pt x="114" y="137"/>
                  <a:pt x="115" y="134"/>
                </a:cubicBezTo>
                <a:cubicBezTo>
                  <a:pt x="117" y="128"/>
                  <a:pt x="117" y="122"/>
                  <a:pt x="117" y="116"/>
                </a:cubicBezTo>
                <a:cubicBezTo>
                  <a:pt x="120" y="94"/>
                  <a:pt x="123" y="71"/>
                  <a:pt x="125" y="49"/>
                </a:cubicBezTo>
                <a:cubicBezTo>
                  <a:pt x="127" y="36"/>
                  <a:pt x="120" y="28"/>
                  <a:pt x="108" y="27"/>
                </a:cubicBezTo>
                <a:cubicBezTo>
                  <a:pt x="96" y="26"/>
                  <a:pt x="88" y="34"/>
                  <a:pt x="88" y="47"/>
                </a:cubicBezTo>
                <a:close/>
                <a:moveTo>
                  <a:pt x="120" y="168"/>
                </a:moveTo>
                <a:cubicBezTo>
                  <a:pt x="120" y="159"/>
                  <a:pt x="115" y="155"/>
                  <a:pt x="107" y="155"/>
                </a:cubicBezTo>
                <a:cubicBezTo>
                  <a:pt x="98" y="155"/>
                  <a:pt x="93" y="160"/>
                  <a:pt x="93" y="169"/>
                </a:cubicBezTo>
                <a:cubicBezTo>
                  <a:pt x="93" y="177"/>
                  <a:pt x="99" y="182"/>
                  <a:pt x="107" y="182"/>
                </a:cubicBezTo>
                <a:cubicBezTo>
                  <a:pt x="115" y="181"/>
                  <a:pt x="120" y="176"/>
                  <a:pt x="120" y="168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3647561" y="1672495"/>
            <a:ext cx="747713" cy="646113"/>
          </a:xfrm>
          <a:custGeom>
            <a:avLst/>
            <a:gdLst>
              <a:gd name="T0" fmla="*/ 130 w 260"/>
              <a:gd name="T1" fmla="*/ 0 h 225"/>
              <a:gd name="T2" fmla="*/ 260 w 260"/>
              <a:gd name="T3" fmla="*/ 225 h 225"/>
              <a:gd name="T4" fmla="*/ 0 w 260"/>
              <a:gd name="T5" fmla="*/ 225 h 225"/>
              <a:gd name="T6" fmla="*/ 130 w 260"/>
              <a:gd name="T7" fmla="*/ 0 h 225"/>
              <a:gd name="T8" fmla="*/ 148 w 260"/>
              <a:gd name="T9" fmla="*/ 82 h 225"/>
              <a:gd name="T10" fmla="*/ 140 w 260"/>
              <a:gd name="T11" fmla="*/ 56 h 225"/>
              <a:gd name="T12" fmla="*/ 112 w 260"/>
              <a:gd name="T13" fmla="*/ 75 h 225"/>
              <a:gd name="T14" fmla="*/ 122 w 260"/>
              <a:gd name="T15" fmla="*/ 161 h 225"/>
              <a:gd name="T16" fmla="*/ 130 w 260"/>
              <a:gd name="T17" fmla="*/ 170 h 225"/>
              <a:gd name="T18" fmla="*/ 139 w 260"/>
              <a:gd name="T19" fmla="*/ 161 h 225"/>
              <a:gd name="T20" fmla="*/ 148 w 260"/>
              <a:gd name="T21" fmla="*/ 82 h 225"/>
              <a:gd name="T22" fmla="*/ 144 w 260"/>
              <a:gd name="T23" fmla="*/ 195 h 225"/>
              <a:gd name="T24" fmla="*/ 130 w 260"/>
              <a:gd name="T25" fmla="*/ 182 h 225"/>
              <a:gd name="T26" fmla="*/ 117 w 260"/>
              <a:gd name="T27" fmla="*/ 195 h 225"/>
              <a:gd name="T28" fmla="*/ 131 w 260"/>
              <a:gd name="T29" fmla="*/ 209 h 225"/>
              <a:gd name="T30" fmla="*/ 144 w 260"/>
              <a:gd name="T31" fmla="*/ 19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0" h="225">
                <a:moveTo>
                  <a:pt x="130" y="0"/>
                </a:moveTo>
                <a:cubicBezTo>
                  <a:pt x="174" y="76"/>
                  <a:pt x="217" y="150"/>
                  <a:pt x="260" y="225"/>
                </a:cubicBezTo>
                <a:cubicBezTo>
                  <a:pt x="173" y="225"/>
                  <a:pt x="88" y="225"/>
                  <a:pt x="0" y="225"/>
                </a:cubicBezTo>
                <a:cubicBezTo>
                  <a:pt x="44" y="150"/>
                  <a:pt x="86" y="76"/>
                  <a:pt x="130" y="0"/>
                </a:cubicBezTo>
                <a:close/>
                <a:moveTo>
                  <a:pt x="148" y="82"/>
                </a:moveTo>
                <a:cubicBezTo>
                  <a:pt x="149" y="66"/>
                  <a:pt x="147" y="60"/>
                  <a:pt x="140" y="56"/>
                </a:cubicBezTo>
                <a:cubicBezTo>
                  <a:pt x="125" y="49"/>
                  <a:pt x="110" y="59"/>
                  <a:pt x="112" y="75"/>
                </a:cubicBezTo>
                <a:cubicBezTo>
                  <a:pt x="115" y="104"/>
                  <a:pt x="118" y="133"/>
                  <a:pt x="122" y="161"/>
                </a:cubicBezTo>
                <a:cubicBezTo>
                  <a:pt x="122" y="164"/>
                  <a:pt x="127" y="167"/>
                  <a:pt x="130" y="170"/>
                </a:cubicBezTo>
                <a:cubicBezTo>
                  <a:pt x="133" y="167"/>
                  <a:pt x="138" y="164"/>
                  <a:pt x="139" y="161"/>
                </a:cubicBezTo>
                <a:cubicBezTo>
                  <a:pt x="143" y="133"/>
                  <a:pt x="146" y="105"/>
                  <a:pt x="148" y="82"/>
                </a:cubicBezTo>
                <a:close/>
                <a:moveTo>
                  <a:pt x="144" y="195"/>
                </a:moveTo>
                <a:cubicBezTo>
                  <a:pt x="144" y="187"/>
                  <a:pt x="138" y="182"/>
                  <a:pt x="130" y="182"/>
                </a:cubicBezTo>
                <a:cubicBezTo>
                  <a:pt x="122" y="182"/>
                  <a:pt x="117" y="187"/>
                  <a:pt x="117" y="195"/>
                </a:cubicBezTo>
                <a:cubicBezTo>
                  <a:pt x="116" y="203"/>
                  <a:pt x="123" y="209"/>
                  <a:pt x="131" y="209"/>
                </a:cubicBezTo>
                <a:cubicBezTo>
                  <a:pt x="138" y="209"/>
                  <a:pt x="144" y="203"/>
                  <a:pt x="144" y="19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3658673" y="3715608"/>
            <a:ext cx="728663" cy="644525"/>
          </a:xfrm>
          <a:custGeom>
            <a:avLst/>
            <a:gdLst>
              <a:gd name="T0" fmla="*/ 127 w 253"/>
              <a:gd name="T1" fmla="*/ 1 h 224"/>
              <a:gd name="T2" fmla="*/ 183 w 253"/>
              <a:gd name="T3" fmla="*/ 1 h 224"/>
              <a:gd name="T4" fmla="*/ 194 w 253"/>
              <a:gd name="T5" fmla="*/ 7 h 224"/>
              <a:gd name="T6" fmla="*/ 251 w 253"/>
              <a:gd name="T7" fmla="*/ 107 h 224"/>
              <a:gd name="T8" fmla="*/ 251 w 253"/>
              <a:gd name="T9" fmla="*/ 118 h 224"/>
              <a:gd name="T10" fmla="*/ 195 w 253"/>
              <a:gd name="T11" fmla="*/ 216 h 224"/>
              <a:gd name="T12" fmla="*/ 182 w 253"/>
              <a:gd name="T13" fmla="*/ 224 h 224"/>
              <a:gd name="T14" fmla="*/ 70 w 253"/>
              <a:gd name="T15" fmla="*/ 224 h 224"/>
              <a:gd name="T16" fmla="*/ 57 w 253"/>
              <a:gd name="T17" fmla="*/ 216 h 224"/>
              <a:gd name="T18" fmla="*/ 1 w 253"/>
              <a:gd name="T19" fmla="*/ 118 h 224"/>
              <a:gd name="T20" fmla="*/ 1 w 253"/>
              <a:gd name="T21" fmla="*/ 107 h 224"/>
              <a:gd name="T22" fmla="*/ 59 w 253"/>
              <a:gd name="T23" fmla="*/ 7 h 224"/>
              <a:gd name="T24" fmla="*/ 70 w 253"/>
              <a:gd name="T25" fmla="*/ 1 h 224"/>
              <a:gd name="T26" fmla="*/ 127 w 253"/>
              <a:gd name="T27" fmla="*/ 1 h 224"/>
              <a:gd name="T28" fmla="*/ 108 w 253"/>
              <a:gd name="T29" fmla="*/ 55 h 224"/>
              <a:gd name="T30" fmla="*/ 118 w 253"/>
              <a:gd name="T31" fmla="*/ 137 h 224"/>
              <a:gd name="T32" fmla="*/ 126 w 253"/>
              <a:gd name="T33" fmla="*/ 145 h 224"/>
              <a:gd name="T34" fmla="*/ 135 w 253"/>
              <a:gd name="T35" fmla="*/ 137 h 224"/>
              <a:gd name="T36" fmla="*/ 145 w 253"/>
              <a:gd name="T37" fmla="*/ 52 h 224"/>
              <a:gd name="T38" fmla="*/ 127 w 253"/>
              <a:gd name="T39" fmla="*/ 30 h 224"/>
              <a:gd name="T40" fmla="*/ 108 w 253"/>
              <a:gd name="T41" fmla="*/ 55 h 224"/>
              <a:gd name="T42" fmla="*/ 126 w 253"/>
              <a:gd name="T43" fmla="*/ 184 h 224"/>
              <a:gd name="T44" fmla="*/ 140 w 253"/>
              <a:gd name="T45" fmla="*/ 172 h 224"/>
              <a:gd name="T46" fmla="*/ 127 w 253"/>
              <a:gd name="T47" fmla="*/ 157 h 224"/>
              <a:gd name="T48" fmla="*/ 113 w 253"/>
              <a:gd name="T49" fmla="*/ 171 h 224"/>
              <a:gd name="T50" fmla="*/ 126 w 253"/>
              <a:gd name="T51" fmla="*/ 18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3" h="224">
                <a:moveTo>
                  <a:pt x="127" y="1"/>
                </a:moveTo>
                <a:cubicBezTo>
                  <a:pt x="146" y="1"/>
                  <a:pt x="164" y="1"/>
                  <a:pt x="183" y="1"/>
                </a:cubicBezTo>
                <a:cubicBezTo>
                  <a:pt x="188" y="1"/>
                  <a:pt x="192" y="2"/>
                  <a:pt x="194" y="7"/>
                </a:cubicBezTo>
                <a:cubicBezTo>
                  <a:pt x="213" y="40"/>
                  <a:pt x="233" y="73"/>
                  <a:pt x="251" y="107"/>
                </a:cubicBezTo>
                <a:cubicBezTo>
                  <a:pt x="253" y="110"/>
                  <a:pt x="253" y="115"/>
                  <a:pt x="251" y="118"/>
                </a:cubicBezTo>
                <a:cubicBezTo>
                  <a:pt x="233" y="151"/>
                  <a:pt x="214" y="184"/>
                  <a:pt x="195" y="216"/>
                </a:cubicBezTo>
                <a:cubicBezTo>
                  <a:pt x="192" y="222"/>
                  <a:pt x="189" y="224"/>
                  <a:pt x="182" y="224"/>
                </a:cubicBezTo>
                <a:cubicBezTo>
                  <a:pt x="145" y="224"/>
                  <a:pt x="108" y="224"/>
                  <a:pt x="70" y="224"/>
                </a:cubicBezTo>
                <a:cubicBezTo>
                  <a:pt x="64" y="224"/>
                  <a:pt x="61" y="222"/>
                  <a:pt x="57" y="216"/>
                </a:cubicBezTo>
                <a:cubicBezTo>
                  <a:pt x="39" y="184"/>
                  <a:pt x="20" y="151"/>
                  <a:pt x="1" y="118"/>
                </a:cubicBezTo>
                <a:cubicBezTo>
                  <a:pt x="0" y="115"/>
                  <a:pt x="0" y="110"/>
                  <a:pt x="1" y="107"/>
                </a:cubicBezTo>
                <a:cubicBezTo>
                  <a:pt x="20" y="73"/>
                  <a:pt x="39" y="40"/>
                  <a:pt x="59" y="7"/>
                </a:cubicBezTo>
                <a:cubicBezTo>
                  <a:pt x="61" y="4"/>
                  <a:pt x="66" y="1"/>
                  <a:pt x="70" y="1"/>
                </a:cubicBezTo>
                <a:cubicBezTo>
                  <a:pt x="89" y="0"/>
                  <a:pt x="108" y="1"/>
                  <a:pt x="127" y="1"/>
                </a:cubicBezTo>
                <a:close/>
                <a:moveTo>
                  <a:pt x="108" y="55"/>
                </a:moveTo>
                <a:cubicBezTo>
                  <a:pt x="111" y="80"/>
                  <a:pt x="114" y="109"/>
                  <a:pt x="118" y="137"/>
                </a:cubicBezTo>
                <a:cubicBezTo>
                  <a:pt x="118" y="140"/>
                  <a:pt x="123" y="145"/>
                  <a:pt x="126" y="145"/>
                </a:cubicBezTo>
                <a:cubicBezTo>
                  <a:pt x="129" y="145"/>
                  <a:pt x="134" y="140"/>
                  <a:pt x="135" y="137"/>
                </a:cubicBezTo>
                <a:cubicBezTo>
                  <a:pt x="138" y="109"/>
                  <a:pt x="142" y="80"/>
                  <a:pt x="145" y="52"/>
                </a:cubicBezTo>
                <a:cubicBezTo>
                  <a:pt x="146" y="38"/>
                  <a:pt x="139" y="30"/>
                  <a:pt x="127" y="30"/>
                </a:cubicBezTo>
                <a:cubicBezTo>
                  <a:pt x="114" y="30"/>
                  <a:pt x="107" y="37"/>
                  <a:pt x="108" y="55"/>
                </a:cubicBezTo>
                <a:close/>
                <a:moveTo>
                  <a:pt x="126" y="184"/>
                </a:moveTo>
                <a:cubicBezTo>
                  <a:pt x="134" y="185"/>
                  <a:pt x="140" y="179"/>
                  <a:pt x="140" y="172"/>
                </a:cubicBezTo>
                <a:cubicBezTo>
                  <a:pt x="141" y="164"/>
                  <a:pt x="135" y="158"/>
                  <a:pt x="127" y="157"/>
                </a:cubicBezTo>
                <a:cubicBezTo>
                  <a:pt x="119" y="157"/>
                  <a:pt x="113" y="163"/>
                  <a:pt x="113" y="171"/>
                </a:cubicBezTo>
                <a:cubicBezTo>
                  <a:pt x="113" y="179"/>
                  <a:pt x="118" y="184"/>
                  <a:pt x="126" y="184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5673211" y="3664808"/>
            <a:ext cx="747713" cy="749300"/>
          </a:xfrm>
          <a:custGeom>
            <a:avLst/>
            <a:gdLst>
              <a:gd name="T0" fmla="*/ 129 w 260"/>
              <a:gd name="T1" fmla="*/ 261 h 261"/>
              <a:gd name="T2" fmla="*/ 77 w 260"/>
              <a:gd name="T3" fmla="*/ 209 h 261"/>
              <a:gd name="T4" fmla="*/ 5 w 260"/>
              <a:gd name="T5" fmla="*/ 137 h 261"/>
              <a:gd name="T6" fmla="*/ 5 w 260"/>
              <a:gd name="T7" fmla="*/ 124 h 261"/>
              <a:gd name="T8" fmla="*/ 125 w 260"/>
              <a:gd name="T9" fmla="*/ 4 h 261"/>
              <a:gd name="T10" fmla="*/ 130 w 260"/>
              <a:gd name="T11" fmla="*/ 0 h 261"/>
              <a:gd name="T12" fmla="*/ 260 w 260"/>
              <a:gd name="T13" fmla="*/ 130 h 261"/>
              <a:gd name="T14" fmla="*/ 129 w 260"/>
              <a:gd name="T15" fmla="*/ 261 h 261"/>
              <a:gd name="T16" fmla="*/ 131 w 260"/>
              <a:gd name="T17" fmla="*/ 48 h 261"/>
              <a:gd name="T18" fmla="*/ 112 w 260"/>
              <a:gd name="T19" fmla="*/ 67 h 261"/>
              <a:gd name="T20" fmla="*/ 115 w 260"/>
              <a:gd name="T21" fmla="*/ 90 h 261"/>
              <a:gd name="T22" fmla="*/ 122 w 260"/>
              <a:gd name="T23" fmla="*/ 155 h 261"/>
              <a:gd name="T24" fmla="*/ 131 w 260"/>
              <a:gd name="T25" fmla="*/ 163 h 261"/>
              <a:gd name="T26" fmla="*/ 139 w 260"/>
              <a:gd name="T27" fmla="*/ 156 h 261"/>
              <a:gd name="T28" fmla="*/ 150 w 260"/>
              <a:gd name="T29" fmla="*/ 67 h 261"/>
              <a:gd name="T30" fmla="*/ 131 w 260"/>
              <a:gd name="T31" fmla="*/ 48 h 261"/>
              <a:gd name="T32" fmla="*/ 145 w 260"/>
              <a:gd name="T33" fmla="*/ 189 h 261"/>
              <a:gd name="T34" fmla="*/ 131 w 260"/>
              <a:gd name="T35" fmla="*/ 175 h 261"/>
              <a:gd name="T36" fmla="*/ 117 w 260"/>
              <a:gd name="T37" fmla="*/ 189 h 261"/>
              <a:gd name="T38" fmla="*/ 131 w 260"/>
              <a:gd name="T39" fmla="*/ 202 h 261"/>
              <a:gd name="T40" fmla="*/ 145 w 260"/>
              <a:gd name="T41" fmla="*/ 18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0" h="261">
                <a:moveTo>
                  <a:pt x="129" y="261"/>
                </a:moveTo>
                <a:cubicBezTo>
                  <a:pt x="112" y="244"/>
                  <a:pt x="95" y="226"/>
                  <a:pt x="77" y="209"/>
                </a:cubicBezTo>
                <a:cubicBezTo>
                  <a:pt x="53" y="185"/>
                  <a:pt x="29" y="160"/>
                  <a:pt x="5" y="137"/>
                </a:cubicBezTo>
                <a:cubicBezTo>
                  <a:pt x="1" y="132"/>
                  <a:pt x="0" y="129"/>
                  <a:pt x="5" y="124"/>
                </a:cubicBezTo>
                <a:cubicBezTo>
                  <a:pt x="45" y="84"/>
                  <a:pt x="85" y="44"/>
                  <a:pt x="125" y="4"/>
                </a:cubicBezTo>
                <a:cubicBezTo>
                  <a:pt x="127" y="2"/>
                  <a:pt x="129" y="1"/>
                  <a:pt x="130" y="0"/>
                </a:cubicBezTo>
                <a:cubicBezTo>
                  <a:pt x="174" y="44"/>
                  <a:pt x="217" y="87"/>
                  <a:pt x="260" y="130"/>
                </a:cubicBezTo>
                <a:cubicBezTo>
                  <a:pt x="217" y="173"/>
                  <a:pt x="173" y="216"/>
                  <a:pt x="129" y="261"/>
                </a:cubicBezTo>
                <a:close/>
                <a:moveTo>
                  <a:pt x="131" y="48"/>
                </a:moveTo>
                <a:cubicBezTo>
                  <a:pt x="119" y="48"/>
                  <a:pt x="112" y="55"/>
                  <a:pt x="112" y="67"/>
                </a:cubicBezTo>
                <a:cubicBezTo>
                  <a:pt x="113" y="74"/>
                  <a:pt x="114" y="82"/>
                  <a:pt x="115" y="90"/>
                </a:cubicBezTo>
                <a:cubicBezTo>
                  <a:pt x="117" y="111"/>
                  <a:pt x="119" y="133"/>
                  <a:pt x="122" y="155"/>
                </a:cubicBezTo>
                <a:cubicBezTo>
                  <a:pt x="123" y="158"/>
                  <a:pt x="128" y="162"/>
                  <a:pt x="131" y="163"/>
                </a:cubicBezTo>
                <a:cubicBezTo>
                  <a:pt x="133" y="163"/>
                  <a:pt x="139" y="158"/>
                  <a:pt x="139" y="156"/>
                </a:cubicBezTo>
                <a:cubicBezTo>
                  <a:pt x="143" y="126"/>
                  <a:pt x="147" y="97"/>
                  <a:pt x="150" y="67"/>
                </a:cubicBezTo>
                <a:cubicBezTo>
                  <a:pt x="151" y="55"/>
                  <a:pt x="143" y="48"/>
                  <a:pt x="131" y="48"/>
                </a:cubicBezTo>
                <a:close/>
                <a:moveTo>
                  <a:pt x="145" y="189"/>
                </a:moveTo>
                <a:cubicBezTo>
                  <a:pt x="145" y="181"/>
                  <a:pt x="139" y="176"/>
                  <a:pt x="131" y="175"/>
                </a:cubicBezTo>
                <a:cubicBezTo>
                  <a:pt x="123" y="175"/>
                  <a:pt x="117" y="181"/>
                  <a:pt x="117" y="189"/>
                </a:cubicBezTo>
                <a:cubicBezTo>
                  <a:pt x="117" y="197"/>
                  <a:pt x="123" y="203"/>
                  <a:pt x="131" y="202"/>
                </a:cubicBezTo>
                <a:cubicBezTo>
                  <a:pt x="139" y="202"/>
                  <a:pt x="145" y="197"/>
                  <a:pt x="145" y="18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5739886" y="1707420"/>
            <a:ext cx="617538" cy="617538"/>
          </a:xfrm>
          <a:custGeom>
            <a:avLst/>
            <a:gdLst>
              <a:gd name="T0" fmla="*/ 214 w 215"/>
              <a:gd name="T1" fmla="*/ 106 h 215"/>
              <a:gd name="T2" fmla="*/ 114 w 215"/>
              <a:gd name="T3" fmla="*/ 214 h 215"/>
              <a:gd name="T4" fmla="*/ 2 w 215"/>
              <a:gd name="T5" fmla="*/ 111 h 215"/>
              <a:gd name="T6" fmla="*/ 106 w 215"/>
              <a:gd name="T7" fmla="*/ 1 h 215"/>
              <a:gd name="T8" fmla="*/ 214 w 215"/>
              <a:gd name="T9" fmla="*/ 106 h 215"/>
              <a:gd name="T10" fmla="*/ 90 w 215"/>
              <a:gd name="T11" fmla="*/ 52 h 215"/>
              <a:gd name="T12" fmla="*/ 100 w 215"/>
              <a:gd name="T13" fmla="*/ 135 h 215"/>
              <a:gd name="T14" fmla="*/ 108 w 215"/>
              <a:gd name="T15" fmla="*/ 143 h 215"/>
              <a:gd name="T16" fmla="*/ 116 w 215"/>
              <a:gd name="T17" fmla="*/ 134 h 215"/>
              <a:gd name="T18" fmla="*/ 126 w 215"/>
              <a:gd name="T19" fmla="*/ 51 h 215"/>
              <a:gd name="T20" fmla="*/ 108 w 215"/>
              <a:gd name="T21" fmla="*/ 28 h 215"/>
              <a:gd name="T22" fmla="*/ 90 w 215"/>
              <a:gd name="T23" fmla="*/ 52 h 215"/>
              <a:gd name="T24" fmla="*/ 108 w 215"/>
              <a:gd name="T25" fmla="*/ 183 h 215"/>
              <a:gd name="T26" fmla="*/ 122 w 215"/>
              <a:gd name="T27" fmla="*/ 170 h 215"/>
              <a:gd name="T28" fmla="*/ 109 w 215"/>
              <a:gd name="T29" fmla="*/ 156 h 215"/>
              <a:gd name="T30" fmla="*/ 94 w 215"/>
              <a:gd name="T31" fmla="*/ 169 h 215"/>
              <a:gd name="T32" fmla="*/ 108 w 215"/>
              <a:gd name="T33" fmla="*/ 18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5" h="215">
                <a:moveTo>
                  <a:pt x="214" y="106"/>
                </a:moveTo>
                <a:cubicBezTo>
                  <a:pt x="215" y="163"/>
                  <a:pt x="169" y="213"/>
                  <a:pt x="114" y="214"/>
                </a:cubicBezTo>
                <a:cubicBezTo>
                  <a:pt x="52" y="215"/>
                  <a:pt x="3" y="171"/>
                  <a:pt x="2" y="111"/>
                </a:cubicBezTo>
                <a:cubicBezTo>
                  <a:pt x="0" y="51"/>
                  <a:pt x="46" y="3"/>
                  <a:pt x="106" y="1"/>
                </a:cubicBezTo>
                <a:cubicBezTo>
                  <a:pt x="164" y="0"/>
                  <a:pt x="213" y="47"/>
                  <a:pt x="214" y="106"/>
                </a:cubicBezTo>
                <a:close/>
                <a:moveTo>
                  <a:pt x="90" y="52"/>
                </a:moveTo>
                <a:cubicBezTo>
                  <a:pt x="93" y="78"/>
                  <a:pt x="96" y="107"/>
                  <a:pt x="100" y="135"/>
                </a:cubicBezTo>
                <a:cubicBezTo>
                  <a:pt x="100" y="138"/>
                  <a:pt x="105" y="143"/>
                  <a:pt x="108" y="143"/>
                </a:cubicBezTo>
                <a:cubicBezTo>
                  <a:pt x="111" y="142"/>
                  <a:pt x="116" y="138"/>
                  <a:pt x="116" y="134"/>
                </a:cubicBezTo>
                <a:cubicBezTo>
                  <a:pt x="120" y="107"/>
                  <a:pt x="123" y="79"/>
                  <a:pt x="126" y="51"/>
                </a:cubicBezTo>
                <a:cubicBezTo>
                  <a:pt x="128" y="36"/>
                  <a:pt x="121" y="28"/>
                  <a:pt x="108" y="28"/>
                </a:cubicBezTo>
                <a:cubicBezTo>
                  <a:pt x="95" y="28"/>
                  <a:pt x="89" y="35"/>
                  <a:pt x="90" y="52"/>
                </a:cubicBezTo>
                <a:close/>
                <a:moveTo>
                  <a:pt x="108" y="183"/>
                </a:moveTo>
                <a:cubicBezTo>
                  <a:pt x="115" y="183"/>
                  <a:pt x="121" y="177"/>
                  <a:pt x="122" y="170"/>
                </a:cubicBezTo>
                <a:cubicBezTo>
                  <a:pt x="122" y="162"/>
                  <a:pt x="117" y="156"/>
                  <a:pt x="109" y="156"/>
                </a:cubicBezTo>
                <a:cubicBezTo>
                  <a:pt x="100" y="155"/>
                  <a:pt x="94" y="160"/>
                  <a:pt x="94" y="169"/>
                </a:cubicBezTo>
                <a:cubicBezTo>
                  <a:pt x="94" y="177"/>
                  <a:pt x="100" y="182"/>
                  <a:pt x="108" y="183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9540360" y="2015396"/>
            <a:ext cx="752475" cy="1014413"/>
          </a:xfrm>
          <a:custGeom>
            <a:avLst/>
            <a:gdLst>
              <a:gd name="T0" fmla="*/ 44 w 110"/>
              <a:gd name="T1" fmla="*/ 0 h 148"/>
              <a:gd name="T2" fmla="*/ 46 w 110"/>
              <a:gd name="T3" fmla="*/ 2 h 148"/>
              <a:gd name="T4" fmla="*/ 79 w 110"/>
              <a:gd name="T5" fmla="*/ 55 h 148"/>
              <a:gd name="T6" fmla="*/ 80 w 110"/>
              <a:gd name="T7" fmla="*/ 84 h 148"/>
              <a:gd name="T8" fmla="*/ 81 w 110"/>
              <a:gd name="T9" fmla="*/ 85 h 148"/>
              <a:gd name="T10" fmla="*/ 92 w 110"/>
              <a:gd name="T11" fmla="*/ 68 h 148"/>
              <a:gd name="T12" fmla="*/ 64 w 110"/>
              <a:gd name="T13" fmla="*/ 148 h 148"/>
              <a:gd name="T14" fmla="*/ 81 w 110"/>
              <a:gd name="T15" fmla="*/ 125 h 148"/>
              <a:gd name="T16" fmla="*/ 87 w 110"/>
              <a:gd name="T17" fmla="*/ 96 h 148"/>
              <a:gd name="T18" fmla="*/ 66 w 110"/>
              <a:gd name="T19" fmla="*/ 106 h 148"/>
              <a:gd name="T20" fmla="*/ 58 w 110"/>
              <a:gd name="T21" fmla="*/ 49 h 148"/>
              <a:gd name="T22" fmla="*/ 47 w 110"/>
              <a:gd name="T23" fmla="*/ 88 h 148"/>
              <a:gd name="T24" fmla="*/ 38 w 110"/>
              <a:gd name="T25" fmla="*/ 71 h 148"/>
              <a:gd name="T26" fmla="*/ 37 w 110"/>
              <a:gd name="T27" fmla="*/ 72 h 148"/>
              <a:gd name="T28" fmla="*/ 35 w 110"/>
              <a:gd name="T29" fmla="*/ 84 h 148"/>
              <a:gd name="T30" fmla="*/ 20 w 110"/>
              <a:gd name="T31" fmla="*/ 111 h 148"/>
              <a:gd name="T32" fmla="*/ 18 w 110"/>
              <a:gd name="T33" fmla="*/ 144 h 148"/>
              <a:gd name="T34" fmla="*/ 19 w 110"/>
              <a:gd name="T35" fmla="*/ 147 h 148"/>
              <a:gd name="T36" fmla="*/ 7 w 110"/>
              <a:gd name="T37" fmla="*/ 138 h 148"/>
              <a:gd name="T38" fmla="*/ 9 w 110"/>
              <a:gd name="T39" fmla="*/ 97 h 148"/>
              <a:gd name="T40" fmla="*/ 15 w 110"/>
              <a:gd name="T41" fmla="*/ 37 h 148"/>
              <a:gd name="T42" fmla="*/ 44 w 110"/>
              <a:gd name="T43" fmla="*/ 58 h 148"/>
              <a:gd name="T44" fmla="*/ 47 w 110"/>
              <a:gd name="T45" fmla="*/ 40 h 148"/>
              <a:gd name="T46" fmla="*/ 44 w 110"/>
              <a:gd name="T47" fmla="*/ 6 h 148"/>
              <a:gd name="T48" fmla="*/ 43 w 110"/>
              <a:gd name="T49" fmla="*/ 0 h 148"/>
              <a:gd name="T50" fmla="*/ 44 w 110"/>
              <a:gd name="T51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0" h="148">
                <a:moveTo>
                  <a:pt x="44" y="0"/>
                </a:moveTo>
                <a:cubicBezTo>
                  <a:pt x="45" y="1"/>
                  <a:pt x="45" y="2"/>
                  <a:pt x="46" y="2"/>
                </a:cubicBezTo>
                <a:cubicBezTo>
                  <a:pt x="67" y="13"/>
                  <a:pt x="77" y="32"/>
                  <a:pt x="79" y="55"/>
                </a:cubicBezTo>
                <a:cubicBezTo>
                  <a:pt x="80" y="65"/>
                  <a:pt x="80" y="75"/>
                  <a:pt x="80" y="84"/>
                </a:cubicBezTo>
                <a:cubicBezTo>
                  <a:pt x="80" y="84"/>
                  <a:pt x="81" y="84"/>
                  <a:pt x="81" y="85"/>
                </a:cubicBezTo>
                <a:cubicBezTo>
                  <a:pt x="85" y="79"/>
                  <a:pt x="89" y="74"/>
                  <a:pt x="92" y="68"/>
                </a:cubicBezTo>
                <a:cubicBezTo>
                  <a:pt x="110" y="90"/>
                  <a:pt x="94" y="137"/>
                  <a:pt x="64" y="148"/>
                </a:cubicBezTo>
                <a:cubicBezTo>
                  <a:pt x="72" y="141"/>
                  <a:pt x="78" y="134"/>
                  <a:pt x="81" y="125"/>
                </a:cubicBezTo>
                <a:cubicBezTo>
                  <a:pt x="83" y="116"/>
                  <a:pt x="84" y="107"/>
                  <a:pt x="87" y="96"/>
                </a:cubicBezTo>
                <a:cubicBezTo>
                  <a:pt x="79" y="100"/>
                  <a:pt x="73" y="103"/>
                  <a:pt x="66" y="106"/>
                </a:cubicBezTo>
                <a:cubicBezTo>
                  <a:pt x="73" y="84"/>
                  <a:pt x="68" y="66"/>
                  <a:pt x="58" y="49"/>
                </a:cubicBezTo>
                <a:cubicBezTo>
                  <a:pt x="57" y="63"/>
                  <a:pt x="53" y="76"/>
                  <a:pt x="47" y="88"/>
                </a:cubicBezTo>
                <a:cubicBezTo>
                  <a:pt x="44" y="83"/>
                  <a:pt x="41" y="77"/>
                  <a:pt x="38" y="71"/>
                </a:cubicBezTo>
                <a:cubicBezTo>
                  <a:pt x="38" y="71"/>
                  <a:pt x="37" y="72"/>
                  <a:pt x="37" y="72"/>
                </a:cubicBezTo>
                <a:cubicBezTo>
                  <a:pt x="36" y="76"/>
                  <a:pt x="37" y="80"/>
                  <a:pt x="35" y="84"/>
                </a:cubicBezTo>
                <a:cubicBezTo>
                  <a:pt x="31" y="93"/>
                  <a:pt x="26" y="103"/>
                  <a:pt x="20" y="111"/>
                </a:cubicBezTo>
                <a:cubicBezTo>
                  <a:pt x="12" y="122"/>
                  <a:pt x="11" y="132"/>
                  <a:pt x="18" y="144"/>
                </a:cubicBezTo>
                <a:cubicBezTo>
                  <a:pt x="18" y="145"/>
                  <a:pt x="18" y="145"/>
                  <a:pt x="19" y="147"/>
                </a:cubicBezTo>
                <a:cubicBezTo>
                  <a:pt x="13" y="145"/>
                  <a:pt x="9" y="142"/>
                  <a:pt x="7" y="138"/>
                </a:cubicBezTo>
                <a:cubicBezTo>
                  <a:pt x="0" y="124"/>
                  <a:pt x="0" y="109"/>
                  <a:pt x="9" y="97"/>
                </a:cubicBezTo>
                <a:cubicBezTo>
                  <a:pt x="23" y="78"/>
                  <a:pt x="23" y="58"/>
                  <a:pt x="15" y="37"/>
                </a:cubicBezTo>
                <a:cubicBezTo>
                  <a:pt x="23" y="37"/>
                  <a:pt x="31" y="42"/>
                  <a:pt x="44" y="58"/>
                </a:cubicBezTo>
                <a:cubicBezTo>
                  <a:pt x="45" y="51"/>
                  <a:pt x="48" y="46"/>
                  <a:pt x="47" y="40"/>
                </a:cubicBezTo>
                <a:cubicBezTo>
                  <a:pt x="47" y="29"/>
                  <a:pt x="45" y="17"/>
                  <a:pt x="44" y="6"/>
                </a:cubicBezTo>
                <a:cubicBezTo>
                  <a:pt x="44" y="4"/>
                  <a:pt x="44" y="2"/>
                  <a:pt x="43" y="0"/>
                </a:cubicBezTo>
                <a:cubicBezTo>
                  <a:pt x="44" y="0"/>
                  <a:pt x="44" y="0"/>
                  <a:pt x="44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9306998" y="4490309"/>
            <a:ext cx="1101725" cy="952500"/>
          </a:xfrm>
          <a:custGeom>
            <a:avLst/>
            <a:gdLst>
              <a:gd name="T0" fmla="*/ 80 w 161"/>
              <a:gd name="T1" fmla="*/ 139 h 139"/>
              <a:gd name="T2" fmla="*/ 16 w 161"/>
              <a:gd name="T3" fmla="*/ 139 h 139"/>
              <a:gd name="T4" fmla="*/ 6 w 161"/>
              <a:gd name="T5" fmla="*/ 122 h 139"/>
              <a:gd name="T6" fmla="*/ 70 w 161"/>
              <a:gd name="T7" fmla="*/ 10 h 139"/>
              <a:gd name="T8" fmla="*/ 90 w 161"/>
              <a:gd name="T9" fmla="*/ 11 h 139"/>
              <a:gd name="T10" fmla="*/ 154 w 161"/>
              <a:gd name="T11" fmla="*/ 121 h 139"/>
              <a:gd name="T12" fmla="*/ 144 w 161"/>
              <a:gd name="T13" fmla="*/ 139 h 139"/>
              <a:gd name="T14" fmla="*/ 80 w 161"/>
              <a:gd name="T15" fmla="*/ 139 h 139"/>
              <a:gd name="T16" fmla="*/ 71 w 161"/>
              <a:gd name="T17" fmla="*/ 96 h 139"/>
              <a:gd name="T18" fmla="*/ 76 w 161"/>
              <a:gd name="T19" fmla="*/ 95 h 139"/>
              <a:gd name="T20" fmla="*/ 82 w 161"/>
              <a:gd name="T21" fmla="*/ 94 h 139"/>
              <a:gd name="T22" fmla="*/ 84 w 161"/>
              <a:gd name="T23" fmla="*/ 94 h 139"/>
              <a:gd name="T24" fmla="*/ 93 w 161"/>
              <a:gd name="T25" fmla="*/ 89 h 139"/>
              <a:gd name="T26" fmla="*/ 97 w 161"/>
              <a:gd name="T27" fmla="*/ 87 h 139"/>
              <a:gd name="T28" fmla="*/ 101 w 161"/>
              <a:gd name="T29" fmla="*/ 82 h 139"/>
              <a:gd name="T30" fmla="*/ 103 w 161"/>
              <a:gd name="T31" fmla="*/ 72 h 139"/>
              <a:gd name="T32" fmla="*/ 104 w 161"/>
              <a:gd name="T33" fmla="*/ 61 h 139"/>
              <a:gd name="T34" fmla="*/ 89 w 161"/>
              <a:gd name="T35" fmla="*/ 42 h 139"/>
              <a:gd name="T36" fmla="*/ 63 w 161"/>
              <a:gd name="T37" fmla="*/ 48 h 139"/>
              <a:gd name="T38" fmla="*/ 59 w 161"/>
              <a:gd name="T39" fmla="*/ 71 h 139"/>
              <a:gd name="T40" fmla="*/ 59 w 161"/>
              <a:gd name="T41" fmla="*/ 78 h 139"/>
              <a:gd name="T42" fmla="*/ 62 w 161"/>
              <a:gd name="T43" fmla="*/ 85 h 139"/>
              <a:gd name="T44" fmla="*/ 66 w 161"/>
              <a:gd name="T45" fmla="*/ 87 h 139"/>
              <a:gd name="T46" fmla="*/ 71 w 161"/>
              <a:gd name="T47" fmla="*/ 93 h 139"/>
              <a:gd name="T48" fmla="*/ 71 w 161"/>
              <a:gd name="T49" fmla="*/ 96 h 139"/>
              <a:gd name="T50" fmla="*/ 90 w 161"/>
              <a:gd name="T51" fmla="*/ 110 h 139"/>
              <a:gd name="T52" fmla="*/ 111 w 161"/>
              <a:gd name="T53" fmla="*/ 104 h 139"/>
              <a:gd name="T54" fmla="*/ 115 w 161"/>
              <a:gd name="T55" fmla="*/ 102 h 139"/>
              <a:gd name="T56" fmla="*/ 112 w 161"/>
              <a:gd name="T57" fmla="*/ 89 h 139"/>
              <a:gd name="T58" fmla="*/ 108 w 161"/>
              <a:gd name="T59" fmla="*/ 88 h 139"/>
              <a:gd name="T60" fmla="*/ 104 w 161"/>
              <a:gd name="T61" fmla="*/ 92 h 139"/>
              <a:gd name="T62" fmla="*/ 80 w 161"/>
              <a:gd name="T63" fmla="*/ 106 h 139"/>
              <a:gd name="T64" fmla="*/ 79 w 161"/>
              <a:gd name="T65" fmla="*/ 106 h 139"/>
              <a:gd name="T66" fmla="*/ 55 w 161"/>
              <a:gd name="T67" fmla="*/ 90 h 139"/>
              <a:gd name="T68" fmla="*/ 50 w 161"/>
              <a:gd name="T69" fmla="*/ 88 h 139"/>
              <a:gd name="T70" fmla="*/ 48 w 161"/>
              <a:gd name="T71" fmla="*/ 93 h 139"/>
              <a:gd name="T72" fmla="*/ 46 w 161"/>
              <a:gd name="T73" fmla="*/ 99 h 139"/>
              <a:gd name="T74" fmla="*/ 51 w 161"/>
              <a:gd name="T75" fmla="*/ 104 h 139"/>
              <a:gd name="T76" fmla="*/ 72 w 161"/>
              <a:gd name="T77" fmla="*/ 110 h 139"/>
              <a:gd name="T78" fmla="*/ 64 w 161"/>
              <a:gd name="T79" fmla="*/ 114 h 139"/>
              <a:gd name="T80" fmla="*/ 51 w 161"/>
              <a:gd name="T81" fmla="*/ 116 h 139"/>
              <a:gd name="T82" fmla="*/ 46 w 161"/>
              <a:gd name="T83" fmla="*/ 117 h 139"/>
              <a:gd name="T84" fmla="*/ 49 w 161"/>
              <a:gd name="T85" fmla="*/ 126 h 139"/>
              <a:gd name="T86" fmla="*/ 52 w 161"/>
              <a:gd name="T87" fmla="*/ 130 h 139"/>
              <a:gd name="T88" fmla="*/ 56 w 161"/>
              <a:gd name="T89" fmla="*/ 128 h 139"/>
              <a:gd name="T90" fmla="*/ 62 w 161"/>
              <a:gd name="T91" fmla="*/ 122 h 139"/>
              <a:gd name="T92" fmla="*/ 77 w 161"/>
              <a:gd name="T93" fmla="*/ 116 h 139"/>
              <a:gd name="T94" fmla="*/ 81 w 161"/>
              <a:gd name="T95" fmla="*/ 115 h 139"/>
              <a:gd name="T96" fmla="*/ 105 w 161"/>
              <a:gd name="T97" fmla="*/ 128 h 139"/>
              <a:gd name="T98" fmla="*/ 109 w 161"/>
              <a:gd name="T99" fmla="*/ 130 h 139"/>
              <a:gd name="T100" fmla="*/ 112 w 161"/>
              <a:gd name="T101" fmla="*/ 127 h 139"/>
              <a:gd name="T102" fmla="*/ 113 w 161"/>
              <a:gd name="T103" fmla="*/ 121 h 139"/>
              <a:gd name="T104" fmla="*/ 114 w 161"/>
              <a:gd name="T105" fmla="*/ 117 h 139"/>
              <a:gd name="T106" fmla="*/ 109 w 161"/>
              <a:gd name="T107" fmla="*/ 116 h 139"/>
              <a:gd name="T108" fmla="*/ 103 w 161"/>
              <a:gd name="T109" fmla="*/ 116 h 139"/>
              <a:gd name="T110" fmla="*/ 90 w 161"/>
              <a:gd name="T111" fmla="*/ 11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1" h="139">
                <a:moveTo>
                  <a:pt x="80" y="139"/>
                </a:moveTo>
                <a:cubicBezTo>
                  <a:pt x="58" y="139"/>
                  <a:pt x="37" y="139"/>
                  <a:pt x="16" y="139"/>
                </a:cubicBezTo>
                <a:cubicBezTo>
                  <a:pt x="4" y="139"/>
                  <a:pt x="0" y="132"/>
                  <a:pt x="6" y="122"/>
                </a:cubicBezTo>
                <a:cubicBezTo>
                  <a:pt x="27" y="85"/>
                  <a:pt x="49" y="48"/>
                  <a:pt x="70" y="10"/>
                </a:cubicBezTo>
                <a:cubicBezTo>
                  <a:pt x="76" y="0"/>
                  <a:pt x="84" y="0"/>
                  <a:pt x="90" y="11"/>
                </a:cubicBezTo>
                <a:cubicBezTo>
                  <a:pt x="112" y="47"/>
                  <a:pt x="133" y="84"/>
                  <a:pt x="154" y="121"/>
                </a:cubicBezTo>
                <a:cubicBezTo>
                  <a:pt x="161" y="133"/>
                  <a:pt x="157" y="139"/>
                  <a:pt x="144" y="139"/>
                </a:cubicBezTo>
                <a:cubicBezTo>
                  <a:pt x="123" y="139"/>
                  <a:pt x="101" y="139"/>
                  <a:pt x="80" y="139"/>
                </a:cubicBezTo>
                <a:close/>
                <a:moveTo>
                  <a:pt x="71" y="96"/>
                </a:moveTo>
                <a:cubicBezTo>
                  <a:pt x="73" y="96"/>
                  <a:pt x="75" y="94"/>
                  <a:pt x="76" y="95"/>
                </a:cubicBezTo>
                <a:cubicBezTo>
                  <a:pt x="79" y="96"/>
                  <a:pt x="80" y="96"/>
                  <a:pt x="82" y="94"/>
                </a:cubicBezTo>
                <a:cubicBezTo>
                  <a:pt x="82" y="93"/>
                  <a:pt x="83" y="94"/>
                  <a:pt x="84" y="94"/>
                </a:cubicBezTo>
                <a:cubicBezTo>
                  <a:pt x="88" y="95"/>
                  <a:pt x="93" y="97"/>
                  <a:pt x="93" y="89"/>
                </a:cubicBezTo>
                <a:cubicBezTo>
                  <a:pt x="93" y="89"/>
                  <a:pt x="96" y="88"/>
                  <a:pt x="97" y="87"/>
                </a:cubicBezTo>
                <a:cubicBezTo>
                  <a:pt x="98" y="85"/>
                  <a:pt x="101" y="84"/>
                  <a:pt x="101" y="82"/>
                </a:cubicBezTo>
                <a:cubicBezTo>
                  <a:pt x="102" y="79"/>
                  <a:pt x="102" y="76"/>
                  <a:pt x="103" y="72"/>
                </a:cubicBezTo>
                <a:cubicBezTo>
                  <a:pt x="103" y="69"/>
                  <a:pt x="105" y="65"/>
                  <a:pt x="104" y="61"/>
                </a:cubicBezTo>
                <a:cubicBezTo>
                  <a:pt x="103" y="52"/>
                  <a:pt x="98" y="45"/>
                  <a:pt x="89" y="42"/>
                </a:cubicBezTo>
                <a:cubicBezTo>
                  <a:pt x="79" y="39"/>
                  <a:pt x="70" y="41"/>
                  <a:pt x="63" y="48"/>
                </a:cubicBezTo>
                <a:cubicBezTo>
                  <a:pt x="56" y="54"/>
                  <a:pt x="55" y="62"/>
                  <a:pt x="59" y="71"/>
                </a:cubicBezTo>
                <a:cubicBezTo>
                  <a:pt x="60" y="73"/>
                  <a:pt x="60" y="77"/>
                  <a:pt x="59" y="78"/>
                </a:cubicBezTo>
                <a:cubicBezTo>
                  <a:pt x="57" y="82"/>
                  <a:pt x="59" y="84"/>
                  <a:pt x="62" y="85"/>
                </a:cubicBezTo>
                <a:cubicBezTo>
                  <a:pt x="63" y="86"/>
                  <a:pt x="65" y="87"/>
                  <a:pt x="66" y="87"/>
                </a:cubicBezTo>
                <a:cubicBezTo>
                  <a:pt x="70" y="87"/>
                  <a:pt x="72" y="89"/>
                  <a:pt x="71" y="93"/>
                </a:cubicBezTo>
                <a:cubicBezTo>
                  <a:pt x="70" y="94"/>
                  <a:pt x="71" y="95"/>
                  <a:pt x="71" y="96"/>
                </a:cubicBezTo>
                <a:close/>
                <a:moveTo>
                  <a:pt x="90" y="110"/>
                </a:moveTo>
                <a:cubicBezTo>
                  <a:pt x="99" y="105"/>
                  <a:pt x="100" y="105"/>
                  <a:pt x="111" y="104"/>
                </a:cubicBezTo>
                <a:cubicBezTo>
                  <a:pt x="112" y="104"/>
                  <a:pt x="115" y="103"/>
                  <a:pt x="115" y="102"/>
                </a:cubicBezTo>
                <a:cubicBezTo>
                  <a:pt x="114" y="98"/>
                  <a:pt x="113" y="93"/>
                  <a:pt x="112" y="89"/>
                </a:cubicBezTo>
                <a:cubicBezTo>
                  <a:pt x="112" y="88"/>
                  <a:pt x="109" y="87"/>
                  <a:pt x="108" y="88"/>
                </a:cubicBezTo>
                <a:cubicBezTo>
                  <a:pt x="107" y="89"/>
                  <a:pt x="106" y="91"/>
                  <a:pt x="104" y="92"/>
                </a:cubicBezTo>
                <a:cubicBezTo>
                  <a:pt x="96" y="97"/>
                  <a:pt x="88" y="101"/>
                  <a:pt x="80" y="106"/>
                </a:cubicBezTo>
                <a:cubicBezTo>
                  <a:pt x="80" y="106"/>
                  <a:pt x="79" y="106"/>
                  <a:pt x="79" y="106"/>
                </a:cubicBezTo>
                <a:cubicBezTo>
                  <a:pt x="71" y="101"/>
                  <a:pt x="60" y="100"/>
                  <a:pt x="55" y="90"/>
                </a:cubicBezTo>
                <a:cubicBezTo>
                  <a:pt x="55" y="89"/>
                  <a:pt x="51" y="88"/>
                  <a:pt x="50" y="88"/>
                </a:cubicBezTo>
                <a:cubicBezTo>
                  <a:pt x="49" y="88"/>
                  <a:pt x="48" y="91"/>
                  <a:pt x="48" y="93"/>
                </a:cubicBezTo>
                <a:cubicBezTo>
                  <a:pt x="47" y="95"/>
                  <a:pt x="47" y="97"/>
                  <a:pt x="46" y="99"/>
                </a:cubicBezTo>
                <a:cubicBezTo>
                  <a:pt x="45" y="103"/>
                  <a:pt x="47" y="105"/>
                  <a:pt x="51" y="104"/>
                </a:cubicBezTo>
                <a:cubicBezTo>
                  <a:pt x="59" y="102"/>
                  <a:pt x="64" y="108"/>
                  <a:pt x="72" y="110"/>
                </a:cubicBezTo>
                <a:cubicBezTo>
                  <a:pt x="68" y="112"/>
                  <a:pt x="66" y="113"/>
                  <a:pt x="64" y="114"/>
                </a:cubicBezTo>
                <a:cubicBezTo>
                  <a:pt x="60" y="116"/>
                  <a:pt x="56" y="119"/>
                  <a:pt x="51" y="116"/>
                </a:cubicBezTo>
                <a:cubicBezTo>
                  <a:pt x="50" y="115"/>
                  <a:pt x="47" y="117"/>
                  <a:pt x="46" y="117"/>
                </a:cubicBezTo>
                <a:cubicBezTo>
                  <a:pt x="47" y="121"/>
                  <a:pt x="48" y="124"/>
                  <a:pt x="49" y="126"/>
                </a:cubicBezTo>
                <a:cubicBezTo>
                  <a:pt x="49" y="128"/>
                  <a:pt x="51" y="130"/>
                  <a:pt x="52" y="130"/>
                </a:cubicBezTo>
                <a:cubicBezTo>
                  <a:pt x="53" y="130"/>
                  <a:pt x="55" y="129"/>
                  <a:pt x="56" y="128"/>
                </a:cubicBezTo>
                <a:cubicBezTo>
                  <a:pt x="58" y="126"/>
                  <a:pt x="60" y="124"/>
                  <a:pt x="62" y="122"/>
                </a:cubicBezTo>
                <a:cubicBezTo>
                  <a:pt x="67" y="120"/>
                  <a:pt x="72" y="118"/>
                  <a:pt x="77" y="116"/>
                </a:cubicBezTo>
                <a:cubicBezTo>
                  <a:pt x="78" y="115"/>
                  <a:pt x="80" y="114"/>
                  <a:pt x="81" y="115"/>
                </a:cubicBezTo>
                <a:cubicBezTo>
                  <a:pt x="89" y="119"/>
                  <a:pt x="99" y="120"/>
                  <a:pt x="105" y="128"/>
                </a:cubicBezTo>
                <a:cubicBezTo>
                  <a:pt x="106" y="129"/>
                  <a:pt x="108" y="131"/>
                  <a:pt x="109" y="130"/>
                </a:cubicBezTo>
                <a:cubicBezTo>
                  <a:pt x="110" y="130"/>
                  <a:pt x="111" y="128"/>
                  <a:pt x="112" y="127"/>
                </a:cubicBezTo>
                <a:cubicBezTo>
                  <a:pt x="112" y="125"/>
                  <a:pt x="113" y="123"/>
                  <a:pt x="113" y="121"/>
                </a:cubicBezTo>
                <a:cubicBezTo>
                  <a:pt x="114" y="120"/>
                  <a:pt x="114" y="118"/>
                  <a:pt x="114" y="117"/>
                </a:cubicBezTo>
                <a:cubicBezTo>
                  <a:pt x="112" y="116"/>
                  <a:pt x="110" y="116"/>
                  <a:pt x="109" y="116"/>
                </a:cubicBezTo>
                <a:cubicBezTo>
                  <a:pt x="107" y="116"/>
                  <a:pt x="104" y="117"/>
                  <a:pt x="103" y="116"/>
                </a:cubicBezTo>
                <a:cubicBezTo>
                  <a:pt x="98" y="115"/>
                  <a:pt x="94" y="113"/>
                  <a:pt x="90" y="11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6843198" y="3337784"/>
            <a:ext cx="923925" cy="919163"/>
          </a:xfrm>
          <a:custGeom>
            <a:avLst/>
            <a:gdLst>
              <a:gd name="T0" fmla="*/ 0 w 135"/>
              <a:gd name="T1" fmla="*/ 0 h 134"/>
              <a:gd name="T2" fmla="*/ 13 w 135"/>
              <a:gd name="T3" fmla="*/ 10 h 134"/>
              <a:gd name="T4" fmla="*/ 25 w 135"/>
              <a:gd name="T5" fmla="*/ 19 h 134"/>
              <a:gd name="T6" fmla="*/ 37 w 135"/>
              <a:gd name="T7" fmla="*/ 32 h 134"/>
              <a:gd name="T8" fmla="*/ 37 w 135"/>
              <a:gd name="T9" fmla="*/ 42 h 134"/>
              <a:gd name="T10" fmla="*/ 46 w 135"/>
              <a:gd name="T11" fmla="*/ 57 h 134"/>
              <a:gd name="T12" fmla="*/ 71 w 135"/>
              <a:gd name="T13" fmla="*/ 71 h 134"/>
              <a:gd name="T14" fmla="*/ 77 w 135"/>
              <a:gd name="T15" fmla="*/ 82 h 134"/>
              <a:gd name="T16" fmla="*/ 84 w 135"/>
              <a:gd name="T17" fmla="*/ 97 h 134"/>
              <a:gd name="T18" fmla="*/ 103 w 135"/>
              <a:gd name="T19" fmla="*/ 110 h 134"/>
              <a:gd name="T20" fmla="*/ 107 w 135"/>
              <a:gd name="T21" fmla="*/ 111 h 134"/>
              <a:gd name="T22" fmla="*/ 135 w 135"/>
              <a:gd name="T23" fmla="*/ 134 h 134"/>
              <a:gd name="T24" fmla="*/ 0 w 135"/>
              <a:gd name="T25" fmla="*/ 134 h 134"/>
              <a:gd name="T26" fmla="*/ 0 w 135"/>
              <a:gd name="T2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5" h="134">
                <a:moveTo>
                  <a:pt x="0" y="0"/>
                </a:moveTo>
                <a:cubicBezTo>
                  <a:pt x="6" y="1"/>
                  <a:pt x="11" y="4"/>
                  <a:pt x="13" y="10"/>
                </a:cubicBezTo>
                <a:cubicBezTo>
                  <a:pt x="16" y="15"/>
                  <a:pt x="20" y="18"/>
                  <a:pt x="25" y="19"/>
                </a:cubicBezTo>
                <a:cubicBezTo>
                  <a:pt x="35" y="21"/>
                  <a:pt x="36" y="22"/>
                  <a:pt x="37" y="32"/>
                </a:cubicBezTo>
                <a:cubicBezTo>
                  <a:pt x="37" y="35"/>
                  <a:pt x="37" y="39"/>
                  <a:pt x="37" y="42"/>
                </a:cubicBezTo>
                <a:cubicBezTo>
                  <a:pt x="37" y="49"/>
                  <a:pt x="40" y="53"/>
                  <a:pt x="46" y="57"/>
                </a:cubicBezTo>
                <a:cubicBezTo>
                  <a:pt x="55" y="61"/>
                  <a:pt x="63" y="66"/>
                  <a:pt x="71" y="71"/>
                </a:cubicBezTo>
                <a:cubicBezTo>
                  <a:pt x="75" y="73"/>
                  <a:pt x="77" y="78"/>
                  <a:pt x="77" y="82"/>
                </a:cubicBezTo>
                <a:cubicBezTo>
                  <a:pt x="77" y="89"/>
                  <a:pt x="79" y="93"/>
                  <a:pt x="84" y="97"/>
                </a:cubicBezTo>
                <a:cubicBezTo>
                  <a:pt x="90" y="102"/>
                  <a:pt x="96" y="107"/>
                  <a:pt x="103" y="110"/>
                </a:cubicBezTo>
                <a:cubicBezTo>
                  <a:pt x="104" y="110"/>
                  <a:pt x="106" y="111"/>
                  <a:pt x="107" y="111"/>
                </a:cubicBezTo>
                <a:cubicBezTo>
                  <a:pt x="122" y="111"/>
                  <a:pt x="127" y="124"/>
                  <a:pt x="135" y="134"/>
                </a:cubicBezTo>
                <a:cubicBezTo>
                  <a:pt x="90" y="134"/>
                  <a:pt x="45" y="134"/>
                  <a:pt x="0" y="134"/>
                </a:cubicBezTo>
                <a:cubicBezTo>
                  <a:pt x="0" y="89"/>
                  <a:pt x="0" y="45"/>
                  <a:pt x="0" y="0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9457810" y="3248884"/>
            <a:ext cx="882650" cy="966788"/>
          </a:xfrm>
          <a:custGeom>
            <a:avLst/>
            <a:gdLst>
              <a:gd name="T0" fmla="*/ 31 w 129"/>
              <a:gd name="T1" fmla="*/ 140 h 141"/>
              <a:gd name="T2" fmla="*/ 26 w 129"/>
              <a:gd name="T3" fmla="*/ 118 h 141"/>
              <a:gd name="T4" fmla="*/ 25 w 129"/>
              <a:gd name="T5" fmla="*/ 97 h 141"/>
              <a:gd name="T6" fmla="*/ 19 w 129"/>
              <a:gd name="T7" fmla="*/ 71 h 141"/>
              <a:gd name="T8" fmla="*/ 3 w 129"/>
              <a:gd name="T9" fmla="*/ 45 h 141"/>
              <a:gd name="T10" fmla="*/ 1 w 129"/>
              <a:gd name="T11" fmla="*/ 39 h 141"/>
              <a:gd name="T12" fmla="*/ 5 w 129"/>
              <a:gd name="T13" fmla="*/ 33 h 141"/>
              <a:gd name="T14" fmla="*/ 10 w 129"/>
              <a:gd name="T15" fmla="*/ 36 h 141"/>
              <a:gd name="T16" fmla="*/ 23 w 129"/>
              <a:gd name="T17" fmla="*/ 55 h 141"/>
              <a:gd name="T18" fmla="*/ 27 w 129"/>
              <a:gd name="T19" fmla="*/ 60 h 141"/>
              <a:gd name="T20" fmla="*/ 33 w 129"/>
              <a:gd name="T21" fmla="*/ 63 h 141"/>
              <a:gd name="T22" fmla="*/ 33 w 129"/>
              <a:gd name="T23" fmla="*/ 57 h 141"/>
              <a:gd name="T24" fmla="*/ 26 w 129"/>
              <a:gd name="T25" fmla="*/ 21 h 141"/>
              <a:gd name="T26" fmla="*/ 26 w 129"/>
              <a:gd name="T27" fmla="*/ 17 h 141"/>
              <a:gd name="T28" fmla="*/ 31 w 129"/>
              <a:gd name="T29" fmla="*/ 10 h 141"/>
              <a:gd name="T30" fmla="*/ 38 w 129"/>
              <a:gd name="T31" fmla="*/ 15 h 141"/>
              <a:gd name="T32" fmla="*/ 42 w 129"/>
              <a:gd name="T33" fmla="*/ 42 h 141"/>
              <a:gd name="T34" fmla="*/ 43 w 129"/>
              <a:gd name="T35" fmla="*/ 54 h 141"/>
              <a:gd name="T36" fmla="*/ 46 w 129"/>
              <a:gd name="T37" fmla="*/ 59 h 141"/>
              <a:gd name="T38" fmla="*/ 48 w 129"/>
              <a:gd name="T39" fmla="*/ 58 h 141"/>
              <a:gd name="T40" fmla="*/ 48 w 129"/>
              <a:gd name="T41" fmla="*/ 54 h 141"/>
              <a:gd name="T42" fmla="*/ 48 w 129"/>
              <a:gd name="T43" fmla="*/ 8 h 141"/>
              <a:gd name="T44" fmla="*/ 50 w 129"/>
              <a:gd name="T45" fmla="*/ 3 h 141"/>
              <a:gd name="T46" fmla="*/ 55 w 129"/>
              <a:gd name="T47" fmla="*/ 0 h 141"/>
              <a:gd name="T48" fmla="*/ 59 w 129"/>
              <a:gd name="T49" fmla="*/ 4 h 141"/>
              <a:gd name="T50" fmla="*/ 61 w 129"/>
              <a:gd name="T51" fmla="*/ 18 h 141"/>
              <a:gd name="T52" fmla="*/ 61 w 129"/>
              <a:gd name="T53" fmla="*/ 53 h 141"/>
              <a:gd name="T54" fmla="*/ 65 w 129"/>
              <a:gd name="T55" fmla="*/ 58 h 141"/>
              <a:gd name="T56" fmla="*/ 70 w 129"/>
              <a:gd name="T57" fmla="*/ 53 h 141"/>
              <a:gd name="T58" fmla="*/ 73 w 129"/>
              <a:gd name="T59" fmla="*/ 19 h 141"/>
              <a:gd name="T60" fmla="*/ 73 w 129"/>
              <a:gd name="T61" fmla="*/ 16 h 141"/>
              <a:gd name="T62" fmla="*/ 78 w 129"/>
              <a:gd name="T63" fmla="*/ 10 h 141"/>
              <a:gd name="T64" fmla="*/ 83 w 129"/>
              <a:gd name="T65" fmla="*/ 16 h 141"/>
              <a:gd name="T66" fmla="*/ 82 w 129"/>
              <a:gd name="T67" fmla="*/ 54 h 141"/>
              <a:gd name="T68" fmla="*/ 83 w 129"/>
              <a:gd name="T69" fmla="*/ 81 h 141"/>
              <a:gd name="T70" fmla="*/ 84 w 129"/>
              <a:gd name="T71" fmla="*/ 86 h 141"/>
              <a:gd name="T72" fmla="*/ 95 w 129"/>
              <a:gd name="T73" fmla="*/ 88 h 141"/>
              <a:gd name="T74" fmla="*/ 111 w 129"/>
              <a:gd name="T75" fmla="*/ 73 h 141"/>
              <a:gd name="T76" fmla="*/ 125 w 129"/>
              <a:gd name="T77" fmla="*/ 72 h 141"/>
              <a:gd name="T78" fmla="*/ 126 w 129"/>
              <a:gd name="T79" fmla="*/ 78 h 141"/>
              <a:gd name="T80" fmla="*/ 103 w 129"/>
              <a:gd name="T81" fmla="*/ 103 h 141"/>
              <a:gd name="T82" fmla="*/ 88 w 129"/>
              <a:gd name="T83" fmla="*/ 119 h 141"/>
              <a:gd name="T84" fmla="*/ 78 w 129"/>
              <a:gd name="T85" fmla="*/ 126 h 141"/>
              <a:gd name="T86" fmla="*/ 71 w 129"/>
              <a:gd name="T87" fmla="*/ 134 h 141"/>
              <a:gd name="T88" fmla="*/ 59 w 129"/>
              <a:gd name="T89" fmla="*/ 140 h 141"/>
              <a:gd name="T90" fmla="*/ 31 w 129"/>
              <a:gd name="T91" fmla="*/ 14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41">
                <a:moveTo>
                  <a:pt x="31" y="140"/>
                </a:moveTo>
                <a:cubicBezTo>
                  <a:pt x="29" y="132"/>
                  <a:pt x="27" y="125"/>
                  <a:pt x="26" y="118"/>
                </a:cubicBezTo>
                <a:cubicBezTo>
                  <a:pt x="25" y="111"/>
                  <a:pt x="24" y="104"/>
                  <a:pt x="25" y="97"/>
                </a:cubicBezTo>
                <a:cubicBezTo>
                  <a:pt x="26" y="88"/>
                  <a:pt x="24" y="79"/>
                  <a:pt x="19" y="71"/>
                </a:cubicBezTo>
                <a:cubicBezTo>
                  <a:pt x="13" y="63"/>
                  <a:pt x="8" y="54"/>
                  <a:pt x="3" y="45"/>
                </a:cubicBezTo>
                <a:cubicBezTo>
                  <a:pt x="1" y="43"/>
                  <a:pt x="0" y="41"/>
                  <a:pt x="1" y="39"/>
                </a:cubicBezTo>
                <a:cubicBezTo>
                  <a:pt x="1" y="36"/>
                  <a:pt x="3" y="34"/>
                  <a:pt x="5" y="33"/>
                </a:cubicBezTo>
                <a:cubicBezTo>
                  <a:pt x="6" y="33"/>
                  <a:pt x="9" y="35"/>
                  <a:pt x="10" y="36"/>
                </a:cubicBezTo>
                <a:cubicBezTo>
                  <a:pt x="14" y="42"/>
                  <a:pt x="18" y="49"/>
                  <a:pt x="23" y="55"/>
                </a:cubicBezTo>
                <a:cubicBezTo>
                  <a:pt x="24" y="57"/>
                  <a:pt x="25" y="59"/>
                  <a:pt x="27" y="60"/>
                </a:cubicBezTo>
                <a:cubicBezTo>
                  <a:pt x="28" y="62"/>
                  <a:pt x="31" y="62"/>
                  <a:pt x="33" y="63"/>
                </a:cubicBezTo>
                <a:cubicBezTo>
                  <a:pt x="33" y="61"/>
                  <a:pt x="34" y="59"/>
                  <a:pt x="33" y="57"/>
                </a:cubicBezTo>
                <a:cubicBezTo>
                  <a:pt x="31" y="45"/>
                  <a:pt x="29" y="33"/>
                  <a:pt x="26" y="21"/>
                </a:cubicBezTo>
                <a:cubicBezTo>
                  <a:pt x="26" y="20"/>
                  <a:pt x="25" y="18"/>
                  <a:pt x="26" y="17"/>
                </a:cubicBezTo>
                <a:cubicBezTo>
                  <a:pt x="27" y="14"/>
                  <a:pt x="29" y="11"/>
                  <a:pt x="31" y="10"/>
                </a:cubicBezTo>
                <a:cubicBezTo>
                  <a:pt x="33" y="10"/>
                  <a:pt x="37" y="13"/>
                  <a:pt x="38" y="15"/>
                </a:cubicBezTo>
                <a:cubicBezTo>
                  <a:pt x="40" y="24"/>
                  <a:pt x="41" y="33"/>
                  <a:pt x="42" y="42"/>
                </a:cubicBezTo>
                <a:cubicBezTo>
                  <a:pt x="43" y="46"/>
                  <a:pt x="43" y="50"/>
                  <a:pt x="43" y="54"/>
                </a:cubicBezTo>
                <a:cubicBezTo>
                  <a:pt x="44" y="55"/>
                  <a:pt x="45" y="57"/>
                  <a:pt x="46" y="59"/>
                </a:cubicBezTo>
                <a:cubicBezTo>
                  <a:pt x="47" y="58"/>
                  <a:pt x="47" y="58"/>
                  <a:pt x="48" y="58"/>
                </a:cubicBezTo>
                <a:cubicBezTo>
                  <a:pt x="48" y="57"/>
                  <a:pt x="48" y="55"/>
                  <a:pt x="48" y="54"/>
                </a:cubicBezTo>
                <a:cubicBezTo>
                  <a:pt x="48" y="39"/>
                  <a:pt x="48" y="24"/>
                  <a:pt x="48" y="8"/>
                </a:cubicBezTo>
                <a:cubicBezTo>
                  <a:pt x="48" y="7"/>
                  <a:pt x="49" y="4"/>
                  <a:pt x="50" y="3"/>
                </a:cubicBezTo>
                <a:cubicBezTo>
                  <a:pt x="51" y="1"/>
                  <a:pt x="53" y="0"/>
                  <a:pt x="55" y="0"/>
                </a:cubicBezTo>
                <a:cubicBezTo>
                  <a:pt x="56" y="0"/>
                  <a:pt x="58" y="2"/>
                  <a:pt x="59" y="4"/>
                </a:cubicBezTo>
                <a:cubicBezTo>
                  <a:pt x="60" y="8"/>
                  <a:pt x="61" y="13"/>
                  <a:pt x="61" y="18"/>
                </a:cubicBezTo>
                <a:cubicBezTo>
                  <a:pt x="61" y="29"/>
                  <a:pt x="61" y="41"/>
                  <a:pt x="61" y="53"/>
                </a:cubicBezTo>
                <a:cubicBezTo>
                  <a:pt x="61" y="55"/>
                  <a:pt x="61" y="58"/>
                  <a:pt x="65" y="58"/>
                </a:cubicBezTo>
                <a:cubicBezTo>
                  <a:pt x="68" y="59"/>
                  <a:pt x="69" y="56"/>
                  <a:pt x="70" y="53"/>
                </a:cubicBezTo>
                <a:cubicBezTo>
                  <a:pt x="71" y="42"/>
                  <a:pt x="72" y="31"/>
                  <a:pt x="73" y="19"/>
                </a:cubicBezTo>
                <a:cubicBezTo>
                  <a:pt x="73" y="18"/>
                  <a:pt x="72" y="17"/>
                  <a:pt x="73" y="16"/>
                </a:cubicBezTo>
                <a:cubicBezTo>
                  <a:pt x="75" y="14"/>
                  <a:pt x="77" y="12"/>
                  <a:pt x="78" y="10"/>
                </a:cubicBezTo>
                <a:cubicBezTo>
                  <a:pt x="80" y="12"/>
                  <a:pt x="83" y="14"/>
                  <a:pt x="83" y="16"/>
                </a:cubicBezTo>
                <a:cubicBezTo>
                  <a:pt x="83" y="28"/>
                  <a:pt x="82" y="41"/>
                  <a:pt x="82" y="54"/>
                </a:cubicBezTo>
                <a:cubicBezTo>
                  <a:pt x="82" y="63"/>
                  <a:pt x="82" y="72"/>
                  <a:pt x="83" y="81"/>
                </a:cubicBezTo>
                <a:cubicBezTo>
                  <a:pt x="83" y="82"/>
                  <a:pt x="83" y="84"/>
                  <a:pt x="84" y="86"/>
                </a:cubicBezTo>
                <a:cubicBezTo>
                  <a:pt x="87" y="93"/>
                  <a:pt x="90" y="94"/>
                  <a:pt x="95" y="88"/>
                </a:cubicBezTo>
                <a:cubicBezTo>
                  <a:pt x="100" y="82"/>
                  <a:pt x="106" y="77"/>
                  <a:pt x="111" y="73"/>
                </a:cubicBezTo>
                <a:cubicBezTo>
                  <a:pt x="115" y="69"/>
                  <a:pt x="121" y="69"/>
                  <a:pt x="125" y="72"/>
                </a:cubicBezTo>
                <a:cubicBezTo>
                  <a:pt x="129" y="73"/>
                  <a:pt x="129" y="76"/>
                  <a:pt x="126" y="78"/>
                </a:cubicBezTo>
                <a:cubicBezTo>
                  <a:pt x="115" y="83"/>
                  <a:pt x="108" y="93"/>
                  <a:pt x="103" y="103"/>
                </a:cubicBezTo>
                <a:cubicBezTo>
                  <a:pt x="99" y="110"/>
                  <a:pt x="94" y="115"/>
                  <a:pt x="88" y="119"/>
                </a:cubicBezTo>
                <a:cubicBezTo>
                  <a:pt x="85" y="121"/>
                  <a:pt x="81" y="123"/>
                  <a:pt x="78" y="126"/>
                </a:cubicBezTo>
                <a:cubicBezTo>
                  <a:pt x="76" y="128"/>
                  <a:pt x="72" y="131"/>
                  <a:pt x="71" y="134"/>
                </a:cubicBezTo>
                <a:cubicBezTo>
                  <a:pt x="70" y="141"/>
                  <a:pt x="64" y="140"/>
                  <a:pt x="59" y="140"/>
                </a:cubicBezTo>
                <a:cubicBezTo>
                  <a:pt x="49" y="140"/>
                  <a:pt x="39" y="140"/>
                  <a:pt x="31" y="14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8060810" y="4647471"/>
            <a:ext cx="1082675" cy="892175"/>
          </a:xfrm>
          <a:custGeom>
            <a:avLst/>
            <a:gdLst>
              <a:gd name="T0" fmla="*/ 116 w 158"/>
              <a:gd name="T1" fmla="*/ 129 h 130"/>
              <a:gd name="T2" fmla="*/ 80 w 158"/>
              <a:gd name="T3" fmla="*/ 113 h 130"/>
              <a:gd name="T4" fmla="*/ 45 w 158"/>
              <a:gd name="T5" fmla="*/ 129 h 130"/>
              <a:gd name="T6" fmla="*/ 66 w 158"/>
              <a:gd name="T7" fmla="*/ 110 h 130"/>
              <a:gd name="T8" fmla="*/ 37 w 158"/>
              <a:gd name="T9" fmla="*/ 63 h 130"/>
              <a:gd name="T10" fmla="*/ 3 w 158"/>
              <a:gd name="T11" fmla="*/ 87 h 130"/>
              <a:gd name="T12" fmla="*/ 39 w 158"/>
              <a:gd name="T13" fmla="*/ 42 h 130"/>
              <a:gd name="T14" fmla="*/ 51 w 158"/>
              <a:gd name="T15" fmla="*/ 1 h 130"/>
              <a:gd name="T16" fmla="*/ 48 w 158"/>
              <a:gd name="T17" fmla="*/ 18 h 130"/>
              <a:gd name="T18" fmla="*/ 52 w 158"/>
              <a:gd name="T19" fmla="*/ 37 h 130"/>
              <a:gd name="T20" fmla="*/ 81 w 158"/>
              <a:gd name="T21" fmla="*/ 27 h 130"/>
              <a:gd name="T22" fmla="*/ 108 w 158"/>
              <a:gd name="T23" fmla="*/ 37 h 130"/>
              <a:gd name="T24" fmla="*/ 111 w 158"/>
              <a:gd name="T25" fmla="*/ 0 h 130"/>
              <a:gd name="T26" fmla="*/ 123 w 158"/>
              <a:gd name="T27" fmla="*/ 43 h 130"/>
              <a:gd name="T28" fmla="*/ 158 w 158"/>
              <a:gd name="T29" fmla="*/ 87 h 130"/>
              <a:gd name="T30" fmla="*/ 122 w 158"/>
              <a:gd name="T31" fmla="*/ 62 h 130"/>
              <a:gd name="T32" fmla="*/ 94 w 158"/>
              <a:gd name="T33" fmla="*/ 110 h 130"/>
              <a:gd name="T34" fmla="*/ 116 w 158"/>
              <a:gd name="T35" fmla="*/ 129 h 130"/>
              <a:gd name="T36" fmla="*/ 47 w 158"/>
              <a:gd name="T37" fmla="*/ 64 h 130"/>
              <a:gd name="T38" fmla="*/ 69 w 158"/>
              <a:gd name="T39" fmla="*/ 100 h 130"/>
              <a:gd name="T40" fmla="*/ 47 w 158"/>
              <a:gd name="T41" fmla="*/ 64 h 130"/>
              <a:gd name="T42" fmla="*/ 59 w 158"/>
              <a:gd name="T43" fmla="*/ 43 h 130"/>
              <a:gd name="T44" fmla="*/ 101 w 158"/>
              <a:gd name="T45" fmla="*/ 44 h 130"/>
              <a:gd name="T46" fmla="*/ 59 w 158"/>
              <a:gd name="T47" fmla="*/ 43 h 130"/>
              <a:gd name="T48" fmla="*/ 91 w 158"/>
              <a:gd name="T49" fmla="*/ 100 h 130"/>
              <a:gd name="T50" fmla="*/ 112 w 158"/>
              <a:gd name="T51" fmla="*/ 65 h 130"/>
              <a:gd name="T52" fmla="*/ 91 w 158"/>
              <a:gd name="T53" fmla="*/ 10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" h="130">
                <a:moveTo>
                  <a:pt x="116" y="129"/>
                </a:moveTo>
                <a:cubicBezTo>
                  <a:pt x="101" y="130"/>
                  <a:pt x="90" y="124"/>
                  <a:pt x="80" y="113"/>
                </a:cubicBezTo>
                <a:cubicBezTo>
                  <a:pt x="71" y="123"/>
                  <a:pt x="60" y="129"/>
                  <a:pt x="45" y="129"/>
                </a:cubicBezTo>
                <a:cubicBezTo>
                  <a:pt x="54" y="125"/>
                  <a:pt x="62" y="119"/>
                  <a:pt x="66" y="110"/>
                </a:cubicBezTo>
                <a:cubicBezTo>
                  <a:pt x="45" y="101"/>
                  <a:pt x="36" y="85"/>
                  <a:pt x="37" y="63"/>
                </a:cubicBezTo>
                <a:cubicBezTo>
                  <a:pt x="24" y="60"/>
                  <a:pt x="11" y="69"/>
                  <a:pt x="3" y="87"/>
                </a:cubicBezTo>
                <a:cubicBezTo>
                  <a:pt x="0" y="68"/>
                  <a:pt x="14" y="51"/>
                  <a:pt x="39" y="42"/>
                </a:cubicBezTo>
                <a:cubicBezTo>
                  <a:pt x="36" y="26"/>
                  <a:pt x="39" y="12"/>
                  <a:pt x="51" y="1"/>
                </a:cubicBezTo>
                <a:cubicBezTo>
                  <a:pt x="50" y="7"/>
                  <a:pt x="47" y="12"/>
                  <a:pt x="48" y="18"/>
                </a:cubicBezTo>
                <a:cubicBezTo>
                  <a:pt x="48" y="24"/>
                  <a:pt x="50" y="30"/>
                  <a:pt x="52" y="37"/>
                </a:cubicBezTo>
                <a:cubicBezTo>
                  <a:pt x="61" y="30"/>
                  <a:pt x="70" y="27"/>
                  <a:pt x="81" y="27"/>
                </a:cubicBezTo>
                <a:cubicBezTo>
                  <a:pt x="91" y="27"/>
                  <a:pt x="100" y="31"/>
                  <a:pt x="108" y="37"/>
                </a:cubicBezTo>
                <a:cubicBezTo>
                  <a:pt x="116" y="28"/>
                  <a:pt x="117" y="16"/>
                  <a:pt x="111" y="0"/>
                </a:cubicBezTo>
                <a:cubicBezTo>
                  <a:pt x="122" y="8"/>
                  <a:pt x="126" y="24"/>
                  <a:pt x="123" y="43"/>
                </a:cubicBezTo>
                <a:cubicBezTo>
                  <a:pt x="145" y="50"/>
                  <a:pt x="157" y="64"/>
                  <a:pt x="158" y="87"/>
                </a:cubicBezTo>
                <a:cubicBezTo>
                  <a:pt x="151" y="71"/>
                  <a:pt x="140" y="62"/>
                  <a:pt x="122" y="62"/>
                </a:cubicBezTo>
                <a:cubicBezTo>
                  <a:pt x="123" y="85"/>
                  <a:pt x="114" y="101"/>
                  <a:pt x="94" y="110"/>
                </a:cubicBezTo>
                <a:cubicBezTo>
                  <a:pt x="98" y="120"/>
                  <a:pt x="106" y="125"/>
                  <a:pt x="116" y="129"/>
                </a:cubicBezTo>
                <a:close/>
                <a:moveTo>
                  <a:pt x="47" y="64"/>
                </a:moveTo>
                <a:cubicBezTo>
                  <a:pt x="44" y="81"/>
                  <a:pt x="55" y="99"/>
                  <a:pt x="69" y="100"/>
                </a:cubicBezTo>
                <a:cubicBezTo>
                  <a:pt x="72" y="84"/>
                  <a:pt x="62" y="68"/>
                  <a:pt x="47" y="64"/>
                </a:cubicBezTo>
                <a:close/>
                <a:moveTo>
                  <a:pt x="59" y="43"/>
                </a:moveTo>
                <a:cubicBezTo>
                  <a:pt x="72" y="53"/>
                  <a:pt x="87" y="54"/>
                  <a:pt x="101" y="44"/>
                </a:cubicBezTo>
                <a:cubicBezTo>
                  <a:pt x="89" y="33"/>
                  <a:pt x="72" y="33"/>
                  <a:pt x="59" y="43"/>
                </a:cubicBezTo>
                <a:close/>
                <a:moveTo>
                  <a:pt x="91" y="100"/>
                </a:moveTo>
                <a:cubicBezTo>
                  <a:pt x="105" y="97"/>
                  <a:pt x="116" y="79"/>
                  <a:pt x="112" y="65"/>
                </a:cubicBezTo>
                <a:cubicBezTo>
                  <a:pt x="99" y="69"/>
                  <a:pt x="89" y="84"/>
                  <a:pt x="91" y="10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10846873" y="3317146"/>
            <a:ext cx="623887" cy="679450"/>
          </a:xfrm>
          <a:custGeom>
            <a:avLst/>
            <a:gdLst>
              <a:gd name="T0" fmla="*/ 10 w 91"/>
              <a:gd name="T1" fmla="*/ 98 h 99"/>
              <a:gd name="T2" fmla="*/ 2 w 91"/>
              <a:gd name="T3" fmla="*/ 70 h 99"/>
              <a:gd name="T4" fmla="*/ 0 w 91"/>
              <a:gd name="T5" fmla="*/ 39 h 99"/>
              <a:gd name="T6" fmla="*/ 28 w 91"/>
              <a:gd name="T7" fmla="*/ 4 h 99"/>
              <a:gd name="T8" fmla="*/ 73 w 91"/>
              <a:gd name="T9" fmla="*/ 11 h 99"/>
              <a:gd name="T10" fmla="*/ 88 w 91"/>
              <a:gd name="T11" fmla="*/ 40 h 99"/>
              <a:gd name="T12" fmla="*/ 75 w 91"/>
              <a:gd name="T13" fmla="*/ 93 h 99"/>
              <a:gd name="T14" fmla="*/ 73 w 91"/>
              <a:gd name="T15" fmla="*/ 99 h 99"/>
              <a:gd name="T16" fmla="*/ 45 w 91"/>
              <a:gd name="T17" fmla="*/ 71 h 99"/>
              <a:gd name="T18" fmla="*/ 10 w 91"/>
              <a:gd name="T19" fmla="*/ 98 h 99"/>
              <a:gd name="T20" fmla="*/ 82 w 91"/>
              <a:gd name="T21" fmla="*/ 40 h 99"/>
              <a:gd name="T22" fmla="*/ 64 w 91"/>
              <a:gd name="T23" fmla="*/ 23 h 99"/>
              <a:gd name="T24" fmla="*/ 47 w 91"/>
              <a:gd name="T25" fmla="*/ 40 h 99"/>
              <a:gd name="T26" fmla="*/ 64 w 91"/>
              <a:gd name="T27" fmla="*/ 58 h 99"/>
              <a:gd name="T28" fmla="*/ 82 w 91"/>
              <a:gd name="T29" fmla="*/ 40 h 99"/>
              <a:gd name="T30" fmla="*/ 40 w 91"/>
              <a:gd name="T31" fmla="*/ 41 h 99"/>
              <a:gd name="T32" fmla="*/ 23 w 91"/>
              <a:gd name="T33" fmla="*/ 23 h 99"/>
              <a:gd name="T34" fmla="*/ 5 w 91"/>
              <a:gd name="T35" fmla="*/ 40 h 99"/>
              <a:gd name="T36" fmla="*/ 22 w 91"/>
              <a:gd name="T37" fmla="*/ 57 h 99"/>
              <a:gd name="T38" fmla="*/ 40 w 91"/>
              <a:gd name="T39" fmla="*/ 4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" h="99">
                <a:moveTo>
                  <a:pt x="10" y="98"/>
                </a:moveTo>
                <a:cubicBezTo>
                  <a:pt x="7" y="88"/>
                  <a:pt x="4" y="79"/>
                  <a:pt x="2" y="70"/>
                </a:cubicBezTo>
                <a:cubicBezTo>
                  <a:pt x="1" y="60"/>
                  <a:pt x="0" y="49"/>
                  <a:pt x="0" y="39"/>
                </a:cubicBezTo>
                <a:cubicBezTo>
                  <a:pt x="0" y="19"/>
                  <a:pt x="9" y="8"/>
                  <a:pt x="28" y="4"/>
                </a:cubicBezTo>
                <a:cubicBezTo>
                  <a:pt x="44" y="0"/>
                  <a:pt x="59" y="2"/>
                  <a:pt x="73" y="11"/>
                </a:cubicBezTo>
                <a:cubicBezTo>
                  <a:pt x="84" y="17"/>
                  <a:pt x="91" y="27"/>
                  <a:pt x="88" y="40"/>
                </a:cubicBezTo>
                <a:cubicBezTo>
                  <a:pt x="84" y="58"/>
                  <a:pt x="80" y="75"/>
                  <a:pt x="75" y="93"/>
                </a:cubicBezTo>
                <a:cubicBezTo>
                  <a:pt x="75" y="95"/>
                  <a:pt x="74" y="96"/>
                  <a:pt x="73" y="99"/>
                </a:cubicBezTo>
                <a:cubicBezTo>
                  <a:pt x="69" y="84"/>
                  <a:pt x="62" y="72"/>
                  <a:pt x="45" y="71"/>
                </a:cubicBezTo>
                <a:cubicBezTo>
                  <a:pt x="29" y="71"/>
                  <a:pt x="19" y="78"/>
                  <a:pt x="10" y="98"/>
                </a:cubicBezTo>
                <a:close/>
                <a:moveTo>
                  <a:pt x="82" y="40"/>
                </a:moveTo>
                <a:cubicBezTo>
                  <a:pt x="82" y="31"/>
                  <a:pt x="74" y="23"/>
                  <a:pt x="64" y="23"/>
                </a:cubicBezTo>
                <a:cubicBezTo>
                  <a:pt x="55" y="23"/>
                  <a:pt x="47" y="31"/>
                  <a:pt x="47" y="40"/>
                </a:cubicBezTo>
                <a:cubicBezTo>
                  <a:pt x="47" y="50"/>
                  <a:pt x="55" y="58"/>
                  <a:pt x="64" y="58"/>
                </a:cubicBezTo>
                <a:cubicBezTo>
                  <a:pt x="74" y="57"/>
                  <a:pt x="82" y="50"/>
                  <a:pt x="82" y="40"/>
                </a:cubicBezTo>
                <a:close/>
                <a:moveTo>
                  <a:pt x="40" y="41"/>
                </a:moveTo>
                <a:cubicBezTo>
                  <a:pt x="40" y="31"/>
                  <a:pt x="32" y="23"/>
                  <a:pt x="23" y="23"/>
                </a:cubicBezTo>
                <a:cubicBezTo>
                  <a:pt x="13" y="23"/>
                  <a:pt x="5" y="30"/>
                  <a:pt x="5" y="40"/>
                </a:cubicBezTo>
                <a:cubicBezTo>
                  <a:pt x="5" y="49"/>
                  <a:pt x="12" y="57"/>
                  <a:pt x="22" y="57"/>
                </a:cubicBezTo>
                <a:cubicBezTo>
                  <a:pt x="31" y="58"/>
                  <a:pt x="39" y="50"/>
                  <a:pt x="40" y="4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876535" y="2145571"/>
            <a:ext cx="965200" cy="836613"/>
          </a:xfrm>
          <a:custGeom>
            <a:avLst/>
            <a:gdLst>
              <a:gd name="T0" fmla="*/ 71 w 141"/>
              <a:gd name="T1" fmla="*/ 122 h 122"/>
              <a:gd name="T2" fmla="*/ 14 w 141"/>
              <a:gd name="T3" fmla="*/ 122 h 122"/>
              <a:gd name="T4" fmla="*/ 5 w 141"/>
              <a:gd name="T5" fmla="*/ 108 h 122"/>
              <a:gd name="T6" fmla="*/ 62 w 141"/>
              <a:gd name="T7" fmla="*/ 9 h 122"/>
              <a:gd name="T8" fmla="*/ 79 w 141"/>
              <a:gd name="T9" fmla="*/ 9 h 122"/>
              <a:gd name="T10" fmla="*/ 136 w 141"/>
              <a:gd name="T11" fmla="*/ 107 h 122"/>
              <a:gd name="T12" fmla="*/ 127 w 141"/>
              <a:gd name="T13" fmla="*/ 122 h 122"/>
              <a:gd name="T14" fmla="*/ 71 w 141"/>
              <a:gd name="T15" fmla="*/ 122 h 122"/>
              <a:gd name="T16" fmla="*/ 70 w 141"/>
              <a:gd name="T17" fmla="*/ 113 h 122"/>
              <a:gd name="T18" fmla="*/ 70 w 141"/>
              <a:gd name="T19" fmla="*/ 113 h 122"/>
              <a:gd name="T20" fmla="*/ 111 w 141"/>
              <a:gd name="T21" fmla="*/ 113 h 122"/>
              <a:gd name="T22" fmla="*/ 119 w 141"/>
              <a:gd name="T23" fmla="*/ 101 h 122"/>
              <a:gd name="T24" fmla="*/ 77 w 141"/>
              <a:gd name="T25" fmla="*/ 24 h 122"/>
              <a:gd name="T26" fmla="*/ 71 w 141"/>
              <a:gd name="T27" fmla="*/ 19 h 122"/>
              <a:gd name="T28" fmla="*/ 64 w 141"/>
              <a:gd name="T29" fmla="*/ 24 h 122"/>
              <a:gd name="T30" fmla="*/ 23 w 141"/>
              <a:gd name="T31" fmla="*/ 101 h 122"/>
              <a:gd name="T32" fmla="*/ 30 w 141"/>
              <a:gd name="T33" fmla="*/ 113 h 122"/>
              <a:gd name="T34" fmla="*/ 70 w 141"/>
              <a:gd name="T35" fmla="*/ 11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122">
                <a:moveTo>
                  <a:pt x="71" y="122"/>
                </a:moveTo>
                <a:cubicBezTo>
                  <a:pt x="52" y="122"/>
                  <a:pt x="33" y="122"/>
                  <a:pt x="14" y="122"/>
                </a:cubicBezTo>
                <a:cubicBezTo>
                  <a:pt x="3" y="122"/>
                  <a:pt x="0" y="117"/>
                  <a:pt x="5" y="108"/>
                </a:cubicBezTo>
                <a:cubicBezTo>
                  <a:pt x="24" y="75"/>
                  <a:pt x="43" y="42"/>
                  <a:pt x="62" y="9"/>
                </a:cubicBezTo>
                <a:cubicBezTo>
                  <a:pt x="67" y="0"/>
                  <a:pt x="74" y="1"/>
                  <a:pt x="79" y="9"/>
                </a:cubicBezTo>
                <a:cubicBezTo>
                  <a:pt x="98" y="42"/>
                  <a:pt x="117" y="75"/>
                  <a:pt x="136" y="107"/>
                </a:cubicBezTo>
                <a:cubicBezTo>
                  <a:pt x="141" y="116"/>
                  <a:pt x="137" y="122"/>
                  <a:pt x="127" y="122"/>
                </a:cubicBezTo>
                <a:cubicBezTo>
                  <a:pt x="108" y="122"/>
                  <a:pt x="89" y="122"/>
                  <a:pt x="71" y="122"/>
                </a:cubicBezTo>
                <a:close/>
                <a:moveTo>
                  <a:pt x="70" y="113"/>
                </a:moveTo>
                <a:cubicBezTo>
                  <a:pt x="70" y="113"/>
                  <a:pt x="70" y="113"/>
                  <a:pt x="70" y="113"/>
                </a:cubicBezTo>
                <a:cubicBezTo>
                  <a:pt x="84" y="113"/>
                  <a:pt x="98" y="113"/>
                  <a:pt x="111" y="113"/>
                </a:cubicBezTo>
                <a:cubicBezTo>
                  <a:pt x="119" y="113"/>
                  <a:pt x="122" y="108"/>
                  <a:pt x="119" y="101"/>
                </a:cubicBezTo>
                <a:cubicBezTo>
                  <a:pt x="105" y="76"/>
                  <a:pt x="91" y="50"/>
                  <a:pt x="77" y="24"/>
                </a:cubicBezTo>
                <a:cubicBezTo>
                  <a:pt x="76" y="22"/>
                  <a:pt x="73" y="19"/>
                  <a:pt x="71" y="19"/>
                </a:cubicBezTo>
                <a:cubicBezTo>
                  <a:pt x="68" y="19"/>
                  <a:pt x="65" y="22"/>
                  <a:pt x="64" y="24"/>
                </a:cubicBezTo>
                <a:cubicBezTo>
                  <a:pt x="50" y="50"/>
                  <a:pt x="36" y="76"/>
                  <a:pt x="23" y="101"/>
                </a:cubicBezTo>
                <a:cubicBezTo>
                  <a:pt x="19" y="109"/>
                  <a:pt x="22" y="113"/>
                  <a:pt x="30" y="113"/>
                </a:cubicBezTo>
                <a:cubicBezTo>
                  <a:pt x="43" y="113"/>
                  <a:pt x="57" y="113"/>
                  <a:pt x="70" y="11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10600810" y="2151921"/>
            <a:ext cx="965200" cy="830263"/>
          </a:xfrm>
          <a:custGeom>
            <a:avLst/>
            <a:gdLst>
              <a:gd name="T0" fmla="*/ 70 w 141"/>
              <a:gd name="T1" fmla="*/ 121 h 121"/>
              <a:gd name="T2" fmla="*/ 13 w 141"/>
              <a:gd name="T3" fmla="*/ 121 h 121"/>
              <a:gd name="T4" fmla="*/ 5 w 141"/>
              <a:gd name="T5" fmla="*/ 107 h 121"/>
              <a:gd name="T6" fmla="*/ 62 w 141"/>
              <a:gd name="T7" fmla="*/ 8 h 121"/>
              <a:gd name="T8" fmla="*/ 78 w 141"/>
              <a:gd name="T9" fmla="*/ 8 h 121"/>
              <a:gd name="T10" fmla="*/ 135 w 141"/>
              <a:gd name="T11" fmla="*/ 106 h 121"/>
              <a:gd name="T12" fmla="*/ 126 w 141"/>
              <a:gd name="T13" fmla="*/ 121 h 121"/>
              <a:gd name="T14" fmla="*/ 70 w 141"/>
              <a:gd name="T15" fmla="*/ 121 h 121"/>
              <a:gd name="T16" fmla="*/ 70 w 141"/>
              <a:gd name="T17" fmla="*/ 112 h 121"/>
              <a:gd name="T18" fmla="*/ 109 w 141"/>
              <a:gd name="T19" fmla="*/ 112 h 121"/>
              <a:gd name="T20" fmla="*/ 117 w 141"/>
              <a:gd name="T21" fmla="*/ 99 h 121"/>
              <a:gd name="T22" fmla="*/ 77 w 141"/>
              <a:gd name="T23" fmla="*/ 24 h 121"/>
              <a:gd name="T24" fmla="*/ 70 w 141"/>
              <a:gd name="T25" fmla="*/ 18 h 121"/>
              <a:gd name="T26" fmla="*/ 63 w 141"/>
              <a:gd name="T27" fmla="*/ 24 h 121"/>
              <a:gd name="T28" fmla="*/ 22 w 141"/>
              <a:gd name="T29" fmla="*/ 100 h 121"/>
              <a:gd name="T30" fmla="*/ 29 w 141"/>
              <a:gd name="T31" fmla="*/ 112 h 121"/>
              <a:gd name="T32" fmla="*/ 70 w 141"/>
              <a:gd name="T33" fmla="*/ 11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1" h="121">
                <a:moveTo>
                  <a:pt x="70" y="121"/>
                </a:moveTo>
                <a:cubicBezTo>
                  <a:pt x="51" y="121"/>
                  <a:pt x="32" y="121"/>
                  <a:pt x="13" y="121"/>
                </a:cubicBezTo>
                <a:cubicBezTo>
                  <a:pt x="3" y="121"/>
                  <a:pt x="0" y="115"/>
                  <a:pt x="5" y="107"/>
                </a:cubicBezTo>
                <a:cubicBezTo>
                  <a:pt x="24" y="74"/>
                  <a:pt x="43" y="41"/>
                  <a:pt x="62" y="8"/>
                </a:cubicBezTo>
                <a:cubicBezTo>
                  <a:pt x="66" y="0"/>
                  <a:pt x="74" y="0"/>
                  <a:pt x="78" y="8"/>
                </a:cubicBezTo>
                <a:cubicBezTo>
                  <a:pt x="97" y="41"/>
                  <a:pt x="116" y="73"/>
                  <a:pt x="135" y="106"/>
                </a:cubicBezTo>
                <a:cubicBezTo>
                  <a:pt x="141" y="116"/>
                  <a:pt x="137" y="121"/>
                  <a:pt x="126" y="121"/>
                </a:cubicBezTo>
                <a:cubicBezTo>
                  <a:pt x="108" y="121"/>
                  <a:pt x="89" y="121"/>
                  <a:pt x="70" y="121"/>
                </a:cubicBezTo>
                <a:close/>
                <a:moveTo>
                  <a:pt x="70" y="112"/>
                </a:moveTo>
                <a:cubicBezTo>
                  <a:pt x="83" y="112"/>
                  <a:pt x="96" y="112"/>
                  <a:pt x="109" y="112"/>
                </a:cubicBezTo>
                <a:cubicBezTo>
                  <a:pt x="119" y="112"/>
                  <a:pt x="122" y="108"/>
                  <a:pt x="117" y="99"/>
                </a:cubicBezTo>
                <a:cubicBezTo>
                  <a:pt x="104" y="74"/>
                  <a:pt x="91" y="49"/>
                  <a:pt x="77" y="24"/>
                </a:cubicBezTo>
                <a:cubicBezTo>
                  <a:pt x="75" y="21"/>
                  <a:pt x="72" y="18"/>
                  <a:pt x="70" y="18"/>
                </a:cubicBezTo>
                <a:cubicBezTo>
                  <a:pt x="68" y="18"/>
                  <a:pt x="65" y="21"/>
                  <a:pt x="63" y="24"/>
                </a:cubicBezTo>
                <a:cubicBezTo>
                  <a:pt x="49" y="49"/>
                  <a:pt x="36" y="75"/>
                  <a:pt x="22" y="100"/>
                </a:cubicBezTo>
                <a:cubicBezTo>
                  <a:pt x="18" y="108"/>
                  <a:pt x="21" y="112"/>
                  <a:pt x="29" y="112"/>
                </a:cubicBezTo>
                <a:cubicBezTo>
                  <a:pt x="43" y="112"/>
                  <a:pt x="56" y="112"/>
                  <a:pt x="70" y="11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273535" y="2075721"/>
            <a:ext cx="574675" cy="673100"/>
          </a:xfrm>
          <a:custGeom>
            <a:avLst/>
            <a:gdLst>
              <a:gd name="T0" fmla="*/ 53 w 84"/>
              <a:gd name="T1" fmla="*/ 90 h 98"/>
              <a:gd name="T2" fmla="*/ 50 w 84"/>
              <a:gd name="T3" fmla="*/ 93 h 98"/>
              <a:gd name="T4" fmla="*/ 47 w 84"/>
              <a:gd name="T5" fmla="*/ 88 h 98"/>
              <a:gd name="T6" fmla="*/ 35 w 84"/>
              <a:gd name="T7" fmla="*/ 90 h 98"/>
              <a:gd name="T8" fmla="*/ 34 w 84"/>
              <a:gd name="T9" fmla="*/ 91 h 98"/>
              <a:gd name="T10" fmla="*/ 28 w 84"/>
              <a:gd name="T11" fmla="*/ 94 h 98"/>
              <a:gd name="T12" fmla="*/ 27 w 84"/>
              <a:gd name="T13" fmla="*/ 87 h 98"/>
              <a:gd name="T14" fmla="*/ 22 w 84"/>
              <a:gd name="T15" fmla="*/ 79 h 98"/>
              <a:gd name="T16" fmla="*/ 13 w 84"/>
              <a:gd name="T17" fmla="*/ 77 h 98"/>
              <a:gd name="T18" fmla="*/ 8 w 84"/>
              <a:gd name="T19" fmla="*/ 65 h 98"/>
              <a:gd name="T20" fmla="*/ 10 w 84"/>
              <a:gd name="T21" fmla="*/ 57 h 98"/>
              <a:gd name="T22" fmla="*/ 8 w 84"/>
              <a:gd name="T23" fmla="*/ 51 h 98"/>
              <a:gd name="T24" fmla="*/ 32 w 84"/>
              <a:gd name="T25" fmla="*/ 5 h 98"/>
              <a:gd name="T26" fmla="*/ 81 w 84"/>
              <a:gd name="T27" fmla="*/ 34 h 98"/>
              <a:gd name="T28" fmla="*/ 77 w 84"/>
              <a:gd name="T29" fmla="*/ 61 h 98"/>
              <a:gd name="T30" fmla="*/ 76 w 84"/>
              <a:gd name="T31" fmla="*/ 69 h 98"/>
              <a:gd name="T32" fmla="*/ 71 w 84"/>
              <a:gd name="T33" fmla="*/ 78 h 98"/>
              <a:gd name="T34" fmla="*/ 62 w 84"/>
              <a:gd name="T35" fmla="*/ 89 h 98"/>
              <a:gd name="T36" fmla="*/ 58 w 84"/>
              <a:gd name="T37" fmla="*/ 94 h 98"/>
              <a:gd name="T38" fmla="*/ 53 w 84"/>
              <a:gd name="T39" fmla="*/ 90 h 98"/>
              <a:gd name="T40" fmla="*/ 30 w 84"/>
              <a:gd name="T41" fmla="*/ 47 h 98"/>
              <a:gd name="T42" fmla="*/ 15 w 84"/>
              <a:gd name="T43" fmla="*/ 57 h 98"/>
              <a:gd name="T44" fmla="*/ 29 w 84"/>
              <a:gd name="T45" fmla="*/ 67 h 98"/>
              <a:gd name="T46" fmla="*/ 40 w 84"/>
              <a:gd name="T47" fmla="*/ 55 h 98"/>
              <a:gd name="T48" fmla="*/ 30 w 84"/>
              <a:gd name="T49" fmla="*/ 47 h 98"/>
              <a:gd name="T50" fmla="*/ 61 w 84"/>
              <a:gd name="T51" fmla="*/ 66 h 98"/>
              <a:gd name="T52" fmla="*/ 72 w 84"/>
              <a:gd name="T53" fmla="*/ 55 h 98"/>
              <a:gd name="T54" fmla="*/ 60 w 84"/>
              <a:gd name="T55" fmla="*/ 46 h 98"/>
              <a:gd name="T56" fmla="*/ 48 w 84"/>
              <a:gd name="T57" fmla="*/ 56 h 98"/>
              <a:gd name="T58" fmla="*/ 61 w 84"/>
              <a:gd name="T59" fmla="*/ 66 h 98"/>
              <a:gd name="T60" fmla="*/ 51 w 84"/>
              <a:gd name="T61" fmla="*/ 78 h 98"/>
              <a:gd name="T62" fmla="*/ 44 w 84"/>
              <a:gd name="T63" fmla="*/ 65 h 98"/>
              <a:gd name="T64" fmla="*/ 40 w 84"/>
              <a:gd name="T65" fmla="*/ 65 h 98"/>
              <a:gd name="T66" fmla="*/ 40 w 84"/>
              <a:gd name="T67" fmla="*/ 79 h 98"/>
              <a:gd name="T68" fmla="*/ 51 w 84"/>
              <a:gd name="T69" fmla="*/ 7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98">
                <a:moveTo>
                  <a:pt x="53" y="90"/>
                </a:moveTo>
                <a:cubicBezTo>
                  <a:pt x="53" y="90"/>
                  <a:pt x="52" y="92"/>
                  <a:pt x="50" y="93"/>
                </a:cubicBezTo>
                <a:cubicBezTo>
                  <a:pt x="49" y="91"/>
                  <a:pt x="48" y="90"/>
                  <a:pt x="47" y="88"/>
                </a:cubicBezTo>
                <a:cubicBezTo>
                  <a:pt x="43" y="92"/>
                  <a:pt x="40" y="98"/>
                  <a:pt x="35" y="90"/>
                </a:cubicBezTo>
                <a:cubicBezTo>
                  <a:pt x="35" y="91"/>
                  <a:pt x="34" y="91"/>
                  <a:pt x="34" y="91"/>
                </a:cubicBezTo>
                <a:cubicBezTo>
                  <a:pt x="32" y="92"/>
                  <a:pt x="30" y="93"/>
                  <a:pt x="28" y="94"/>
                </a:cubicBezTo>
                <a:cubicBezTo>
                  <a:pt x="27" y="92"/>
                  <a:pt x="27" y="90"/>
                  <a:pt x="27" y="87"/>
                </a:cubicBezTo>
                <a:cubicBezTo>
                  <a:pt x="28" y="83"/>
                  <a:pt x="26" y="80"/>
                  <a:pt x="22" y="79"/>
                </a:cubicBezTo>
                <a:cubicBezTo>
                  <a:pt x="19" y="79"/>
                  <a:pt x="16" y="78"/>
                  <a:pt x="13" y="77"/>
                </a:cubicBezTo>
                <a:cubicBezTo>
                  <a:pt x="7" y="75"/>
                  <a:pt x="6" y="71"/>
                  <a:pt x="8" y="65"/>
                </a:cubicBezTo>
                <a:cubicBezTo>
                  <a:pt x="10" y="63"/>
                  <a:pt x="10" y="59"/>
                  <a:pt x="10" y="57"/>
                </a:cubicBezTo>
                <a:cubicBezTo>
                  <a:pt x="10" y="55"/>
                  <a:pt x="8" y="53"/>
                  <a:pt x="8" y="51"/>
                </a:cubicBezTo>
                <a:cubicBezTo>
                  <a:pt x="0" y="30"/>
                  <a:pt x="10" y="11"/>
                  <a:pt x="32" y="5"/>
                </a:cubicBezTo>
                <a:cubicBezTo>
                  <a:pt x="55" y="0"/>
                  <a:pt x="76" y="12"/>
                  <a:pt x="81" y="34"/>
                </a:cubicBezTo>
                <a:cubicBezTo>
                  <a:pt x="84" y="44"/>
                  <a:pt x="80" y="52"/>
                  <a:pt x="77" y="61"/>
                </a:cubicBezTo>
                <a:cubicBezTo>
                  <a:pt x="77" y="64"/>
                  <a:pt x="76" y="66"/>
                  <a:pt x="76" y="69"/>
                </a:cubicBezTo>
                <a:cubicBezTo>
                  <a:pt x="77" y="74"/>
                  <a:pt x="76" y="77"/>
                  <a:pt x="71" y="78"/>
                </a:cubicBezTo>
                <a:cubicBezTo>
                  <a:pt x="66" y="80"/>
                  <a:pt x="61" y="81"/>
                  <a:pt x="62" y="89"/>
                </a:cubicBezTo>
                <a:cubicBezTo>
                  <a:pt x="62" y="90"/>
                  <a:pt x="60" y="92"/>
                  <a:pt x="58" y="94"/>
                </a:cubicBezTo>
                <a:cubicBezTo>
                  <a:pt x="57" y="94"/>
                  <a:pt x="55" y="91"/>
                  <a:pt x="53" y="90"/>
                </a:cubicBezTo>
                <a:close/>
                <a:moveTo>
                  <a:pt x="30" y="47"/>
                </a:moveTo>
                <a:cubicBezTo>
                  <a:pt x="21" y="47"/>
                  <a:pt x="15" y="51"/>
                  <a:pt x="15" y="57"/>
                </a:cubicBezTo>
                <a:cubicBezTo>
                  <a:pt x="15" y="62"/>
                  <a:pt x="22" y="67"/>
                  <a:pt x="29" y="67"/>
                </a:cubicBezTo>
                <a:cubicBezTo>
                  <a:pt x="35" y="67"/>
                  <a:pt x="40" y="62"/>
                  <a:pt x="40" y="55"/>
                </a:cubicBezTo>
                <a:cubicBezTo>
                  <a:pt x="40" y="50"/>
                  <a:pt x="37" y="47"/>
                  <a:pt x="30" y="47"/>
                </a:cubicBezTo>
                <a:close/>
                <a:moveTo>
                  <a:pt x="61" y="66"/>
                </a:moveTo>
                <a:cubicBezTo>
                  <a:pt x="67" y="66"/>
                  <a:pt x="72" y="61"/>
                  <a:pt x="72" y="55"/>
                </a:cubicBezTo>
                <a:cubicBezTo>
                  <a:pt x="72" y="49"/>
                  <a:pt x="68" y="46"/>
                  <a:pt x="60" y="46"/>
                </a:cubicBezTo>
                <a:cubicBezTo>
                  <a:pt x="53" y="45"/>
                  <a:pt x="48" y="50"/>
                  <a:pt x="48" y="56"/>
                </a:cubicBezTo>
                <a:cubicBezTo>
                  <a:pt x="48" y="62"/>
                  <a:pt x="53" y="66"/>
                  <a:pt x="61" y="66"/>
                </a:cubicBezTo>
                <a:close/>
                <a:moveTo>
                  <a:pt x="51" y="78"/>
                </a:moveTo>
                <a:cubicBezTo>
                  <a:pt x="49" y="74"/>
                  <a:pt x="47" y="69"/>
                  <a:pt x="44" y="65"/>
                </a:cubicBezTo>
                <a:cubicBezTo>
                  <a:pt x="44" y="64"/>
                  <a:pt x="41" y="64"/>
                  <a:pt x="40" y="65"/>
                </a:cubicBezTo>
                <a:cubicBezTo>
                  <a:pt x="36" y="67"/>
                  <a:pt x="35" y="75"/>
                  <a:pt x="40" y="79"/>
                </a:cubicBezTo>
                <a:cubicBezTo>
                  <a:pt x="43" y="73"/>
                  <a:pt x="46" y="81"/>
                  <a:pt x="51" y="7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8178285" y="2631346"/>
            <a:ext cx="773112" cy="473075"/>
          </a:xfrm>
          <a:custGeom>
            <a:avLst/>
            <a:gdLst>
              <a:gd name="T0" fmla="*/ 71 w 113"/>
              <a:gd name="T1" fmla="*/ 37 h 69"/>
              <a:gd name="T2" fmla="*/ 94 w 113"/>
              <a:gd name="T3" fmla="*/ 47 h 69"/>
              <a:gd name="T4" fmla="*/ 100 w 113"/>
              <a:gd name="T5" fmla="*/ 47 h 69"/>
              <a:gd name="T6" fmla="*/ 107 w 113"/>
              <a:gd name="T7" fmla="*/ 45 h 69"/>
              <a:gd name="T8" fmla="*/ 113 w 113"/>
              <a:gd name="T9" fmla="*/ 48 h 69"/>
              <a:gd name="T10" fmla="*/ 111 w 113"/>
              <a:gd name="T11" fmla="*/ 53 h 69"/>
              <a:gd name="T12" fmla="*/ 108 w 113"/>
              <a:gd name="T13" fmla="*/ 61 h 69"/>
              <a:gd name="T14" fmla="*/ 104 w 113"/>
              <a:gd name="T15" fmla="*/ 69 h 69"/>
              <a:gd name="T16" fmla="*/ 96 w 113"/>
              <a:gd name="T17" fmla="*/ 64 h 69"/>
              <a:gd name="T18" fmla="*/ 88 w 113"/>
              <a:gd name="T19" fmla="*/ 57 h 69"/>
              <a:gd name="T20" fmla="*/ 60 w 113"/>
              <a:gd name="T21" fmla="*/ 44 h 69"/>
              <a:gd name="T22" fmla="*/ 53 w 113"/>
              <a:gd name="T23" fmla="*/ 44 h 69"/>
              <a:gd name="T24" fmla="*/ 25 w 113"/>
              <a:gd name="T25" fmla="*/ 57 h 69"/>
              <a:gd name="T26" fmla="*/ 18 w 113"/>
              <a:gd name="T27" fmla="*/ 64 h 69"/>
              <a:gd name="T28" fmla="*/ 10 w 113"/>
              <a:gd name="T29" fmla="*/ 69 h 69"/>
              <a:gd name="T30" fmla="*/ 5 w 113"/>
              <a:gd name="T31" fmla="*/ 62 h 69"/>
              <a:gd name="T32" fmla="*/ 2 w 113"/>
              <a:gd name="T33" fmla="*/ 53 h 69"/>
              <a:gd name="T34" fmla="*/ 6 w 113"/>
              <a:gd name="T35" fmla="*/ 45 h 69"/>
              <a:gd name="T36" fmla="*/ 10 w 113"/>
              <a:gd name="T37" fmla="*/ 46 h 69"/>
              <a:gd name="T38" fmla="*/ 24 w 113"/>
              <a:gd name="T39" fmla="*/ 45 h 69"/>
              <a:gd name="T40" fmla="*/ 43 w 113"/>
              <a:gd name="T41" fmla="*/ 36 h 69"/>
              <a:gd name="T42" fmla="*/ 18 w 113"/>
              <a:gd name="T43" fmla="*/ 26 h 69"/>
              <a:gd name="T44" fmla="*/ 9 w 113"/>
              <a:gd name="T45" fmla="*/ 27 h 69"/>
              <a:gd name="T46" fmla="*/ 1 w 113"/>
              <a:gd name="T47" fmla="*/ 24 h 69"/>
              <a:gd name="T48" fmla="*/ 2 w 113"/>
              <a:gd name="T49" fmla="*/ 17 h 69"/>
              <a:gd name="T50" fmla="*/ 4 w 113"/>
              <a:gd name="T51" fmla="*/ 8 h 69"/>
              <a:gd name="T52" fmla="*/ 6 w 113"/>
              <a:gd name="T53" fmla="*/ 0 h 69"/>
              <a:gd name="T54" fmla="*/ 15 w 113"/>
              <a:gd name="T55" fmla="*/ 2 h 69"/>
              <a:gd name="T56" fmla="*/ 17 w 113"/>
              <a:gd name="T57" fmla="*/ 5 h 69"/>
              <a:gd name="T58" fmla="*/ 30 w 113"/>
              <a:gd name="T59" fmla="*/ 17 h 69"/>
              <a:gd name="T60" fmla="*/ 54 w 113"/>
              <a:gd name="T61" fmla="*/ 28 h 69"/>
              <a:gd name="T62" fmla="*/ 59 w 113"/>
              <a:gd name="T63" fmla="*/ 29 h 69"/>
              <a:gd name="T64" fmla="*/ 90 w 113"/>
              <a:gd name="T65" fmla="*/ 13 h 69"/>
              <a:gd name="T66" fmla="*/ 95 w 113"/>
              <a:gd name="T67" fmla="*/ 7 h 69"/>
              <a:gd name="T68" fmla="*/ 99 w 113"/>
              <a:gd name="T69" fmla="*/ 2 h 69"/>
              <a:gd name="T70" fmla="*/ 107 w 113"/>
              <a:gd name="T71" fmla="*/ 0 h 69"/>
              <a:gd name="T72" fmla="*/ 110 w 113"/>
              <a:gd name="T73" fmla="*/ 8 h 69"/>
              <a:gd name="T74" fmla="*/ 112 w 113"/>
              <a:gd name="T75" fmla="*/ 18 h 69"/>
              <a:gd name="T76" fmla="*/ 112 w 113"/>
              <a:gd name="T77" fmla="*/ 24 h 69"/>
              <a:gd name="T78" fmla="*/ 106 w 113"/>
              <a:gd name="T79" fmla="*/ 27 h 69"/>
              <a:gd name="T80" fmla="*/ 71 w 113"/>
              <a:gd name="T81" fmla="*/ 36 h 69"/>
              <a:gd name="T82" fmla="*/ 71 w 113"/>
              <a:gd name="T83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" h="69">
                <a:moveTo>
                  <a:pt x="71" y="37"/>
                </a:moveTo>
                <a:cubicBezTo>
                  <a:pt x="79" y="40"/>
                  <a:pt x="87" y="44"/>
                  <a:pt x="94" y="47"/>
                </a:cubicBezTo>
                <a:cubicBezTo>
                  <a:pt x="96" y="48"/>
                  <a:pt x="98" y="47"/>
                  <a:pt x="100" y="47"/>
                </a:cubicBezTo>
                <a:cubicBezTo>
                  <a:pt x="102" y="46"/>
                  <a:pt x="104" y="45"/>
                  <a:pt x="107" y="45"/>
                </a:cubicBezTo>
                <a:cubicBezTo>
                  <a:pt x="109" y="45"/>
                  <a:pt x="111" y="47"/>
                  <a:pt x="113" y="48"/>
                </a:cubicBezTo>
                <a:cubicBezTo>
                  <a:pt x="113" y="48"/>
                  <a:pt x="112" y="51"/>
                  <a:pt x="111" y="53"/>
                </a:cubicBezTo>
                <a:cubicBezTo>
                  <a:pt x="110" y="55"/>
                  <a:pt x="109" y="58"/>
                  <a:pt x="108" y="61"/>
                </a:cubicBezTo>
                <a:cubicBezTo>
                  <a:pt x="107" y="64"/>
                  <a:pt x="105" y="66"/>
                  <a:pt x="104" y="69"/>
                </a:cubicBezTo>
                <a:cubicBezTo>
                  <a:pt x="101" y="67"/>
                  <a:pt x="98" y="66"/>
                  <a:pt x="96" y="64"/>
                </a:cubicBezTo>
                <a:cubicBezTo>
                  <a:pt x="94" y="60"/>
                  <a:pt x="91" y="58"/>
                  <a:pt x="88" y="57"/>
                </a:cubicBezTo>
                <a:cubicBezTo>
                  <a:pt x="78" y="52"/>
                  <a:pt x="69" y="48"/>
                  <a:pt x="60" y="44"/>
                </a:cubicBezTo>
                <a:cubicBezTo>
                  <a:pt x="58" y="43"/>
                  <a:pt x="55" y="43"/>
                  <a:pt x="53" y="44"/>
                </a:cubicBezTo>
                <a:cubicBezTo>
                  <a:pt x="44" y="48"/>
                  <a:pt x="34" y="52"/>
                  <a:pt x="25" y="57"/>
                </a:cubicBezTo>
                <a:cubicBezTo>
                  <a:pt x="22" y="58"/>
                  <a:pt x="20" y="61"/>
                  <a:pt x="18" y="64"/>
                </a:cubicBezTo>
                <a:cubicBezTo>
                  <a:pt x="15" y="66"/>
                  <a:pt x="12" y="67"/>
                  <a:pt x="10" y="69"/>
                </a:cubicBezTo>
                <a:cubicBezTo>
                  <a:pt x="8" y="67"/>
                  <a:pt x="7" y="64"/>
                  <a:pt x="5" y="62"/>
                </a:cubicBezTo>
                <a:cubicBezTo>
                  <a:pt x="4" y="59"/>
                  <a:pt x="4" y="55"/>
                  <a:pt x="2" y="53"/>
                </a:cubicBezTo>
                <a:cubicBezTo>
                  <a:pt x="0" y="48"/>
                  <a:pt x="1" y="45"/>
                  <a:pt x="6" y="45"/>
                </a:cubicBezTo>
                <a:cubicBezTo>
                  <a:pt x="7" y="45"/>
                  <a:pt x="9" y="45"/>
                  <a:pt x="10" y="46"/>
                </a:cubicBezTo>
                <a:cubicBezTo>
                  <a:pt x="15" y="50"/>
                  <a:pt x="19" y="47"/>
                  <a:pt x="24" y="45"/>
                </a:cubicBezTo>
                <a:cubicBezTo>
                  <a:pt x="30" y="42"/>
                  <a:pt x="36" y="40"/>
                  <a:pt x="43" y="36"/>
                </a:cubicBezTo>
                <a:cubicBezTo>
                  <a:pt x="34" y="32"/>
                  <a:pt x="26" y="29"/>
                  <a:pt x="18" y="26"/>
                </a:cubicBezTo>
                <a:cubicBezTo>
                  <a:pt x="16" y="25"/>
                  <a:pt x="12" y="27"/>
                  <a:pt x="9" y="27"/>
                </a:cubicBezTo>
                <a:cubicBezTo>
                  <a:pt x="6" y="26"/>
                  <a:pt x="3" y="26"/>
                  <a:pt x="1" y="24"/>
                </a:cubicBezTo>
                <a:cubicBezTo>
                  <a:pt x="0" y="23"/>
                  <a:pt x="2" y="19"/>
                  <a:pt x="2" y="17"/>
                </a:cubicBezTo>
                <a:cubicBezTo>
                  <a:pt x="3" y="14"/>
                  <a:pt x="3" y="11"/>
                  <a:pt x="4" y="8"/>
                </a:cubicBezTo>
                <a:cubicBezTo>
                  <a:pt x="4" y="5"/>
                  <a:pt x="5" y="1"/>
                  <a:pt x="6" y="0"/>
                </a:cubicBezTo>
                <a:cubicBezTo>
                  <a:pt x="9" y="0"/>
                  <a:pt x="12" y="1"/>
                  <a:pt x="15" y="2"/>
                </a:cubicBezTo>
                <a:cubicBezTo>
                  <a:pt x="16" y="3"/>
                  <a:pt x="17" y="4"/>
                  <a:pt x="17" y="5"/>
                </a:cubicBezTo>
                <a:cubicBezTo>
                  <a:pt x="18" y="12"/>
                  <a:pt x="25" y="14"/>
                  <a:pt x="30" y="17"/>
                </a:cubicBezTo>
                <a:cubicBezTo>
                  <a:pt x="38" y="21"/>
                  <a:pt x="46" y="25"/>
                  <a:pt x="54" y="28"/>
                </a:cubicBezTo>
                <a:cubicBezTo>
                  <a:pt x="55" y="29"/>
                  <a:pt x="58" y="29"/>
                  <a:pt x="59" y="29"/>
                </a:cubicBezTo>
                <a:cubicBezTo>
                  <a:pt x="70" y="24"/>
                  <a:pt x="80" y="18"/>
                  <a:pt x="90" y="13"/>
                </a:cubicBezTo>
                <a:cubicBezTo>
                  <a:pt x="92" y="12"/>
                  <a:pt x="94" y="9"/>
                  <a:pt x="95" y="7"/>
                </a:cubicBezTo>
                <a:cubicBezTo>
                  <a:pt x="96" y="6"/>
                  <a:pt x="97" y="3"/>
                  <a:pt x="99" y="2"/>
                </a:cubicBezTo>
                <a:cubicBezTo>
                  <a:pt x="101" y="1"/>
                  <a:pt x="105" y="0"/>
                  <a:pt x="107" y="0"/>
                </a:cubicBezTo>
                <a:cubicBezTo>
                  <a:pt x="109" y="1"/>
                  <a:pt x="109" y="5"/>
                  <a:pt x="110" y="8"/>
                </a:cubicBezTo>
                <a:cubicBezTo>
                  <a:pt x="111" y="11"/>
                  <a:pt x="111" y="15"/>
                  <a:pt x="112" y="18"/>
                </a:cubicBezTo>
                <a:cubicBezTo>
                  <a:pt x="112" y="20"/>
                  <a:pt x="113" y="23"/>
                  <a:pt x="112" y="24"/>
                </a:cubicBezTo>
                <a:cubicBezTo>
                  <a:pt x="111" y="25"/>
                  <a:pt x="108" y="27"/>
                  <a:pt x="106" y="27"/>
                </a:cubicBezTo>
                <a:cubicBezTo>
                  <a:pt x="93" y="23"/>
                  <a:pt x="83" y="33"/>
                  <a:pt x="71" y="36"/>
                </a:cubicBezTo>
                <a:cubicBezTo>
                  <a:pt x="71" y="36"/>
                  <a:pt x="71" y="36"/>
                  <a:pt x="71" y="3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50"/>
          <p:cNvSpPr>
            <a:spLocks noEditPoints="1"/>
          </p:cNvSpPr>
          <p:nvPr/>
        </p:nvSpPr>
        <p:spPr bwMode="auto">
          <a:xfrm>
            <a:off x="7971910" y="3420334"/>
            <a:ext cx="882650" cy="822325"/>
          </a:xfrm>
          <a:custGeom>
            <a:avLst/>
            <a:gdLst>
              <a:gd name="T0" fmla="*/ 117 w 129"/>
              <a:gd name="T1" fmla="*/ 41 h 120"/>
              <a:gd name="T2" fmla="*/ 112 w 129"/>
              <a:gd name="T3" fmla="*/ 44 h 120"/>
              <a:gd name="T4" fmla="*/ 37 w 129"/>
              <a:gd name="T5" fmla="*/ 112 h 120"/>
              <a:gd name="T6" fmla="*/ 19 w 129"/>
              <a:gd name="T7" fmla="*/ 119 h 120"/>
              <a:gd name="T8" fmla="*/ 3 w 129"/>
              <a:gd name="T9" fmla="*/ 106 h 120"/>
              <a:gd name="T10" fmla="*/ 9 w 129"/>
              <a:gd name="T11" fmla="*/ 86 h 120"/>
              <a:gd name="T12" fmla="*/ 47 w 129"/>
              <a:gd name="T13" fmla="*/ 52 h 120"/>
              <a:gd name="T14" fmla="*/ 87 w 129"/>
              <a:gd name="T15" fmla="*/ 16 h 120"/>
              <a:gd name="T16" fmla="*/ 90 w 129"/>
              <a:gd name="T17" fmla="*/ 9 h 120"/>
              <a:gd name="T18" fmla="*/ 96 w 129"/>
              <a:gd name="T19" fmla="*/ 1 h 120"/>
              <a:gd name="T20" fmla="*/ 106 w 129"/>
              <a:gd name="T21" fmla="*/ 2 h 120"/>
              <a:gd name="T22" fmla="*/ 127 w 129"/>
              <a:gd name="T23" fmla="*/ 26 h 120"/>
              <a:gd name="T24" fmla="*/ 128 w 129"/>
              <a:gd name="T25" fmla="*/ 37 h 120"/>
              <a:gd name="T26" fmla="*/ 117 w 129"/>
              <a:gd name="T27" fmla="*/ 41 h 120"/>
              <a:gd name="T28" fmla="*/ 94 w 129"/>
              <a:gd name="T29" fmla="*/ 18 h 120"/>
              <a:gd name="T30" fmla="*/ 66 w 129"/>
              <a:gd name="T31" fmla="*/ 43 h 120"/>
              <a:gd name="T32" fmla="*/ 15 w 129"/>
              <a:gd name="T33" fmla="*/ 89 h 120"/>
              <a:gd name="T34" fmla="*/ 9 w 129"/>
              <a:gd name="T35" fmla="*/ 103 h 120"/>
              <a:gd name="T36" fmla="*/ 30 w 129"/>
              <a:gd name="T37" fmla="*/ 108 h 120"/>
              <a:gd name="T38" fmla="*/ 85 w 129"/>
              <a:gd name="T39" fmla="*/ 59 h 120"/>
              <a:gd name="T40" fmla="*/ 111 w 129"/>
              <a:gd name="T41" fmla="*/ 36 h 120"/>
              <a:gd name="T42" fmla="*/ 94 w 129"/>
              <a:gd name="T43" fmla="*/ 18 h 120"/>
              <a:gd name="T44" fmla="*/ 123 w 129"/>
              <a:gd name="T45" fmla="*/ 34 h 120"/>
              <a:gd name="T46" fmla="*/ 123 w 129"/>
              <a:gd name="T47" fmla="*/ 31 h 120"/>
              <a:gd name="T48" fmla="*/ 101 w 129"/>
              <a:gd name="T49" fmla="*/ 7 h 120"/>
              <a:gd name="T50" fmla="*/ 97 w 129"/>
              <a:gd name="T51" fmla="*/ 7 h 120"/>
              <a:gd name="T52" fmla="*/ 97 w 129"/>
              <a:gd name="T53" fmla="*/ 11 h 120"/>
              <a:gd name="T54" fmla="*/ 118 w 129"/>
              <a:gd name="T55" fmla="*/ 34 h 120"/>
              <a:gd name="T56" fmla="*/ 123 w 129"/>
              <a:gd name="T57" fmla="*/ 3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9" h="120">
                <a:moveTo>
                  <a:pt x="117" y="41"/>
                </a:moveTo>
                <a:cubicBezTo>
                  <a:pt x="116" y="42"/>
                  <a:pt x="114" y="43"/>
                  <a:pt x="112" y="44"/>
                </a:cubicBezTo>
                <a:cubicBezTo>
                  <a:pt x="87" y="67"/>
                  <a:pt x="62" y="89"/>
                  <a:pt x="37" y="112"/>
                </a:cubicBezTo>
                <a:cubicBezTo>
                  <a:pt x="32" y="116"/>
                  <a:pt x="26" y="120"/>
                  <a:pt x="19" y="119"/>
                </a:cubicBezTo>
                <a:cubicBezTo>
                  <a:pt x="11" y="118"/>
                  <a:pt x="5" y="114"/>
                  <a:pt x="3" y="106"/>
                </a:cubicBezTo>
                <a:cubicBezTo>
                  <a:pt x="0" y="98"/>
                  <a:pt x="3" y="91"/>
                  <a:pt x="9" y="86"/>
                </a:cubicBezTo>
                <a:cubicBezTo>
                  <a:pt x="21" y="74"/>
                  <a:pt x="34" y="63"/>
                  <a:pt x="47" y="52"/>
                </a:cubicBezTo>
                <a:cubicBezTo>
                  <a:pt x="60" y="40"/>
                  <a:pt x="73" y="28"/>
                  <a:pt x="87" y="16"/>
                </a:cubicBezTo>
                <a:cubicBezTo>
                  <a:pt x="88" y="14"/>
                  <a:pt x="89" y="11"/>
                  <a:pt x="90" y="9"/>
                </a:cubicBezTo>
                <a:cubicBezTo>
                  <a:pt x="92" y="6"/>
                  <a:pt x="93" y="2"/>
                  <a:pt x="96" y="1"/>
                </a:cubicBezTo>
                <a:cubicBezTo>
                  <a:pt x="99" y="0"/>
                  <a:pt x="104" y="0"/>
                  <a:pt x="106" y="2"/>
                </a:cubicBezTo>
                <a:cubicBezTo>
                  <a:pt x="114" y="10"/>
                  <a:pt x="121" y="18"/>
                  <a:pt x="127" y="26"/>
                </a:cubicBezTo>
                <a:cubicBezTo>
                  <a:pt x="129" y="29"/>
                  <a:pt x="129" y="33"/>
                  <a:pt x="128" y="37"/>
                </a:cubicBezTo>
                <a:cubicBezTo>
                  <a:pt x="127" y="41"/>
                  <a:pt x="123" y="42"/>
                  <a:pt x="117" y="41"/>
                </a:cubicBezTo>
                <a:close/>
                <a:moveTo>
                  <a:pt x="94" y="18"/>
                </a:moveTo>
                <a:cubicBezTo>
                  <a:pt x="85" y="27"/>
                  <a:pt x="76" y="35"/>
                  <a:pt x="66" y="43"/>
                </a:cubicBezTo>
                <a:cubicBezTo>
                  <a:pt x="49" y="58"/>
                  <a:pt x="32" y="74"/>
                  <a:pt x="15" y="89"/>
                </a:cubicBezTo>
                <a:cubicBezTo>
                  <a:pt x="11" y="93"/>
                  <a:pt x="7" y="97"/>
                  <a:pt x="9" y="103"/>
                </a:cubicBezTo>
                <a:cubicBezTo>
                  <a:pt x="11" y="113"/>
                  <a:pt x="22" y="116"/>
                  <a:pt x="30" y="108"/>
                </a:cubicBezTo>
                <a:cubicBezTo>
                  <a:pt x="49" y="92"/>
                  <a:pt x="67" y="76"/>
                  <a:pt x="85" y="59"/>
                </a:cubicBezTo>
                <a:cubicBezTo>
                  <a:pt x="94" y="52"/>
                  <a:pt x="102" y="44"/>
                  <a:pt x="111" y="36"/>
                </a:cubicBezTo>
                <a:cubicBezTo>
                  <a:pt x="105" y="30"/>
                  <a:pt x="100" y="24"/>
                  <a:pt x="94" y="18"/>
                </a:cubicBezTo>
                <a:close/>
                <a:moveTo>
                  <a:pt x="123" y="34"/>
                </a:moveTo>
                <a:cubicBezTo>
                  <a:pt x="123" y="32"/>
                  <a:pt x="123" y="31"/>
                  <a:pt x="123" y="31"/>
                </a:cubicBezTo>
                <a:cubicBezTo>
                  <a:pt x="116" y="23"/>
                  <a:pt x="108" y="15"/>
                  <a:pt x="101" y="7"/>
                </a:cubicBezTo>
                <a:cubicBezTo>
                  <a:pt x="101" y="6"/>
                  <a:pt x="98" y="7"/>
                  <a:pt x="97" y="7"/>
                </a:cubicBezTo>
                <a:cubicBezTo>
                  <a:pt x="97" y="8"/>
                  <a:pt x="97" y="10"/>
                  <a:pt x="97" y="11"/>
                </a:cubicBezTo>
                <a:cubicBezTo>
                  <a:pt x="104" y="18"/>
                  <a:pt x="111" y="26"/>
                  <a:pt x="118" y="34"/>
                </a:cubicBezTo>
                <a:cubicBezTo>
                  <a:pt x="119" y="35"/>
                  <a:pt x="121" y="34"/>
                  <a:pt x="123" y="3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7136885" y="5209446"/>
            <a:ext cx="465137" cy="357188"/>
          </a:xfrm>
          <a:custGeom>
            <a:avLst/>
            <a:gdLst>
              <a:gd name="T0" fmla="*/ 0 w 68"/>
              <a:gd name="T1" fmla="*/ 40 h 52"/>
              <a:gd name="T2" fmla="*/ 22 w 68"/>
              <a:gd name="T3" fmla="*/ 1 h 52"/>
              <a:gd name="T4" fmla="*/ 42 w 68"/>
              <a:gd name="T5" fmla="*/ 0 h 52"/>
              <a:gd name="T6" fmla="*/ 46 w 68"/>
              <a:gd name="T7" fmla="*/ 2 h 52"/>
              <a:gd name="T8" fmla="*/ 68 w 68"/>
              <a:gd name="T9" fmla="*/ 39 h 52"/>
              <a:gd name="T10" fmla="*/ 0 w 68"/>
              <a:gd name="T11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52">
                <a:moveTo>
                  <a:pt x="0" y="40"/>
                </a:moveTo>
                <a:cubicBezTo>
                  <a:pt x="8" y="26"/>
                  <a:pt x="15" y="13"/>
                  <a:pt x="22" y="1"/>
                </a:cubicBezTo>
                <a:cubicBezTo>
                  <a:pt x="30" y="1"/>
                  <a:pt x="36" y="0"/>
                  <a:pt x="42" y="0"/>
                </a:cubicBezTo>
                <a:cubicBezTo>
                  <a:pt x="43" y="0"/>
                  <a:pt x="45" y="1"/>
                  <a:pt x="46" y="2"/>
                </a:cubicBezTo>
                <a:cubicBezTo>
                  <a:pt x="53" y="14"/>
                  <a:pt x="61" y="26"/>
                  <a:pt x="68" y="39"/>
                </a:cubicBezTo>
                <a:cubicBezTo>
                  <a:pt x="53" y="52"/>
                  <a:pt x="18" y="52"/>
                  <a:pt x="0" y="4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6876535" y="4661759"/>
            <a:ext cx="396875" cy="390525"/>
          </a:xfrm>
          <a:custGeom>
            <a:avLst/>
            <a:gdLst>
              <a:gd name="T0" fmla="*/ 58 w 58"/>
              <a:gd name="T1" fmla="*/ 38 h 57"/>
              <a:gd name="T2" fmla="*/ 49 w 58"/>
              <a:gd name="T3" fmla="*/ 55 h 57"/>
              <a:gd name="T4" fmla="*/ 47 w 58"/>
              <a:gd name="T5" fmla="*/ 57 h 57"/>
              <a:gd name="T6" fmla="*/ 2 w 58"/>
              <a:gd name="T7" fmla="*/ 57 h 57"/>
              <a:gd name="T8" fmla="*/ 35 w 58"/>
              <a:gd name="T9" fmla="*/ 0 h 57"/>
              <a:gd name="T10" fmla="*/ 58 w 58"/>
              <a:gd name="T11" fmla="*/ 3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57">
                <a:moveTo>
                  <a:pt x="58" y="38"/>
                </a:moveTo>
                <a:cubicBezTo>
                  <a:pt x="55" y="45"/>
                  <a:pt x="52" y="50"/>
                  <a:pt x="49" y="55"/>
                </a:cubicBezTo>
                <a:cubicBezTo>
                  <a:pt x="49" y="56"/>
                  <a:pt x="48" y="57"/>
                  <a:pt x="47" y="57"/>
                </a:cubicBezTo>
                <a:cubicBezTo>
                  <a:pt x="32" y="57"/>
                  <a:pt x="17" y="57"/>
                  <a:pt x="2" y="57"/>
                </a:cubicBezTo>
                <a:cubicBezTo>
                  <a:pt x="0" y="37"/>
                  <a:pt x="17" y="9"/>
                  <a:pt x="35" y="0"/>
                </a:cubicBezTo>
                <a:cubicBezTo>
                  <a:pt x="43" y="13"/>
                  <a:pt x="51" y="27"/>
                  <a:pt x="58" y="3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7459148" y="4668109"/>
            <a:ext cx="390525" cy="377825"/>
          </a:xfrm>
          <a:custGeom>
            <a:avLst/>
            <a:gdLst>
              <a:gd name="T0" fmla="*/ 55 w 57"/>
              <a:gd name="T1" fmla="*/ 55 h 55"/>
              <a:gd name="T2" fmla="*/ 10 w 57"/>
              <a:gd name="T3" fmla="*/ 55 h 55"/>
              <a:gd name="T4" fmla="*/ 0 w 57"/>
              <a:gd name="T5" fmla="*/ 38 h 55"/>
              <a:gd name="T6" fmla="*/ 23 w 57"/>
              <a:gd name="T7" fmla="*/ 0 h 55"/>
              <a:gd name="T8" fmla="*/ 55 w 57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5">
                <a:moveTo>
                  <a:pt x="55" y="55"/>
                </a:moveTo>
                <a:cubicBezTo>
                  <a:pt x="40" y="55"/>
                  <a:pt x="24" y="55"/>
                  <a:pt x="10" y="55"/>
                </a:cubicBezTo>
                <a:cubicBezTo>
                  <a:pt x="6" y="50"/>
                  <a:pt x="3" y="44"/>
                  <a:pt x="0" y="38"/>
                </a:cubicBezTo>
                <a:cubicBezTo>
                  <a:pt x="7" y="26"/>
                  <a:pt x="15" y="13"/>
                  <a:pt x="23" y="0"/>
                </a:cubicBezTo>
                <a:cubicBezTo>
                  <a:pt x="39" y="5"/>
                  <a:pt x="57" y="36"/>
                  <a:pt x="55" y="55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10977048" y="4818921"/>
            <a:ext cx="588962" cy="431800"/>
          </a:xfrm>
          <a:custGeom>
            <a:avLst/>
            <a:gdLst>
              <a:gd name="T0" fmla="*/ 0 w 86"/>
              <a:gd name="T1" fmla="*/ 62 h 63"/>
              <a:gd name="T2" fmla="*/ 69 w 86"/>
              <a:gd name="T3" fmla="*/ 0 h 63"/>
              <a:gd name="T4" fmla="*/ 86 w 86"/>
              <a:gd name="T5" fmla="*/ 21 h 63"/>
              <a:gd name="T6" fmla="*/ 1 w 86"/>
              <a:gd name="T7" fmla="*/ 63 h 63"/>
              <a:gd name="T8" fmla="*/ 0 w 86"/>
              <a:gd name="T9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63">
                <a:moveTo>
                  <a:pt x="0" y="62"/>
                </a:moveTo>
                <a:cubicBezTo>
                  <a:pt x="23" y="41"/>
                  <a:pt x="46" y="21"/>
                  <a:pt x="69" y="0"/>
                </a:cubicBezTo>
                <a:cubicBezTo>
                  <a:pt x="75" y="7"/>
                  <a:pt x="80" y="14"/>
                  <a:pt x="86" y="21"/>
                </a:cubicBezTo>
                <a:cubicBezTo>
                  <a:pt x="57" y="35"/>
                  <a:pt x="29" y="49"/>
                  <a:pt x="1" y="63"/>
                </a:cubicBezTo>
                <a:cubicBezTo>
                  <a:pt x="1" y="63"/>
                  <a:pt x="1" y="62"/>
                  <a:pt x="0" y="6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11340585" y="3934684"/>
            <a:ext cx="314325" cy="369888"/>
          </a:xfrm>
          <a:custGeom>
            <a:avLst/>
            <a:gdLst>
              <a:gd name="T0" fmla="*/ 46 w 46"/>
              <a:gd name="T1" fmla="*/ 14 h 54"/>
              <a:gd name="T2" fmla="*/ 22 w 46"/>
              <a:gd name="T3" fmla="*/ 54 h 54"/>
              <a:gd name="T4" fmla="*/ 0 w 46"/>
              <a:gd name="T5" fmla="*/ 41 h 54"/>
              <a:gd name="T6" fmla="*/ 24 w 46"/>
              <a:gd name="T7" fmla="*/ 0 h 54"/>
              <a:gd name="T8" fmla="*/ 46 w 46"/>
              <a:gd name="T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4">
                <a:moveTo>
                  <a:pt x="46" y="14"/>
                </a:moveTo>
                <a:cubicBezTo>
                  <a:pt x="38" y="28"/>
                  <a:pt x="30" y="41"/>
                  <a:pt x="22" y="54"/>
                </a:cubicBezTo>
                <a:cubicBezTo>
                  <a:pt x="14" y="50"/>
                  <a:pt x="8" y="45"/>
                  <a:pt x="0" y="41"/>
                </a:cubicBezTo>
                <a:cubicBezTo>
                  <a:pt x="8" y="27"/>
                  <a:pt x="16" y="14"/>
                  <a:pt x="24" y="0"/>
                </a:cubicBezTo>
                <a:cubicBezTo>
                  <a:pt x="31" y="5"/>
                  <a:pt x="39" y="9"/>
                  <a:pt x="46" y="1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10615098" y="3934684"/>
            <a:ext cx="314325" cy="369888"/>
          </a:xfrm>
          <a:custGeom>
            <a:avLst/>
            <a:gdLst>
              <a:gd name="T0" fmla="*/ 0 w 46"/>
              <a:gd name="T1" fmla="*/ 14 h 54"/>
              <a:gd name="T2" fmla="*/ 22 w 46"/>
              <a:gd name="T3" fmla="*/ 0 h 54"/>
              <a:gd name="T4" fmla="*/ 46 w 46"/>
              <a:gd name="T5" fmla="*/ 41 h 54"/>
              <a:gd name="T6" fmla="*/ 24 w 46"/>
              <a:gd name="T7" fmla="*/ 54 h 54"/>
              <a:gd name="T8" fmla="*/ 0 w 46"/>
              <a:gd name="T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4">
                <a:moveTo>
                  <a:pt x="0" y="14"/>
                </a:moveTo>
                <a:cubicBezTo>
                  <a:pt x="7" y="10"/>
                  <a:pt x="14" y="5"/>
                  <a:pt x="22" y="0"/>
                </a:cubicBezTo>
                <a:cubicBezTo>
                  <a:pt x="30" y="14"/>
                  <a:pt x="38" y="27"/>
                  <a:pt x="46" y="41"/>
                </a:cubicBezTo>
                <a:cubicBezTo>
                  <a:pt x="39" y="45"/>
                  <a:pt x="32" y="50"/>
                  <a:pt x="24" y="54"/>
                </a:cubicBezTo>
                <a:cubicBezTo>
                  <a:pt x="16" y="41"/>
                  <a:pt x="8" y="28"/>
                  <a:pt x="0" y="1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7"/>
          <p:cNvSpPr>
            <a:spLocks noEditPoints="1"/>
          </p:cNvSpPr>
          <p:nvPr/>
        </p:nvSpPr>
        <p:spPr bwMode="auto">
          <a:xfrm>
            <a:off x="10964348" y="3852134"/>
            <a:ext cx="334962" cy="322263"/>
          </a:xfrm>
          <a:custGeom>
            <a:avLst/>
            <a:gdLst>
              <a:gd name="T0" fmla="*/ 24 w 49"/>
              <a:gd name="T1" fmla="*/ 47 h 47"/>
              <a:gd name="T2" fmla="*/ 1 w 49"/>
              <a:gd name="T3" fmla="*/ 23 h 47"/>
              <a:gd name="T4" fmla="*/ 25 w 49"/>
              <a:gd name="T5" fmla="*/ 0 h 47"/>
              <a:gd name="T6" fmla="*/ 48 w 49"/>
              <a:gd name="T7" fmla="*/ 24 h 47"/>
              <a:gd name="T8" fmla="*/ 24 w 49"/>
              <a:gd name="T9" fmla="*/ 47 h 47"/>
              <a:gd name="T10" fmla="*/ 25 w 49"/>
              <a:gd name="T11" fmla="*/ 7 h 47"/>
              <a:gd name="T12" fmla="*/ 8 w 49"/>
              <a:gd name="T13" fmla="*/ 23 h 47"/>
              <a:gd name="T14" fmla="*/ 25 w 49"/>
              <a:gd name="T15" fmla="*/ 40 h 47"/>
              <a:gd name="T16" fmla="*/ 41 w 49"/>
              <a:gd name="T17" fmla="*/ 23 h 47"/>
              <a:gd name="T18" fmla="*/ 25 w 49"/>
              <a:gd name="T19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47">
                <a:moveTo>
                  <a:pt x="24" y="47"/>
                </a:moveTo>
                <a:cubicBezTo>
                  <a:pt x="11" y="47"/>
                  <a:pt x="0" y="36"/>
                  <a:pt x="1" y="23"/>
                </a:cubicBezTo>
                <a:cubicBezTo>
                  <a:pt x="1" y="10"/>
                  <a:pt x="11" y="0"/>
                  <a:pt x="25" y="0"/>
                </a:cubicBezTo>
                <a:cubicBezTo>
                  <a:pt x="38" y="0"/>
                  <a:pt x="49" y="10"/>
                  <a:pt x="48" y="24"/>
                </a:cubicBezTo>
                <a:cubicBezTo>
                  <a:pt x="48" y="37"/>
                  <a:pt x="38" y="47"/>
                  <a:pt x="24" y="47"/>
                </a:cubicBezTo>
                <a:close/>
                <a:moveTo>
                  <a:pt x="25" y="7"/>
                </a:moveTo>
                <a:cubicBezTo>
                  <a:pt x="16" y="7"/>
                  <a:pt x="8" y="14"/>
                  <a:pt x="8" y="23"/>
                </a:cubicBezTo>
                <a:cubicBezTo>
                  <a:pt x="8" y="32"/>
                  <a:pt x="15" y="40"/>
                  <a:pt x="25" y="40"/>
                </a:cubicBezTo>
                <a:cubicBezTo>
                  <a:pt x="33" y="40"/>
                  <a:pt x="41" y="32"/>
                  <a:pt x="41" y="23"/>
                </a:cubicBezTo>
                <a:cubicBezTo>
                  <a:pt x="41" y="14"/>
                  <a:pt x="34" y="7"/>
                  <a:pt x="25" y="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7533760" y="3831496"/>
            <a:ext cx="254000" cy="260350"/>
          </a:xfrm>
          <a:custGeom>
            <a:avLst/>
            <a:gdLst>
              <a:gd name="T0" fmla="*/ 21 w 37"/>
              <a:gd name="T1" fmla="*/ 0 h 38"/>
              <a:gd name="T2" fmla="*/ 26 w 37"/>
              <a:gd name="T3" fmla="*/ 6 h 38"/>
              <a:gd name="T4" fmla="*/ 31 w 37"/>
              <a:gd name="T5" fmla="*/ 19 h 38"/>
              <a:gd name="T6" fmla="*/ 28 w 37"/>
              <a:gd name="T7" fmla="*/ 34 h 38"/>
              <a:gd name="T8" fmla="*/ 11 w 37"/>
              <a:gd name="T9" fmla="*/ 33 h 38"/>
              <a:gd name="T10" fmla="*/ 3 w 37"/>
              <a:gd name="T11" fmla="*/ 8 h 38"/>
              <a:gd name="T12" fmla="*/ 7 w 37"/>
              <a:gd name="T13" fmla="*/ 4 h 38"/>
              <a:gd name="T14" fmla="*/ 21 w 37"/>
              <a:gd name="T1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8">
                <a:moveTo>
                  <a:pt x="21" y="0"/>
                </a:moveTo>
                <a:cubicBezTo>
                  <a:pt x="26" y="0"/>
                  <a:pt x="28" y="1"/>
                  <a:pt x="26" y="6"/>
                </a:cubicBezTo>
                <a:cubicBezTo>
                  <a:pt x="24" y="12"/>
                  <a:pt x="28" y="16"/>
                  <a:pt x="31" y="19"/>
                </a:cubicBezTo>
                <a:cubicBezTo>
                  <a:pt x="37" y="25"/>
                  <a:pt x="36" y="32"/>
                  <a:pt x="28" y="34"/>
                </a:cubicBezTo>
                <a:cubicBezTo>
                  <a:pt x="22" y="36"/>
                  <a:pt x="16" y="38"/>
                  <a:pt x="11" y="33"/>
                </a:cubicBezTo>
                <a:cubicBezTo>
                  <a:pt x="5" y="26"/>
                  <a:pt x="0" y="18"/>
                  <a:pt x="3" y="8"/>
                </a:cubicBezTo>
                <a:cubicBezTo>
                  <a:pt x="4" y="7"/>
                  <a:pt x="6" y="5"/>
                  <a:pt x="7" y="4"/>
                </a:cubicBezTo>
                <a:cubicBezTo>
                  <a:pt x="12" y="2"/>
                  <a:pt x="16" y="1"/>
                  <a:pt x="2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10656373" y="5182459"/>
            <a:ext cx="320675" cy="280988"/>
          </a:xfrm>
          <a:custGeom>
            <a:avLst/>
            <a:gdLst>
              <a:gd name="T0" fmla="*/ 11 w 47"/>
              <a:gd name="T1" fmla="*/ 0 h 41"/>
              <a:gd name="T2" fmla="*/ 12 w 47"/>
              <a:gd name="T3" fmla="*/ 14 h 41"/>
              <a:gd name="T4" fmla="*/ 21 w 47"/>
              <a:gd name="T5" fmla="*/ 7 h 41"/>
              <a:gd name="T6" fmla="*/ 21 w 47"/>
              <a:gd name="T7" fmla="*/ 20 h 41"/>
              <a:gd name="T8" fmla="*/ 28 w 47"/>
              <a:gd name="T9" fmla="*/ 18 h 41"/>
              <a:gd name="T10" fmla="*/ 29 w 47"/>
              <a:gd name="T11" fmla="*/ 26 h 41"/>
              <a:gd name="T12" fmla="*/ 38 w 47"/>
              <a:gd name="T13" fmla="*/ 23 h 41"/>
              <a:gd name="T14" fmla="*/ 37 w 47"/>
              <a:gd name="T15" fmla="*/ 31 h 41"/>
              <a:gd name="T16" fmla="*/ 47 w 47"/>
              <a:gd name="T17" fmla="*/ 31 h 41"/>
              <a:gd name="T18" fmla="*/ 29 w 47"/>
              <a:gd name="T19" fmla="*/ 41 h 41"/>
              <a:gd name="T20" fmla="*/ 6 w 47"/>
              <a:gd name="T21" fmla="*/ 28 h 41"/>
              <a:gd name="T22" fmla="*/ 11 w 47"/>
              <a:gd name="T2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" h="41">
                <a:moveTo>
                  <a:pt x="11" y="0"/>
                </a:moveTo>
                <a:cubicBezTo>
                  <a:pt x="11" y="4"/>
                  <a:pt x="12" y="8"/>
                  <a:pt x="12" y="14"/>
                </a:cubicBezTo>
                <a:cubicBezTo>
                  <a:pt x="15" y="11"/>
                  <a:pt x="18" y="9"/>
                  <a:pt x="21" y="7"/>
                </a:cubicBezTo>
                <a:cubicBezTo>
                  <a:pt x="21" y="12"/>
                  <a:pt x="21" y="15"/>
                  <a:pt x="21" y="20"/>
                </a:cubicBezTo>
                <a:cubicBezTo>
                  <a:pt x="23" y="19"/>
                  <a:pt x="25" y="18"/>
                  <a:pt x="28" y="18"/>
                </a:cubicBezTo>
                <a:cubicBezTo>
                  <a:pt x="28" y="20"/>
                  <a:pt x="29" y="23"/>
                  <a:pt x="29" y="26"/>
                </a:cubicBezTo>
                <a:cubicBezTo>
                  <a:pt x="32" y="25"/>
                  <a:pt x="34" y="24"/>
                  <a:pt x="38" y="23"/>
                </a:cubicBezTo>
                <a:cubicBezTo>
                  <a:pt x="37" y="26"/>
                  <a:pt x="37" y="28"/>
                  <a:pt x="37" y="31"/>
                </a:cubicBezTo>
                <a:cubicBezTo>
                  <a:pt x="41" y="31"/>
                  <a:pt x="44" y="31"/>
                  <a:pt x="47" y="31"/>
                </a:cubicBezTo>
                <a:cubicBezTo>
                  <a:pt x="43" y="38"/>
                  <a:pt x="37" y="40"/>
                  <a:pt x="29" y="41"/>
                </a:cubicBezTo>
                <a:cubicBezTo>
                  <a:pt x="19" y="41"/>
                  <a:pt x="11" y="38"/>
                  <a:pt x="6" y="28"/>
                </a:cubicBezTo>
                <a:cubicBezTo>
                  <a:pt x="0" y="18"/>
                  <a:pt x="5" y="8"/>
                  <a:pt x="1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10792898" y="4620484"/>
            <a:ext cx="280987" cy="514350"/>
          </a:xfrm>
          <a:custGeom>
            <a:avLst/>
            <a:gdLst>
              <a:gd name="T0" fmla="*/ 41 w 41"/>
              <a:gd name="T1" fmla="*/ 4 h 75"/>
              <a:gd name="T2" fmla="*/ 1 w 41"/>
              <a:gd name="T3" fmla="*/ 75 h 75"/>
              <a:gd name="T4" fmla="*/ 0 w 41"/>
              <a:gd name="T5" fmla="*/ 74 h 75"/>
              <a:gd name="T6" fmla="*/ 21 w 41"/>
              <a:gd name="T7" fmla="*/ 0 h 75"/>
              <a:gd name="T8" fmla="*/ 41 w 41"/>
              <a:gd name="T9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5">
                <a:moveTo>
                  <a:pt x="41" y="4"/>
                </a:moveTo>
                <a:cubicBezTo>
                  <a:pt x="28" y="28"/>
                  <a:pt x="14" y="51"/>
                  <a:pt x="1" y="75"/>
                </a:cubicBezTo>
                <a:cubicBezTo>
                  <a:pt x="1" y="74"/>
                  <a:pt x="0" y="74"/>
                  <a:pt x="0" y="74"/>
                </a:cubicBezTo>
                <a:cubicBezTo>
                  <a:pt x="7" y="50"/>
                  <a:pt x="14" y="25"/>
                  <a:pt x="21" y="0"/>
                </a:cubicBezTo>
                <a:cubicBezTo>
                  <a:pt x="28" y="2"/>
                  <a:pt x="34" y="3"/>
                  <a:pt x="41" y="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11053248" y="5114196"/>
            <a:ext cx="498475" cy="192088"/>
          </a:xfrm>
          <a:custGeom>
            <a:avLst/>
            <a:gdLst>
              <a:gd name="T0" fmla="*/ 0 w 73"/>
              <a:gd name="T1" fmla="*/ 28 h 28"/>
              <a:gd name="T2" fmla="*/ 71 w 73"/>
              <a:gd name="T3" fmla="*/ 0 h 28"/>
              <a:gd name="T4" fmla="*/ 73 w 73"/>
              <a:gd name="T5" fmla="*/ 20 h 28"/>
              <a:gd name="T6" fmla="*/ 0 w 73"/>
              <a:gd name="T7" fmla="*/ 28 h 28"/>
              <a:gd name="T8" fmla="*/ 0 w 73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8">
                <a:moveTo>
                  <a:pt x="0" y="28"/>
                </a:moveTo>
                <a:cubicBezTo>
                  <a:pt x="23" y="19"/>
                  <a:pt x="47" y="9"/>
                  <a:pt x="71" y="0"/>
                </a:cubicBezTo>
                <a:cubicBezTo>
                  <a:pt x="72" y="7"/>
                  <a:pt x="72" y="13"/>
                  <a:pt x="73" y="20"/>
                </a:cubicBezTo>
                <a:cubicBezTo>
                  <a:pt x="48" y="23"/>
                  <a:pt x="24" y="26"/>
                  <a:pt x="0" y="28"/>
                </a:cubicBezTo>
                <a:cubicBezTo>
                  <a:pt x="0" y="28"/>
                  <a:pt x="0" y="28"/>
                  <a:pt x="0" y="2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0923073" y="4730021"/>
            <a:ext cx="349250" cy="419100"/>
          </a:xfrm>
          <a:custGeom>
            <a:avLst/>
            <a:gdLst>
              <a:gd name="T0" fmla="*/ 35 w 51"/>
              <a:gd name="T1" fmla="*/ 0 h 61"/>
              <a:gd name="T2" fmla="*/ 51 w 51"/>
              <a:gd name="T3" fmla="*/ 12 h 61"/>
              <a:gd name="T4" fmla="*/ 0 w 51"/>
              <a:gd name="T5" fmla="*/ 61 h 61"/>
              <a:gd name="T6" fmla="*/ 35 w 51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61">
                <a:moveTo>
                  <a:pt x="35" y="0"/>
                </a:moveTo>
                <a:cubicBezTo>
                  <a:pt x="41" y="4"/>
                  <a:pt x="45" y="8"/>
                  <a:pt x="51" y="12"/>
                </a:cubicBezTo>
                <a:cubicBezTo>
                  <a:pt x="33" y="29"/>
                  <a:pt x="14" y="47"/>
                  <a:pt x="0" y="61"/>
                </a:cubicBezTo>
                <a:cubicBezTo>
                  <a:pt x="10" y="44"/>
                  <a:pt x="22" y="22"/>
                  <a:pt x="35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7260710" y="3496534"/>
            <a:ext cx="211137" cy="239713"/>
          </a:xfrm>
          <a:custGeom>
            <a:avLst/>
            <a:gdLst>
              <a:gd name="T0" fmla="*/ 0 w 31"/>
              <a:gd name="T1" fmla="*/ 16 h 35"/>
              <a:gd name="T2" fmla="*/ 2 w 31"/>
              <a:gd name="T3" fmla="*/ 5 h 35"/>
              <a:gd name="T4" fmla="*/ 9 w 31"/>
              <a:gd name="T5" fmla="*/ 0 h 35"/>
              <a:gd name="T6" fmla="*/ 26 w 31"/>
              <a:gd name="T7" fmla="*/ 30 h 35"/>
              <a:gd name="T8" fmla="*/ 20 w 31"/>
              <a:gd name="T9" fmla="*/ 34 h 35"/>
              <a:gd name="T10" fmla="*/ 3 w 31"/>
              <a:gd name="T11" fmla="*/ 23 h 35"/>
              <a:gd name="T12" fmla="*/ 0 w 31"/>
              <a:gd name="T13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5">
                <a:moveTo>
                  <a:pt x="0" y="16"/>
                </a:moveTo>
                <a:cubicBezTo>
                  <a:pt x="1" y="12"/>
                  <a:pt x="2" y="8"/>
                  <a:pt x="2" y="5"/>
                </a:cubicBezTo>
                <a:cubicBezTo>
                  <a:pt x="2" y="0"/>
                  <a:pt x="5" y="0"/>
                  <a:pt x="9" y="0"/>
                </a:cubicBezTo>
                <a:cubicBezTo>
                  <a:pt x="23" y="2"/>
                  <a:pt x="31" y="20"/>
                  <a:pt x="26" y="30"/>
                </a:cubicBezTo>
                <a:cubicBezTo>
                  <a:pt x="25" y="33"/>
                  <a:pt x="23" y="35"/>
                  <a:pt x="20" y="34"/>
                </a:cubicBezTo>
                <a:cubicBezTo>
                  <a:pt x="14" y="31"/>
                  <a:pt x="8" y="27"/>
                  <a:pt x="3" y="23"/>
                </a:cubicBezTo>
                <a:cubicBezTo>
                  <a:pt x="1" y="22"/>
                  <a:pt x="1" y="18"/>
                  <a:pt x="0" y="1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7471848" y="3571146"/>
            <a:ext cx="206375" cy="233363"/>
          </a:xfrm>
          <a:custGeom>
            <a:avLst/>
            <a:gdLst>
              <a:gd name="T0" fmla="*/ 0 w 30"/>
              <a:gd name="T1" fmla="*/ 16 h 34"/>
              <a:gd name="T2" fmla="*/ 4 w 30"/>
              <a:gd name="T3" fmla="*/ 4 h 34"/>
              <a:gd name="T4" fmla="*/ 13 w 30"/>
              <a:gd name="T5" fmla="*/ 4 h 34"/>
              <a:gd name="T6" fmla="*/ 25 w 30"/>
              <a:gd name="T7" fmla="*/ 12 h 34"/>
              <a:gd name="T8" fmla="*/ 27 w 30"/>
              <a:gd name="T9" fmla="*/ 13 h 34"/>
              <a:gd name="T10" fmla="*/ 26 w 30"/>
              <a:gd name="T11" fmla="*/ 29 h 34"/>
              <a:gd name="T12" fmla="*/ 16 w 30"/>
              <a:gd name="T13" fmla="*/ 32 h 34"/>
              <a:gd name="T14" fmla="*/ 7 w 30"/>
              <a:gd name="T15" fmla="*/ 26 h 34"/>
              <a:gd name="T16" fmla="*/ 0 w 30"/>
              <a:gd name="T17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34">
                <a:moveTo>
                  <a:pt x="0" y="16"/>
                </a:moveTo>
                <a:cubicBezTo>
                  <a:pt x="2" y="12"/>
                  <a:pt x="2" y="8"/>
                  <a:pt x="4" y="4"/>
                </a:cubicBezTo>
                <a:cubicBezTo>
                  <a:pt x="6" y="0"/>
                  <a:pt x="11" y="0"/>
                  <a:pt x="13" y="4"/>
                </a:cubicBezTo>
                <a:cubicBezTo>
                  <a:pt x="15" y="9"/>
                  <a:pt x="19" y="12"/>
                  <a:pt x="25" y="12"/>
                </a:cubicBezTo>
                <a:cubicBezTo>
                  <a:pt x="25" y="12"/>
                  <a:pt x="26" y="12"/>
                  <a:pt x="27" y="13"/>
                </a:cubicBezTo>
                <a:cubicBezTo>
                  <a:pt x="30" y="15"/>
                  <a:pt x="29" y="24"/>
                  <a:pt x="26" y="29"/>
                </a:cubicBezTo>
                <a:cubicBezTo>
                  <a:pt x="24" y="33"/>
                  <a:pt x="20" y="34"/>
                  <a:pt x="16" y="32"/>
                </a:cubicBezTo>
                <a:cubicBezTo>
                  <a:pt x="13" y="30"/>
                  <a:pt x="10" y="28"/>
                  <a:pt x="7" y="26"/>
                </a:cubicBezTo>
                <a:cubicBezTo>
                  <a:pt x="3" y="24"/>
                  <a:pt x="0" y="21"/>
                  <a:pt x="0" y="1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7273410" y="4977671"/>
            <a:ext cx="177800" cy="177800"/>
          </a:xfrm>
          <a:custGeom>
            <a:avLst/>
            <a:gdLst>
              <a:gd name="T0" fmla="*/ 26 w 26"/>
              <a:gd name="T1" fmla="*/ 13 h 26"/>
              <a:gd name="T2" fmla="*/ 13 w 26"/>
              <a:gd name="T3" fmla="*/ 26 h 26"/>
              <a:gd name="T4" fmla="*/ 0 w 26"/>
              <a:gd name="T5" fmla="*/ 13 h 26"/>
              <a:gd name="T6" fmla="*/ 13 w 26"/>
              <a:gd name="T7" fmla="*/ 0 h 26"/>
              <a:gd name="T8" fmla="*/ 26 w 26"/>
              <a:gd name="T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26" y="13"/>
                </a:moveTo>
                <a:cubicBezTo>
                  <a:pt x="26" y="20"/>
                  <a:pt x="21" y="26"/>
                  <a:pt x="13" y="26"/>
                </a:cubicBezTo>
                <a:cubicBezTo>
                  <a:pt x="6" y="26"/>
                  <a:pt x="1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11059598" y="5312634"/>
            <a:ext cx="382587" cy="109538"/>
          </a:xfrm>
          <a:custGeom>
            <a:avLst/>
            <a:gdLst>
              <a:gd name="T0" fmla="*/ 0 w 56"/>
              <a:gd name="T1" fmla="*/ 7 h 16"/>
              <a:gd name="T2" fmla="*/ 56 w 56"/>
              <a:gd name="T3" fmla="*/ 0 h 16"/>
              <a:gd name="T4" fmla="*/ 56 w 56"/>
              <a:gd name="T5" fmla="*/ 16 h 16"/>
              <a:gd name="T6" fmla="*/ 0 w 56"/>
              <a:gd name="T7" fmla="*/ 7 h 16"/>
              <a:gd name="T8" fmla="*/ 0 w 56"/>
              <a:gd name="T9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16">
                <a:moveTo>
                  <a:pt x="0" y="7"/>
                </a:moveTo>
                <a:cubicBezTo>
                  <a:pt x="19" y="4"/>
                  <a:pt x="37" y="2"/>
                  <a:pt x="56" y="0"/>
                </a:cubicBezTo>
                <a:cubicBezTo>
                  <a:pt x="56" y="5"/>
                  <a:pt x="56" y="10"/>
                  <a:pt x="56" y="16"/>
                </a:cubicBezTo>
                <a:cubicBezTo>
                  <a:pt x="38" y="13"/>
                  <a:pt x="19" y="10"/>
                  <a:pt x="0" y="7"/>
                </a:cubicBezTo>
                <a:cubicBezTo>
                  <a:pt x="0" y="7"/>
                  <a:pt x="0" y="7"/>
                  <a:pt x="0" y="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382948" y="3763234"/>
            <a:ext cx="138112" cy="123825"/>
          </a:xfrm>
          <a:custGeom>
            <a:avLst/>
            <a:gdLst>
              <a:gd name="T0" fmla="*/ 18 w 20"/>
              <a:gd name="T1" fmla="*/ 18 h 18"/>
              <a:gd name="T2" fmla="*/ 6 w 20"/>
              <a:gd name="T3" fmla="*/ 13 h 18"/>
              <a:gd name="T4" fmla="*/ 5 w 20"/>
              <a:gd name="T5" fmla="*/ 4 h 18"/>
              <a:gd name="T6" fmla="*/ 13 w 20"/>
              <a:gd name="T7" fmla="*/ 0 h 18"/>
              <a:gd name="T8" fmla="*/ 20 w 20"/>
              <a:gd name="T9" fmla="*/ 7 h 18"/>
              <a:gd name="T10" fmla="*/ 18 w 20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8">
                <a:moveTo>
                  <a:pt x="18" y="18"/>
                </a:moveTo>
                <a:cubicBezTo>
                  <a:pt x="13" y="16"/>
                  <a:pt x="10" y="15"/>
                  <a:pt x="6" y="13"/>
                </a:cubicBezTo>
                <a:cubicBezTo>
                  <a:pt x="1" y="11"/>
                  <a:pt x="0" y="7"/>
                  <a:pt x="5" y="4"/>
                </a:cubicBezTo>
                <a:cubicBezTo>
                  <a:pt x="7" y="2"/>
                  <a:pt x="10" y="1"/>
                  <a:pt x="13" y="0"/>
                </a:cubicBezTo>
                <a:cubicBezTo>
                  <a:pt x="18" y="0"/>
                  <a:pt x="20" y="2"/>
                  <a:pt x="20" y="7"/>
                </a:cubicBezTo>
                <a:cubicBezTo>
                  <a:pt x="20" y="11"/>
                  <a:pt x="19" y="14"/>
                  <a:pt x="18" y="1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8841860" y="3736246"/>
            <a:ext cx="95250" cy="157163"/>
          </a:xfrm>
          <a:custGeom>
            <a:avLst/>
            <a:gdLst>
              <a:gd name="T0" fmla="*/ 8 w 14"/>
              <a:gd name="T1" fmla="*/ 0 h 23"/>
              <a:gd name="T2" fmla="*/ 13 w 14"/>
              <a:gd name="T3" fmla="*/ 15 h 23"/>
              <a:gd name="T4" fmla="*/ 11 w 14"/>
              <a:gd name="T5" fmla="*/ 22 h 23"/>
              <a:gd name="T6" fmla="*/ 3 w 14"/>
              <a:gd name="T7" fmla="*/ 21 h 23"/>
              <a:gd name="T8" fmla="*/ 1 w 14"/>
              <a:gd name="T9" fmla="*/ 15 h 23"/>
              <a:gd name="T10" fmla="*/ 6 w 14"/>
              <a:gd name="T11" fmla="*/ 0 h 23"/>
              <a:gd name="T12" fmla="*/ 8 w 1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3">
                <a:moveTo>
                  <a:pt x="8" y="0"/>
                </a:moveTo>
                <a:cubicBezTo>
                  <a:pt x="10" y="5"/>
                  <a:pt x="12" y="10"/>
                  <a:pt x="13" y="15"/>
                </a:cubicBezTo>
                <a:cubicBezTo>
                  <a:pt x="14" y="17"/>
                  <a:pt x="12" y="21"/>
                  <a:pt x="11" y="22"/>
                </a:cubicBezTo>
                <a:cubicBezTo>
                  <a:pt x="9" y="23"/>
                  <a:pt x="5" y="23"/>
                  <a:pt x="3" y="21"/>
                </a:cubicBezTo>
                <a:cubicBezTo>
                  <a:pt x="2" y="20"/>
                  <a:pt x="0" y="17"/>
                  <a:pt x="1" y="15"/>
                </a:cubicBezTo>
                <a:cubicBezTo>
                  <a:pt x="2" y="10"/>
                  <a:pt x="4" y="5"/>
                  <a:pt x="6" y="0"/>
                </a:cubicBezTo>
                <a:cubicBezTo>
                  <a:pt x="7" y="0"/>
                  <a:pt x="7" y="0"/>
                  <a:pt x="8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10834173" y="3975959"/>
            <a:ext cx="115887" cy="144463"/>
          </a:xfrm>
          <a:custGeom>
            <a:avLst/>
            <a:gdLst>
              <a:gd name="T0" fmla="*/ 17 w 17"/>
              <a:gd name="T1" fmla="*/ 18 h 21"/>
              <a:gd name="T2" fmla="*/ 10 w 17"/>
              <a:gd name="T3" fmla="*/ 21 h 21"/>
              <a:gd name="T4" fmla="*/ 0 w 17"/>
              <a:gd name="T5" fmla="*/ 4 h 21"/>
              <a:gd name="T6" fmla="*/ 6 w 17"/>
              <a:gd name="T7" fmla="*/ 0 h 21"/>
              <a:gd name="T8" fmla="*/ 17 w 17"/>
              <a:gd name="T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1">
                <a:moveTo>
                  <a:pt x="17" y="18"/>
                </a:moveTo>
                <a:cubicBezTo>
                  <a:pt x="15" y="19"/>
                  <a:pt x="13" y="20"/>
                  <a:pt x="10" y="21"/>
                </a:cubicBezTo>
                <a:cubicBezTo>
                  <a:pt x="7" y="16"/>
                  <a:pt x="3" y="10"/>
                  <a:pt x="0" y="4"/>
                </a:cubicBezTo>
                <a:cubicBezTo>
                  <a:pt x="2" y="3"/>
                  <a:pt x="4" y="1"/>
                  <a:pt x="6" y="0"/>
                </a:cubicBezTo>
                <a:cubicBezTo>
                  <a:pt x="10" y="6"/>
                  <a:pt x="13" y="12"/>
                  <a:pt x="17" y="1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11319948" y="3975959"/>
            <a:ext cx="115887" cy="144463"/>
          </a:xfrm>
          <a:custGeom>
            <a:avLst/>
            <a:gdLst>
              <a:gd name="T0" fmla="*/ 17 w 17"/>
              <a:gd name="T1" fmla="*/ 4 h 21"/>
              <a:gd name="T2" fmla="*/ 7 w 17"/>
              <a:gd name="T3" fmla="*/ 21 h 21"/>
              <a:gd name="T4" fmla="*/ 0 w 17"/>
              <a:gd name="T5" fmla="*/ 18 h 21"/>
              <a:gd name="T6" fmla="*/ 11 w 17"/>
              <a:gd name="T7" fmla="*/ 0 h 21"/>
              <a:gd name="T8" fmla="*/ 17 w 17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1">
                <a:moveTo>
                  <a:pt x="17" y="4"/>
                </a:moveTo>
                <a:cubicBezTo>
                  <a:pt x="13" y="10"/>
                  <a:pt x="10" y="15"/>
                  <a:pt x="7" y="21"/>
                </a:cubicBezTo>
                <a:cubicBezTo>
                  <a:pt x="4" y="20"/>
                  <a:pt x="2" y="19"/>
                  <a:pt x="0" y="18"/>
                </a:cubicBezTo>
                <a:cubicBezTo>
                  <a:pt x="3" y="12"/>
                  <a:pt x="7" y="6"/>
                  <a:pt x="11" y="0"/>
                </a:cubicBezTo>
                <a:cubicBezTo>
                  <a:pt x="13" y="1"/>
                  <a:pt x="15" y="2"/>
                  <a:pt x="17" y="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122598" y="3496534"/>
            <a:ext cx="96837" cy="115888"/>
          </a:xfrm>
          <a:custGeom>
            <a:avLst/>
            <a:gdLst>
              <a:gd name="T0" fmla="*/ 14 w 14"/>
              <a:gd name="T1" fmla="*/ 2 h 17"/>
              <a:gd name="T2" fmla="*/ 11 w 14"/>
              <a:gd name="T3" fmla="*/ 17 h 17"/>
              <a:gd name="T4" fmla="*/ 1 w 14"/>
              <a:gd name="T5" fmla="*/ 9 h 17"/>
              <a:gd name="T6" fmla="*/ 0 w 14"/>
              <a:gd name="T7" fmla="*/ 2 h 17"/>
              <a:gd name="T8" fmla="*/ 5 w 14"/>
              <a:gd name="T9" fmla="*/ 0 h 17"/>
              <a:gd name="T10" fmla="*/ 14 w 14"/>
              <a:gd name="T11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7">
                <a:moveTo>
                  <a:pt x="14" y="2"/>
                </a:moveTo>
                <a:cubicBezTo>
                  <a:pt x="13" y="7"/>
                  <a:pt x="12" y="11"/>
                  <a:pt x="11" y="17"/>
                </a:cubicBezTo>
                <a:cubicBezTo>
                  <a:pt x="7" y="14"/>
                  <a:pt x="4" y="12"/>
                  <a:pt x="1" y="9"/>
                </a:cubicBezTo>
                <a:cubicBezTo>
                  <a:pt x="0" y="8"/>
                  <a:pt x="0" y="4"/>
                  <a:pt x="0" y="2"/>
                </a:cubicBezTo>
                <a:cubicBezTo>
                  <a:pt x="1" y="1"/>
                  <a:pt x="3" y="0"/>
                  <a:pt x="5" y="0"/>
                </a:cubicBezTo>
                <a:cubicBezTo>
                  <a:pt x="8" y="0"/>
                  <a:pt x="11" y="1"/>
                  <a:pt x="14" y="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10703998" y="4901471"/>
            <a:ext cx="68262" cy="177800"/>
          </a:xfrm>
          <a:custGeom>
            <a:avLst/>
            <a:gdLst>
              <a:gd name="T0" fmla="*/ 5 w 10"/>
              <a:gd name="T1" fmla="*/ 26 h 26"/>
              <a:gd name="T2" fmla="*/ 0 w 10"/>
              <a:gd name="T3" fmla="*/ 2 h 26"/>
              <a:gd name="T4" fmla="*/ 10 w 10"/>
              <a:gd name="T5" fmla="*/ 0 h 26"/>
              <a:gd name="T6" fmla="*/ 6 w 10"/>
              <a:gd name="T7" fmla="*/ 26 h 26"/>
              <a:gd name="T8" fmla="*/ 5 w 10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6">
                <a:moveTo>
                  <a:pt x="5" y="26"/>
                </a:moveTo>
                <a:cubicBezTo>
                  <a:pt x="3" y="18"/>
                  <a:pt x="2" y="11"/>
                  <a:pt x="0" y="2"/>
                </a:cubicBezTo>
                <a:cubicBezTo>
                  <a:pt x="4" y="1"/>
                  <a:pt x="6" y="1"/>
                  <a:pt x="10" y="0"/>
                </a:cubicBezTo>
                <a:cubicBezTo>
                  <a:pt x="9" y="9"/>
                  <a:pt x="7" y="18"/>
                  <a:pt x="6" y="26"/>
                </a:cubicBezTo>
                <a:cubicBezTo>
                  <a:pt x="6" y="26"/>
                  <a:pt x="5" y="26"/>
                  <a:pt x="5" y="2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7444860" y="3928334"/>
            <a:ext cx="88900" cy="95250"/>
          </a:xfrm>
          <a:custGeom>
            <a:avLst/>
            <a:gdLst>
              <a:gd name="T0" fmla="*/ 12 w 13"/>
              <a:gd name="T1" fmla="*/ 14 h 14"/>
              <a:gd name="T2" fmla="*/ 0 w 13"/>
              <a:gd name="T3" fmla="*/ 6 h 14"/>
              <a:gd name="T4" fmla="*/ 8 w 13"/>
              <a:gd name="T5" fmla="*/ 0 h 14"/>
              <a:gd name="T6" fmla="*/ 12 w 13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4">
                <a:moveTo>
                  <a:pt x="12" y="14"/>
                </a:moveTo>
                <a:cubicBezTo>
                  <a:pt x="5" y="13"/>
                  <a:pt x="0" y="10"/>
                  <a:pt x="0" y="6"/>
                </a:cubicBezTo>
                <a:cubicBezTo>
                  <a:pt x="0" y="3"/>
                  <a:pt x="4" y="0"/>
                  <a:pt x="8" y="0"/>
                </a:cubicBezTo>
                <a:cubicBezTo>
                  <a:pt x="11" y="1"/>
                  <a:pt x="13" y="7"/>
                  <a:pt x="12" y="1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10896085" y="4874484"/>
            <a:ext cx="136525" cy="184150"/>
          </a:xfrm>
          <a:custGeom>
            <a:avLst/>
            <a:gdLst>
              <a:gd name="T0" fmla="*/ 20 w 20"/>
              <a:gd name="T1" fmla="*/ 2 h 27"/>
              <a:gd name="T2" fmla="*/ 17 w 20"/>
              <a:gd name="T3" fmla="*/ 6 h 27"/>
              <a:gd name="T4" fmla="*/ 0 w 20"/>
              <a:gd name="T5" fmla="*/ 27 h 27"/>
              <a:gd name="T6" fmla="*/ 14 w 20"/>
              <a:gd name="T7" fmla="*/ 0 h 27"/>
              <a:gd name="T8" fmla="*/ 20 w 20"/>
              <a:gd name="T9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7">
                <a:moveTo>
                  <a:pt x="20" y="2"/>
                </a:moveTo>
                <a:cubicBezTo>
                  <a:pt x="19" y="4"/>
                  <a:pt x="18" y="5"/>
                  <a:pt x="17" y="6"/>
                </a:cubicBezTo>
                <a:cubicBezTo>
                  <a:pt x="12" y="13"/>
                  <a:pt x="6" y="20"/>
                  <a:pt x="0" y="27"/>
                </a:cubicBezTo>
                <a:cubicBezTo>
                  <a:pt x="5" y="18"/>
                  <a:pt x="9" y="9"/>
                  <a:pt x="14" y="0"/>
                </a:cubicBezTo>
                <a:cubicBezTo>
                  <a:pt x="16" y="0"/>
                  <a:pt x="17" y="1"/>
                  <a:pt x="20" y="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11065948" y="5430109"/>
            <a:ext cx="171450" cy="61913"/>
          </a:xfrm>
          <a:custGeom>
            <a:avLst/>
            <a:gdLst>
              <a:gd name="T0" fmla="*/ 25 w 25"/>
              <a:gd name="T1" fmla="*/ 2 h 9"/>
              <a:gd name="T2" fmla="*/ 22 w 25"/>
              <a:gd name="T3" fmla="*/ 9 h 9"/>
              <a:gd name="T4" fmla="*/ 0 w 25"/>
              <a:gd name="T5" fmla="*/ 1 h 9"/>
              <a:gd name="T6" fmla="*/ 0 w 25"/>
              <a:gd name="T7" fmla="*/ 0 h 9"/>
              <a:gd name="T8" fmla="*/ 25 w 25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9">
                <a:moveTo>
                  <a:pt x="25" y="2"/>
                </a:moveTo>
                <a:cubicBezTo>
                  <a:pt x="24" y="5"/>
                  <a:pt x="23" y="6"/>
                  <a:pt x="22" y="9"/>
                </a:cubicBezTo>
                <a:cubicBezTo>
                  <a:pt x="15" y="6"/>
                  <a:pt x="7" y="3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8" y="1"/>
                  <a:pt x="16" y="1"/>
                  <a:pt x="25" y="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711560" y="4099784"/>
            <a:ext cx="88900" cy="74613"/>
          </a:xfrm>
          <a:custGeom>
            <a:avLst/>
            <a:gdLst>
              <a:gd name="T0" fmla="*/ 13 w 13"/>
              <a:gd name="T1" fmla="*/ 3 h 11"/>
              <a:gd name="T2" fmla="*/ 7 w 13"/>
              <a:gd name="T3" fmla="*/ 11 h 11"/>
              <a:gd name="T4" fmla="*/ 2 w 13"/>
              <a:gd name="T5" fmla="*/ 4 h 11"/>
              <a:gd name="T6" fmla="*/ 7 w 13"/>
              <a:gd name="T7" fmla="*/ 0 h 11"/>
              <a:gd name="T8" fmla="*/ 13 w 13"/>
              <a:gd name="T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1">
                <a:moveTo>
                  <a:pt x="13" y="3"/>
                </a:moveTo>
                <a:cubicBezTo>
                  <a:pt x="11" y="6"/>
                  <a:pt x="9" y="9"/>
                  <a:pt x="7" y="11"/>
                </a:cubicBezTo>
                <a:cubicBezTo>
                  <a:pt x="5" y="9"/>
                  <a:pt x="2" y="7"/>
                  <a:pt x="2" y="4"/>
                </a:cubicBezTo>
                <a:cubicBezTo>
                  <a:pt x="0" y="0"/>
                  <a:pt x="4" y="0"/>
                  <a:pt x="7" y="0"/>
                </a:cubicBezTo>
                <a:cubicBezTo>
                  <a:pt x="9" y="0"/>
                  <a:pt x="10" y="1"/>
                  <a:pt x="13" y="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7192448" y="3667984"/>
            <a:ext cx="74612" cy="68263"/>
          </a:xfrm>
          <a:custGeom>
            <a:avLst/>
            <a:gdLst>
              <a:gd name="T0" fmla="*/ 0 w 11"/>
              <a:gd name="T1" fmla="*/ 1 h 10"/>
              <a:gd name="T2" fmla="*/ 11 w 11"/>
              <a:gd name="T3" fmla="*/ 9 h 10"/>
              <a:gd name="T4" fmla="*/ 0 w 11"/>
              <a:gd name="T5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0">
                <a:moveTo>
                  <a:pt x="0" y="1"/>
                </a:moveTo>
                <a:cubicBezTo>
                  <a:pt x="7" y="0"/>
                  <a:pt x="11" y="4"/>
                  <a:pt x="11" y="9"/>
                </a:cubicBezTo>
                <a:cubicBezTo>
                  <a:pt x="6" y="10"/>
                  <a:pt x="2" y="7"/>
                  <a:pt x="0" y="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7451210" y="3496534"/>
            <a:ext cx="34925" cy="68263"/>
          </a:xfrm>
          <a:custGeom>
            <a:avLst/>
            <a:gdLst>
              <a:gd name="T0" fmla="*/ 2 w 5"/>
              <a:gd name="T1" fmla="*/ 0 h 10"/>
              <a:gd name="T2" fmla="*/ 0 w 5"/>
              <a:gd name="T3" fmla="*/ 10 h 10"/>
              <a:gd name="T4" fmla="*/ 0 w 5"/>
              <a:gd name="T5" fmla="*/ 0 h 10"/>
              <a:gd name="T6" fmla="*/ 2 w 5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5" y="5"/>
                  <a:pt x="5" y="7"/>
                  <a:pt x="0" y="10"/>
                </a:cubicBezTo>
                <a:cubicBezTo>
                  <a:pt x="0" y="6"/>
                  <a:pt x="0" y="3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9738798" y="4949096"/>
            <a:ext cx="109537" cy="82550"/>
          </a:xfrm>
          <a:custGeom>
            <a:avLst/>
            <a:gdLst>
              <a:gd name="T0" fmla="*/ 16 w 16"/>
              <a:gd name="T1" fmla="*/ 5 h 12"/>
              <a:gd name="T2" fmla="*/ 9 w 16"/>
              <a:gd name="T3" fmla="*/ 12 h 12"/>
              <a:gd name="T4" fmla="*/ 0 w 16"/>
              <a:gd name="T5" fmla="*/ 6 h 12"/>
              <a:gd name="T6" fmla="*/ 9 w 16"/>
              <a:gd name="T7" fmla="*/ 0 h 12"/>
              <a:gd name="T8" fmla="*/ 16 w 16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2">
                <a:moveTo>
                  <a:pt x="16" y="5"/>
                </a:moveTo>
                <a:cubicBezTo>
                  <a:pt x="15" y="9"/>
                  <a:pt x="14" y="12"/>
                  <a:pt x="9" y="12"/>
                </a:cubicBezTo>
                <a:cubicBezTo>
                  <a:pt x="5" y="12"/>
                  <a:pt x="0" y="9"/>
                  <a:pt x="0" y="6"/>
                </a:cubicBezTo>
                <a:cubicBezTo>
                  <a:pt x="0" y="3"/>
                  <a:pt x="4" y="0"/>
                  <a:pt x="9" y="0"/>
                </a:cubicBezTo>
                <a:cubicBezTo>
                  <a:pt x="13" y="0"/>
                  <a:pt x="16" y="1"/>
                  <a:pt x="16" y="5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9881673" y="4942746"/>
            <a:ext cx="96837" cy="88900"/>
          </a:xfrm>
          <a:custGeom>
            <a:avLst/>
            <a:gdLst>
              <a:gd name="T0" fmla="*/ 8 w 14"/>
              <a:gd name="T1" fmla="*/ 13 h 13"/>
              <a:gd name="T2" fmla="*/ 0 w 14"/>
              <a:gd name="T3" fmla="*/ 7 h 13"/>
              <a:gd name="T4" fmla="*/ 6 w 14"/>
              <a:gd name="T5" fmla="*/ 0 h 13"/>
              <a:gd name="T6" fmla="*/ 14 w 14"/>
              <a:gd name="T7" fmla="*/ 6 h 13"/>
              <a:gd name="T8" fmla="*/ 8 w 1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3">
                <a:moveTo>
                  <a:pt x="8" y="13"/>
                </a:moveTo>
                <a:cubicBezTo>
                  <a:pt x="4" y="12"/>
                  <a:pt x="0" y="12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4" y="1"/>
                  <a:pt x="14" y="6"/>
                </a:cubicBezTo>
                <a:cubicBezTo>
                  <a:pt x="14" y="10"/>
                  <a:pt x="12" y="12"/>
                  <a:pt x="8" y="1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9813410" y="5011009"/>
            <a:ext cx="82550" cy="76200"/>
          </a:xfrm>
          <a:custGeom>
            <a:avLst/>
            <a:gdLst>
              <a:gd name="T0" fmla="*/ 12 w 12"/>
              <a:gd name="T1" fmla="*/ 11 h 11"/>
              <a:gd name="T2" fmla="*/ 6 w 12"/>
              <a:gd name="T3" fmla="*/ 0 h 11"/>
              <a:gd name="T4" fmla="*/ 12 w 12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11">
                <a:moveTo>
                  <a:pt x="12" y="11"/>
                </a:moveTo>
                <a:cubicBezTo>
                  <a:pt x="1" y="9"/>
                  <a:pt x="0" y="8"/>
                  <a:pt x="6" y="0"/>
                </a:cubicBezTo>
                <a:cubicBezTo>
                  <a:pt x="8" y="4"/>
                  <a:pt x="10" y="7"/>
                  <a:pt x="12" y="1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7322623" y="2439259"/>
            <a:ext cx="95250" cy="274638"/>
          </a:xfrm>
          <a:custGeom>
            <a:avLst/>
            <a:gdLst>
              <a:gd name="T0" fmla="*/ 12 w 14"/>
              <a:gd name="T1" fmla="*/ 40 h 40"/>
              <a:gd name="T2" fmla="*/ 2 w 14"/>
              <a:gd name="T3" fmla="*/ 40 h 40"/>
              <a:gd name="T4" fmla="*/ 0 w 14"/>
              <a:gd name="T5" fmla="*/ 0 h 40"/>
              <a:gd name="T6" fmla="*/ 14 w 14"/>
              <a:gd name="T7" fmla="*/ 0 h 40"/>
              <a:gd name="T8" fmla="*/ 12 w 14"/>
              <a:gd name="T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40">
                <a:moveTo>
                  <a:pt x="12" y="40"/>
                </a:moveTo>
                <a:cubicBezTo>
                  <a:pt x="8" y="40"/>
                  <a:pt x="5" y="40"/>
                  <a:pt x="2" y="40"/>
                </a:cubicBezTo>
                <a:cubicBezTo>
                  <a:pt x="1" y="27"/>
                  <a:pt x="0" y="13"/>
                  <a:pt x="0" y="0"/>
                </a:cubicBezTo>
                <a:cubicBezTo>
                  <a:pt x="5" y="0"/>
                  <a:pt x="9" y="0"/>
                  <a:pt x="14" y="0"/>
                </a:cubicBezTo>
                <a:cubicBezTo>
                  <a:pt x="13" y="13"/>
                  <a:pt x="12" y="26"/>
                  <a:pt x="12" y="4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7314685" y="2748821"/>
            <a:ext cx="109537" cy="109538"/>
          </a:xfrm>
          <a:custGeom>
            <a:avLst/>
            <a:gdLst>
              <a:gd name="T0" fmla="*/ 8 w 16"/>
              <a:gd name="T1" fmla="*/ 16 h 16"/>
              <a:gd name="T2" fmla="*/ 0 w 16"/>
              <a:gd name="T3" fmla="*/ 8 h 16"/>
              <a:gd name="T4" fmla="*/ 8 w 16"/>
              <a:gd name="T5" fmla="*/ 0 h 16"/>
              <a:gd name="T6" fmla="*/ 16 w 16"/>
              <a:gd name="T7" fmla="*/ 8 h 16"/>
              <a:gd name="T8" fmla="*/ 8 w 16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8" y="16"/>
                </a:moveTo>
                <a:cubicBezTo>
                  <a:pt x="3" y="16"/>
                  <a:pt x="0" y="13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8"/>
                </a:cubicBezTo>
                <a:cubicBezTo>
                  <a:pt x="16" y="13"/>
                  <a:pt x="12" y="16"/>
                  <a:pt x="8" y="1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10964348" y="2459896"/>
            <a:ext cx="266700" cy="404813"/>
          </a:xfrm>
          <a:custGeom>
            <a:avLst/>
            <a:gdLst>
              <a:gd name="T0" fmla="*/ 14 w 39"/>
              <a:gd name="T1" fmla="*/ 59 h 59"/>
              <a:gd name="T2" fmla="*/ 20 w 39"/>
              <a:gd name="T3" fmla="*/ 32 h 59"/>
              <a:gd name="T4" fmla="*/ 0 w 39"/>
              <a:gd name="T5" fmla="*/ 32 h 59"/>
              <a:gd name="T6" fmla="*/ 5 w 39"/>
              <a:gd name="T7" fmla="*/ 22 h 59"/>
              <a:gd name="T8" fmla="*/ 13 w 39"/>
              <a:gd name="T9" fmla="*/ 7 h 59"/>
              <a:gd name="T10" fmla="*/ 26 w 39"/>
              <a:gd name="T11" fmla="*/ 3 h 59"/>
              <a:gd name="T12" fmla="*/ 18 w 39"/>
              <a:gd name="T13" fmla="*/ 22 h 59"/>
              <a:gd name="T14" fmla="*/ 39 w 39"/>
              <a:gd name="T15" fmla="*/ 21 h 59"/>
              <a:gd name="T16" fmla="*/ 15 w 39"/>
              <a:gd name="T17" fmla="*/ 59 h 59"/>
              <a:gd name="T18" fmla="*/ 14 w 39"/>
              <a:gd name="T19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59">
                <a:moveTo>
                  <a:pt x="14" y="59"/>
                </a:moveTo>
                <a:cubicBezTo>
                  <a:pt x="16" y="50"/>
                  <a:pt x="18" y="41"/>
                  <a:pt x="20" y="32"/>
                </a:cubicBezTo>
                <a:cubicBezTo>
                  <a:pt x="13" y="32"/>
                  <a:pt x="7" y="32"/>
                  <a:pt x="0" y="32"/>
                </a:cubicBezTo>
                <a:cubicBezTo>
                  <a:pt x="2" y="28"/>
                  <a:pt x="3" y="25"/>
                  <a:pt x="5" y="22"/>
                </a:cubicBezTo>
                <a:cubicBezTo>
                  <a:pt x="8" y="17"/>
                  <a:pt x="10" y="12"/>
                  <a:pt x="13" y="7"/>
                </a:cubicBezTo>
                <a:cubicBezTo>
                  <a:pt x="17" y="0"/>
                  <a:pt x="17" y="0"/>
                  <a:pt x="26" y="3"/>
                </a:cubicBezTo>
                <a:cubicBezTo>
                  <a:pt x="23" y="9"/>
                  <a:pt x="21" y="15"/>
                  <a:pt x="18" y="22"/>
                </a:cubicBezTo>
                <a:cubicBezTo>
                  <a:pt x="25" y="22"/>
                  <a:pt x="31" y="21"/>
                  <a:pt x="39" y="21"/>
                </a:cubicBezTo>
                <a:cubicBezTo>
                  <a:pt x="30" y="34"/>
                  <a:pt x="23" y="47"/>
                  <a:pt x="15" y="59"/>
                </a:cubicBezTo>
                <a:cubicBezTo>
                  <a:pt x="14" y="59"/>
                  <a:pt x="14" y="59"/>
                  <a:pt x="14" y="5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8060810" y="3715609"/>
            <a:ext cx="506412" cy="438150"/>
          </a:xfrm>
          <a:custGeom>
            <a:avLst/>
            <a:gdLst>
              <a:gd name="T0" fmla="*/ 62 w 74"/>
              <a:gd name="T1" fmla="*/ 0 h 64"/>
              <a:gd name="T2" fmla="*/ 69 w 74"/>
              <a:gd name="T3" fmla="*/ 4 h 64"/>
              <a:gd name="T4" fmla="*/ 74 w 74"/>
              <a:gd name="T5" fmla="*/ 6 h 64"/>
              <a:gd name="T6" fmla="*/ 72 w 74"/>
              <a:gd name="T7" fmla="*/ 11 h 64"/>
              <a:gd name="T8" fmla="*/ 36 w 74"/>
              <a:gd name="T9" fmla="*/ 44 h 64"/>
              <a:gd name="T10" fmla="*/ 20 w 74"/>
              <a:gd name="T11" fmla="*/ 58 h 64"/>
              <a:gd name="T12" fmla="*/ 13 w 74"/>
              <a:gd name="T13" fmla="*/ 62 h 64"/>
              <a:gd name="T14" fmla="*/ 3 w 74"/>
              <a:gd name="T15" fmla="*/ 59 h 64"/>
              <a:gd name="T16" fmla="*/ 5 w 74"/>
              <a:gd name="T17" fmla="*/ 50 h 64"/>
              <a:gd name="T18" fmla="*/ 53 w 74"/>
              <a:gd name="T19" fmla="*/ 8 h 64"/>
              <a:gd name="T20" fmla="*/ 62 w 74"/>
              <a:gd name="T2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4">
                <a:moveTo>
                  <a:pt x="62" y="0"/>
                </a:moveTo>
                <a:cubicBezTo>
                  <a:pt x="65" y="1"/>
                  <a:pt x="67" y="2"/>
                  <a:pt x="69" y="4"/>
                </a:cubicBezTo>
                <a:cubicBezTo>
                  <a:pt x="71" y="4"/>
                  <a:pt x="73" y="5"/>
                  <a:pt x="74" y="6"/>
                </a:cubicBezTo>
                <a:cubicBezTo>
                  <a:pt x="74" y="7"/>
                  <a:pt x="73" y="10"/>
                  <a:pt x="72" y="11"/>
                </a:cubicBezTo>
                <a:cubicBezTo>
                  <a:pt x="60" y="22"/>
                  <a:pt x="48" y="33"/>
                  <a:pt x="36" y="44"/>
                </a:cubicBezTo>
                <a:cubicBezTo>
                  <a:pt x="31" y="48"/>
                  <a:pt x="26" y="53"/>
                  <a:pt x="20" y="58"/>
                </a:cubicBezTo>
                <a:cubicBezTo>
                  <a:pt x="18" y="60"/>
                  <a:pt x="16" y="61"/>
                  <a:pt x="13" y="62"/>
                </a:cubicBezTo>
                <a:cubicBezTo>
                  <a:pt x="9" y="64"/>
                  <a:pt x="5" y="63"/>
                  <a:pt x="3" y="59"/>
                </a:cubicBezTo>
                <a:cubicBezTo>
                  <a:pt x="0" y="55"/>
                  <a:pt x="2" y="52"/>
                  <a:pt x="5" y="50"/>
                </a:cubicBezTo>
                <a:cubicBezTo>
                  <a:pt x="21" y="36"/>
                  <a:pt x="37" y="22"/>
                  <a:pt x="53" y="8"/>
                </a:cubicBezTo>
                <a:cubicBezTo>
                  <a:pt x="56" y="5"/>
                  <a:pt x="59" y="2"/>
                  <a:pt x="6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11038960" y="3920396"/>
            <a:ext cx="184150" cy="185738"/>
          </a:xfrm>
          <a:custGeom>
            <a:avLst/>
            <a:gdLst>
              <a:gd name="T0" fmla="*/ 14 w 27"/>
              <a:gd name="T1" fmla="*/ 0 h 27"/>
              <a:gd name="T2" fmla="*/ 27 w 27"/>
              <a:gd name="T3" fmla="*/ 14 h 27"/>
              <a:gd name="T4" fmla="*/ 13 w 27"/>
              <a:gd name="T5" fmla="*/ 27 h 27"/>
              <a:gd name="T6" fmla="*/ 0 w 27"/>
              <a:gd name="T7" fmla="*/ 13 h 27"/>
              <a:gd name="T8" fmla="*/ 14 w 2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14" y="0"/>
                </a:moveTo>
                <a:cubicBezTo>
                  <a:pt x="21" y="0"/>
                  <a:pt x="27" y="6"/>
                  <a:pt x="27" y="14"/>
                </a:cubicBezTo>
                <a:cubicBezTo>
                  <a:pt x="27" y="21"/>
                  <a:pt x="21" y="27"/>
                  <a:pt x="13" y="27"/>
                </a:cubicBezTo>
                <a:cubicBezTo>
                  <a:pt x="6" y="27"/>
                  <a:pt x="0" y="20"/>
                  <a:pt x="0" y="13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36" y="999033"/>
            <a:ext cx="2913750" cy="4995001"/>
          </a:xfrm>
          <a:prstGeom prst="rect">
            <a:avLst/>
          </a:prstGeom>
        </p:spPr>
      </p:pic>
      <p:sp>
        <p:nvSpPr>
          <p:cNvPr id="89" name="Freeform 7"/>
          <p:cNvSpPr>
            <a:spLocks noEditPoints="1"/>
          </p:cNvSpPr>
          <p:nvPr/>
        </p:nvSpPr>
        <p:spPr bwMode="auto">
          <a:xfrm>
            <a:off x="3534288" y="4651440"/>
            <a:ext cx="920750" cy="801688"/>
          </a:xfrm>
          <a:custGeom>
            <a:avLst/>
            <a:gdLst>
              <a:gd name="T0" fmla="*/ 161 w 320"/>
              <a:gd name="T1" fmla="*/ 278 h 279"/>
              <a:gd name="T2" fmla="*/ 39 w 320"/>
              <a:gd name="T3" fmla="*/ 278 h 279"/>
              <a:gd name="T4" fmla="*/ 14 w 320"/>
              <a:gd name="T5" fmla="*/ 234 h 279"/>
              <a:gd name="T6" fmla="*/ 137 w 320"/>
              <a:gd name="T7" fmla="*/ 22 h 279"/>
              <a:gd name="T8" fmla="*/ 185 w 320"/>
              <a:gd name="T9" fmla="*/ 22 h 279"/>
              <a:gd name="T10" fmla="*/ 308 w 320"/>
              <a:gd name="T11" fmla="*/ 234 h 279"/>
              <a:gd name="T12" fmla="*/ 282 w 320"/>
              <a:gd name="T13" fmla="*/ 278 h 279"/>
              <a:gd name="T14" fmla="*/ 161 w 320"/>
              <a:gd name="T15" fmla="*/ 278 h 279"/>
              <a:gd name="T16" fmla="*/ 185 w 320"/>
              <a:gd name="T17" fmla="*/ 104 h 279"/>
              <a:gd name="T18" fmla="*/ 161 w 320"/>
              <a:gd name="T19" fmla="*/ 76 h 279"/>
              <a:gd name="T20" fmla="*/ 137 w 320"/>
              <a:gd name="T21" fmla="*/ 101 h 279"/>
              <a:gd name="T22" fmla="*/ 139 w 320"/>
              <a:gd name="T23" fmla="*/ 116 h 279"/>
              <a:gd name="T24" fmla="*/ 148 w 320"/>
              <a:gd name="T25" fmla="*/ 182 h 279"/>
              <a:gd name="T26" fmla="*/ 160 w 320"/>
              <a:gd name="T27" fmla="*/ 193 h 279"/>
              <a:gd name="T28" fmla="*/ 173 w 320"/>
              <a:gd name="T29" fmla="*/ 184 h 279"/>
              <a:gd name="T30" fmla="*/ 185 w 320"/>
              <a:gd name="T31" fmla="*/ 104 h 279"/>
              <a:gd name="T32" fmla="*/ 161 w 320"/>
              <a:gd name="T33" fmla="*/ 246 h 279"/>
              <a:gd name="T34" fmla="*/ 180 w 320"/>
              <a:gd name="T35" fmla="*/ 227 h 279"/>
              <a:gd name="T36" fmla="*/ 161 w 320"/>
              <a:gd name="T37" fmla="*/ 208 h 279"/>
              <a:gd name="T38" fmla="*/ 142 w 320"/>
              <a:gd name="T39" fmla="*/ 227 h 279"/>
              <a:gd name="T40" fmla="*/ 161 w 320"/>
              <a:gd name="T41" fmla="*/ 246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279">
                <a:moveTo>
                  <a:pt x="161" y="278"/>
                </a:moveTo>
                <a:cubicBezTo>
                  <a:pt x="120" y="278"/>
                  <a:pt x="80" y="278"/>
                  <a:pt x="39" y="278"/>
                </a:cubicBezTo>
                <a:cubicBezTo>
                  <a:pt x="12" y="278"/>
                  <a:pt x="0" y="258"/>
                  <a:pt x="14" y="234"/>
                </a:cubicBezTo>
                <a:cubicBezTo>
                  <a:pt x="55" y="164"/>
                  <a:pt x="96" y="93"/>
                  <a:pt x="137" y="22"/>
                </a:cubicBezTo>
                <a:cubicBezTo>
                  <a:pt x="149" y="0"/>
                  <a:pt x="173" y="0"/>
                  <a:pt x="185" y="22"/>
                </a:cubicBezTo>
                <a:cubicBezTo>
                  <a:pt x="226" y="93"/>
                  <a:pt x="266" y="164"/>
                  <a:pt x="308" y="234"/>
                </a:cubicBezTo>
                <a:cubicBezTo>
                  <a:pt x="320" y="254"/>
                  <a:pt x="310" y="279"/>
                  <a:pt x="282" y="278"/>
                </a:cubicBezTo>
                <a:cubicBezTo>
                  <a:pt x="242" y="277"/>
                  <a:pt x="201" y="278"/>
                  <a:pt x="161" y="278"/>
                </a:cubicBezTo>
                <a:close/>
                <a:moveTo>
                  <a:pt x="185" y="104"/>
                </a:moveTo>
                <a:cubicBezTo>
                  <a:pt x="185" y="85"/>
                  <a:pt x="176" y="76"/>
                  <a:pt x="161" y="76"/>
                </a:cubicBezTo>
                <a:cubicBezTo>
                  <a:pt x="146" y="75"/>
                  <a:pt x="136" y="85"/>
                  <a:pt x="137" y="101"/>
                </a:cubicBezTo>
                <a:cubicBezTo>
                  <a:pt x="137" y="106"/>
                  <a:pt x="138" y="111"/>
                  <a:pt x="139" y="116"/>
                </a:cubicBezTo>
                <a:cubicBezTo>
                  <a:pt x="142" y="138"/>
                  <a:pt x="145" y="160"/>
                  <a:pt x="148" y="182"/>
                </a:cubicBezTo>
                <a:cubicBezTo>
                  <a:pt x="149" y="189"/>
                  <a:pt x="153" y="193"/>
                  <a:pt x="160" y="193"/>
                </a:cubicBezTo>
                <a:cubicBezTo>
                  <a:pt x="167" y="194"/>
                  <a:pt x="172" y="191"/>
                  <a:pt x="173" y="184"/>
                </a:cubicBezTo>
                <a:cubicBezTo>
                  <a:pt x="177" y="156"/>
                  <a:pt x="181" y="128"/>
                  <a:pt x="185" y="104"/>
                </a:cubicBezTo>
                <a:close/>
                <a:moveTo>
                  <a:pt x="161" y="246"/>
                </a:moveTo>
                <a:cubicBezTo>
                  <a:pt x="172" y="246"/>
                  <a:pt x="179" y="239"/>
                  <a:pt x="180" y="227"/>
                </a:cubicBezTo>
                <a:cubicBezTo>
                  <a:pt x="180" y="216"/>
                  <a:pt x="173" y="208"/>
                  <a:pt x="161" y="208"/>
                </a:cubicBezTo>
                <a:cubicBezTo>
                  <a:pt x="149" y="208"/>
                  <a:pt x="142" y="215"/>
                  <a:pt x="142" y="227"/>
                </a:cubicBezTo>
                <a:cubicBezTo>
                  <a:pt x="142" y="239"/>
                  <a:pt x="149" y="246"/>
                  <a:pt x="161" y="246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04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15291" y="20279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pic>
        <p:nvPicPr>
          <p:cNvPr id="132" name="Imagen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7453"/>
            <a:ext cx="7909047" cy="6138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740" y="4536260"/>
            <a:ext cx="1608750" cy="166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245" y="1153754"/>
            <a:ext cx="6210001" cy="49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5775651" y="4749111"/>
            <a:ext cx="5644630" cy="954107"/>
          </a:xfrm>
          <a:prstGeom prst="rect">
            <a:avLst/>
          </a:prstGeom>
          <a:solidFill>
            <a:srgbClr val="66248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906469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376568" y="5743384"/>
            <a:ext cx="1235187" cy="307777"/>
          </a:xfrm>
          <a:prstGeom prst="rect">
            <a:avLst/>
          </a:prstGeom>
          <a:solidFill>
            <a:srgbClr val="6624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906469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924977" y="5743384"/>
            <a:ext cx="1130489" cy="307777"/>
          </a:xfrm>
          <a:prstGeom prst="rect">
            <a:avLst/>
          </a:prstGeom>
          <a:solidFill>
            <a:srgbClr val="FFE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932858" y="5743384"/>
            <a:ext cx="1130489" cy="307777"/>
          </a:xfrm>
          <a:prstGeom prst="rect">
            <a:avLst/>
          </a:prstGeom>
          <a:solidFill>
            <a:srgbClr val="FFE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924976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924976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924976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51" y="848735"/>
            <a:ext cx="5644630" cy="3763087"/>
          </a:xfrm>
          <a:prstGeom prst="rect">
            <a:avLst/>
          </a:prstGeom>
        </p:spPr>
      </p:pic>
      <p:grpSp>
        <p:nvGrpSpPr>
          <p:cNvPr id="54" name="Grupo 53"/>
          <p:cNvGrpSpPr/>
          <p:nvPr/>
        </p:nvGrpSpPr>
        <p:grpSpPr>
          <a:xfrm>
            <a:off x="2499740" y="2238974"/>
            <a:ext cx="1085509" cy="1423224"/>
            <a:chOff x="9687795" y="3007402"/>
            <a:chExt cx="2387139" cy="3129807"/>
          </a:xfrm>
          <a:solidFill>
            <a:srgbClr val="662483"/>
          </a:solidFill>
        </p:grpSpPr>
        <p:sp>
          <p:nvSpPr>
            <p:cNvPr id="55" name="Freeform 5"/>
            <p:cNvSpPr>
              <a:spLocks/>
            </p:cNvSpPr>
            <p:nvPr userDrawn="1"/>
          </p:nvSpPr>
          <p:spPr bwMode="auto">
            <a:xfrm>
              <a:off x="10069930" y="5192555"/>
              <a:ext cx="1622863" cy="944654"/>
            </a:xfrm>
            <a:custGeom>
              <a:avLst/>
              <a:gdLst>
                <a:gd name="T0" fmla="*/ 59 w 254"/>
                <a:gd name="T1" fmla="*/ 105 h 148"/>
                <a:gd name="T2" fmla="*/ 59 w 254"/>
                <a:gd name="T3" fmla="*/ 60 h 148"/>
                <a:gd name="T4" fmla="*/ 50 w 254"/>
                <a:gd name="T5" fmla="*/ 48 h 148"/>
                <a:gd name="T6" fmla="*/ 7 w 254"/>
                <a:gd name="T7" fmla="*/ 22 h 148"/>
                <a:gd name="T8" fmla="*/ 5 w 254"/>
                <a:gd name="T9" fmla="*/ 12 h 148"/>
                <a:gd name="T10" fmla="*/ 14 w 254"/>
                <a:gd name="T11" fmla="*/ 15 h 148"/>
                <a:gd name="T12" fmla="*/ 55 w 254"/>
                <a:gd name="T13" fmla="*/ 41 h 148"/>
                <a:gd name="T14" fmla="*/ 71 w 254"/>
                <a:gd name="T15" fmla="*/ 38 h 148"/>
                <a:gd name="T16" fmla="*/ 182 w 254"/>
                <a:gd name="T17" fmla="*/ 38 h 148"/>
                <a:gd name="T18" fmla="*/ 198 w 254"/>
                <a:gd name="T19" fmla="*/ 41 h 148"/>
                <a:gd name="T20" fmla="*/ 239 w 254"/>
                <a:gd name="T21" fmla="*/ 15 h 148"/>
                <a:gd name="T22" fmla="*/ 249 w 254"/>
                <a:gd name="T23" fmla="*/ 13 h 148"/>
                <a:gd name="T24" fmla="*/ 246 w 254"/>
                <a:gd name="T25" fmla="*/ 22 h 148"/>
                <a:gd name="T26" fmla="*/ 204 w 254"/>
                <a:gd name="T27" fmla="*/ 48 h 148"/>
                <a:gd name="T28" fmla="*/ 194 w 254"/>
                <a:gd name="T29" fmla="*/ 65 h 148"/>
                <a:gd name="T30" fmla="*/ 194 w 254"/>
                <a:gd name="T31" fmla="*/ 104 h 148"/>
                <a:gd name="T32" fmla="*/ 238 w 254"/>
                <a:gd name="T33" fmla="*/ 80 h 148"/>
                <a:gd name="T34" fmla="*/ 248 w 254"/>
                <a:gd name="T35" fmla="*/ 75 h 148"/>
                <a:gd name="T36" fmla="*/ 243 w 254"/>
                <a:gd name="T37" fmla="*/ 87 h 148"/>
                <a:gd name="T38" fmla="*/ 221 w 254"/>
                <a:gd name="T39" fmla="*/ 102 h 148"/>
                <a:gd name="T40" fmla="*/ 176 w 254"/>
                <a:gd name="T41" fmla="*/ 132 h 148"/>
                <a:gd name="T42" fmla="*/ 138 w 254"/>
                <a:gd name="T43" fmla="*/ 145 h 148"/>
                <a:gd name="T44" fmla="*/ 65 w 254"/>
                <a:gd name="T45" fmla="*/ 119 h 148"/>
                <a:gd name="T46" fmla="*/ 45 w 254"/>
                <a:gd name="T47" fmla="*/ 109 h 148"/>
                <a:gd name="T48" fmla="*/ 7 w 254"/>
                <a:gd name="T49" fmla="*/ 84 h 148"/>
                <a:gd name="T50" fmla="*/ 5 w 254"/>
                <a:gd name="T51" fmla="*/ 75 h 148"/>
                <a:gd name="T52" fmla="*/ 13 w 254"/>
                <a:gd name="T53" fmla="*/ 77 h 148"/>
                <a:gd name="T54" fmla="*/ 59 w 254"/>
                <a:gd name="T55" fmla="*/ 10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148">
                  <a:moveTo>
                    <a:pt x="59" y="105"/>
                  </a:moveTo>
                  <a:cubicBezTo>
                    <a:pt x="59" y="88"/>
                    <a:pt x="59" y="74"/>
                    <a:pt x="59" y="60"/>
                  </a:cubicBezTo>
                  <a:cubicBezTo>
                    <a:pt x="60" y="52"/>
                    <a:pt x="55" y="51"/>
                    <a:pt x="50" y="48"/>
                  </a:cubicBezTo>
                  <a:cubicBezTo>
                    <a:pt x="35" y="42"/>
                    <a:pt x="19" y="34"/>
                    <a:pt x="7" y="22"/>
                  </a:cubicBezTo>
                  <a:cubicBezTo>
                    <a:pt x="5" y="19"/>
                    <a:pt x="0" y="16"/>
                    <a:pt x="5" y="12"/>
                  </a:cubicBezTo>
                  <a:cubicBezTo>
                    <a:pt x="9" y="9"/>
                    <a:pt x="11" y="13"/>
                    <a:pt x="14" y="15"/>
                  </a:cubicBezTo>
                  <a:cubicBezTo>
                    <a:pt x="25" y="27"/>
                    <a:pt x="40" y="34"/>
                    <a:pt x="55" y="41"/>
                  </a:cubicBezTo>
                  <a:cubicBezTo>
                    <a:pt x="61" y="44"/>
                    <a:pt x="65" y="43"/>
                    <a:pt x="71" y="38"/>
                  </a:cubicBezTo>
                  <a:cubicBezTo>
                    <a:pt x="110" y="0"/>
                    <a:pt x="144" y="0"/>
                    <a:pt x="182" y="38"/>
                  </a:cubicBezTo>
                  <a:cubicBezTo>
                    <a:pt x="187" y="43"/>
                    <a:pt x="191" y="44"/>
                    <a:pt x="198" y="41"/>
                  </a:cubicBezTo>
                  <a:cubicBezTo>
                    <a:pt x="212" y="34"/>
                    <a:pt x="227" y="27"/>
                    <a:pt x="239" y="15"/>
                  </a:cubicBezTo>
                  <a:cubicBezTo>
                    <a:pt x="242" y="13"/>
                    <a:pt x="245" y="8"/>
                    <a:pt x="249" y="13"/>
                  </a:cubicBezTo>
                  <a:cubicBezTo>
                    <a:pt x="252" y="16"/>
                    <a:pt x="248" y="19"/>
                    <a:pt x="246" y="22"/>
                  </a:cubicBezTo>
                  <a:cubicBezTo>
                    <a:pt x="234" y="34"/>
                    <a:pt x="220" y="42"/>
                    <a:pt x="204" y="48"/>
                  </a:cubicBezTo>
                  <a:cubicBezTo>
                    <a:pt x="195" y="51"/>
                    <a:pt x="193" y="56"/>
                    <a:pt x="194" y="65"/>
                  </a:cubicBezTo>
                  <a:cubicBezTo>
                    <a:pt x="195" y="78"/>
                    <a:pt x="194" y="90"/>
                    <a:pt x="194" y="104"/>
                  </a:cubicBezTo>
                  <a:cubicBezTo>
                    <a:pt x="211" y="99"/>
                    <a:pt x="225" y="90"/>
                    <a:pt x="238" y="80"/>
                  </a:cubicBezTo>
                  <a:cubicBezTo>
                    <a:pt x="241" y="77"/>
                    <a:pt x="243" y="70"/>
                    <a:pt x="248" y="75"/>
                  </a:cubicBezTo>
                  <a:cubicBezTo>
                    <a:pt x="254" y="81"/>
                    <a:pt x="246" y="84"/>
                    <a:pt x="243" y="87"/>
                  </a:cubicBezTo>
                  <a:cubicBezTo>
                    <a:pt x="236" y="93"/>
                    <a:pt x="229" y="98"/>
                    <a:pt x="221" y="102"/>
                  </a:cubicBezTo>
                  <a:cubicBezTo>
                    <a:pt x="206" y="111"/>
                    <a:pt x="188" y="117"/>
                    <a:pt x="176" y="132"/>
                  </a:cubicBezTo>
                  <a:cubicBezTo>
                    <a:pt x="168" y="144"/>
                    <a:pt x="152" y="145"/>
                    <a:pt x="138" y="145"/>
                  </a:cubicBezTo>
                  <a:cubicBezTo>
                    <a:pt x="110" y="146"/>
                    <a:pt x="82" y="148"/>
                    <a:pt x="65" y="119"/>
                  </a:cubicBezTo>
                  <a:cubicBezTo>
                    <a:pt x="61" y="113"/>
                    <a:pt x="52" y="113"/>
                    <a:pt x="45" y="109"/>
                  </a:cubicBezTo>
                  <a:cubicBezTo>
                    <a:pt x="31" y="102"/>
                    <a:pt x="17" y="96"/>
                    <a:pt x="7" y="84"/>
                  </a:cubicBezTo>
                  <a:cubicBezTo>
                    <a:pt x="5" y="82"/>
                    <a:pt x="1" y="79"/>
                    <a:pt x="5" y="75"/>
                  </a:cubicBezTo>
                  <a:cubicBezTo>
                    <a:pt x="8" y="71"/>
                    <a:pt x="11" y="75"/>
                    <a:pt x="13" y="77"/>
                  </a:cubicBezTo>
                  <a:cubicBezTo>
                    <a:pt x="26" y="90"/>
                    <a:pt x="41" y="97"/>
                    <a:pt x="5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/>
            <p:cNvSpPr>
              <a:spLocks/>
            </p:cNvSpPr>
            <p:nvPr userDrawn="1"/>
          </p:nvSpPr>
          <p:spPr bwMode="auto">
            <a:xfrm>
              <a:off x="9843871" y="4582927"/>
              <a:ext cx="2074984" cy="695004"/>
            </a:xfrm>
            <a:custGeom>
              <a:avLst/>
              <a:gdLst>
                <a:gd name="T0" fmla="*/ 180 w 262"/>
                <a:gd name="T1" fmla="*/ 87 h 88"/>
                <a:gd name="T2" fmla="*/ 154 w 262"/>
                <a:gd name="T3" fmla="*/ 71 h 88"/>
                <a:gd name="T4" fmla="*/ 143 w 262"/>
                <a:gd name="T5" fmla="*/ 47 h 88"/>
                <a:gd name="T6" fmla="*/ 124 w 262"/>
                <a:gd name="T7" fmla="*/ 47 h 88"/>
                <a:gd name="T8" fmla="*/ 112 w 262"/>
                <a:gd name="T9" fmla="*/ 72 h 88"/>
                <a:gd name="T10" fmla="*/ 90 w 262"/>
                <a:gd name="T11" fmla="*/ 87 h 88"/>
                <a:gd name="T12" fmla="*/ 37 w 262"/>
                <a:gd name="T13" fmla="*/ 80 h 88"/>
                <a:gd name="T14" fmla="*/ 24 w 262"/>
                <a:gd name="T15" fmla="*/ 71 h 88"/>
                <a:gd name="T16" fmla="*/ 8 w 262"/>
                <a:gd name="T17" fmla="*/ 34 h 88"/>
                <a:gd name="T18" fmla="*/ 19 w 262"/>
                <a:gd name="T19" fmla="*/ 13 h 88"/>
                <a:gd name="T20" fmla="*/ 169 w 262"/>
                <a:gd name="T21" fmla="*/ 2 h 88"/>
                <a:gd name="T22" fmla="*/ 246 w 262"/>
                <a:gd name="T23" fmla="*/ 13 h 88"/>
                <a:gd name="T24" fmla="*/ 260 w 262"/>
                <a:gd name="T25" fmla="*/ 23 h 88"/>
                <a:gd name="T26" fmla="*/ 253 w 262"/>
                <a:gd name="T27" fmla="*/ 41 h 88"/>
                <a:gd name="T28" fmla="*/ 248 w 262"/>
                <a:gd name="T29" fmla="*/ 54 h 88"/>
                <a:gd name="T30" fmla="*/ 220 w 262"/>
                <a:gd name="T31" fmla="*/ 82 h 88"/>
                <a:gd name="T32" fmla="*/ 180 w 262"/>
                <a:gd name="T33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88">
                  <a:moveTo>
                    <a:pt x="180" y="87"/>
                  </a:moveTo>
                  <a:cubicBezTo>
                    <a:pt x="167" y="88"/>
                    <a:pt x="159" y="82"/>
                    <a:pt x="154" y="71"/>
                  </a:cubicBezTo>
                  <a:cubicBezTo>
                    <a:pt x="150" y="63"/>
                    <a:pt x="147" y="54"/>
                    <a:pt x="143" y="47"/>
                  </a:cubicBezTo>
                  <a:cubicBezTo>
                    <a:pt x="138" y="37"/>
                    <a:pt x="129" y="37"/>
                    <a:pt x="124" y="47"/>
                  </a:cubicBezTo>
                  <a:cubicBezTo>
                    <a:pt x="119" y="55"/>
                    <a:pt x="116" y="64"/>
                    <a:pt x="112" y="72"/>
                  </a:cubicBezTo>
                  <a:cubicBezTo>
                    <a:pt x="108" y="82"/>
                    <a:pt x="100" y="87"/>
                    <a:pt x="90" y="87"/>
                  </a:cubicBezTo>
                  <a:cubicBezTo>
                    <a:pt x="72" y="86"/>
                    <a:pt x="54" y="85"/>
                    <a:pt x="37" y="80"/>
                  </a:cubicBezTo>
                  <a:cubicBezTo>
                    <a:pt x="31" y="79"/>
                    <a:pt x="26" y="77"/>
                    <a:pt x="24" y="71"/>
                  </a:cubicBezTo>
                  <a:cubicBezTo>
                    <a:pt x="19" y="59"/>
                    <a:pt x="18" y="45"/>
                    <a:pt x="8" y="34"/>
                  </a:cubicBezTo>
                  <a:cubicBezTo>
                    <a:pt x="0" y="25"/>
                    <a:pt x="6" y="16"/>
                    <a:pt x="19" y="13"/>
                  </a:cubicBezTo>
                  <a:cubicBezTo>
                    <a:pt x="69" y="1"/>
                    <a:pt x="119" y="0"/>
                    <a:pt x="169" y="2"/>
                  </a:cubicBezTo>
                  <a:cubicBezTo>
                    <a:pt x="195" y="4"/>
                    <a:pt x="221" y="6"/>
                    <a:pt x="246" y="13"/>
                  </a:cubicBezTo>
                  <a:cubicBezTo>
                    <a:pt x="252" y="14"/>
                    <a:pt x="260" y="14"/>
                    <a:pt x="260" y="23"/>
                  </a:cubicBezTo>
                  <a:cubicBezTo>
                    <a:pt x="261" y="30"/>
                    <a:pt x="262" y="38"/>
                    <a:pt x="253" y="41"/>
                  </a:cubicBezTo>
                  <a:cubicBezTo>
                    <a:pt x="246" y="44"/>
                    <a:pt x="249" y="50"/>
                    <a:pt x="248" y="54"/>
                  </a:cubicBezTo>
                  <a:cubicBezTo>
                    <a:pt x="244" y="76"/>
                    <a:pt x="242" y="78"/>
                    <a:pt x="220" y="82"/>
                  </a:cubicBezTo>
                  <a:cubicBezTo>
                    <a:pt x="206" y="84"/>
                    <a:pt x="193" y="86"/>
                    <a:pt x="180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8"/>
            <p:cNvSpPr>
              <a:spLocks/>
            </p:cNvSpPr>
            <p:nvPr userDrawn="1"/>
          </p:nvSpPr>
          <p:spPr bwMode="auto">
            <a:xfrm>
              <a:off x="9687795" y="3007402"/>
              <a:ext cx="2387139" cy="1556830"/>
            </a:xfrm>
            <a:custGeom>
              <a:avLst/>
              <a:gdLst>
                <a:gd name="T0" fmla="*/ 139 w 252"/>
                <a:gd name="T1" fmla="*/ 22 h 165"/>
                <a:gd name="T2" fmla="*/ 142 w 252"/>
                <a:gd name="T3" fmla="*/ 20 h 165"/>
                <a:gd name="T4" fmla="*/ 147 w 252"/>
                <a:gd name="T5" fmla="*/ 6 h 165"/>
                <a:gd name="T6" fmla="*/ 169 w 252"/>
                <a:gd name="T7" fmla="*/ 8 h 165"/>
                <a:gd name="T8" fmla="*/ 171 w 252"/>
                <a:gd name="T9" fmla="*/ 22 h 165"/>
                <a:gd name="T10" fmla="*/ 157 w 252"/>
                <a:gd name="T11" fmla="*/ 127 h 165"/>
                <a:gd name="T12" fmla="*/ 165 w 252"/>
                <a:gd name="T13" fmla="*/ 116 h 165"/>
                <a:gd name="T14" fmla="*/ 169 w 252"/>
                <a:gd name="T15" fmla="*/ 49 h 165"/>
                <a:gd name="T16" fmla="*/ 182 w 252"/>
                <a:gd name="T17" fmla="*/ 22 h 165"/>
                <a:gd name="T18" fmla="*/ 205 w 252"/>
                <a:gd name="T19" fmla="*/ 39 h 165"/>
                <a:gd name="T20" fmla="*/ 236 w 252"/>
                <a:gd name="T21" fmla="*/ 120 h 165"/>
                <a:gd name="T22" fmla="*/ 243 w 252"/>
                <a:gd name="T23" fmla="*/ 135 h 165"/>
                <a:gd name="T24" fmla="*/ 238 w 252"/>
                <a:gd name="T25" fmla="*/ 157 h 165"/>
                <a:gd name="T26" fmla="*/ 199 w 252"/>
                <a:gd name="T27" fmla="*/ 162 h 165"/>
                <a:gd name="T28" fmla="*/ 26 w 252"/>
                <a:gd name="T29" fmla="*/ 159 h 165"/>
                <a:gd name="T30" fmla="*/ 6 w 252"/>
                <a:gd name="T31" fmla="*/ 145 h 165"/>
                <a:gd name="T32" fmla="*/ 53 w 252"/>
                <a:gd name="T33" fmla="*/ 33 h 165"/>
                <a:gd name="T34" fmla="*/ 80 w 252"/>
                <a:gd name="T35" fmla="*/ 39 h 165"/>
                <a:gd name="T36" fmla="*/ 87 w 252"/>
                <a:gd name="T37" fmla="*/ 109 h 165"/>
                <a:gd name="T38" fmla="*/ 91 w 252"/>
                <a:gd name="T39" fmla="*/ 126 h 165"/>
                <a:gd name="T40" fmla="*/ 95 w 252"/>
                <a:gd name="T41" fmla="*/ 110 h 165"/>
                <a:gd name="T42" fmla="*/ 79 w 252"/>
                <a:gd name="T43" fmla="*/ 17 h 165"/>
                <a:gd name="T44" fmla="*/ 79 w 252"/>
                <a:gd name="T45" fmla="*/ 10 h 165"/>
                <a:gd name="T46" fmla="*/ 104 w 252"/>
                <a:gd name="T47" fmla="*/ 6 h 165"/>
                <a:gd name="T48" fmla="*/ 108 w 252"/>
                <a:gd name="T49" fmla="*/ 17 h 165"/>
                <a:gd name="T50" fmla="*/ 112 w 252"/>
                <a:gd name="T51" fmla="*/ 22 h 165"/>
                <a:gd name="T52" fmla="*/ 116 w 252"/>
                <a:gd name="T53" fmla="*/ 15 h 165"/>
                <a:gd name="T54" fmla="*/ 124 w 252"/>
                <a:gd name="T55" fmla="*/ 1 h 165"/>
                <a:gd name="T56" fmla="*/ 136 w 252"/>
                <a:gd name="T57" fmla="*/ 12 h 165"/>
                <a:gd name="T58" fmla="*/ 139 w 252"/>
                <a:gd name="T59" fmla="*/ 2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165">
                  <a:moveTo>
                    <a:pt x="139" y="22"/>
                  </a:moveTo>
                  <a:cubicBezTo>
                    <a:pt x="141" y="21"/>
                    <a:pt x="142" y="21"/>
                    <a:pt x="142" y="20"/>
                  </a:cubicBezTo>
                  <a:cubicBezTo>
                    <a:pt x="146" y="16"/>
                    <a:pt x="140" y="8"/>
                    <a:pt x="147" y="6"/>
                  </a:cubicBezTo>
                  <a:cubicBezTo>
                    <a:pt x="154" y="5"/>
                    <a:pt x="162" y="6"/>
                    <a:pt x="169" y="8"/>
                  </a:cubicBezTo>
                  <a:cubicBezTo>
                    <a:pt x="179" y="11"/>
                    <a:pt x="174" y="16"/>
                    <a:pt x="171" y="22"/>
                  </a:cubicBezTo>
                  <a:cubicBezTo>
                    <a:pt x="153" y="55"/>
                    <a:pt x="160" y="91"/>
                    <a:pt x="157" y="127"/>
                  </a:cubicBezTo>
                  <a:cubicBezTo>
                    <a:pt x="167" y="125"/>
                    <a:pt x="164" y="120"/>
                    <a:pt x="165" y="116"/>
                  </a:cubicBezTo>
                  <a:cubicBezTo>
                    <a:pt x="167" y="94"/>
                    <a:pt x="165" y="71"/>
                    <a:pt x="169" y="49"/>
                  </a:cubicBezTo>
                  <a:cubicBezTo>
                    <a:pt x="171" y="38"/>
                    <a:pt x="174" y="25"/>
                    <a:pt x="182" y="22"/>
                  </a:cubicBezTo>
                  <a:cubicBezTo>
                    <a:pt x="191" y="19"/>
                    <a:pt x="198" y="32"/>
                    <a:pt x="205" y="39"/>
                  </a:cubicBezTo>
                  <a:cubicBezTo>
                    <a:pt x="224" y="62"/>
                    <a:pt x="233" y="90"/>
                    <a:pt x="236" y="120"/>
                  </a:cubicBezTo>
                  <a:cubicBezTo>
                    <a:pt x="236" y="125"/>
                    <a:pt x="236" y="130"/>
                    <a:pt x="243" y="135"/>
                  </a:cubicBezTo>
                  <a:cubicBezTo>
                    <a:pt x="252" y="140"/>
                    <a:pt x="248" y="155"/>
                    <a:pt x="238" y="157"/>
                  </a:cubicBezTo>
                  <a:cubicBezTo>
                    <a:pt x="225" y="160"/>
                    <a:pt x="212" y="162"/>
                    <a:pt x="199" y="162"/>
                  </a:cubicBezTo>
                  <a:cubicBezTo>
                    <a:pt x="142" y="163"/>
                    <a:pt x="84" y="165"/>
                    <a:pt x="26" y="159"/>
                  </a:cubicBezTo>
                  <a:cubicBezTo>
                    <a:pt x="17" y="159"/>
                    <a:pt x="0" y="158"/>
                    <a:pt x="6" y="145"/>
                  </a:cubicBezTo>
                  <a:cubicBezTo>
                    <a:pt x="23" y="108"/>
                    <a:pt x="19" y="63"/>
                    <a:pt x="53" y="33"/>
                  </a:cubicBezTo>
                  <a:cubicBezTo>
                    <a:pt x="73" y="15"/>
                    <a:pt x="71" y="16"/>
                    <a:pt x="80" y="39"/>
                  </a:cubicBezTo>
                  <a:cubicBezTo>
                    <a:pt x="89" y="61"/>
                    <a:pt x="85" y="85"/>
                    <a:pt x="87" y="109"/>
                  </a:cubicBezTo>
                  <a:cubicBezTo>
                    <a:pt x="87" y="115"/>
                    <a:pt x="84" y="126"/>
                    <a:pt x="91" y="126"/>
                  </a:cubicBezTo>
                  <a:cubicBezTo>
                    <a:pt x="100" y="125"/>
                    <a:pt x="95" y="115"/>
                    <a:pt x="95" y="110"/>
                  </a:cubicBezTo>
                  <a:cubicBezTo>
                    <a:pt x="94" y="78"/>
                    <a:pt x="97" y="45"/>
                    <a:pt x="79" y="17"/>
                  </a:cubicBezTo>
                  <a:cubicBezTo>
                    <a:pt x="77" y="15"/>
                    <a:pt x="77" y="12"/>
                    <a:pt x="79" y="10"/>
                  </a:cubicBezTo>
                  <a:cubicBezTo>
                    <a:pt x="87" y="5"/>
                    <a:pt x="96" y="7"/>
                    <a:pt x="104" y="6"/>
                  </a:cubicBezTo>
                  <a:cubicBezTo>
                    <a:pt x="110" y="5"/>
                    <a:pt x="107" y="13"/>
                    <a:pt x="108" y="17"/>
                  </a:cubicBezTo>
                  <a:cubicBezTo>
                    <a:pt x="108" y="19"/>
                    <a:pt x="110" y="22"/>
                    <a:pt x="112" y="22"/>
                  </a:cubicBezTo>
                  <a:cubicBezTo>
                    <a:pt x="117" y="21"/>
                    <a:pt x="116" y="17"/>
                    <a:pt x="116" y="15"/>
                  </a:cubicBezTo>
                  <a:cubicBezTo>
                    <a:pt x="117" y="9"/>
                    <a:pt x="112" y="1"/>
                    <a:pt x="124" y="1"/>
                  </a:cubicBezTo>
                  <a:cubicBezTo>
                    <a:pt x="132" y="0"/>
                    <a:pt x="138" y="1"/>
                    <a:pt x="136" y="12"/>
                  </a:cubicBezTo>
                  <a:cubicBezTo>
                    <a:pt x="136" y="15"/>
                    <a:pt x="136" y="19"/>
                    <a:pt x="13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0614" y="-724464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74709" y="992200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35955" y="1062734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76795" y="4020254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48374" y="3154606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529665" y="4141957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6008049" y="3142554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326340" y="3100614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463" y="1018764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6000323" y="1018763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72566" y="4119032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301097" y="2027814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87997" y="970660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71190" y="924350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68385" y="4101007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81135" y="4969232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99502" y="3045179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73702" y="2043980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29581" y="3087323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622862" y="980908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96841" y="2016035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42233" y="3123503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86855" y="2038291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120855" y="2027552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521391" y="2067223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417137" y="2052070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82584" y="5035386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74012" y="1971684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400175" y="3134254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50859" y="4985991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79681" y="5078874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423261" y="5078874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731634" y="508194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75215" y="5075472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77447" y="508194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88337" y="3020198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63813" y="3045295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41667" y="4976530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38874" y="4113465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65059" y="2054154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89331" y="1039396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95459" y="1039462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626112" y="407807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51070" y="407807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501154" y="407807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76195" y="407807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-35976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82812" y="1036489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29954" y="1080777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47384" y="1065943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67939" y="1077697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92708" y="2101070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12760" y="1070078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29381" y="1165711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54762" y="1058175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712254" y="1059192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432487" y="1111882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59446" y="2055028"/>
            <a:ext cx="325734" cy="529812"/>
            <a:chOff x="2071598" y="2060848"/>
            <a:chExt cx="1917605" cy="3137144"/>
          </a:xfrm>
          <a:solidFill>
            <a:srgbClr val="FFE000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70634" y="2055028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381919" y="2042657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19260" y="2054999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543933" y="2042657"/>
            <a:ext cx="501857" cy="554554"/>
            <a:chOff x="4835382" y="73243"/>
            <a:chExt cx="2920830" cy="3227535"/>
          </a:xfrm>
          <a:solidFill>
            <a:srgbClr val="FFE000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723004" y="2072749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19598" y="2055028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761562" y="3196933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09926" y="205502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560314" y="3196933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098496" y="3214423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34000" y="3252124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384010" y="3215187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891011" y="3215769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51568" y="4247915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08338" y="3196933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690673" y="319693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29742" y="3196933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50553" y="4300895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962261" y="4285239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29888" y="4424103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313612" y="4326017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694688" y="5254153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47035" y="4363912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690673" y="4431040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48774" y="430089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29292" y="4300895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535228" y="5260683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688219" y="5260683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3204" y="5260683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73214" y="5260683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88589" y="5250135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878054" y="5286625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40932" y="5250135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611147" y="5251202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17283" y="-74104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07014" y="4106726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770620" y="4186080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694388" y="3130857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810214" y="3105034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440020" y="4244045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587351" y="3138375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333297" y="5149258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308019" y="2137305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789165" y="5150677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543990" y="1031473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581381" y="4162614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7101438" y="3137092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499820" y="4205401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651535" y="1045232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592711" y="1012166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459720" y="968574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428860" y="4248152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472152" y="324717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379474" y="324717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286796" y="324717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194116" y="324717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392773" y="3186888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108684" y="2041121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68528" y="2040594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771397" y="1005578"/>
            <a:ext cx="544275" cy="544275"/>
          </a:xfrm>
          <a:prstGeom prst="hear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637040" y="5181570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577410" y="5236468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7000110" y="518128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298254" y="5212960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274686" y="5149866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540062" y="5195366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139110" y="5145978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790810" y="946781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377973" y="943725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026973" y="1036428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903482" y="998363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895790" y="2101069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416877" y="2099946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746085" y="2099946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466019" y="2096234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294248" y="4242260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758380" y="1965036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544380" y="2123384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387180" y="4209924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642988" y="4177219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5432F2A-1D4A-4A13-ADBF-F66A01ACD6B4}"/>
              </a:ext>
            </a:extLst>
          </p:cNvPr>
          <p:cNvGrpSpPr/>
          <p:nvPr/>
        </p:nvGrpSpPr>
        <p:grpSpPr>
          <a:xfrm>
            <a:off x="2978955" y="5043758"/>
            <a:ext cx="4425067" cy="1355914"/>
            <a:chOff x="3983392" y="1386078"/>
            <a:chExt cx="4425067" cy="1355914"/>
          </a:xfrm>
          <a:solidFill>
            <a:srgbClr val="FFE000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2BD44B44-0E26-4B00-83CE-707DFA3616ED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grpFill/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7A3D21E-6EE3-4B59-A6EA-73A3386B026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168AC211-FDBC-4CB8-A9ED-380FC07B279E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5B9F008-568F-47A9-B017-00CFE6D2AF8A}"/>
              </a:ext>
            </a:extLst>
          </p:cNvPr>
          <p:cNvGrpSpPr/>
          <p:nvPr/>
        </p:nvGrpSpPr>
        <p:grpSpPr>
          <a:xfrm>
            <a:off x="333753" y="2468504"/>
            <a:ext cx="1694716" cy="1377571"/>
            <a:chOff x="2939995" y="933055"/>
            <a:chExt cx="3043588" cy="2474019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9B9075E3-78A8-4D55-A484-45ACCD056E86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70" name="Trapezoid 69">
                <a:extLst>
                  <a:ext uri="{FF2B5EF4-FFF2-40B4-BE49-F238E27FC236}">
                    <a16:creationId xmlns="" xmlns:a16="http://schemas.microsoft.com/office/drawing/2014/main" id="{5EEFB3B7-8B3D-4EEE-B247-5252F40A6A6D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="" xmlns:a16="http://schemas.microsoft.com/office/drawing/2014/main" id="{47F9FBD5-95A7-4012-A35C-08CEEAC03B9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="" xmlns:a16="http://schemas.microsoft.com/office/drawing/2014/main" id="{C0A10044-B96C-4308-8B8F-2361549C66A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="" xmlns:a16="http://schemas.microsoft.com/office/drawing/2014/main" id="{108F17E4-4A48-4775-9CD8-04C8C755C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rapezoid 73">
                <a:extLst>
                  <a:ext uri="{FF2B5EF4-FFF2-40B4-BE49-F238E27FC236}">
                    <a16:creationId xmlns="" xmlns:a16="http://schemas.microsoft.com/office/drawing/2014/main" id="{35921F90-97D7-4E2D-864A-22B635203AE6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D4A7B9F5-4750-418E-8B33-D4484A3E7393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="" xmlns:a16="http://schemas.microsoft.com/office/drawing/2014/main" id="{74ED7F87-B32E-42D6-A8D6-8B6B9C9F826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="" xmlns:a16="http://schemas.microsoft.com/office/drawing/2014/main" id="{C07D53C0-0410-4AD9-86B2-B0ABDB36570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="" xmlns:a16="http://schemas.microsoft.com/office/drawing/2014/main" id="{C7697BDB-F93E-4AD6-9284-540B917A11C2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="" xmlns:a16="http://schemas.microsoft.com/office/drawing/2014/main" id="{5B741E2D-8594-46A9-9DF2-649078DC22BE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="" xmlns:a16="http://schemas.microsoft.com/office/drawing/2014/main" id="{4D7B2CD5-EDBF-4400-8E42-5C801B17862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1424FBBE-4245-4ADA-9068-683F2CD052C1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="" xmlns:a16="http://schemas.microsoft.com/office/drawing/2014/main" id="{4933640A-56ED-4CA9-8ADC-A9E42CECEFDC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63" name="Trapezoid 62">
                  <a:extLst>
                    <a:ext uri="{FF2B5EF4-FFF2-40B4-BE49-F238E27FC236}">
                      <a16:creationId xmlns="" xmlns:a16="http://schemas.microsoft.com/office/drawing/2014/main" id="{2439975F-AB00-41BC-986E-0D6F1D96BE0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rapezoid 94">
                  <a:extLst>
                    <a:ext uri="{FF2B5EF4-FFF2-40B4-BE49-F238E27FC236}">
                      <a16:creationId xmlns="" xmlns:a16="http://schemas.microsoft.com/office/drawing/2014/main" id="{CC1517D8-8DA8-40EF-B21D-E43136893C92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9EE081EC-A144-4FD6-A2FF-1D03763CB839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="" xmlns:a16="http://schemas.microsoft.com/office/drawing/2014/main" id="{B8B42C17-A4B3-44C4-BE99-C72FF3CA2AAA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="" xmlns:a16="http://schemas.microsoft.com/office/drawing/2014/main" id="{792FA63E-F0F3-4C32-8A4A-A212B92137F6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0221CAC1-E1FE-4791-85DC-B237F71FEF49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="" xmlns:a16="http://schemas.microsoft.com/office/drawing/2014/main" id="{7C0E564A-BAB1-4AB2-AC5F-B3CF4261D55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="" xmlns:a16="http://schemas.microsoft.com/office/drawing/2014/main" id="{18FC9582-E628-4D38-8235-20595C3BDC6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="" xmlns:a16="http://schemas.microsoft.com/office/drawing/2014/main" id="{3F6CAE86-7A05-4375-A39F-5DA219B2038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="" xmlns:a16="http://schemas.microsoft.com/office/drawing/2014/main" id="{FA075E1F-B337-48EE-940A-71B4E309B2D1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ectangle: Top Corners Rounded 43">
                <a:extLst>
                  <a:ext uri="{FF2B5EF4-FFF2-40B4-BE49-F238E27FC236}">
                    <a16:creationId xmlns="" xmlns:a16="http://schemas.microsoft.com/office/drawing/2014/main" id="{26696D62-730E-4B5C-9429-3EBAC1571193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="" xmlns:a16="http://schemas.microsoft.com/office/drawing/2014/main" id="{B98799D8-2067-4A19-AE89-145BAB92CAC9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="" xmlns:a16="http://schemas.microsoft.com/office/drawing/2014/main" id="{46C1BAFF-3CEB-4DB0-98FD-7B723A91992E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="" xmlns:a16="http://schemas.microsoft.com/office/drawing/2014/main" id="{17D5CC80-E4E2-474B-B6A9-C57A7F9023C0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FED0B5B2-2181-447D-BF86-660031C3EF33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0820227C-EA49-49A9-9624-FCA33249B69E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AFEAB23C-7037-4B65-82A9-D6F829CC5D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BF0E5E80-3FA2-4229-BBDA-CBAE56E0E8C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Top Corners Rounded 49">
                <a:extLst>
                  <a:ext uri="{FF2B5EF4-FFF2-40B4-BE49-F238E27FC236}">
                    <a16:creationId xmlns="" xmlns:a16="http://schemas.microsoft.com/office/drawing/2014/main" id="{CA5171EF-FF53-4070-AAC8-702772E3D197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="" xmlns:a16="http://schemas.microsoft.com/office/drawing/2014/main" id="{9E357574-603C-40B7-97CF-4B3C8DCFFC5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1AA429A9-6A3C-4BF6-8702-BDE7271C3920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="" xmlns:a16="http://schemas.microsoft.com/office/drawing/2014/main" id="{76EF9C3A-56AE-4309-B1BA-8DFEB4EBB544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="" xmlns:a16="http://schemas.microsoft.com/office/drawing/2014/main" id="{2E86BA65-E422-4824-98F5-5B9A30F8EA46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B1CB2A2-3A6D-4734-A590-8C772FE3EF83}"/>
              </a:ext>
            </a:extLst>
          </p:cNvPr>
          <p:cNvGrpSpPr/>
          <p:nvPr/>
        </p:nvGrpSpPr>
        <p:grpSpPr>
          <a:xfrm>
            <a:off x="2270956" y="2567578"/>
            <a:ext cx="1766294" cy="1275724"/>
            <a:chOff x="2716823" y="1178574"/>
            <a:chExt cx="5838092" cy="4216625"/>
          </a:xfrm>
        </p:grpSpPr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68B6C2D5-2E2C-435B-BF94-D3C0A3199928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="" xmlns:a16="http://schemas.microsoft.com/office/drawing/2014/main" id="{2F46A28D-614D-4C37-8D71-D785E3191650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="" xmlns:a16="http://schemas.microsoft.com/office/drawing/2014/main" id="{6DF162FA-63BA-4D31-8BF7-4AEBD2FE7CBF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3594DDC2-831B-4755-822A-25799B129EF8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14" name="Circle: Hollow 113">
                <a:extLst>
                  <a:ext uri="{FF2B5EF4-FFF2-40B4-BE49-F238E27FC236}">
                    <a16:creationId xmlns="" xmlns:a16="http://schemas.microsoft.com/office/drawing/2014/main" id="{08C42BB1-D43D-4180-9072-2F9E8EA2BC98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ircle: Hollow 114">
                <a:extLst>
                  <a:ext uri="{FF2B5EF4-FFF2-40B4-BE49-F238E27FC236}">
                    <a16:creationId xmlns="" xmlns:a16="http://schemas.microsoft.com/office/drawing/2014/main" id="{DC6300A0-1275-4F83-9940-96FEF116ACC7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ircle: Hollow 115">
                <a:extLst>
                  <a:ext uri="{FF2B5EF4-FFF2-40B4-BE49-F238E27FC236}">
                    <a16:creationId xmlns="" xmlns:a16="http://schemas.microsoft.com/office/drawing/2014/main" id="{7A5BD9B0-1298-4F21-80F0-30CAFF43AA85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ircle: Hollow 116">
                <a:extLst>
                  <a:ext uri="{FF2B5EF4-FFF2-40B4-BE49-F238E27FC236}">
                    <a16:creationId xmlns="" xmlns:a16="http://schemas.microsoft.com/office/drawing/2014/main" id="{E13095F1-8793-4821-A913-2AC76207288C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ircle: Hollow 117">
                <a:extLst>
                  <a:ext uri="{FF2B5EF4-FFF2-40B4-BE49-F238E27FC236}">
                    <a16:creationId xmlns="" xmlns:a16="http://schemas.microsoft.com/office/drawing/2014/main" id="{F13AB8FA-AA8C-4171-A359-FE8C09498FBA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Circle: Hollow 118">
                <a:extLst>
                  <a:ext uri="{FF2B5EF4-FFF2-40B4-BE49-F238E27FC236}">
                    <a16:creationId xmlns="" xmlns:a16="http://schemas.microsoft.com/office/drawing/2014/main" id="{5863C867-19FC-4908-9974-2E5D6450160E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Circle: Hollow 119">
                <a:extLst>
                  <a:ext uri="{FF2B5EF4-FFF2-40B4-BE49-F238E27FC236}">
                    <a16:creationId xmlns="" xmlns:a16="http://schemas.microsoft.com/office/drawing/2014/main" id="{DFAB2D43-2148-44A8-BEC7-FE480E5D5342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D01018E5-A1E9-4695-AB24-D0D62DFD3083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="" xmlns:a16="http://schemas.microsoft.com/office/drawing/2014/main" id="{0C3CBAB9-14C3-4C60-963A-D05C67ADEC20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="" xmlns:a16="http://schemas.microsoft.com/office/drawing/2014/main" id="{4866385D-288D-4A93-B18C-8CB400906C6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="" xmlns:a16="http://schemas.microsoft.com/office/drawing/2014/main" id="{099297FC-E597-4AF8-9D3F-5554568A62BF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="" xmlns:a16="http://schemas.microsoft.com/office/drawing/2014/main" id="{EE84E2C8-8346-4AE6-B99B-2D41B9B34E71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="" xmlns:a16="http://schemas.microsoft.com/office/drawing/2014/main" id="{E6849B39-3C1E-475F-8BD7-AFB6F9725685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="" xmlns:a16="http://schemas.microsoft.com/office/drawing/2014/main" id="{85FC0AB2-F264-4C8E-B5C9-D4DA92749026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="" xmlns:a16="http://schemas.microsoft.com/office/drawing/2014/main" id="{9D93AE7B-044D-428B-AD99-311634E2E64E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Rectangle 106">
                  <a:extLst>
                    <a:ext uri="{FF2B5EF4-FFF2-40B4-BE49-F238E27FC236}">
                      <a16:creationId xmlns="" xmlns:a16="http://schemas.microsoft.com/office/drawing/2014/main" id="{7CAB56D3-05CB-430E-A410-2FA6AC3A1AA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="" xmlns:a16="http://schemas.microsoft.com/office/drawing/2014/main" id="{154E9628-3239-4213-90C2-03BFFE3F7887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="" xmlns:a16="http://schemas.microsoft.com/office/drawing/2014/main" id="{BB879579-3789-4C99-8D14-E4B5B672981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0C921237-0507-4305-9569-71EA93B90BB5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="" xmlns:a16="http://schemas.microsoft.com/office/drawing/2014/main" id="{1A1680AF-A1E9-4208-AC29-667F010A790F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="" xmlns:a16="http://schemas.microsoft.com/office/drawing/2014/main" id="{673A349D-CA5D-4582-9BF2-90E0B724EFA9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="" xmlns:a16="http://schemas.microsoft.com/office/drawing/2014/main" id="{D73BDD2D-F741-4562-9BFA-537F692B13F4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="" xmlns:a16="http://schemas.microsoft.com/office/drawing/2014/main" id="{E63B8F69-93F1-415E-A901-48304D06546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="" xmlns:a16="http://schemas.microsoft.com/office/drawing/2014/main" id="{EC71E804-88CD-438B-8E90-734EA21F8B1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="" xmlns:a16="http://schemas.microsoft.com/office/drawing/2014/main" id="{E506F5BC-647B-424E-A116-269E0E457108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="" xmlns:a16="http://schemas.microsoft.com/office/drawing/2014/main" id="{E76222D3-DF4C-47AE-B6A8-6187BF65B7BD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="" xmlns:a16="http://schemas.microsoft.com/office/drawing/2014/main" id="{D2FE7CA5-4097-40BF-8A4A-A34C093F1CBD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="" xmlns:a16="http://schemas.microsoft.com/office/drawing/2014/main" id="{662C9319-9D69-42B3-9DA8-8454A5DAF7F5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="" xmlns:a16="http://schemas.microsoft.com/office/drawing/2014/main" id="{80D0E635-0A55-4DCB-A011-8F6805F2E88C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B9381885-CFC1-42BE-B8BE-DA25B2A00FE8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="" xmlns:a16="http://schemas.microsoft.com/office/drawing/2014/main" id="{076C31E6-7C3D-41E3-8695-D15BDA240B9E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="" xmlns:a16="http://schemas.microsoft.com/office/drawing/2014/main" id="{911E2165-F4A9-4D77-91FD-BCFC48CDBC8E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="" xmlns:a16="http://schemas.microsoft.com/office/drawing/2014/main" id="{73781FFF-6289-4D2E-BC7E-D36943225C66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="" xmlns:a16="http://schemas.microsoft.com/office/drawing/2014/main" id="{9FCE2C11-6FD9-45C9-AEB8-33A834C70C9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="" xmlns:a16="http://schemas.microsoft.com/office/drawing/2014/main" id="{94F8E8CA-B464-4B17-9A6D-C607B0D3352A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="" xmlns:a16="http://schemas.microsoft.com/office/drawing/2014/main" id="{48E2915E-DE56-4F65-9781-8FA569702DC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="" xmlns:a16="http://schemas.microsoft.com/office/drawing/2014/main" id="{031F0C8C-5979-41BF-9B92-CBCDA7F2019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="" xmlns:a16="http://schemas.microsoft.com/office/drawing/2014/main" id="{0DA4F57E-09F2-4ABE-852C-E9593141E324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="" xmlns:a16="http://schemas.microsoft.com/office/drawing/2014/main" id="{54B17DB4-8BCB-4A8C-B765-88EF3A9697D0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="" xmlns:a16="http://schemas.microsoft.com/office/drawing/2014/main" id="{D3AA4443-5AD7-4B67-B9D3-EC1B7DE2184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04CE9630-BC49-4353-9BB6-F575496EAFDC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5F6B2CB2-A23E-439A-B6FE-8ABDF41AA9B2}"/>
              </a:ext>
            </a:extLst>
          </p:cNvPr>
          <p:cNvGrpSpPr/>
          <p:nvPr/>
        </p:nvGrpSpPr>
        <p:grpSpPr>
          <a:xfrm>
            <a:off x="7565876" y="4348876"/>
            <a:ext cx="4190657" cy="2083614"/>
            <a:chOff x="2141211" y="1548026"/>
            <a:chExt cx="9211525" cy="4580013"/>
          </a:xfrm>
        </p:grpSpPr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207EAB9B-AF26-4450-8D8B-167B404C8CD8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="" xmlns:a16="http://schemas.microsoft.com/office/drawing/2014/main" id="{125D6A78-CAD3-4839-8F48-C47E41A369DC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="" xmlns:a16="http://schemas.microsoft.com/office/drawing/2014/main" id="{B1D59065-2522-4028-81F1-D5F492F4F1D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="" xmlns:a16="http://schemas.microsoft.com/office/drawing/2014/main" id="{510DCFAF-AB17-4258-BB0C-2E3B5BFD5777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: Top Corners Rounded 195">
                <a:extLst>
                  <a:ext uri="{FF2B5EF4-FFF2-40B4-BE49-F238E27FC236}">
                    <a16:creationId xmlns="" xmlns:a16="http://schemas.microsoft.com/office/drawing/2014/main" id="{2EEA2A34-466B-4433-B5BB-4E6F62D66B08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738599C5-0B29-44BA-9E11-EDFDAA318CBD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56B712C9-5F08-49D2-B48E-9E58BF4D67F6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="" xmlns:a16="http://schemas.microsoft.com/office/drawing/2014/main" id="{A6C7FAB4-F041-4919-9836-A430BB534941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Top Corners Rounded 240">
                  <a:extLst>
                    <a:ext uri="{FF2B5EF4-FFF2-40B4-BE49-F238E27FC236}">
                      <a16:creationId xmlns="" xmlns:a16="http://schemas.microsoft.com/office/drawing/2014/main" id="{A387ECB2-87F8-4D48-B639-92AD1FDFB2D8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="" xmlns:a16="http://schemas.microsoft.com/office/drawing/2014/main" id="{E3859EB6-21A3-4B48-9844-C8355420C472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3" name="Group 242">
                  <a:extLst>
                    <a:ext uri="{FF2B5EF4-FFF2-40B4-BE49-F238E27FC236}">
                      <a16:creationId xmlns="" xmlns:a16="http://schemas.microsoft.com/office/drawing/2014/main" id="{C86A9340-B0A6-432E-8199-13DAA728071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50" name="Rectangle 249">
                    <a:extLst>
                      <a:ext uri="{FF2B5EF4-FFF2-40B4-BE49-F238E27FC236}">
                        <a16:creationId xmlns="" xmlns:a16="http://schemas.microsoft.com/office/drawing/2014/main" id="{8875E8C0-33A1-4D93-9D54-996DCDFC2F2E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="" xmlns:a16="http://schemas.microsoft.com/office/drawing/2014/main" id="{CD1CCAA4-2335-463D-854B-8E266103045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="" xmlns:a16="http://schemas.microsoft.com/office/drawing/2014/main" id="{6DF0FA47-2726-4529-96E5-9DC12CDF5C19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="" xmlns:a16="http://schemas.microsoft.com/office/drawing/2014/main" id="{2CCDDA18-F482-4412-9C89-9AF91F52114D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="" xmlns:a16="http://schemas.microsoft.com/office/drawing/2014/main" id="{9AFE68C3-4776-416D-9533-163393D1A0C2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="" xmlns:a16="http://schemas.microsoft.com/office/drawing/2014/main" id="{029CABFF-F2CD-4309-A83D-F67DE83F3F0F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="" xmlns:a16="http://schemas.microsoft.com/office/drawing/2014/main" id="{4BD295CE-CEA5-4919-B8BC-CFC6296BEB04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="" xmlns:a16="http://schemas.microsoft.com/office/drawing/2014/main" id="{63B52363-82DD-4EC2-BCAE-695FBCA2913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="" xmlns:a16="http://schemas.microsoft.com/office/drawing/2014/main" id="{0D234521-67C4-47BA-BC9F-D54FC659C96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38" name="Rectangle: Top Corners Rounded 237">
                  <a:extLst>
                    <a:ext uri="{FF2B5EF4-FFF2-40B4-BE49-F238E27FC236}">
                      <a16:creationId xmlns="" xmlns:a16="http://schemas.microsoft.com/office/drawing/2014/main" id="{07DCB766-9F70-4CE1-8F80-67C703A65EC1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="" xmlns:a16="http://schemas.microsoft.com/office/drawing/2014/main" id="{E91E80A4-B3A2-4BAF-8D67-1C23426F0FE2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="" xmlns:a16="http://schemas.microsoft.com/office/drawing/2014/main" id="{49FABB2E-0A32-4AD0-955D-DE5E43CF39E0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="" xmlns:a16="http://schemas.microsoft.com/office/drawing/2014/main" id="{39B1E4C2-2C56-4E26-9C32-CD1E5B7583DC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Top Corners Rounded 226">
                  <a:extLst>
                    <a:ext uri="{FF2B5EF4-FFF2-40B4-BE49-F238E27FC236}">
                      <a16:creationId xmlns="" xmlns:a16="http://schemas.microsoft.com/office/drawing/2014/main" id="{6F1CD165-142C-4ECB-95B4-8BB05C22563E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="" xmlns:a16="http://schemas.microsoft.com/office/drawing/2014/main" id="{C1958448-6289-4DA7-A2F3-4EE67CD6C8F5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="" xmlns:a16="http://schemas.microsoft.com/office/drawing/2014/main" id="{F0707740-6DEA-4CDF-A125-C116F7B86B2D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="" xmlns:a16="http://schemas.microsoft.com/office/drawing/2014/main" id="{7B98791C-4400-40B9-871C-E6BFC92C075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="" xmlns:a16="http://schemas.microsoft.com/office/drawing/2014/main" id="{B39C84C8-5172-49BD-AE97-22E9FE6B0C6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="" xmlns:a16="http://schemas.microsoft.com/office/drawing/2014/main" id="{86AB099E-DCA4-4F4E-8E01-C7A59D14AB32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="" xmlns:a16="http://schemas.microsoft.com/office/drawing/2014/main" id="{95840F77-EE03-475B-93AF-62EBC7F12B70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="" xmlns:a16="http://schemas.microsoft.com/office/drawing/2014/main" id="{3FF03DBC-1696-498C-881C-1A76C93268A6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="" xmlns:a16="http://schemas.microsoft.com/office/drawing/2014/main" id="{D3B13FC7-C5E8-4321-91CD-599A1713406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2" name="Rectangle 231">
                    <a:extLst>
                      <a:ext uri="{FF2B5EF4-FFF2-40B4-BE49-F238E27FC236}">
                        <a16:creationId xmlns="" xmlns:a16="http://schemas.microsoft.com/office/drawing/2014/main" id="{D2DD1BA1-1749-4481-ACE0-215AA12C9C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="" xmlns:a16="http://schemas.microsoft.com/office/drawing/2014/main" id="{7F4CA1B2-F5CE-479D-8322-8E3144C68F8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="" xmlns:a16="http://schemas.microsoft.com/office/drawing/2014/main" id="{AEC85755-885A-43A9-B061-4512DCE5A95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="" xmlns:a16="http://schemas.microsoft.com/office/drawing/2014/main" id="{3713AC41-D088-4B73-8703-30738C2606FD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88B75BD2-1D7A-422A-8AA7-276C6E62C402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="" xmlns:a16="http://schemas.microsoft.com/office/drawing/2014/main" id="{A579BBD3-D08C-4BE2-BCE5-36A67E506913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="" xmlns:a16="http://schemas.microsoft.com/office/drawing/2014/main" id="{B405973E-4196-4EFA-BFB9-6EE989497C93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="" xmlns:a16="http://schemas.microsoft.com/office/drawing/2014/main" id="{9F4402A2-FBA7-4492-A3C4-8EF707FD9D17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2" name="Right Triangle 201">
                <a:extLst>
                  <a:ext uri="{FF2B5EF4-FFF2-40B4-BE49-F238E27FC236}">
                    <a16:creationId xmlns="" xmlns:a16="http://schemas.microsoft.com/office/drawing/2014/main" id="{846E0B37-CF71-4BF5-9475-0F99C5E82998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ight Triangle 202">
                <a:extLst>
                  <a:ext uri="{FF2B5EF4-FFF2-40B4-BE49-F238E27FC236}">
                    <a16:creationId xmlns="" xmlns:a16="http://schemas.microsoft.com/office/drawing/2014/main" id="{72CE7964-1FA2-483E-BD01-7BBACB6C7B7E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ight Triangle 203">
                <a:extLst>
                  <a:ext uri="{FF2B5EF4-FFF2-40B4-BE49-F238E27FC236}">
                    <a16:creationId xmlns="" xmlns:a16="http://schemas.microsoft.com/office/drawing/2014/main" id="{86C9A21F-B5CB-411B-BA45-B8A88F1EF839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ight Triangle 204">
                <a:extLst>
                  <a:ext uri="{FF2B5EF4-FFF2-40B4-BE49-F238E27FC236}">
                    <a16:creationId xmlns="" xmlns:a16="http://schemas.microsoft.com/office/drawing/2014/main" id="{6E5C907F-7F80-4DCA-95B4-D60864E959D3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="" xmlns:a16="http://schemas.microsoft.com/office/drawing/2014/main" id="{149035B2-81CB-4619-ABC2-D5922ED52D1C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="" xmlns:a16="http://schemas.microsoft.com/office/drawing/2014/main" id="{2080B1C4-6D9D-46C4-B4BE-4C0AD004F526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="" xmlns:a16="http://schemas.microsoft.com/office/drawing/2014/main" id="{8604D6C4-E823-4D22-BD2A-B418B3AE8F5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="" xmlns:a16="http://schemas.microsoft.com/office/drawing/2014/main" id="{46E32946-AB46-43BA-B3CA-627BD44A4822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="" xmlns:a16="http://schemas.microsoft.com/office/drawing/2014/main" id="{81C3A6C9-21A4-417F-97B9-C872EEF9D971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="" xmlns:a16="http://schemas.microsoft.com/office/drawing/2014/main" id="{026E543F-B2E1-4B00-9DC2-0D25F4E2A102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A9D9B8CE-9045-4B66-8222-734A23819AB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="" xmlns:a16="http://schemas.microsoft.com/office/drawing/2014/main" id="{66CD6DBB-16BB-4B2C-89FF-D2965CD068CC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4FA65399-085D-4D58-BCCA-4963E45DB63F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="" xmlns:a16="http://schemas.microsoft.com/office/drawing/2014/main" id="{C92F61D5-DF33-49F0-B85E-570239F948FE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F2BD63C2-221F-449C-ADE5-9FA00A37EB97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="" xmlns:a16="http://schemas.microsoft.com/office/drawing/2014/main" id="{84AE1C8F-4E37-4AF2-AAE2-0D73F406920B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="" xmlns:a16="http://schemas.microsoft.com/office/drawing/2014/main" id="{78702C29-7385-438C-AFCD-56C3EB956264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="" xmlns:a16="http://schemas.microsoft.com/office/drawing/2014/main" id="{9BCC04E7-3AB4-4C8F-8B0D-8B4815BBB439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="" xmlns:a16="http://schemas.microsoft.com/office/drawing/2014/main" id="{F013E672-AD9D-4681-B780-9EB112D712BC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AB02F4F0-36C5-4655-A5E3-F90D9F13C833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="" xmlns:a16="http://schemas.microsoft.com/office/drawing/2014/main" id="{08A4C3F8-F53D-43A1-BBCD-AE1F3715E43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="" xmlns:a16="http://schemas.microsoft.com/office/drawing/2014/main" id="{B3253375-6237-48DE-A6AE-9A5C071F853A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="" xmlns:a16="http://schemas.microsoft.com/office/drawing/2014/main" id="{25BC8E61-A4CC-4789-A682-BD729C8CE116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="" xmlns:a16="http://schemas.microsoft.com/office/drawing/2014/main" id="{F0BA5FE4-1CDF-470B-8739-531748128143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="" xmlns:a16="http://schemas.microsoft.com/office/drawing/2014/main" id="{075EC0D0-A9B6-4AC2-959A-11AF5A5F0CD5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="" xmlns:a16="http://schemas.microsoft.com/office/drawing/2014/main" id="{9067197B-140B-4CE5-8B8A-A59F345CB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="" xmlns:a16="http://schemas.microsoft.com/office/drawing/2014/main" id="{663C66F2-492C-4141-BF28-1604D28A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="" xmlns:a16="http://schemas.microsoft.com/office/drawing/2014/main" id="{B0C793FD-7A59-4B65-B611-4E559F319682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91" name="Rectangle 190">
                      <a:extLst>
                        <a:ext uri="{FF2B5EF4-FFF2-40B4-BE49-F238E27FC236}">
                          <a16:creationId xmlns="" xmlns:a16="http://schemas.microsoft.com/office/drawing/2014/main" id="{0D67A4D7-37F3-48D8-8BEE-EBA1F1819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="" xmlns:a16="http://schemas.microsoft.com/office/drawing/2014/main" id="{85CFECB7-9CBF-40FE-855E-D1985B959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027CDE0A-B585-40DD-A57B-3F33FA039B5B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="" xmlns:a16="http://schemas.microsoft.com/office/drawing/2014/main" id="{2A67B04F-96C2-4AB4-A464-C3D58BAA7C1D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="" xmlns:a16="http://schemas.microsoft.com/office/drawing/2014/main" id="{7DBD5FB7-2BD5-4C47-B3BA-D0F868EBDACF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="" xmlns:a16="http://schemas.microsoft.com/office/drawing/2014/main" id="{FB14F926-33EA-4AA0-953E-8B8083B0636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52CC4E84-BFEB-4432-99D5-DDAE2348D0F3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="" xmlns:a16="http://schemas.microsoft.com/office/drawing/2014/main" id="{51E04D76-7A7A-47BA-8809-7B5B9580452A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="" xmlns:a16="http://schemas.microsoft.com/office/drawing/2014/main" id="{73C1C1C1-22B7-4B91-AB21-29518534CD9F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="" xmlns:a16="http://schemas.microsoft.com/office/drawing/2014/main" id="{A1AE78FE-73C1-4D73-821B-F44B293E5132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="" xmlns:a16="http://schemas.microsoft.com/office/drawing/2014/main" id="{7EA72A2B-403D-4528-BE09-DE128B562F21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="" xmlns:a16="http://schemas.microsoft.com/office/drawing/2014/main" id="{A2CAA9C6-A64A-4C59-B8A4-DE55C3F88C6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="" xmlns:a16="http://schemas.microsoft.com/office/drawing/2014/main" id="{C78F5874-2CE1-43E2-9818-81EC5BA5F9D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="" xmlns:a16="http://schemas.microsoft.com/office/drawing/2014/main" id="{722CEE2A-D825-4C70-ABE6-8D537C0479D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="" xmlns:a16="http://schemas.microsoft.com/office/drawing/2014/main" id="{5A2603D6-F707-4D9D-A673-7BD85F79234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="" xmlns:a16="http://schemas.microsoft.com/office/drawing/2014/main" id="{AA77B6A2-93C4-4AB1-BBF4-11BA9311156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="" xmlns:a16="http://schemas.microsoft.com/office/drawing/2014/main" id="{A654BD8C-04F4-4238-8CC0-3F5F769C4141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="" xmlns:a16="http://schemas.microsoft.com/office/drawing/2014/main" id="{C324F6FE-7BB0-421D-BDC4-498274CF63D5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="" xmlns:a16="http://schemas.microsoft.com/office/drawing/2014/main" id="{697824A6-94DF-48C0-94B5-F1EEDDE61AE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="" xmlns:a16="http://schemas.microsoft.com/office/drawing/2014/main" id="{BDCCBB06-8E51-4701-9AA2-76C6D180859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="" xmlns:a16="http://schemas.microsoft.com/office/drawing/2014/main" id="{D9F991F1-1554-415E-B581-00EAEA41AEB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="" xmlns:a16="http://schemas.microsoft.com/office/drawing/2014/main" id="{A6CA487E-C0D5-435A-9257-0A09CAA1384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="" xmlns:a16="http://schemas.microsoft.com/office/drawing/2014/main" id="{981DF1C0-34D6-4422-B114-83267CA0CC1F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="" xmlns:a16="http://schemas.microsoft.com/office/drawing/2014/main" id="{C04627DB-7FBA-4E96-9D2B-630EF279A39F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="" xmlns:a16="http://schemas.microsoft.com/office/drawing/2014/main" id="{0326A647-2FDB-4AB9-BD92-C3224375DB79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="" xmlns:a16="http://schemas.microsoft.com/office/drawing/2014/main" id="{7BAD33C0-4795-4479-AFA7-7E7CAE7DE37F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="" xmlns:a16="http://schemas.microsoft.com/office/drawing/2014/main" id="{F3B6428D-A5A6-42AD-A010-49B670544B2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="" xmlns:a16="http://schemas.microsoft.com/office/drawing/2014/main" id="{6AD9DA03-FEBE-470E-9B78-0BB7CFC0817D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="" xmlns:a16="http://schemas.microsoft.com/office/drawing/2014/main" id="{C81F2D84-620D-4304-8A83-E506B8712219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="" xmlns:a16="http://schemas.microsoft.com/office/drawing/2014/main" id="{514B237D-FAE1-4803-B58F-CBAA87DC3734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="" xmlns:a16="http://schemas.microsoft.com/office/drawing/2014/main" id="{9B7E6C9F-EFAA-4BFF-8F85-D81859F7C922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="" xmlns:a16="http://schemas.microsoft.com/office/drawing/2014/main" id="{EF30136E-0276-42C7-8303-281B6EF8E417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="" xmlns:a16="http://schemas.microsoft.com/office/drawing/2014/main" id="{911AB285-0BA0-486D-93A3-1DF6D064810E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="" xmlns:a16="http://schemas.microsoft.com/office/drawing/2014/main" id="{43291009-5534-4CD2-96A4-1AB29A3B3281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="" xmlns:a16="http://schemas.microsoft.com/office/drawing/2014/main" id="{11C443B2-0524-478B-8346-2FA77DC18355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="" xmlns:a16="http://schemas.microsoft.com/office/drawing/2014/main" id="{7AADB7DE-B717-4AE8-B297-CA04142BD894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="" xmlns:a16="http://schemas.microsoft.com/office/drawing/2014/main" id="{5496F2E4-10B4-40D1-8AA0-C9CE63E8E8AE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="" xmlns:a16="http://schemas.microsoft.com/office/drawing/2014/main" id="{2FD69155-CEB5-4BF5-9C48-AF069C10651A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="" xmlns:a16="http://schemas.microsoft.com/office/drawing/2014/main" id="{2B2DEEF8-12F5-4D72-8218-62E24C25F45C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="" xmlns:a16="http://schemas.microsoft.com/office/drawing/2014/main" id="{5264B97D-6BB5-4969-9DC1-B2B1F720AFAD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="" xmlns:a16="http://schemas.microsoft.com/office/drawing/2014/main" id="{C39C760C-E93E-4EAB-8BA1-0837BCE0B716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B812C3F2-D2B9-4B06-95FC-7F0CF0A73383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="" xmlns:a16="http://schemas.microsoft.com/office/drawing/2014/main" id="{B4112CD3-F56B-4A9D-889B-5B47B3EB7AB7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E92D9551-6E4A-4BD3-8882-FB3F6536676C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="" xmlns:a16="http://schemas.microsoft.com/office/drawing/2014/main" id="{AACCCE26-8B96-430B-B902-9C588DA66123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="" xmlns:a16="http://schemas.microsoft.com/office/drawing/2014/main" id="{39286D45-FE23-49A2-A8DC-05D2001AD541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4" name="Rectangle: Top Corners Rounded 143">
                    <a:extLst>
                      <a:ext uri="{FF2B5EF4-FFF2-40B4-BE49-F238E27FC236}">
                        <a16:creationId xmlns="" xmlns:a16="http://schemas.microsoft.com/office/drawing/2014/main" id="{8AD7FBE8-96CC-4CDD-A6C7-2CEE2DF53FDD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="" xmlns:a16="http://schemas.microsoft.com/office/drawing/2014/main" id="{5E670125-7749-4B16-89F4-A7CA8E694A25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="" xmlns:a16="http://schemas.microsoft.com/office/drawing/2014/main" id="{790BDCDC-D264-4448-A976-E0B44612A2C8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="" xmlns:a16="http://schemas.microsoft.com/office/drawing/2014/main" id="{89573CA2-D3B6-4ECE-AE44-E73B3F4EDB5E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="" xmlns:a16="http://schemas.microsoft.com/office/drawing/2014/main" id="{2FB1EC41-22D6-430D-86E5-657CA232B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="" xmlns:a16="http://schemas.microsoft.com/office/drawing/2014/main" id="{BA16B55B-66B4-40E5-99A1-876BC683E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="" xmlns:a16="http://schemas.microsoft.com/office/drawing/2014/main" id="{D8DEF5E0-0889-4E3D-8881-60A6071F53DD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="" xmlns:a16="http://schemas.microsoft.com/office/drawing/2014/main" id="{EA1AE10A-D50B-42FB-97BF-5158D151C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="" xmlns:a16="http://schemas.microsoft.com/office/drawing/2014/main" id="{20C83380-8EF9-4E06-B319-051B72A1D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35" name="Rectangle 134">
                  <a:extLst>
                    <a:ext uri="{FF2B5EF4-FFF2-40B4-BE49-F238E27FC236}">
                      <a16:creationId xmlns="" xmlns:a16="http://schemas.microsoft.com/office/drawing/2014/main" id="{FA80D11C-5514-49DC-94C4-B89FA659835A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52CAA635-FF25-4095-8064-81360B13320A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133F5D69-6B34-4592-8435-A33C77880C69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="" xmlns:a16="http://schemas.microsoft.com/office/drawing/2014/main" id="{716A2051-985D-4999-ABAD-DC4164A9466E}"/>
              </a:ext>
            </a:extLst>
          </p:cNvPr>
          <p:cNvGrpSpPr/>
          <p:nvPr/>
        </p:nvGrpSpPr>
        <p:grpSpPr>
          <a:xfrm>
            <a:off x="4340327" y="2608007"/>
            <a:ext cx="1778716" cy="1224653"/>
            <a:chOff x="9838117" y="3034601"/>
            <a:chExt cx="2324346" cy="1600321"/>
          </a:xfrm>
        </p:grpSpPr>
        <p:grpSp>
          <p:nvGrpSpPr>
            <p:cNvPr id="255" name="Group 254">
              <a:extLst>
                <a:ext uri="{FF2B5EF4-FFF2-40B4-BE49-F238E27FC236}">
                  <a16:creationId xmlns="" xmlns:a16="http://schemas.microsoft.com/office/drawing/2014/main" id="{5DB780FB-7514-425C-897C-5F84D3768676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="" xmlns:a16="http://schemas.microsoft.com/office/drawing/2014/main" id="{04D9D044-6F9E-4062-A50B-D65F0EBAF3C2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273" name="Trapezoid 272">
                  <a:extLst>
                    <a:ext uri="{FF2B5EF4-FFF2-40B4-BE49-F238E27FC236}">
                      <a16:creationId xmlns="" xmlns:a16="http://schemas.microsoft.com/office/drawing/2014/main" id="{0145F33A-C5C6-434B-87E5-3A00E3C76584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="" xmlns:a16="http://schemas.microsoft.com/office/drawing/2014/main" id="{31CAD314-A775-4E03-9E01-746B77B8536E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286" name="Rectangle: Rounded Corners 285">
                    <a:extLst>
                      <a:ext uri="{FF2B5EF4-FFF2-40B4-BE49-F238E27FC236}">
                        <a16:creationId xmlns="" xmlns:a16="http://schemas.microsoft.com/office/drawing/2014/main" id="{EECC94A9-4602-4976-BDAD-681F33510A1C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="" xmlns:a16="http://schemas.microsoft.com/office/drawing/2014/main" id="{60DDFF57-61B2-4C86-A039-413299DF0DB8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="" xmlns:a16="http://schemas.microsoft.com/office/drawing/2014/main" id="{EECAA475-094C-40C0-9FE0-B57A86933FA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284" name="Freeform: Shape 283">
                    <a:extLst>
                      <a:ext uri="{FF2B5EF4-FFF2-40B4-BE49-F238E27FC236}">
                        <a16:creationId xmlns="" xmlns:a16="http://schemas.microsoft.com/office/drawing/2014/main" id="{A57E9033-7159-4211-9072-B06ACFACC95A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="" xmlns:a16="http://schemas.microsoft.com/office/drawing/2014/main" id="{A2D5EB21-C7F5-4B65-A168-4AE38550E86D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="" xmlns:a16="http://schemas.microsoft.com/office/drawing/2014/main" id="{2E2BF8B4-33F1-4998-87D0-8479D20DD0CF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281" name="Freeform: Shape 280">
                    <a:extLst>
                      <a:ext uri="{FF2B5EF4-FFF2-40B4-BE49-F238E27FC236}">
                        <a16:creationId xmlns="" xmlns:a16="http://schemas.microsoft.com/office/drawing/2014/main" id="{276C6BCC-9A4C-4D29-B6B0-ACEAA3688174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="" xmlns:a16="http://schemas.microsoft.com/office/drawing/2014/main" id="{72B1AD35-4865-43E1-AE75-4748333FA00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="" xmlns:a16="http://schemas.microsoft.com/office/drawing/2014/main" id="{2803A6F1-1411-4985-B2BE-3242DC452BD7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="" xmlns:a16="http://schemas.microsoft.com/office/drawing/2014/main" id="{86B8B4DA-89C2-4433-815D-781230938081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278" name="Freeform: Shape 277">
                    <a:extLst>
                      <a:ext uri="{FF2B5EF4-FFF2-40B4-BE49-F238E27FC236}">
                        <a16:creationId xmlns="" xmlns:a16="http://schemas.microsoft.com/office/drawing/2014/main" id="{E118341B-6E11-4E1A-A84D-1D5CE21DC201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="" xmlns:a16="http://schemas.microsoft.com/office/drawing/2014/main" id="{EBC68C5D-984D-49CD-AB35-9058C03E0DF9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="" xmlns:a16="http://schemas.microsoft.com/office/drawing/2014/main" id="{5B640412-12B7-4BDA-84AA-AE62FB4E588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5782529B-21E1-4268-9811-DA98BFE405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="" xmlns:a16="http://schemas.microsoft.com/office/drawing/2014/main" id="{4832BAE4-E8F0-4CCE-99D9-D73EC7BB57F9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271" name="Rectangle: Rounded Corners 270">
                    <a:extLst>
                      <a:ext uri="{FF2B5EF4-FFF2-40B4-BE49-F238E27FC236}">
                        <a16:creationId xmlns="" xmlns:a16="http://schemas.microsoft.com/office/drawing/2014/main" id="{F343750B-ADC1-4BCE-92D8-716E52145D69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: Rounded Corners 271">
                    <a:extLst>
                      <a:ext uri="{FF2B5EF4-FFF2-40B4-BE49-F238E27FC236}">
                        <a16:creationId xmlns="" xmlns:a16="http://schemas.microsoft.com/office/drawing/2014/main" id="{CA63A24A-F153-4D52-BDB2-BB39C39A84D0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="" xmlns:a16="http://schemas.microsoft.com/office/drawing/2014/main" id="{3C0CA3F4-AD24-44A6-A40E-9AD9D5613633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264" name="Circle: Hollow 263">
                    <a:extLst>
                      <a:ext uri="{FF2B5EF4-FFF2-40B4-BE49-F238E27FC236}">
                        <a16:creationId xmlns="" xmlns:a16="http://schemas.microsoft.com/office/drawing/2014/main" id="{BE7B5044-51CA-4189-9557-17913E054523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Circle: Hollow 264">
                    <a:extLst>
                      <a:ext uri="{FF2B5EF4-FFF2-40B4-BE49-F238E27FC236}">
                        <a16:creationId xmlns="" xmlns:a16="http://schemas.microsoft.com/office/drawing/2014/main" id="{9C9AAC10-E126-4D03-9373-FE03EF343AFC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Circle: Hollow 265">
                    <a:extLst>
                      <a:ext uri="{FF2B5EF4-FFF2-40B4-BE49-F238E27FC236}">
                        <a16:creationId xmlns="" xmlns:a16="http://schemas.microsoft.com/office/drawing/2014/main" id="{6054C422-7019-4AC6-8CC7-8F98F062EC8B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Circle: Hollow 266">
                    <a:extLst>
                      <a:ext uri="{FF2B5EF4-FFF2-40B4-BE49-F238E27FC236}">
                        <a16:creationId xmlns="" xmlns:a16="http://schemas.microsoft.com/office/drawing/2014/main" id="{8004DFBA-B377-44FA-8FCA-7CC8EE8EC500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8" name="Circle: Hollow 267">
                    <a:extLst>
                      <a:ext uri="{FF2B5EF4-FFF2-40B4-BE49-F238E27FC236}">
                        <a16:creationId xmlns="" xmlns:a16="http://schemas.microsoft.com/office/drawing/2014/main" id="{863D028E-9E2A-499D-A6A0-89A8893A8092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9" name="Circle: Hollow 268">
                    <a:extLst>
                      <a:ext uri="{FF2B5EF4-FFF2-40B4-BE49-F238E27FC236}">
                        <a16:creationId xmlns="" xmlns:a16="http://schemas.microsoft.com/office/drawing/2014/main" id="{EBC1E135-D111-4CBD-B94A-23C5BFC151B8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Circle: Hollow 269">
                    <a:extLst>
                      <a:ext uri="{FF2B5EF4-FFF2-40B4-BE49-F238E27FC236}">
                        <a16:creationId xmlns="" xmlns:a16="http://schemas.microsoft.com/office/drawing/2014/main" id="{05F00316-689D-4700-916A-231B7FD44EE6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56" name="Freeform: Shape 255">
              <a:extLst>
                <a:ext uri="{FF2B5EF4-FFF2-40B4-BE49-F238E27FC236}">
                  <a16:creationId xmlns="" xmlns:a16="http://schemas.microsoft.com/office/drawing/2014/main" id="{FC2F3F41-9C39-4DF3-A847-0BFE25E4E40C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="" xmlns:a16="http://schemas.microsoft.com/office/drawing/2014/main" id="{CF47A31A-8EF5-4BCA-8A4D-2B6E5FA4038D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="" xmlns:a16="http://schemas.microsoft.com/office/drawing/2014/main" id="{E9F16CD2-83B6-4C7E-943A-B0377AE7F1E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="" xmlns:a16="http://schemas.microsoft.com/office/drawing/2014/main" id="{CD299F59-C93D-401A-B4BC-1EFC3F0EA742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="" xmlns:a16="http://schemas.microsoft.com/office/drawing/2014/main" id="{13E16E5B-21E3-4906-9CB5-FAAA22088CE5}"/>
              </a:ext>
            </a:extLst>
          </p:cNvPr>
          <p:cNvGrpSpPr/>
          <p:nvPr/>
        </p:nvGrpSpPr>
        <p:grpSpPr>
          <a:xfrm>
            <a:off x="435467" y="4247743"/>
            <a:ext cx="2607729" cy="2192287"/>
            <a:chOff x="588057" y="489291"/>
            <a:chExt cx="7012893" cy="5895657"/>
          </a:xfrm>
        </p:grpSpPr>
        <p:grpSp>
          <p:nvGrpSpPr>
            <p:cNvPr id="304" name="Group 303">
              <a:extLst>
                <a:ext uri="{FF2B5EF4-FFF2-40B4-BE49-F238E27FC236}">
                  <a16:creationId xmlns="" xmlns:a16="http://schemas.microsoft.com/office/drawing/2014/main" id="{B1E95022-401E-4B0A-9D9A-702401634EA0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="" xmlns:a16="http://schemas.microsoft.com/office/drawing/2014/main" id="{C910B26A-18CF-4058-88B2-C11EFE795B41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="" xmlns:a16="http://schemas.microsoft.com/office/drawing/2014/main" id="{DC8BCB0E-B925-47DB-82B0-AB8DEC66EAD5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accent2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="" xmlns:a16="http://schemas.microsoft.com/office/drawing/2014/main" id="{92D8A039-2B79-4415-92C3-009051504ED5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="" xmlns:a16="http://schemas.microsoft.com/office/drawing/2014/main" id="{3E6E3DBE-AE77-4D74-BCFB-D2BFB615AC6F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307" name="TextBox 306">
                <a:extLst>
                  <a:ext uri="{FF2B5EF4-FFF2-40B4-BE49-F238E27FC236}">
                    <a16:creationId xmlns="" xmlns:a16="http://schemas.microsoft.com/office/drawing/2014/main" id="{26B29E39-A902-4220-92C2-D83FCF100D84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="" xmlns:a16="http://schemas.microsoft.com/office/drawing/2014/main" id="{C31A72DE-E443-4BEA-875E-5F37BCE301C7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309" name="Freeform: Shape 308">
                  <a:extLst>
                    <a:ext uri="{FF2B5EF4-FFF2-40B4-BE49-F238E27FC236}">
                      <a16:creationId xmlns="" xmlns:a16="http://schemas.microsoft.com/office/drawing/2014/main" id="{B7FB191B-820B-4BC0-8907-9015F0A6B4E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="" xmlns:a16="http://schemas.microsoft.com/office/drawing/2014/main" id="{C494E1CA-0729-4560-8A3B-8E9C24003B29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15" name="Group 314">
            <a:extLst>
              <a:ext uri="{FF2B5EF4-FFF2-40B4-BE49-F238E27FC236}">
                <a16:creationId xmlns="" xmlns:a16="http://schemas.microsoft.com/office/drawing/2014/main" id="{7128BFF9-239C-4083-BD4D-4589EA767948}"/>
              </a:ext>
            </a:extLst>
          </p:cNvPr>
          <p:cNvGrpSpPr/>
          <p:nvPr/>
        </p:nvGrpSpPr>
        <p:grpSpPr>
          <a:xfrm>
            <a:off x="6373501" y="3099243"/>
            <a:ext cx="1629756" cy="690217"/>
            <a:chOff x="113572" y="3059144"/>
            <a:chExt cx="2324346" cy="984385"/>
          </a:xfrm>
          <a:solidFill>
            <a:srgbClr val="662483"/>
          </a:solidFill>
        </p:grpSpPr>
        <p:sp>
          <p:nvSpPr>
            <p:cNvPr id="316" name="Freeform: Shape 315">
              <a:extLst>
                <a:ext uri="{FF2B5EF4-FFF2-40B4-BE49-F238E27FC236}">
                  <a16:creationId xmlns="" xmlns:a16="http://schemas.microsoft.com/office/drawing/2014/main" id="{B32E7952-747B-4EE8-AB75-183B05DC8F60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325DDEB1-DFDE-46A0-A0DC-FDB51074AB49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="" xmlns:a16="http://schemas.microsoft.com/office/drawing/2014/main" id="{F9236A37-155E-4EAD-BFDE-9FCD0CCCF938}"/>
              </a:ext>
            </a:extLst>
          </p:cNvPr>
          <p:cNvGrpSpPr/>
          <p:nvPr/>
        </p:nvGrpSpPr>
        <p:grpSpPr>
          <a:xfrm>
            <a:off x="8213618" y="2809067"/>
            <a:ext cx="1549013" cy="1009301"/>
            <a:chOff x="9418332" y="2951963"/>
            <a:chExt cx="1418527" cy="924278"/>
          </a:xfrm>
          <a:solidFill>
            <a:srgbClr val="662483"/>
          </a:solidFill>
        </p:grpSpPr>
        <p:grpSp>
          <p:nvGrpSpPr>
            <p:cNvPr id="319" name="Group 318">
              <a:extLst>
                <a:ext uri="{FF2B5EF4-FFF2-40B4-BE49-F238E27FC236}">
                  <a16:creationId xmlns="" xmlns:a16="http://schemas.microsoft.com/office/drawing/2014/main" id="{A6BC5F90-3269-468C-B5BE-0A4FF029D6D7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321" name="Group 320">
                <a:extLst>
                  <a:ext uri="{FF2B5EF4-FFF2-40B4-BE49-F238E27FC236}">
                    <a16:creationId xmlns="" xmlns:a16="http://schemas.microsoft.com/office/drawing/2014/main" id="{BC7E6FDF-D630-4AE0-B3DF-210DE0441231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325" name="Freeform: Shape 324">
                  <a:extLst>
                    <a:ext uri="{FF2B5EF4-FFF2-40B4-BE49-F238E27FC236}">
                      <a16:creationId xmlns="" xmlns:a16="http://schemas.microsoft.com/office/drawing/2014/main" id="{27B56950-7918-4EB6-A790-AF0F50FEEC08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="" xmlns:a16="http://schemas.microsoft.com/office/drawing/2014/main" id="{9C06083B-05AE-4877-BC02-28545BE61A3D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2" name="Freeform: Shape 321">
                <a:extLst>
                  <a:ext uri="{FF2B5EF4-FFF2-40B4-BE49-F238E27FC236}">
                    <a16:creationId xmlns="" xmlns:a16="http://schemas.microsoft.com/office/drawing/2014/main" id="{9FAC3DD2-EA13-492E-BB56-960EF5A8706C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="" xmlns:a16="http://schemas.microsoft.com/office/drawing/2014/main" id="{8394B7E9-C48A-4DD5-90D3-41D7473BCDF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="" xmlns:a16="http://schemas.microsoft.com/office/drawing/2014/main" id="{A27387D7-8D13-4B52-BF65-B19FB0833265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0" name="Freeform: Shape 319">
              <a:extLst>
                <a:ext uri="{FF2B5EF4-FFF2-40B4-BE49-F238E27FC236}">
                  <a16:creationId xmlns="" xmlns:a16="http://schemas.microsoft.com/office/drawing/2014/main" id="{A42CB17B-A026-4FFA-A761-87C6B1D40317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="" xmlns:a16="http://schemas.microsoft.com/office/drawing/2014/main" id="{28377B6D-30E2-4335-9A77-DE8B0430C526}"/>
              </a:ext>
            </a:extLst>
          </p:cNvPr>
          <p:cNvGrpSpPr/>
          <p:nvPr/>
        </p:nvGrpSpPr>
        <p:grpSpPr>
          <a:xfrm>
            <a:off x="802481" y="831196"/>
            <a:ext cx="1928893" cy="1436399"/>
            <a:chOff x="970334" y="886028"/>
            <a:chExt cx="8012348" cy="5966596"/>
          </a:xfrm>
          <a:solidFill>
            <a:srgbClr val="662483"/>
          </a:solidFill>
        </p:grpSpPr>
        <p:sp>
          <p:nvSpPr>
            <p:cNvPr id="328" name="Freeform: Shape 327">
              <a:extLst>
                <a:ext uri="{FF2B5EF4-FFF2-40B4-BE49-F238E27FC236}">
                  <a16:creationId xmlns="" xmlns:a16="http://schemas.microsoft.com/office/drawing/2014/main" id="{74B27482-05D0-4763-A612-51B975DF8C4D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="" xmlns:a16="http://schemas.microsoft.com/office/drawing/2014/main" id="{F2D04430-4932-404E-A6F7-FA8F31683B73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="" xmlns:a16="http://schemas.microsoft.com/office/drawing/2014/main" id="{66124674-B752-4B9A-AC01-4A3388AC1836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="" xmlns:a16="http://schemas.microsoft.com/office/drawing/2014/main" id="{877CB92F-D85B-41E7-B7C4-7DB583D5EC52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="" xmlns:a16="http://schemas.microsoft.com/office/drawing/2014/main" id="{EDDD062B-16CC-4826-8482-61D2471C75EB}"/>
              </a:ext>
            </a:extLst>
          </p:cNvPr>
          <p:cNvGrpSpPr/>
          <p:nvPr/>
        </p:nvGrpSpPr>
        <p:grpSpPr>
          <a:xfrm>
            <a:off x="3241198" y="1048739"/>
            <a:ext cx="1134736" cy="1354362"/>
            <a:chOff x="3570" y="619306"/>
            <a:chExt cx="4703649" cy="5614032"/>
          </a:xfrm>
          <a:solidFill>
            <a:srgbClr val="662483"/>
          </a:solidFill>
        </p:grpSpPr>
        <p:sp>
          <p:nvSpPr>
            <p:cNvPr id="333" name="Freeform: Shape 332">
              <a:extLst>
                <a:ext uri="{FF2B5EF4-FFF2-40B4-BE49-F238E27FC236}">
                  <a16:creationId xmlns="" xmlns:a16="http://schemas.microsoft.com/office/drawing/2014/main" id="{5DBB3D16-ADC0-44BC-9DC3-7F09D2D38BEB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="" xmlns:a16="http://schemas.microsoft.com/office/drawing/2014/main" id="{75163734-ABFE-4F36-B07A-7B4BFF818306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="" xmlns:a16="http://schemas.microsoft.com/office/drawing/2014/main" id="{1092B446-FB91-4AD4-BDB3-046761E945AA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="" xmlns:a16="http://schemas.microsoft.com/office/drawing/2014/main" id="{8D7AAD53-BE0E-45A9-9CB1-C12668AAD5F3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="" xmlns:a16="http://schemas.microsoft.com/office/drawing/2014/main" id="{5C06D975-C21F-47A9-94B2-9D9FF39A0C8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="" xmlns:a16="http://schemas.microsoft.com/office/drawing/2014/main" id="{6D4FA9E5-EC94-4522-A28A-428C87F92E54}"/>
              </a:ext>
            </a:extLst>
          </p:cNvPr>
          <p:cNvGrpSpPr/>
          <p:nvPr/>
        </p:nvGrpSpPr>
        <p:grpSpPr>
          <a:xfrm>
            <a:off x="7116644" y="1215622"/>
            <a:ext cx="2586181" cy="995844"/>
            <a:chOff x="404623" y="2947617"/>
            <a:chExt cx="8543357" cy="3289735"/>
          </a:xfrm>
          <a:solidFill>
            <a:srgbClr val="662483"/>
          </a:solidFill>
        </p:grpSpPr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4CA1AA96-B9EC-47F8-B081-3AAEAE1E2FB0}"/>
                </a:ext>
              </a:extLst>
            </p:cNvPr>
            <p:cNvSpPr/>
            <p:nvPr/>
          </p:nvSpPr>
          <p:spPr>
            <a:xfrm>
              <a:off x="404623" y="2947617"/>
              <a:ext cx="8543357" cy="2608811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7C88C515-4E61-46DF-8A18-97E3A4EEA171}"/>
                </a:ext>
              </a:extLst>
            </p:cNvPr>
            <p:cNvSpPr/>
            <p:nvPr/>
          </p:nvSpPr>
          <p:spPr>
            <a:xfrm>
              <a:off x="1317119" y="4876723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39832D09-576A-4386-AD65-47840D25E91F}"/>
                </a:ext>
              </a:extLst>
            </p:cNvPr>
            <p:cNvSpPr/>
            <p:nvPr/>
          </p:nvSpPr>
          <p:spPr>
            <a:xfrm>
              <a:off x="6660387" y="4898976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="" xmlns:a16="http://schemas.microsoft.com/office/drawing/2014/main" id="{89B9F23C-F418-4E7C-94A3-BB4D41F0E41B}"/>
              </a:ext>
            </a:extLst>
          </p:cNvPr>
          <p:cNvGrpSpPr/>
          <p:nvPr/>
        </p:nvGrpSpPr>
        <p:grpSpPr>
          <a:xfrm>
            <a:off x="10168337" y="1024807"/>
            <a:ext cx="1473023" cy="2824848"/>
            <a:chOff x="5128701" y="2268749"/>
            <a:chExt cx="1934598" cy="3710020"/>
          </a:xfrm>
        </p:grpSpPr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580A6345-AB29-4805-AE00-E49B872B7A86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00B15160-9EA6-4674-9E7A-0B1C98762F40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F53E99B-EB5C-4F39-8627-7A4B90BF9E2D}"/>
              </a:ext>
            </a:extLst>
          </p:cNvPr>
          <p:cNvGrpSpPr/>
          <p:nvPr/>
        </p:nvGrpSpPr>
        <p:grpSpPr>
          <a:xfrm>
            <a:off x="68000" y="1088115"/>
            <a:ext cx="4551453" cy="2500714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8852A3-5375-4EEC-9E29-9643FCF604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3540B61-E964-4FA6-BFF0-6DF55C8371B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416BC11E-15E6-464C-8CB1-E9722CE8BA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9EAE0E3-2EAF-4822-ABEE-AA098984395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335ED4B6-79BA-495C-952A-F325611AAE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04305980-5073-489D-88E6-3C4206CB97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05FE3BAB-67AA-4A93-A378-A96C2DE64C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BEB7959B-03BC-409F-8210-282B6E88A9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8674A0E0-9FEF-4973-9334-6EF05A29FAE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="" xmlns:a16="http://schemas.microsoft.com/office/drawing/2014/main" id="{2D8E9D11-0FAD-4785-BD88-41C264547F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="" xmlns:a16="http://schemas.microsoft.com/office/drawing/2014/main" id="{15499783-0771-4627-A237-65C6F3F96B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70999E2-58FA-43E3-BCE2-4FACB83866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243B100-F62E-42EB-9697-1BDD06BD1782}"/>
              </a:ext>
            </a:extLst>
          </p:cNvPr>
          <p:cNvGrpSpPr/>
          <p:nvPr/>
        </p:nvGrpSpPr>
        <p:grpSpPr>
          <a:xfrm>
            <a:off x="5150196" y="1156368"/>
            <a:ext cx="1412585" cy="2636480"/>
            <a:chOff x="3501573" y="3178068"/>
            <a:chExt cx="1340594" cy="2737840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896D8A7C-5091-4EF2-B30C-F4F70EED3EF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65A5C01-765E-403E-809D-5FD7B7C51CB4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54E630-614B-4F30-819E-9877C4DE48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C6E9C72-1F1D-4A39-8013-47396F95E35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7110CC4-5F4A-4A99-AC8F-CB751BBEFD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AEC0EAD-6363-4925-9931-BAD31CECF8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4322DBE-09AC-4997-8244-CF6C4821992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3C6F9EAA-AB93-4126-99A3-E37C36B2873F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FDB268E2-05C7-484A-9337-53D87582D38C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DA80144-707A-439F-AF3D-7374EBE4563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E882F141-EC36-4D72-833E-35618142EB8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5B188B7-687E-4D38-8EEF-5514675D3B5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5526BF68-6FC0-4081-89F5-2EEB625E3776}"/>
              </a:ext>
            </a:extLst>
          </p:cNvPr>
          <p:cNvSpPr/>
          <p:nvPr/>
        </p:nvSpPr>
        <p:spPr>
          <a:xfrm>
            <a:off x="7202571" y="1550166"/>
            <a:ext cx="1412585" cy="4691426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49" name="Graphic 11">
            <a:extLst>
              <a:ext uri="{FF2B5EF4-FFF2-40B4-BE49-F238E27FC236}">
                <a16:creationId xmlns="" xmlns:a16="http://schemas.microsoft.com/office/drawing/2014/main" id="{63B5945E-8D97-49BE-9F0E-00AB1863898F}"/>
              </a:ext>
            </a:extLst>
          </p:cNvPr>
          <p:cNvSpPr/>
          <p:nvPr/>
        </p:nvSpPr>
        <p:spPr>
          <a:xfrm>
            <a:off x="9877725" y="1550164"/>
            <a:ext cx="1818923" cy="469142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rgbClr val="66248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2">
            <a:extLst>
              <a:ext uri="{FF2B5EF4-FFF2-40B4-BE49-F238E27FC236}">
                <a16:creationId xmlns="" xmlns:a16="http://schemas.microsoft.com/office/drawing/2014/main" id="{41D833B4-9E9F-459A-A99B-986E91A82133}"/>
              </a:ext>
            </a:extLst>
          </p:cNvPr>
          <p:cNvSpPr/>
          <p:nvPr/>
        </p:nvSpPr>
        <p:spPr>
          <a:xfrm>
            <a:off x="8385015" y="1589436"/>
            <a:ext cx="1888498" cy="4661610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FFE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aphic 14">
            <a:extLst>
              <a:ext uri="{FF2B5EF4-FFF2-40B4-BE49-F238E27FC236}">
                <a16:creationId xmlns="" xmlns:a16="http://schemas.microsoft.com/office/drawing/2014/main" id="{46946DD1-4DE9-4011-ACEA-EA5AF2F7FC16}"/>
              </a:ext>
            </a:extLst>
          </p:cNvPr>
          <p:cNvGrpSpPr/>
          <p:nvPr/>
        </p:nvGrpSpPr>
        <p:grpSpPr>
          <a:xfrm>
            <a:off x="497897" y="3941381"/>
            <a:ext cx="3505199" cy="2756899"/>
            <a:chOff x="2444748" y="555045"/>
            <a:chExt cx="7282048" cy="5727454"/>
          </a:xfrm>
        </p:grpSpPr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0B805AA-F90C-4E0B-BCB6-A3A955008E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A208009C-27A5-45DB-AE62-0FE0D37D10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D41E5DB-E355-4D23-9B80-1BF0C2CD3B6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39373967-8D7B-482D-8907-81FD146F0F3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6E2779DE-A798-495C-9AF8-112CB8CB31B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F143BD1D-EA27-41E5-87A8-1AD603E734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DA068689-7F88-4EBC-9571-F9563155B1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F121CAC-035A-4C07-A89B-B2573C99B67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DD56DCC7-743A-4F31-B6F1-BB2692781AEB}"/>
              </a:ext>
            </a:extLst>
          </p:cNvPr>
          <p:cNvGrpSpPr/>
          <p:nvPr/>
        </p:nvGrpSpPr>
        <p:grpSpPr>
          <a:xfrm>
            <a:off x="4348271" y="4192423"/>
            <a:ext cx="2823937" cy="2224977"/>
            <a:chOff x="2862987" y="1731312"/>
            <a:chExt cx="3418025" cy="2693058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5938B5B2-29F5-4169-9D3F-0CC30654925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76" name="Rounded Rectangle 21">
                <a:extLst>
                  <a:ext uri="{FF2B5EF4-FFF2-40B4-BE49-F238E27FC236}">
                    <a16:creationId xmlns="" xmlns:a16="http://schemas.microsoft.com/office/drawing/2014/main" id="{79EBD3D6-8B39-48C0-A5A5-24F717882B86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DE10699-1C3B-4320-B007-2842DC3B7C41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="" xmlns:a16="http://schemas.microsoft.com/office/drawing/2014/main" id="{F82FADF3-8EDD-40C2-8E9D-1142AB3E6DCB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="" xmlns:a16="http://schemas.microsoft.com/office/drawing/2014/main" id="{4BAFF666-5189-449E-B22D-E77514D37BE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Rounded Rectangle 35">
                  <a:extLst>
                    <a:ext uri="{FF2B5EF4-FFF2-40B4-BE49-F238E27FC236}">
                      <a16:creationId xmlns="" xmlns:a16="http://schemas.microsoft.com/office/drawing/2014/main" id="{0BCAA4E1-299F-476B-8991-E1F87F8614E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005F478-6AB6-4AF4-BC1E-3F07C822323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D4BCAF51-4157-4FE2-AB7D-9BFB5280FEE6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70" name="Rounded Rectangle 24">
                <a:extLst>
                  <a:ext uri="{FF2B5EF4-FFF2-40B4-BE49-F238E27FC236}">
                    <a16:creationId xmlns="" xmlns:a16="http://schemas.microsoft.com/office/drawing/2014/main" id="{9339D2B0-93E9-44DE-B02E-334CBC10808F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3FD5493F-F2E6-4E30-B37C-6F51B4D02E89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="" xmlns:a16="http://schemas.microsoft.com/office/drawing/2014/main" id="{FC924FE7-37E3-4C59-B2CA-0C8C57E8A0C5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="" xmlns:a16="http://schemas.microsoft.com/office/drawing/2014/main" id="{203F8051-6D98-4661-B01B-820ABB6C15A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Rounded Rectangle 33">
                  <a:extLst>
                    <a:ext uri="{FF2B5EF4-FFF2-40B4-BE49-F238E27FC236}">
                      <a16:creationId xmlns="" xmlns:a16="http://schemas.microsoft.com/office/drawing/2014/main" id="{E884937E-BDCB-420A-A2F0-52E13B4E4F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6FA47080-CC12-41BD-B102-1228FC6AD7B9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23898CE6-6C1A-4E24-970F-E8AF62811CE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4" name="Rounded Rectangle 27">
                <a:extLst>
                  <a:ext uri="{FF2B5EF4-FFF2-40B4-BE49-F238E27FC236}">
                    <a16:creationId xmlns="" xmlns:a16="http://schemas.microsoft.com/office/drawing/2014/main" id="{E606A966-F42E-474F-8E07-711A82B5CFCE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FE7AED40-5E0D-41D5-A62B-2791230EC7FF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="" xmlns:a16="http://schemas.microsoft.com/office/drawing/2014/main" id="{D20B5506-C7F7-4904-90A2-0858A1286115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="" xmlns:a16="http://schemas.microsoft.com/office/drawing/2014/main" id="{A93DEB7A-89D0-4580-8C41-18D030A72ED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Rounded Rectangle 31">
                  <a:extLst>
                    <a:ext uri="{FF2B5EF4-FFF2-40B4-BE49-F238E27FC236}">
                      <a16:creationId xmlns="" xmlns:a16="http://schemas.microsoft.com/office/drawing/2014/main" id="{F045D984-6283-496F-BBBC-A38C54AE038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57C13086-886E-4602-8350-B283C8D25B50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86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Block Arc 20">
            <a:extLst>
              <a:ext uri="{FF2B5EF4-FFF2-40B4-BE49-F238E27FC236}">
                <a16:creationId xmlns="" xmlns:a16="http://schemas.microsoft.com/office/drawing/2014/main" id="{751C192E-ECDF-4523-B09B-2E79A8A9370F}"/>
              </a:ext>
            </a:extLst>
          </p:cNvPr>
          <p:cNvSpPr/>
          <p:nvPr/>
        </p:nvSpPr>
        <p:spPr>
          <a:xfrm rot="5400000">
            <a:off x="6329595" y="2347601"/>
            <a:ext cx="2260846" cy="1487016"/>
          </a:xfrm>
          <a:custGeom>
            <a:avLst/>
            <a:gdLst/>
            <a:ahLst/>
            <a:cxnLst/>
            <a:rect l="l" t="t" r="r" b="b"/>
            <a:pathLst>
              <a:path w="2260846" h="1487016">
                <a:moveTo>
                  <a:pt x="126" y="1487016"/>
                </a:moveTo>
                <a:cubicBezTo>
                  <a:pt x="-4997" y="1096104"/>
                  <a:pt x="146037" y="719300"/>
                  <a:pt x="419742" y="440151"/>
                </a:cubicBezTo>
                <a:cubicBezTo>
                  <a:pt x="693447" y="161002"/>
                  <a:pt x="1067203" y="2576"/>
                  <a:pt x="1458140" y="0"/>
                </a:cubicBezTo>
                <a:lnTo>
                  <a:pt x="1460343" y="334356"/>
                </a:lnTo>
                <a:lnTo>
                  <a:pt x="2018530" y="334356"/>
                </a:lnTo>
                <a:lnTo>
                  <a:pt x="2018530" y="213198"/>
                </a:lnTo>
                <a:lnTo>
                  <a:pt x="2260846" y="455514"/>
                </a:lnTo>
                <a:lnTo>
                  <a:pt x="2018530" y="697830"/>
                </a:lnTo>
                <a:lnTo>
                  <a:pt x="2018530" y="576672"/>
                </a:lnTo>
                <a:lnTo>
                  <a:pt x="1461940" y="576672"/>
                </a:lnTo>
                <a:cubicBezTo>
                  <a:pt x="1462705" y="692809"/>
                  <a:pt x="1463470" y="808946"/>
                  <a:pt x="1464235" y="925083"/>
                </a:cubicBezTo>
                <a:cubicBezTo>
                  <a:pt x="1319690" y="926035"/>
                  <a:pt x="1181497" y="984612"/>
                  <a:pt x="1080298" y="1087824"/>
                </a:cubicBezTo>
                <a:cubicBezTo>
                  <a:pt x="979099" y="1191036"/>
                  <a:pt x="923255" y="1330356"/>
                  <a:pt x="925149" y="147489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Block Arc 21">
            <a:extLst>
              <a:ext uri="{FF2B5EF4-FFF2-40B4-BE49-F238E27FC236}">
                <a16:creationId xmlns="" xmlns:a16="http://schemas.microsoft.com/office/drawing/2014/main" id="{16266C81-3C6F-4409-8A91-4AF489C0AF00}"/>
              </a:ext>
            </a:extLst>
          </p:cNvPr>
          <p:cNvSpPr/>
          <p:nvPr/>
        </p:nvSpPr>
        <p:spPr>
          <a:xfrm rot="10800000">
            <a:off x="5926952" y="4195562"/>
            <a:ext cx="2276605" cy="1509539"/>
          </a:xfrm>
          <a:custGeom>
            <a:avLst/>
            <a:gdLst/>
            <a:ahLst/>
            <a:cxnLst/>
            <a:rect l="l" t="t" r="r" b="b"/>
            <a:pathLst>
              <a:path w="2276605" h="1509539">
                <a:moveTo>
                  <a:pt x="593" y="1509539"/>
                </a:moveTo>
                <a:cubicBezTo>
                  <a:pt x="-10743" y="1110932"/>
                  <a:pt x="140588" y="724868"/>
                  <a:pt x="419780" y="440143"/>
                </a:cubicBezTo>
                <a:cubicBezTo>
                  <a:pt x="698972" y="155419"/>
                  <a:pt x="1081993" y="-3457"/>
                  <a:pt x="1480746" y="57"/>
                </a:cubicBezTo>
                <a:lnTo>
                  <a:pt x="1478073" y="303452"/>
                </a:lnTo>
                <a:lnTo>
                  <a:pt x="2034289" y="303452"/>
                </a:lnTo>
                <a:lnTo>
                  <a:pt x="2034289" y="182294"/>
                </a:lnTo>
                <a:lnTo>
                  <a:pt x="2276605" y="424610"/>
                </a:lnTo>
                <a:lnTo>
                  <a:pt x="2034289" y="666926"/>
                </a:lnTo>
                <a:lnTo>
                  <a:pt x="2034289" y="545768"/>
                </a:lnTo>
                <a:lnTo>
                  <a:pt x="1475937" y="545768"/>
                </a:lnTo>
                <a:lnTo>
                  <a:pt x="1472760" y="906248"/>
                </a:lnTo>
                <a:cubicBezTo>
                  <a:pt x="1320197" y="904903"/>
                  <a:pt x="1173654" y="965689"/>
                  <a:pt x="1066835" y="1074625"/>
                </a:cubicBezTo>
                <a:cubicBezTo>
                  <a:pt x="960016" y="1183560"/>
                  <a:pt x="902117" y="1331268"/>
                  <a:pt x="906454" y="14837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Block Arc 22">
            <a:extLst>
              <a:ext uri="{FF2B5EF4-FFF2-40B4-BE49-F238E27FC236}">
                <a16:creationId xmlns="" xmlns:a16="http://schemas.microsoft.com/office/drawing/2014/main" id="{D89ABCE8-C229-4C01-9E65-636F804DBB0D}"/>
              </a:ext>
            </a:extLst>
          </p:cNvPr>
          <p:cNvSpPr/>
          <p:nvPr/>
        </p:nvSpPr>
        <p:spPr>
          <a:xfrm rot="16200000">
            <a:off x="4054761" y="3832910"/>
            <a:ext cx="2276605" cy="1467779"/>
          </a:xfrm>
          <a:custGeom>
            <a:avLst/>
            <a:gdLst/>
            <a:ahLst/>
            <a:cxnLst/>
            <a:rect l="l" t="t" r="r" b="b"/>
            <a:pathLst>
              <a:path w="2276605" h="1467779">
                <a:moveTo>
                  <a:pt x="2276605" y="442016"/>
                </a:moveTo>
                <a:lnTo>
                  <a:pt x="2034289" y="684332"/>
                </a:lnTo>
                <a:lnTo>
                  <a:pt x="2034289" y="563174"/>
                </a:lnTo>
                <a:lnTo>
                  <a:pt x="1461851" y="563174"/>
                </a:lnTo>
                <a:cubicBezTo>
                  <a:pt x="1462645" y="683810"/>
                  <a:pt x="1463440" y="804446"/>
                  <a:pt x="1464235" y="925082"/>
                </a:cubicBezTo>
                <a:cubicBezTo>
                  <a:pt x="1165908" y="927048"/>
                  <a:pt x="925103" y="1169444"/>
                  <a:pt x="925103" y="1467778"/>
                </a:cubicBezTo>
                <a:lnTo>
                  <a:pt x="0" y="1467779"/>
                </a:lnTo>
                <a:cubicBezTo>
                  <a:pt x="0" y="660904"/>
                  <a:pt x="651282" y="5316"/>
                  <a:pt x="1458140" y="0"/>
                </a:cubicBezTo>
                <a:lnTo>
                  <a:pt x="1460254" y="320858"/>
                </a:lnTo>
                <a:lnTo>
                  <a:pt x="2034289" y="320858"/>
                </a:lnTo>
                <a:lnTo>
                  <a:pt x="2034289" y="199700"/>
                </a:ln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0" name="Rounded Rectangle 9">
            <a:extLst>
              <a:ext uri="{FF2B5EF4-FFF2-40B4-BE49-F238E27FC236}">
                <a16:creationId xmlns="" xmlns:a16="http://schemas.microsoft.com/office/drawing/2014/main" id="{4C1A646F-6DD8-4458-A5BF-483193A9F995}"/>
              </a:ext>
            </a:extLst>
          </p:cNvPr>
          <p:cNvSpPr/>
          <p:nvPr/>
        </p:nvSpPr>
        <p:spPr>
          <a:xfrm>
            <a:off x="5530399" y="3039957"/>
            <a:ext cx="1584000" cy="1584176"/>
          </a:xfrm>
          <a:prstGeom prst="roundRect">
            <a:avLst>
              <a:gd name="adj" fmla="val 30355"/>
            </a:avLst>
          </a:prstGeom>
          <a:solidFill>
            <a:srgbClr val="FBA2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Up Arrow 23">
            <a:extLst>
              <a:ext uri="{FF2B5EF4-FFF2-40B4-BE49-F238E27FC236}">
                <a16:creationId xmlns="" xmlns:a16="http://schemas.microsoft.com/office/drawing/2014/main" id="{E4AF1040-EB49-4BFD-ABB0-2B5CBDB87A49}"/>
              </a:ext>
            </a:extLst>
          </p:cNvPr>
          <p:cNvSpPr/>
          <p:nvPr/>
        </p:nvSpPr>
        <p:spPr>
          <a:xfrm rot="5400000">
            <a:off x="4854297" y="1565562"/>
            <a:ext cx="1486295" cy="2276604"/>
          </a:xfrm>
          <a:custGeom>
            <a:avLst/>
            <a:gdLst/>
            <a:ahLst/>
            <a:cxnLst/>
            <a:rect l="l" t="t" r="r" b="b"/>
            <a:pathLst>
              <a:path w="1486295" h="2276604">
                <a:moveTo>
                  <a:pt x="0" y="818464"/>
                </a:moveTo>
                <a:lnTo>
                  <a:pt x="327724" y="816305"/>
                </a:lnTo>
                <a:lnTo>
                  <a:pt x="327724" y="242316"/>
                </a:lnTo>
                <a:lnTo>
                  <a:pt x="206566" y="242316"/>
                </a:lnTo>
                <a:lnTo>
                  <a:pt x="448882" y="0"/>
                </a:lnTo>
                <a:lnTo>
                  <a:pt x="691198" y="242316"/>
                </a:lnTo>
                <a:lnTo>
                  <a:pt x="570040" y="242316"/>
                </a:lnTo>
                <a:lnTo>
                  <a:pt x="570040" y="814708"/>
                </a:lnTo>
                <a:cubicBezTo>
                  <a:pt x="688388" y="813929"/>
                  <a:pt x="806735" y="813149"/>
                  <a:pt x="925083" y="812370"/>
                </a:cubicBezTo>
                <a:cubicBezTo>
                  <a:pt x="926035" y="956869"/>
                  <a:pt x="984574" y="1095021"/>
                  <a:pt x="1087729" y="1196214"/>
                </a:cubicBezTo>
                <a:cubicBezTo>
                  <a:pt x="1190884" y="1297406"/>
                  <a:pt x="1330135" y="1353282"/>
                  <a:pt x="1474625" y="1351460"/>
                </a:cubicBezTo>
                <a:lnTo>
                  <a:pt x="1486295" y="2276488"/>
                </a:lnTo>
                <a:cubicBezTo>
                  <a:pt x="1095506" y="2281418"/>
                  <a:pt x="718886" y="2130296"/>
                  <a:pt x="439894" y="1856610"/>
                </a:cubicBezTo>
                <a:cubicBezTo>
                  <a:pt x="160901" y="1582924"/>
                  <a:pt x="2575" y="1209276"/>
                  <a:pt x="0" y="81846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xtBox 8">
            <a:extLst>
              <a:ext uri="{FF2B5EF4-FFF2-40B4-BE49-F238E27FC236}">
                <a16:creationId xmlns="" xmlns:a16="http://schemas.microsoft.com/office/drawing/2014/main" id="{E58B90F2-FD24-433E-BD29-CF9B03E34A7F}"/>
              </a:ext>
            </a:extLst>
          </p:cNvPr>
          <p:cNvSpPr txBox="1"/>
          <p:nvPr/>
        </p:nvSpPr>
        <p:spPr>
          <a:xfrm>
            <a:off x="5768948" y="4042712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9">
            <a:extLst>
              <a:ext uri="{FF2B5EF4-FFF2-40B4-BE49-F238E27FC236}">
                <a16:creationId xmlns="" xmlns:a16="http://schemas.microsoft.com/office/drawing/2014/main" id="{21E7E619-C536-4D8D-AAB3-86D6507D4296}"/>
              </a:ext>
            </a:extLst>
          </p:cNvPr>
          <p:cNvGrpSpPr/>
          <p:nvPr/>
        </p:nvGrpSpPr>
        <p:grpSpPr>
          <a:xfrm>
            <a:off x="8289604" y="2415180"/>
            <a:ext cx="3327107" cy="1065468"/>
            <a:chOff x="2079598" y="4324401"/>
            <a:chExt cx="4492794" cy="1065468"/>
          </a:xfrm>
        </p:grpSpPr>
        <p:sp>
          <p:nvSpPr>
            <p:cNvPr id="44" name="TextBox 10">
              <a:extLst>
                <a:ext uri="{FF2B5EF4-FFF2-40B4-BE49-F238E27FC236}">
                  <a16:creationId xmlns="" xmlns:a16="http://schemas.microsoft.com/office/drawing/2014/main" id="{698B59B1-8B94-4741-A181-45B899F10928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5" name="TextBox 11">
              <a:extLst>
                <a:ext uri="{FF2B5EF4-FFF2-40B4-BE49-F238E27FC236}">
                  <a16:creationId xmlns="" xmlns:a16="http://schemas.microsoft.com/office/drawing/2014/main" id="{DC595482-6EAB-4CA8-B51E-E1CC319EC15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2">
            <a:extLst>
              <a:ext uri="{FF2B5EF4-FFF2-40B4-BE49-F238E27FC236}">
                <a16:creationId xmlns="" xmlns:a16="http://schemas.microsoft.com/office/drawing/2014/main" id="{79DE9A88-B1E2-4711-9899-E34D159146CD}"/>
              </a:ext>
            </a:extLst>
          </p:cNvPr>
          <p:cNvGrpSpPr/>
          <p:nvPr/>
        </p:nvGrpSpPr>
        <p:grpSpPr>
          <a:xfrm>
            <a:off x="8289604" y="4980295"/>
            <a:ext cx="3327107" cy="1065468"/>
            <a:chOff x="2079598" y="4324401"/>
            <a:chExt cx="4492794" cy="1065468"/>
          </a:xfrm>
        </p:grpSpPr>
        <p:sp>
          <p:nvSpPr>
            <p:cNvPr id="47" name="TextBox 13">
              <a:extLst>
                <a:ext uri="{FF2B5EF4-FFF2-40B4-BE49-F238E27FC236}">
                  <a16:creationId xmlns="" xmlns:a16="http://schemas.microsoft.com/office/drawing/2014/main" id="{8A2283A3-78FE-4A18-965B-C48B1479077D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8" name="TextBox 14">
              <a:extLst>
                <a:ext uri="{FF2B5EF4-FFF2-40B4-BE49-F238E27FC236}">
                  <a16:creationId xmlns="" xmlns:a16="http://schemas.microsoft.com/office/drawing/2014/main" id="{EA3AC93F-92AC-42AD-8C3E-1E90E10A036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5">
            <a:extLst>
              <a:ext uri="{FF2B5EF4-FFF2-40B4-BE49-F238E27FC236}">
                <a16:creationId xmlns="" xmlns:a16="http://schemas.microsoft.com/office/drawing/2014/main" id="{F7B114F3-08CB-40AB-8A73-E14F6792F7E1}"/>
              </a:ext>
            </a:extLst>
          </p:cNvPr>
          <p:cNvGrpSpPr/>
          <p:nvPr/>
        </p:nvGrpSpPr>
        <p:grpSpPr>
          <a:xfrm>
            <a:off x="1031227" y="1706693"/>
            <a:ext cx="3328230" cy="1065468"/>
            <a:chOff x="2079598" y="4324401"/>
            <a:chExt cx="4492794" cy="1065468"/>
          </a:xfrm>
        </p:grpSpPr>
        <p:sp>
          <p:nvSpPr>
            <p:cNvPr id="50" name="TextBox 16">
              <a:extLst>
                <a:ext uri="{FF2B5EF4-FFF2-40B4-BE49-F238E27FC236}">
                  <a16:creationId xmlns="" xmlns:a16="http://schemas.microsoft.com/office/drawing/2014/main" id="{26004FFF-40B8-4B88-A050-656A11453CC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1" name="TextBox 17">
              <a:extLst>
                <a:ext uri="{FF2B5EF4-FFF2-40B4-BE49-F238E27FC236}">
                  <a16:creationId xmlns="" xmlns:a16="http://schemas.microsoft.com/office/drawing/2014/main" id="{A79B18EB-068E-42C7-8466-638F7F48107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8">
            <a:extLst>
              <a:ext uri="{FF2B5EF4-FFF2-40B4-BE49-F238E27FC236}">
                <a16:creationId xmlns="" xmlns:a16="http://schemas.microsoft.com/office/drawing/2014/main" id="{F21311E5-B338-4A8F-8891-F8E63FD9C6C3}"/>
              </a:ext>
            </a:extLst>
          </p:cNvPr>
          <p:cNvGrpSpPr/>
          <p:nvPr/>
        </p:nvGrpSpPr>
        <p:grpSpPr>
          <a:xfrm>
            <a:off x="1031227" y="4125887"/>
            <a:ext cx="3328230" cy="1065468"/>
            <a:chOff x="2079598" y="4324401"/>
            <a:chExt cx="4492794" cy="1065468"/>
          </a:xfrm>
        </p:grpSpPr>
        <p:sp>
          <p:nvSpPr>
            <p:cNvPr id="53" name="TextBox 19">
              <a:extLst>
                <a:ext uri="{FF2B5EF4-FFF2-40B4-BE49-F238E27FC236}">
                  <a16:creationId xmlns="" xmlns:a16="http://schemas.microsoft.com/office/drawing/2014/main" id="{D88F37B7-25F7-449C-A86C-DBBE74D09EF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4" name="TextBox 20">
              <a:extLst>
                <a:ext uri="{FF2B5EF4-FFF2-40B4-BE49-F238E27FC236}">
                  <a16:creationId xmlns="" xmlns:a16="http://schemas.microsoft.com/office/drawing/2014/main" id="{9796F2BA-829F-4F60-9308-7334136CC513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Isosceles Triangle 8">
            <a:extLst>
              <a:ext uri="{FF2B5EF4-FFF2-40B4-BE49-F238E27FC236}">
                <a16:creationId xmlns="" xmlns:a16="http://schemas.microsoft.com/office/drawing/2014/main" id="{AB61FBC8-A695-4EF4-B393-80E3D03BBF78}"/>
              </a:ext>
            </a:extLst>
          </p:cNvPr>
          <p:cNvSpPr/>
          <p:nvPr/>
        </p:nvSpPr>
        <p:spPr>
          <a:xfrm rot="16200000">
            <a:off x="4948782" y="2533430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7">
            <a:extLst>
              <a:ext uri="{FF2B5EF4-FFF2-40B4-BE49-F238E27FC236}">
                <a16:creationId xmlns="" xmlns:a16="http://schemas.microsoft.com/office/drawing/2014/main" id="{42BB8D2E-04FB-4E34-97ED-3FA5924660CF}"/>
              </a:ext>
            </a:extLst>
          </p:cNvPr>
          <p:cNvSpPr/>
          <p:nvPr/>
        </p:nvSpPr>
        <p:spPr>
          <a:xfrm>
            <a:off x="7230907" y="2479820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="" xmlns:a16="http://schemas.microsoft.com/office/drawing/2014/main" id="{75E5C5F6-B16C-4300-9DA5-0B42D3F6005F}"/>
              </a:ext>
            </a:extLst>
          </p:cNvPr>
          <p:cNvSpPr/>
          <p:nvPr/>
        </p:nvSpPr>
        <p:spPr>
          <a:xfrm>
            <a:off x="4989545" y="4765182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Donut 24">
            <a:extLst>
              <a:ext uri="{FF2B5EF4-FFF2-40B4-BE49-F238E27FC236}">
                <a16:creationId xmlns="" xmlns:a16="http://schemas.microsoft.com/office/drawing/2014/main" id="{90DAB66E-CAD0-44E9-BBDD-EE0D14FA133F}"/>
              </a:ext>
            </a:extLst>
          </p:cNvPr>
          <p:cNvSpPr/>
          <p:nvPr/>
        </p:nvSpPr>
        <p:spPr>
          <a:xfrm>
            <a:off x="6040675" y="3338728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Oval 21">
            <a:extLst>
              <a:ext uri="{FF2B5EF4-FFF2-40B4-BE49-F238E27FC236}">
                <a16:creationId xmlns="" xmlns:a16="http://schemas.microsoft.com/office/drawing/2014/main" id="{C66D9A67-1045-4D77-ACB0-5F12F2F745C7}"/>
              </a:ext>
            </a:extLst>
          </p:cNvPr>
          <p:cNvSpPr>
            <a:spLocks noChangeAspect="1"/>
          </p:cNvSpPr>
          <p:nvPr/>
        </p:nvSpPr>
        <p:spPr>
          <a:xfrm>
            <a:off x="7235534" y="4691076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5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133">
            <a:extLst>
              <a:ext uri="{FF2B5EF4-FFF2-40B4-BE49-F238E27FC236}">
                <a16:creationId xmlns="" xmlns:a16="http://schemas.microsoft.com/office/drawing/2014/main" id="{1F3FFDDA-56D9-4F78-996E-F8EB56AD64D9}"/>
              </a:ext>
            </a:extLst>
          </p:cNvPr>
          <p:cNvCxnSpPr>
            <a:cxnSpLocks/>
          </p:cNvCxnSpPr>
          <p:nvPr/>
        </p:nvCxnSpPr>
        <p:spPr>
          <a:xfrm flipV="1">
            <a:off x="3021894" y="2941709"/>
            <a:ext cx="0" cy="13716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58">
            <a:extLst>
              <a:ext uri="{FF2B5EF4-FFF2-40B4-BE49-F238E27FC236}">
                <a16:creationId xmlns="" xmlns:a16="http://schemas.microsoft.com/office/drawing/2014/main" id="{3013CF37-13D8-4226-AC88-43D47A4D108D}"/>
              </a:ext>
            </a:extLst>
          </p:cNvPr>
          <p:cNvCxnSpPr>
            <a:cxnSpLocks/>
          </p:cNvCxnSpPr>
          <p:nvPr/>
        </p:nvCxnSpPr>
        <p:spPr>
          <a:xfrm flipH="1" flipV="1">
            <a:off x="9158026" y="2941709"/>
            <a:ext cx="2288" cy="13716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F13A143-FABB-4419-8242-942D0B28963F}"/>
              </a:ext>
            </a:extLst>
          </p:cNvPr>
          <p:cNvGrpSpPr/>
          <p:nvPr/>
        </p:nvGrpSpPr>
        <p:grpSpPr>
          <a:xfrm>
            <a:off x="1297545" y="2488476"/>
            <a:ext cx="419949" cy="419949"/>
            <a:chOff x="2037500" y="3040187"/>
            <a:chExt cx="419949" cy="419949"/>
          </a:xfrm>
          <a:solidFill>
            <a:srgbClr val="FFDE00"/>
          </a:solidFill>
        </p:grpSpPr>
        <p:sp>
          <p:nvSpPr>
            <p:cNvPr id="3" name="Circle: Hollow 2">
              <a:extLst>
                <a:ext uri="{FF2B5EF4-FFF2-40B4-BE49-F238E27FC236}">
                  <a16:creationId xmlns="" xmlns:a16="http://schemas.microsoft.com/office/drawing/2014/main" id="{EEB31F12-24DE-47BD-96A4-4772956DE499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68E69175-0207-4400-9307-16A395CEF473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5BF166-7072-4AA4-8069-95FD145B99C4}"/>
              </a:ext>
            </a:extLst>
          </p:cNvPr>
          <p:cNvSpPr/>
          <p:nvPr/>
        </p:nvSpPr>
        <p:spPr>
          <a:xfrm>
            <a:off x="1518285" y="2488476"/>
            <a:ext cx="9189720" cy="47625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6FBDA3-ED66-49D2-BEF6-9F5587F30E48}"/>
              </a:ext>
            </a:extLst>
          </p:cNvPr>
          <p:cNvSpPr/>
          <p:nvPr/>
        </p:nvSpPr>
        <p:spPr>
          <a:xfrm>
            <a:off x="1518285" y="2860800"/>
            <a:ext cx="9189720" cy="47625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B5B7656-A25F-4708-B7CC-F3B88884B984}"/>
              </a:ext>
            </a:extLst>
          </p:cNvPr>
          <p:cNvGrpSpPr/>
          <p:nvPr/>
        </p:nvGrpSpPr>
        <p:grpSpPr>
          <a:xfrm>
            <a:off x="10474506" y="2497225"/>
            <a:ext cx="419949" cy="419949"/>
            <a:chOff x="2037500" y="3040187"/>
            <a:chExt cx="419949" cy="419949"/>
          </a:xfrm>
          <a:solidFill>
            <a:srgbClr val="FFDE00"/>
          </a:solidFill>
        </p:grpSpPr>
        <p:sp>
          <p:nvSpPr>
            <p:cNvPr id="10" name="Circle: Hollow 9">
              <a:extLst>
                <a:ext uri="{FF2B5EF4-FFF2-40B4-BE49-F238E27FC236}">
                  <a16:creationId xmlns="" xmlns:a16="http://schemas.microsoft.com/office/drawing/2014/main" id="{6F3EA9AC-33DD-4240-9690-1E53E7BBA878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A451C7B-2039-4F27-B6CE-30082BCC35D5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7">
            <a:extLst>
              <a:ext uri="{FF2B5EF4-FFF2-40B4-BE49-F238E27FC236}">
                <a16:creationId xmlns="" xmlns:a16="http://schemas.microsoft.com/office/drawing/2014/main" id="{12070E40-9F06-44F8-A2E8-ACA21E52F4E7}"/>
              </a:ext>
            </a:extLst>
          </p:cNvPr>
          <p:cNvSpPr/>
          <p:nvPr/>
        </p:nvSpPr>
        <p:spPr>
          <a:xfrm>
            <a:off x="5946532" y="2562828"/>
            <a:ext cx="288000" cy="288032"/>
          </a:xfrm>
          <a:prstGeom prst="ellipse">
            <a:avLst/>
          </a:prstGeom>
          <a:solidFill>
            <a:srgbClr val="FB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8">
            <a:extLst>
              <a:ext uri="{FF2B5EF4-FFF2-40B4-BE49-F238E27FC236}">
                <a16:creationId xmlns="" xmlns:a16="http://schemas.microsoft.com/office/drawing/2014/main" id="{0369B48D-185D-43CE-A13D-9909D1C397DF}"/>
              </a:ext>
            </a:extLst>
          </p:cNvPr>
          <p:cNvSpPr/>
          <p:nvPr/>
        </p:nvSpPr>
        <p:spPr>
          <a:xfrm>
            <a:off x="7480851" y="2562828"/>
            <a:ext cx="288000" cy="288032"/>
          </a:xfrm>
          <a:prstGeom prst="ellipse">
            <a:avLst/>
          </a:prstGeom>
          <a:solidFill>
            <a:srgbClr val="FB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9">
            <a:extLst>
              <a:ext uri="{FF2B5EF4-FFF2-40B4-BE49-F238E27FC236}">
                <a16:creationId xmlns="" xmlns:a16="http://schemas.microsoft.com/office/drawing/2014/main" id="{C6436BBC-A00D-493C-B710-ADA6F3F520F5}"/>
              </a:ext>
            </a:extLst>
          </p:cNvPr>
          <p:cNvSpPr/>
          <p:nvPr/>
        </p:nvSpPr>
        <p:spPr>
          <a:xfrm>
            <a:off x="9015170" y="256282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2">
            <a:extLst>
              <a:ext uri="{FF2B5EF4-FFF2-40B4-BE49-F238E27FC236}">
                <a16:creationId xmlns="" xmlns:a16="http://schemas.microsoft.com/office/drawing/2014/main" id="{97084A4E-2D1B-4271-8572-653178BF0EF3}"/>
              </a:ext>
            </a:extLst>
          </p:cNvPr>
          <p:cNvSpPr/>
          <p:nvPr/>
        </p:nvSpPr>
        <p:spPr>
          <a:xfrm>
            <a:off x="2877894" y="256282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13">
            <a:extLst>
              <a:ext uri="{FF2B5EF4-FFF2-40B4-BE49-F238E27FC236}">
                <a16:creationId xmlns="" xmlns:a16="http://schemas.microsoft.com/office/drawing/2014/main" id="{A0240128-0CEF-4E48-A50F-6587512F0713}"/>
              </a:ext>
            </a:extLst>
          </p:cNvPr>
          <p:cNvSpPr/>
          <p:nvPr/>
        </p:nvSpPr>
        <p:spPr>
          <a:xfrm>
            <a:off x="4412213" y="2562828"/>
            <a:ext cx="288000" cy="288032"/>
          </a:xfrm>
          <a:prstGeom prst="ellipse">
            <a:avLst/>
          </a:prstGeom>
          <a:solidFill>
            <a:srgbClr val="FB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13">
            <a:extLst>
              <a:ext uri="{FF2B5EF4-FFF2-40B4-BE49-F238E27FC236}">
                <a16:creationId xmlns="" xmlns:a16="http://schemas.microsoft.com/office/drawing/2014/main" id="{3E890389-F6B7-4E7F-873B-DC5920EE3ACF}"/>
              </a:ext>
            </a:extLst>
          </p:cNvPr>
          <p:cNvSpPr/>
          <p:nvPr/>
        </p:nvSpPr>
        <p:spPr>
          <a:xfrm>
            <a:off x="4214213" y="3235606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5">
            <a:extLst>
              <a:ext uri="{FF2B5EF4-FFF2-40B4-BE49-F238E27FC236}">
                <a16:creationId xmlns="" xmlns:a16="http://schemas.microsoft.com/office/drawing/2014/main" id="{68DB03E9-E73C-4931-B713-AE590DD1FEE9}"/>
              </a:ext>
            </a:extLst>
          </p:cNvPr>
          <p:cNvGrpSpPr/>
          <p:nvPr/>
        </p:nvGrpSpPr>
        <p:grpSpPr>
          <a:xfrm>
            <a:off x="3781080" y="3962463"/>
            <a:ext cx="1550267" cy="1086471"/>
            <a:chOff x="2676933" y="3348115"/>
            <a:chExt cx="1550267" cy="108647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77C9AC5-BDD4-4F68-B24D-5489F038CA81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11778EE-ECBA-44D6-9C55-EDAECFEABB39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Arrow Connector 115">
            <a:extLst>
              <a:ext uri="{FF2B5EF4-FFF2-40B4-BE49-F238E27FC236}">
                <a16:creationId xmlns="" xmlns:a16="http://schemas.microsoft.com/office/drawing/2014/main" id="{952D92D8-6A16-489C-81DB-48A1BD9AD74A}"/>
              </a:ext>
            </a:extLst>
          </p:cNvPr>
          <p:cNvCxnSpPr>
            <a:cxnSpLocks/>
          </p:cNvCxnSpPr>
          <p:nvPr/>
        </p:nvCxnSpPr>
        <p:spPr>
          <a:xfrm flipV="1">
            <a:off x="4556213" y="2941709"/>
            <a:ext cx="0" cy="29389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19">
            <a:extLst>
              <a:ext uri="{FF2B5EF4-FFF2-40B4-BE49-F238E27FC236}">
                <a16:creationId xmlns="" xmlns:a16="http://schemas.microsoft.com/office/drawing/2014/main" id="{EC428F3E-86E5-4C7E-8BB6-C19481FC476A}"/>
              </a:ext>
            </a:extLst>
          </p:cNvPr>
          <p:cNvSpPr/>
          <p:nvPr/>
        </p:nvSpPr>
        <p:spPr>
          <a:xfrm>
            <a:off x="7282851" y="3236765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Group 15">
            <a:extLst>
              <a:ext uri="{FF2B5EF4-FFF2-40B4-BE49-F238E27FC236}">
                <a16:creationId xmlns="" xmlns:a16="http://schemas.microsoft.com/office/drawing/2014/main" id="{2A5BB4C8-E69F-45C8-A663-C258CC19F233}"/>
              </a:ext>
            </a:extLst>
          </p:cNvPr>
          <p:cNvGrpSpPr/>
          <p:nvPr/>
        </p:nvGrpSpPr>
        <p:grpSpPr>
          <a:xfrm>
            <a:off x="6849718" y="3963622"/>
            <a:ext cx="1550267" cy="1086471"/>
            <a:chOff x="4898136" y="3349274"/>
            <a:chExt cx="1550267" cy="1086471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78EF781-76A1-4B0F-A911-4E1AEBF5122C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89098CB-95E4-43CE-84B8-A26CABB013A6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7" name="Straight Arrow Connector 121">
            <a:extLst>
              <a:ext uri="{FF2B5EF4-FFF2-40B4-BE49-F238E27FC236}">
                <a16:creationId xmlns="" xmlns:a16="http://schemas.microsoft.com/office/drawing/2014/main" id="{B524CF61-D42C-433C-89AF-6FBD0B552EAF}"/>
              </a:ext>
            </a:extLst>
          </p:cNvPr>
          <p:cNvCxnSpPr>
            <a:cxnSpLocks/>
          </p:cNvCxnSpPr>
          <p:nvPr/>
        </p:nvCxnSpPr>
        <p:spPr>
          <a:xfrm flipV="1">
            <a:off x="7624851" y="2884260"/>
            <a:ext cx="0" cy="35250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25">
            <a:extLst>
              <a:ext uri="{FF2B5EF4-FFF2-40B4-BE49-F238E27FC236}">
                <a16:creationId xmlns="" xmlns:a16="http://schemas.microsoft.com/office/drawing/2014/main" id="{7585456F-2EE4-427D-A3D5-E7B386C6EB30}"/>
              </a:ext>
            </a:extLst>
          </p:cNvPr>
          <p:cNvSpPr/>
          <p:nvPr/>
        </p:nvSpPr>
        <p:spPr>
          <a:xfrm>
            <a:off x="10351486" y="3237923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7">
            <a:extLst>
              <a:ext uri="{FF2B5EF4-FFF2-40B4-BE49-F238E27FC236}">
                <a16:creationId xmlns="" xmlns:a16="http://schemas.microsoft.com/office/drawing/2014/main" id="{7F621EA8-D715-4A52-AE06-08AE772E3D30}"/>
              </a:ext>
            </a:extLst>
          </p:cNvPr>
          <p:cNvGrpSpPr/>
          <p:nvPr/>
        </p:nvGrpSpPr>
        <p:grpSpPr>
          <a:xfrm>
            <a:off x="9918353" y="3964780"/>
            <a:ext cx="1550267" cy="1086471"/>
            <a:chOff x="7119339" y="3350432"/>
            <a:chExt cx="1550267" cy="1086471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27560A5-EAB1-46B5-B774-8809BFA4015B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9F278A3-5E58-41C4-AE56-2E037BD27C3B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Arrow Connector 127">
            <a:extLst>
              <a:ext uri="{FF2B5EF4-FFF2-40B4-BE49-F238E27FC236}">
                <a16:creationId xmlns="" xmlns:a16="http://schemas.microsoft.com/office/drawing/2014/main" id="{869B45C0-81CA-4CEB-9E38-633FCC891DE2}"/>
              </a:ext>
            </a:extLst>
          </p:cNvPr>
          <p:cNvCxnSpPr/>
          <p:nvPr/>
        </p:nvCxnSpPr>
        <p:spPr>
          <a:xfrm flipH="1" flipV="1">
            <a:off x="10691196" y="2956813"/>
            <a:ext cx="4580" cy="28111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31">
            <a:extLst>
              <a:ext uri="{FF2B5EF4-FFF2-40B4-BE49-F238E27FC236}">
                <a16:creationId xmlns="" xmlns:a16="http://schemas.microsoft.com/office/drawing/2014/main" id="{B5ED1EAB-01FD-47C7-AA3B-BC5755E35DC6}"/>
              </a:ext>
            </a:extLst>
          </p:cNvPr>
          <p:cNvSpPr/>
          <p:nvPr/>
        </p:nvSpPr>
        <p:spPr>
          <a:xfrm>
            <a:off x="2679894" y="4245472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4">
            <a:extLst>
              <a:ext uri="{FF2B5EF4-FFF2-40B4-BE49-F238E27FC236}">
                <a16:creationId xmlns="" xmlns:a16="http://schemas.microsoft.com/office/drawing/2014/main" id="{DF9EDD2A-3426-4A3E-BB5A-3D266B5A5919}"/>
              </a:ext>
            </a:extLst>
          </p:cNvPr>
          <p:cNvGrpSpPr/>
          <p:nvPr/>
        </p:nvGrpSpPr>
        <p:grpSpPr>
          <a:xfrm>
            <a:off x="2246761" y="4965380"/>
            <a:ext cx="1550267" cy="1086471"/>
            <a:chOff x="1570525" y="4862808"/>
            <a:chExt cx="1550267" cy="1086471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44999C8-0638-49CF-B338-BEB18702EE2E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D9846EC-9F76-4479-BAAE-5C74EE4A5693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150">
            <a:extLst>
              <a:ext uri="{FF2B5EF4-FFF2-40B4-BE49-F238E27FC236}">
                <a16:creationId xmlns="" xmlns:a16="http://schemas.microsoft.com/office/drawing/2014/main" id="{0124CCED-A3FA-4017-835F-69C76A39EF4E}"/>
              </a:ext>
            </a:extLst>
          </p:cNvPr>
          <p:cNvSpPr/>
          <p:nvPr/>
        </p:nvSpPr>
        <p:spPr>
          <a:xfrm>
            <a:off x="5748532" y="4241996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14">
            <a:extLst>
              <a:ext uri="{FF2B5EF4-FFF2-40B4-BE49-F238E27FC236}">
                <a16:creationId xmlns="" xmlns:a16="http://schemas.microsoft.com/office/drawing/2014/main" id="{2A4385A5-1B53-43D8-B873-59F91B8A145F}"/>
              </a:ext>
            </a:extLst>
          </p:cNvPr>
          <p:cNvGrpSpPr/>
          <p:nvPr/>
        </p:nvGrpSpPr>
        <p:grpSpPr>
          <a:xfrm>
            <a:off x="5315399" y="4965380"/>
            <a:ext cx="1550267" cy="1086471"/>
            <a:chOff x="3790962" y="4859332"/>
            <a:chExt cx="1550267" cy="1086471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6FFF08B-405C-4CBB-8233-B43406C1174D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119C86A-1B94-4F2E-A507-60F2524EA1BD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Arrow Connector 152">
            <a:extLst>
              <a:ext uri="{FF2B5EF4-FFF2-40B4-BE49-F238E27FC236}">
                <a16:creationId xmlns="" xmlns:a16="http://schemas.microsoft.com/office/drawing/2014/main" id="{3BD7EB61-FC9A-46D2-91EA-CF68F7E5CB48}"/>
              </a:ext>
            </a:extLst>
          </p:cNvPr>
          <p:cNvCxnSpPr/>
          <p:nvPr/>
        </p:nvCxnSpPr>
        <p:spPr>
          <a:xfrm flipV="1">
            <a:off x="6085281" y="2916599"/>
            <a:ext cx="10503" cy="13716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56">
            <a:extLst>
              <a:ext uri="{FF2B5EF4-FFF2-40B4-BE49-F238E27FC236}">
                <a16:creationId xmlns="" xmlns:a16="http://schemas.microsoft.com/office/drawing/2014/main" id="{21B204EF-0F31-4D48-A1CB-38E1DC38A240}"/>
              </a:ext>
            </a:extLst>
          </p:cNvPr>
          <p:cNvSpPr/>
          <p:nvPr/>
        </p:nvSpPr>
        <p:spPr>
          <a:xfrm>
            <a:off x="8817170" y="4238520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Group 16">
            <a:extLst>
              <a:ext uri="{FF2B5EF4-FFF2-40B4-BE49-F238E27FC236}">
                <a16:creationId xmlns="" xmlns:a16="http://schemas.microsoft.com/office/drawing/2014/main" id="{CB32DB25-DE8B-428F-81E4-F4D42E744759}"/>
              </a:ext>
            </a:extLst>
          </p:cNvPr>
          <p:cNvGrpSpPr/>
          <p:nvPr/>
        </p:nvGrpSpPr>
        <p:grpSpPr>
          <a:xfrm>
            <a:off x="8384037" y="4965380"/>
            <a:ext cx="1550267" cy="1086471"/>
            <a:chOff x="6011399" y="4855856"/>
            <a:chExt cx="1550267" cy="1086471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8CA9AF05-6744-4C4B-8B06-87B3EBDE4839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C664B452-3EEA-4E30-B079-F0F1A5EC1326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5020811-3675-4699-9BEC-BF3FF46B4D6E}"/>
              </a:ext>
            </a:extLst>
          </p:cNvPr>
          <p:cNvSpPr txBox="1"/>
          <p:nvPr/>
        </p:nvSpPr>
        <p:spPr>
          <a:xfrm>
            <a:off x="10227147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C63DBE5-49DB-4424-B2AE-F0EB5268B9D9}"/>
              </a:ext>
            </a:extLst>
          </p:cNvPr>
          <p:cNvSpPr txBox="1"/>
          <p:nvPr/>
        </p:nvSpPr>
        <p:spPr>
          <a:xfrm>
            <a:off x="8692831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FF35ACB-0426-4778-AE2E-D206CDC17397}"/>
              </a:ext>
            </a:extLst>
          </p:cNvPr>
          <p:cNvSpPr txBox="1"/>
          <p:nvPr/>
        </p:nvSpPr>
        <p:spPr>
          <a:xfrm>
            <a:off x="7158512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37C30B9-71E7-429C-87DB-DCB17808D950}"/>
              </a:ext>
            </a:extLst>
          </p:cNvPr>
          <p:cNvSpPr txBox="1"/>
          <p:nvPr/>
        </p:nvSpPr>
        <p:spPr>
          <a:xfrm>
            <a:off x="5624193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C44BB62-FCF4-42C9-AB39-6764E5A9A687}"/>
              </a:ext>
            </a:extLst>
          </p:cNvPr>
          <p:cNvSpPr txBox="1"/>
          <p:nvPr/>
        </p:nvSpPr>
        <p:spPr>
          <a:xfrm>
            <a:off x="4089874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6928A80-3668-45FE-879A-7F828F293C9F}"/>
              </a:ext>
            </a:extLst>
          </p:cNvPr>
          <p:cNvSpPr txBox="1"/>
          <p:nvPr/>
        </p:nvSpPr>
        <p:spPr>
          <a:xfrm>
            <a:off x="2555555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="" xmlns:a16="http://schemas.microsoft.com/office/drawing/2014/main" id="{C9E00C0B-1AD0-4DEC-8569-C1B4C4906912}"/>
              </a:ext>
            </a:extLst>
          </p:cNvPr>
          <p:cNvSpPr/>
          <p:nvPr/>
        </p:nvSpPr>
        <p:spPr>
          <a:xfrm>
            <a:off x="2860874" y="441949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7">
            <a:extLst>
              <a:ext uri="{FF2B5EF4-FFF2-40B4-BE49-F238E27FC236}">
                <a16:creationId xmlns="" xmlns:a16="http://schemas.microsoft.com/office/drawing/2014/main" id="{2F829467-DEB6-4AC9-B56D-F92A4B040F58}"/>
              </a:ext>
            </a:extLst>
          </p:cNvPr>
          <p:cNvSpPr/>
          <p:nvPr/>
        </p:nvSpPr>
        <p:spPr>
          <a:xfrm>
            <a:off x="10520926" y="339925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="" xmlns:a16="http://schemas.microsoft.com/office/drawing/2014/main" id="{70F4ED28-041B-4162-8304-24DC4110682B}"/>
              </a:ext>
            </a:extLst>
          </p:cNvPr>
          <p:cNvSpPr/>
          <p:nvPr/>
        </p:nvSpPr>
        <p:spPr>
          <a:xfrm>
            <a:off x="5906868" y="444182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="" xmlns:a16="http://schemas.microsoft.com/office/drawing/2014/main" id="{D66415AA-C1E4-4C40-A935-D9B09B6255FD}"/>
              </a:ext>
            </a:extLst>
          </p:cNvPr>
          <p:cNvSpPr/>
          <p:nvPr/>
        </p:nvSpPr>
        <p:spPr>
          <a:xfrm>
            <a:off x="7438122" y="3405095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25">
            <a:extLst>
              <a:ext uri="{FF2B5EF4-FFF2-40B4-BE49-F238E27FC236}">
                <a16:creationId xmlns="" xmlns:a16="http://schemas.microsoft.com/office/drawing/2014/main" id="{20E0B708-6837-4DD8-A292-CD1B202226C0}"/>
              </a:ext>
            </a:extLst>
          </p:cNvPr>
          <p:cNvSpPr/>
          <p:nvPr/>
        </p:nvSpPr>
        <p:spPr>
          <a:xfrm>
            <a:off x="4433516" y="3389859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="" xmlns:a16="http://schemas.microsoft.com/office/drawing/2014/main" id="{E760882E-6FCD-4508-8880-6A2ABF02867B}"/>
              </a:ext>
            </a:extLst>
          </p:cNvPr>
          <p:cNvSpPr/>
          <p:nvPr/>
        </p:nvSpPr>
        <p:spPr>
          <a:xfrm>
            <a:off x="8983397" y="444604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113">
            <a:extLst>
              <a:ext uri="{FF2B5EF4-FFF2-40B4-BE49-F238E27FC236}">
                <a16:creationId xmlns="" xmlns:a16="http://schemas.microsoft.com/office/drawing/2014/main" id="{69C733C2-2FA8-4516-A1B5-C4E1702701EE}"/>
              </a:ext>
            </a:extLst>
          </p:cNvPr>
          <p:cNvSpPr/>
          <p:nvPr/>
        </p:nvSpPr>
        <p:spPr>
          <a:xfrm>
            <a:off x="1145574" y="3235606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3" name="Group 5">
            <a:extLst>
              <a:ext uri="{FF2B5EF4-FFF2-40B4-BE49-F238E27FC236}">
                <a16:creationId xmlns="" xmlns:a16="http://schemas.microsoft.com/office/drawing/2014/main" id="{F2B4ABED-A1BD-4C16-8B53-0818FC1DD935}"/>
              </a:ext>
            </a:extLst>
          </p:cNvPr>
          <p:cNvGrpSpPr/>
          <p:nvPr/>
        </p:nvGrpSpPr>
        <p:grpSpPr>
          <a:xfrm>
            <a:off x="712442" y="3962463"/>
            <a:ext cx="1550267" cy="1086471"/>
            <a:chOff x="2676933" y="3348115"/>
            <a:chExt cx="1550267" cy="1086471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D6358BDD-DD7B-40E5-A7E6-B120D037861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111809C-4391-44F7-98BD-E061958DD2E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6" name="Straight Arrow Connector 115">
            <a:extLst>
              <a:ext uri="{FF2B5EF4-FFF2-40B4-BE49-F238E27FC236}">
                <a16:creationId xmlns="" xmlns:a16="http://schemas.microsoft.com/office/drawing/2014/main" id="{81CFEAB3-B3DC-4E5B-8FB1-E08A7E453F47}"/>
              </a:ext>
            </a:extLst>
          </p:cNvPr>
          <p:cNvCxnSpPr>
            <a:cxnSpLocks/>
          </p:cNvCxnSpPr>
          <p:nvPr/>
        </p:nvCxnSpPr>
        <p:spPr>
          <a:xfrm flipV="1">
            <a:off x="1487574" y="2941709"/>
            <a:ext cx="0" cy="29389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5423D9B-8F85-492A-B36F-7886CAF47ECF}"/>
              </a:ext>
            </a:extLst>
          </p:cNvPr>
          <p:cNvSpPr txBox="1"/>
          <p:nvPr/>
        </p:nvSpPr>
        <p:spPr>
          <a:xfrm>
            <a:off x="1041180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="" xmlns:a16="http://schemas.microsoft.com/office/drawing/2014/main" id="{438AFCCA-4CBE-468E-B03A-38DC9C25DF0B}"/>
              </a:ext>
            </a:extLst>
          </p:cNvPr>
          <p:cNvSpPr/>
          <p:nvPr/>
        </p:nvSpPr>
        <p:spPr>
          <a:xfrm>
            <a:off x="1297545" y="3398104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7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01058" y="24952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Our Team Infographic</a:t>
            </a:r>
          </a:p>
        </p:txBody>
      </p:sp>
      <p:graphicFrame>
        <p:nvGraphicFramePr>
          <p:cNvPr id="4" name="Chart 21">
            <a:extLst>
              <a:ext uri="{FF2B5EF4-FFF2-40B4-BE49-F238E27FC236}">
                <a16:creationId xmlns="" xmlns:a16="http://schemas.microsoft.com/office/drawing/2014/main" id="{C867EB83-67EC-4070-806B-2467F87C6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754609"/>
              </p:ext>
            </p:extLst>
          </p:nvPr>
        </p:nvGraphicFramePr>
        <p:xfrm>
          <a:off x="7916158" y="3808564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2">
            <a:extLst>
              <a:ext uri="{FF2B5EF4-FFF2-40B4-BE49-F238E27FC236}">
                <a16:creationId xmlns="" xmlns:a16="http://schemas.microsoft.com/office/drawing/2014/main" id="{844B4387-223C-4C42-9AF5-1F06483D7D65}"/>
              </a:ext>
            </a:extLst>
          </p:cNvPr>
          <p:cNvSpPr/>
          <p:nvPr/>
        </p:nvSpPr>
        <p:spPr>
          <a:xfrm>
            <a:off x="10386686" y="4842381"/>
            <a:ext cx="144000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="" xmlns:a16="http://schemas.microsoft.com/office/drawing/2014/main" id="{25335F9E-4772-4A47-8847-CF7C1D931308}"/>
              </a:ext>
            </a:extLst>
          </p:cNvPr>
          <p:cNvSpPr/>
          <p:nvPr/>
        </p:nvSpPr>
        <p:spPr>
          <a:xfrm>
            <a:off x="10386686" y="5058405"/>
            <a:ext cx="144000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="" xmlns:a16="http://schemas.microsoft.com/office/drawing/2014/main" id="{3E34BC68-8CEF-4D5D-91F2-B2E1079BD677}"/>
              </a:ext>
            </a:extLst>
          </p:cNvPr>
          <p:cNvSpPr/>
          <p:nvPr/>
        </p:nvSpPr>
        <p:spPr>
          <a:xfrm>
            <a:off x="10386686" y="5274429"/>
            <a:ext cx="144000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="" xmlns:a16="http://schemas.microsoft.com/office/drawing/2014/main" id="{15C85C7F-47C1-4C1F-B2BC-79F6ED0E3209}"/>
              </a:ext>
            </a:extLst>
          </p:cNvPr>
          <p:cNvSpPr/>
          <p:nvPr/>
        </p:nvSpPr>
        <p:spPr>
          <a:xfrm>
            <a:off x="10386686" y="5490453"/>
            <a:ext cx="144000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C259B0-4A1F-4C1D-99A2-0A4076648C79}"/>
              </a:ext>
            </a:extLst>
          </p:cNvPr>
          <p:cNvSpPr txBox="1"/>
          <p:nvPr/>
        </p:nvSpPr>
        <p:spPr>
          <a:xfrm>
            <a:off x="10611844" y="4779039"/>
            <a:ext cx="104320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72A96B-C041-42A3-9995-96DD7A673C8E}"/>
              </a:ext>
            </a:extLst>
          </p:cNvPr>
          <p:cNvSpPr txBox="1"/>
          <p:nvPr/>
        </p:nvSpPr>
        <p:spPr>
          <a:xfrm>
            <a:off x="10611844" y="4993585"/>
            <a:ext cx="104320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D238D1-3543-4D4C-A137-6C907883648D}"/>
              </a:ext>
            </a:extLst>
          </p:cNvPr>
          <p:cNvSpPr txBox="1"/>
          <p:nvPr/>
        </p:nvSpPr>
        <p:spPr>
          <a:xfrm>
            <a:off x="10611844" y="5208131"/>
            <a:ext cx="104320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897A81-23C2-4D8D-939F-0911ACC83130}"/>
              </a:ext>
            </a:extLst>
          </p:cNvPr>
          <p:cNvSpPr txBox="1"/>
          <p:nvPr/>
        </p:nvSpPr>
        <p:spPr>
          <a:xfrm>
            <a:off x="10611844" y="5422677"/>
            <a:ext cx="104320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 Placeholder 27">
            <a:extLst>
              <a:ext uri="{FF2B5EF4-FFF2-40B4-BE49-F238E27FC236}">
                <a16:creationId xmlns="" xmlns:a16="http://schemas.microsoft.com/office/drawing/2014/main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916143" y="5341312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MICHAEL DOE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="" xmlns:a16="http://schemas.microsoft.com/office/drawing/2014/main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4467216" y="3439382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rgbClr val="EC6E3D"/>
                </a:solidFill>
              </a:rPr>
              <a:t>Work Experience</a:t>
            </a:r>
          </a:p>
        </p:txBody>
      </p:sp>
      <p:sp>
        <p:nvSpPr>
          <p:cNvPr id="16" name="텍스트 개체 틀 37">
            <a:extLst>
              <a:ext uri="{FF2B5EF4-FFF2-40B4-BE49-F238E27FC236}">
                <a16:creationId xmlns="" xmlns:a16="http://schemas.microsoft.com/office/drawing/2014/main" id="{C605B190-E8FF-4684-B673-A205901FA4B2}"/>
              </a:ext>
            </a:extLst>
          </p:cNvPr>
          <p:cNvSpPr txBox="1">
            <a:spLocks/>
          </p:cNvSpPr>
          <p:nvPr/>
        </p:nvSpPr>
        <p:spPr>
          <a:xfrm>
            <a:off x="7977702" y="3439382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rgbClr val="FF900A"/>
                </a:solidFill>
              </a:rPr>
              <a:t>Progress Company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=""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467216" y="2124400"/>
            <a:ext cx="687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</a:t>
            </a:r>
            <a:r>
              <a:rPr lang="en-US" altLang="ko-KR" sz="1200" dirty="0">
                <a:solidFill>
                  <a:srgbClr val="EC6E3D"/>
                </a:solidFill>
              </a:rPr>
              <a:t>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rgbClr val="EC6E3D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EC6E3D"/>
              </a:solidFill>
            </a:endParaRPr>
          </a:p>
        </p:txBody>
      </p:sp>
      <p:sp>
        <p:nvSpPr>
          <p:cNvPr id="18" name="직사각형 22">
            <a:extLst>
              <a:ext uri="{FF2B5EF4-FFF2-40B4-BE49-F238E27FC236}">
                <a16:creationId xmlns="" xmlns:a16="http://schemas.microsoft.com/office/drawing/2014/main" id="{E5E1DE78-BE42-4CEC-A429-4AF1E6731396}"/>
              </a:ext>
            </a:extLst>
          </p:cNvPr>
          <p:cNvSpPr/>
          <p:nvPr/>
        </p:nvSpPr>
        <p:spPr>
          <a:xfrm>
            <a:off x="4467217" y="376847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="" xmlns:a16="http://schemas.microsoft.com/office/drawing/2014/main" id="{694A1AB0-3E00-4400-93FE-4A7E4CC82F9C}"/>
              </a:ext>
            </a:extLst>
          </p:cNvPr>
          <p:cNvSpPr/>
          <p:nvPr/>
        </p:nvSpPr>
        <p:spPr>
          <a:xfrm>
            <a:off x="4467217" y="445587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0" name="직사각형 24">
            <a:extLst>
              <a:ext uri="{FF2B5EF4-FFF2-40B4-BE49-F238E27FC236}">
                <a16:creationId xmlns="" xmlns:a16="http://schemas.microsoft.com/office/drawing/2014/main" id="{5F7ABEEF-8CF5-4E8A-82FE-1669C074E07F}"/>
              </a:ext>
            </a:extLst>
          </p:cNvPr>
          <p:cNvSpPr/>
          <p:nvPr/>
        </p:nvSpPr>
        <p:spPr>
          <a:xfrm>
            <a:off x="4467217" y="5143270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4500907" y="1278694"/>
            <a:ext cx="531900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solidFill>
                  <a:srgbClr val="FBA200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rgbClr val="FBA200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rgbClr val="FBA2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3" r="22024"/>
          <a:stretch/>
        </p:blipFill>
        <p:spPr>
          <a:xfrm>
            <a:off x="1152262" y="2012568"/>
            <a:ext cx="2483371" cy="303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 30"/>
          <p:cNvSpPr/>
          <p:nvPr/>
        </p:nvSpPr>
        <p:spPr>
          <a:xfrm>
            <a:off x="1120160" y="1666821"/>
            <a:ext cx="2128887" cy="3483662"/>
          </a:xfrm>
          <a:custGeom>
            <a:avLst/>
            <a:gdLst>
              <a:gd name="connsiteX0" fmla="*/ 354885 w 3483661"/>
              <a:gd name="connsiteY0" fmla="*/ 0 h 2128886"/>
              <a:gd name="connsiteX1" fmla="*/ 3128776 w 3483661"/>
              <a:gd name="connsiteY1" fmla="*/ 0 h 2128886"/>
              <a:gd name="connsiteX2" fmla="*/ 3483661 w 3483661"/>
              <a:gd name="connsiteY2" fmla="*/ 354885 h 2128886"/>
              <a:gd name="connsiteX3" fmla="*/ 3483661 w 3483661"/>
              <a:gd name="connsiteY3" fmla="*/ 2128886 h 2128886"/>
              <a:gd name="connsiteX4" fmla="*/ 3483661 w 3483661"/>
              <a:gd name="connsiteY4" fmla="*/ 2128886 h 2128886"/>
              <a:gd name="connsiteX5" fmla="*/ 0 w 3483661"/>
              <a:gd name="connsiteY5" fmla="*/ 2128886 h 2128886"/>
              <a:gd name="connsiteX6" fmla="*/ 0 w 3483661"/>
              <a:gd name="connsiteY6" fmla="*/ 2128886 h 2128886"/>
              <a:gd name="connsiteX7" fmla="*/ 0 w 3483661"/>
              <a:gd name="connsiteY7" fmla="*/ 354885 h 2128886"/>
              <a:gd name="connsiteX8" fmla="*/ 354885 w 3483661"/>
              <a:gd name="connsiteY8" fmla="*/ 0 h 212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3661" h="2128886">
                <a:moveTo>
                  <a:pt x="1" y="1912013"/>
                </a:moveTo>
                <a:lnTo>
                  <a:pt x="1" y="216873"/>
                </a:lnTo>
                <a:cubicBezTo>
                  <a:pt x="1" y="97097"/>
                  <a:pt x="260000" y="0"/>
                  <a:pt x="580726" y="0"/>
                </a:cubicBezTo>
                <a:lnTo>
                  <a:pt x="3483660" y="0"/>
                </a:lnTo>
                <a:lnTo>
                  <a:pt x="3483660" y="0"/>
                </a:lnTo>
                <a:lnTo>
                  <a:pt x="3483660" y="2128886"/>
                </a:lnTo>
                <a:lnTo>
                  <a:pt x="3483660" y="2128886"/>
                </a:lnTo>
                <a:lnTo>
                  <a:pt x="580726" y="2128886"/>
                </a:lnTo>
                <a:cubicBezTo>
                  <a:pt x="260000" y="2128886"/>
                  <a:pt x="1" y="2031789"/>
                  <a:pt x="1" y="1912013"/>
                </a:cubicBezTo>
                <a:close/>
              </a:path>
            </a:pathLst>
          </a:custGeom>
          <a:solidFill>
            <a:srgbClr val="EDC2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72" tIns="376993" rIns="245746" bIns="376992" numCol="1" spcCol="1270" anchor="t" anchorCtr="0">
            <a:noAutofit/>
          </a:bodyPr>
          <a:lstStyle/>
          <a:p>
            <a:pPr lvl="0" algn="l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4300" kern="120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5557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D6B3A42-7A73-4839-B087-1ED41F0410E1}"/>
              </a:ext>
            </a:extLst>
          </p:cNvPr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37" name="Rounded Rectangle 58">
              <a:extLst>
                <a:ext uri="{FF2B5EF4-FFF2-40B4-BE49-F238E27FC236}">
                  <a16:creationId xmlns="" xmlns:a16="http://schemas.microsoft.com/office/drawing/2014/main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EDC23C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622319E-62B8-40DD-A2E7-4A1D33A84825}"/>
              </a:ext>
            </a:extLst>
          </p:cNvPr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41" name="Rounded Rectangle 64">
              <a:extLst>
                <a:ext uri="{FF2B5EF4-FFF2-40B4-BE49-F238E27FC236}">
                  <a16:creationId xmlns="" xmlns:a16="http://schemas.microsoft.com/office/drawing/2014/main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EC6E3D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7EC4FA91-1440-4EE4-9D9E-461AA8288FB3}"/>
              </a:ext>
            </a:extLst>
          </p:cNvPr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5" name="Rounded Rectangle 68">
              <a:extLst>
                <a:ext uri="{FF2B5EF4-FFF2-40B4-BE49-F238E27FC236}">
                  <a16:creationId xmlns="" xmlns:a16="http://schemas.microsoft.com/office/drawing/2014/main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F5BAF96-2804-4C55-AFB4-9DD05DBFDBA7}"/>
              </a:ext>
            </a:extLst>
          </p:cNvPr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0AD41F8-D669-4BE0-B128-984F99FA696D}"/>
              </a:ext>
            </a:extLst>
          </p:cNvPr>
          <p:cNvSpPr txBox="1"/>
          <p:nvPr/>
        </p:nvSpPr>
        <p:spPr>
          <a:xfrm>
            <a:off x="6373372" y="148385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3" name="Flecha circular 52"/>
          <p:cNvSpPr/>
          <p:nvPr/>
        </p:nvSpPr>
        <p:spPr>
          <a:xfrm rot="10800000">
            <a:off x="2184385" y="3892268"/>
            <a:ext cx="2225554" cy="222544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EC6E3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Forma libre 50"/>
          <p:cNvSpPr/>
          <p:nvPr/>
        </p:nvSpPr>
        <p:spPr>
          <a:xfrm>
            <a:off x="3345714" y="1666821"/>
            <a:ext cx="2128887" cy="3483662"/>
          </a:xfrm>
          <a:custGeom>
            <a:avLst/>
            <a:gdLst>
              <a:gd name="connsiteX0" fmla="*/ 354885 w 3483661"/>
              <a:gd name="connsiteY0" fmla="*/ 0 h 2128886"/>
              <a:gd name="connsiteX1" fmla="*/ 3128776 w 3483661"/>
              <a:gd name="connsiteY1" fmla="*/ 0 h 2128886"/>
              <a:gd name="connsiteX2" fmla="*/ 3483661 w 3483661"/>
              <a:gd name="connsiteY2" fmla="*/ 354885 h 2128886"/>
              <a:gd name="connsiteX3" fmla="*/ 3483661 w 3483661"/>
              <a:gd name="connsiteY3" fmla="*/ 2128886 h 2128886"/>
              <a:gd name="connsiteX4" fmla="*/ 3483661 w 3483661"/>
              <a:gd name="connsiteY4" fmla="*/ 2128886 h 2128886"/>
              <a:gd name="connsiteX5" fmla="*/ 0 w 3483661"/>
              <a:gd name="connsiteY5" fmla="*/ 2128886 h 2128886"/>
              <a:gd name="connsiteX6" fmla="*/ 0 w 3483661"/>
              <a:gd name="connsiteY6" fmla="*/ 2128886 h 2128886"/>
              <a:gd name="connsiteX7" fmla="*/ 0 w 3483661"/>
              <a:gd name="connsiteY7" fmla="*/ 354885 h 2128886"/>
              <a:gd name="connsiteX8" fmla="*/ 354885 w 3483661"/>
              <a:gd name="connsiteY8" fmla="*/ 0 h 212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3661" h="2128886">
                <a:moveTo>
                  <a:pt x="3483660" y="216873"/>
                </a:moveTo>
                <a:lnTo>
                  <a:pt x="3483660" y="1912013"/>
                </a:lnTo>
                <a:cubicBezTo>
                  <a:pt x="3483660" y="2031789"/>
                  <a:pt x="3223661" y="2128886"/>
                  <a:pt x="2902935" y="2128886"/>
                </a:cubicBezTo>
                <a:lnTo>
                  <a:pt x="1" y="2128886"/>
                </a:lnTo>
                <a:lnTo>
                  <a:pt x="1" y="2128886"/>
                </a:lnTo>
                <a:lnTo>
                  <a:pt x="1" y="0"/>
                </a:lnTo>
                <a:lnTo>
                  <a:pt x="1" y="0"/>
                </a:lnTo>
                <a:lnTo>
                  <a:pt x="2902935" y="0"/>
                </a:lnTo>
                <a:cubicBezTo>
                  <a:pt x="3223661" y="0"/>
                  <a:pt x="3483660" y="97097"/>
                  <a:pt x="3483660" y="216873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5745" tIns="376993" rIns="267773" bIns="376992" numCol="1" spcCol="1270" anchor="t" anchorCtr="0">
            <a:noAutofit/>
          </a:bodyPr>
          <a:lstStyle/>
          <a:p>
            <a:pPr lvl="0" algn="l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4300" kern="1200"/>
          </a:p>
        </p:txBody>
      </p:sp>
      <p:sp>
        <p:nvSpPr>
          <p:cNvPr id="52" name="Flecha circular 51"/>
          <p:cNvSpPr/>
          <p:nvPr/>
        </p:nvSpPr>
        <p:spPr>
          <a:xfrm>
            <a:off x="2184385" y="699048"/>
            <a:ext cx="2225554" cy="222544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TextBox 49">
            <a:extLst>
              <a:ext uri="{FF2B5EF4-FFF2-40B4-BE49-F238E27FC236}">
                <a16:creationId xmlns=""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5" name="TextBox 49">
            <a:extLst>
              <a:ext uri="{FF2B5EF4-FFF2-40B4-BE49-F238E27FC236}">
                <a16:creationId xmlns=""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809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5113</Words>
  <Application>Microsoft Office PowerPoint</Application>
  <PresentationFormat>Panorámica</PresentationFormat>
  <Paragraphs>546</Paragraphs>
  <Slides>54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7" baseType="lpstr">
      <vt:lpstr>Arial Unicode MS</vt:lpstr>
      <vt:lpstr>FZShuTi</vt:lpstr>
      <vt:lpstr>Adobe Song Std L</vt:lpstr>
      <vt:lpstr>Aharoni</vt:lpstr>
      <vt:lpstr>Arial</vt:lpstr>
      <vt:lpstr>Arial Black</vt:lpstr>
      <vt:lpstr>Arial Rounded MT Bold</vt:lpstr>
      <vt:lpstr>Calibri</vt:lpstr>
      <vt:lpstr>Cocogoose</vt:lpstr>
      <vt:lpstr>Heavitas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214</cp:revision>
  <dcterms:created xsi:type="dcterms:W3CDTF">2019-01-14T06:35:35Z</dcterms:created>
  <dcterms:modified xsi:type="dcterms:W3CDTF">2021-08-21T20:39:09Z</dcterms:modified>
</cp:coreProperties>
</file>