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handoutMasterIdLst>
    <p:handoutMasterId r:id="rId58"/>
  </p:handoutMasterIdLst>
  <p:sldIdLst>
    <p:sldId id="347" r:id="rId3"/>
    <p:sldId id="257" r:id="rId4"/>
    <p:sldId id="258" r:id="rId5"/>
    <p:sldId id="342" r:id="rId6"/>
    <p:sldId id="260" r:id="rId7"/>
    <p:sldId id="312" r:id="rId8"/>
    <p:sldId id="307" r:id="rId9"/>
    <p:sldId id="308" r:id="rId10"/>
    <p:sldId id="315" r:id="rId11"/>
    <p:sldId id="318" r:id="rId12"/>
    <p:sldId id="311" r:id="rId13"/>
    <p:sldId id="322" r:id="rId14"/>
    <p:sldId id="313" r:id="rId15"/>
    <p:sldId id="341" r:id="rId16"/>
    <p:sldId id="316" r:id="rId17"/>
    <p:sldId id="319" r:id="rId18"/>
    <p:sldId id="317" r:id="rId19"/>
    <p:sldId id="310" r:id="rId20"/>
    <p:sldId id="309" r:id="rId21"/>
    <p:sldId id="343" r:id="rId22"/>
    <p:sldId id="298" r:id="rId23"/>
    <p:sldId id="321" r:id="rId24"/>
    <p:sldId id="323" r:id="rId25"/>
    <p:sldId id="324" r:id="rId26"/>
    <p:sldId id="325" r:id="rId27"/>
    <p:sldId id="344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339" r:id="rId36"/>
    <p:sldId id="336" r:id="rId37"/>
    <p:sldId id="340" r:id="rId38"/>
    <p:sldId id="348" r:id="rId39"/>
    <p:sldId id="271" r:id="rId40"/>
    <p:sldId id="333" r:id="rId41"/>
    <p:sldId id="337" r:id="rId42"/>
    <p:sldId id="300" r:id="rId43"/>
    <p:sldId id="299" r:id="rId44"/>
    <p:sldId id="353" r:id="rId45"/>
    <p:sldId id="350" r:id="rId46"/>
    <p:sldId id="351" r:id="rId47"/>
    <p:sldId id="357" r:id="rId48"/>
    <p:sldId id="356" r:id="rId49"/>
    <p:sldId id="354" r:id="rId50"/>
    <p:sldId id="352" r:id="rId51"/>
    <p:sldId id="302" r:id="rId52"/>
    <p:sldId id="346" r:id="rId53"/>
    <p:sldId id="304" r:id="rId54"/>
    <p:sldId id="349" r:id="rId55"/>
    <p:sldId id="305" r:id="rId56"/>
    <p:sldId id="30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475"/>
    <a:srgbClr val="454545"/>
    <a:srgbClr val="C2A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504" y="24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176373448"/>
        <c:axId val="176373056"/>
      </c:barChart>
      <c:catAx>
        <c:axId val="176373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6373056"/>
        <c:crosses val="autoZero"/>
        <c:auto val="1"/>
        <c:lblAlgn val="ctr"/>
        <c:lblOffset val="100"/>
        <c:noMultiLvlLbl val="0"/>
      </c:catAx>
      <c:valAx>
        <c:axId val="1763730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63734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0C22-BA38-4C5A-ACEC-466AE7C73AEA}" type="datetimeFigureOut">
              <a:rPr lang="es-PE" smtClean="0"/>
              <a:t>6/09/2021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4BA4-CF37-470F-A6FE-64FFFE969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91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5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3" b="2477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8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24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2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 r="22756" b="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4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605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0" y="0"/>
            <a:ext cx="3575406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05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b="4415"/>
          <a:stretch/>
        </p:blipFill>
        <p:spPr>
          <a:xfrm flipH="1">
            <a:off x="-1" y="0"/>
            <a:ext cx="12186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8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8608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32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7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3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6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0"/>
          <p:cNvSpPr>
            <a:spLocks/>
          </p:cNvSpPr>
          <p:nvPr userDrawn="1"/>
        </p:nvSpPr>
        <p:spPr bwMode="auto">
          <a:xfrm>
            <a:off x="10810614" y="5468215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207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709" r:id="rId4"/>
    <p:sldLayoutId id="2147483703" r:id="rId5"/>
    <p:sldLayoutId id="2147483707" r:id="rId6"/>
    <p:sldLayoutId id="2147483701" r:id="rId7"/>
    <p:sldLayoutId id="2147483702" r:id="rId8"/>
    <p:sldLayoutId id="2147483704" r:id="rId9"/>
    <p:sldLayoutId id="2147483710" r:id="rId10"/>
    <p:sldLayoutId id="2147483712" r:id="rId11"/>
    <p:sldLayoutId id="2147483711" r:id="rId12"/>
    <p:sldLayoutId id="2147483708" r:id="rId13"/>
    <p:sldLayoutId id="2147483716" r:id="rId14"/>
    <p:sldLayoutId id="2147483706" r:id="rId15"/>
    <p:sldLayoutId id="2147483705" r:id="rId16"/>
    <p:sldLayoutId id="2147483713" r:id="rId17"/>
    <p:sldLayoutId id="2147483698" r:id="rId18"/>
    <p:sldLayoutId id="2147483676" r:id="rId19"/>
    <p:sldLayoutId id="2147483677" r:id="rId20"/>
    <p:sldLayoutId id="2147483678" r:id="rId21"/>
    <p:sldLayoutId id="2147483690" r:id="rId22"/>
    <p:sldLayoutId id="2147483680" r:id="rId23"/>
    <p:sldLayoutId id="2147483691" r:id="rId24"/>
    <p:sldLayoutId id="2147483682" r:id="rId25"/>
    <p:sldLayoutId id="2147483692" r:id="rId26"/>
    <p:sldLayoutId id="2147483684" r:id="rId27"/>
    <p:sldLayoutId id="2147483693" r:id="rId28"/>
    <p:sldLayoutId id="2147483695" r:id="rId29"/>
    <p:sldLayoutId id="2147483714" r:id="rId30"/>
    <p:sldLayoutId id="2147483715" r:id="rId31"/>
    <p:sldLayoutId id="2147483687" r:id="rId32"/>
    <p:sldLayoutId id="2147483688" r:id="rId33"/>
    <p:sldLayoutId id="2147483671" r:id="rId34"/>
    <p:sldLayoutId id="214748367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118718" y="3429000"/>
            <a:ext cx="50962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Free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D76FB9-48AC-45CA-8F0D-FD198B4F22AE}"/>
              </a:ext>
            </a:extLst>
          </p:cNvPr>
          <p:cNvSpPr txBox="1"/>
          <p:nvPr/>
        </p:nvSpPr>
        <p:spPr>
          <a:xfrm>
            <a:off x="-530577" y="4505083"/>
            <a:ext cx="50962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rgbClr val="454545"/>
                </a:solidFill>
                <a:cs typeface="Arial" pitchFamily="34" charset="0"/>
              </a:rPr>
              <a:t>Insert the Subtitle of Your Presentation</a:t>
            </a:r>
            <a:endParaRPr lang="ko-KR" altLang="en-US" sz="1400" dirty="0">
              <a:solidFill>
                <a:srgbClr val="454545"/>
              </a:solidFill>
              <a:cs typeface="Arial" pitchFamily="34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39696" y="1469684"/>
            <a:ext cx="8728753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3800" b="1" dirty="0">
                <a:solidFill>
                  <a:srgbClr val="4545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POVERTY</a:t>
            </a:r>
            <a:endParaRPr lang="ko-KR" altLang="en-US" sz="13800" b="1" dirty="0">
              <a:solidFill>
                <a:srgbClr val="4545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xmlns="" id="{E1D76FB9-48AC-45CA-8F0D-FD198B4F22AE}"/>
              </a:ext>
            </a:extLst>
          </p:cNvPr>
          <p:cNvSpPr txBox="1"/>
          <p:nvPr/>
        </p:nvSpPr>
        <p:spPr>
          <a:xfrm>
            <a:off x="39696" y="6505522"/>
            <a:ext cx="509621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https://www.plantillaspower-point.com</a:t>
            </a:r>
            <a:endParaRPr lang="ko-KR" altLang="en-US" sz="1100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01" y="0"/>
            <a:ext cx="5277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1586" y="83877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300" dirty="0">
                <a:solidFill>
                  <a:schemeClr val="accent3"/>
                </a:solidFill>
                <a:cs typeface="Calibri" pitchFamily="34" charset="0"/>
              </a:rPr>
              <a:t>PHILOSOPHY</a:t>
            </a:r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Teacher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688496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xmlns="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A85FCCB-1B93-48C6-B79E-DCDA9A14DB46}"/>
              </a:ext>
            </a:extLst>
          </p:cNvPr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xmlns="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1EF8622-94E7-4149-8E38-3AC446FFB96D}"/>
              </a:ext>
            </a:extLst>
          </p:cNvPr>
          <p:cNvSpPr txBox="1"/>
          <p:nvPr/>
        </p:nvSpPr>
        <p:spPr>
          <a:xfrm>
            <a:off x="4183722" y="1373606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3" y="2712833"/>
            <a:ext cx="2268011" cy="18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DD088C-C363-4BC7-B5A2-DA6D3232600F}"/>
              </a:ext>
            </a:extLst>
          </p:cNvPr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FB4D1-55CF-40A6-8C7A-B7AEACF07AE2}"/>
              </a:ext>
            </a:extLst>
          </p:cNvPr>
          <p:cNvGrpSpPr/>
          <p:nvPr/>
        </p:nvGrpSpPr>
        <p:grpSpPr>
          <a:xfrm>
            <a:off x="1078788" y="3004909"/>
            <a:ext cx="4431062" cy="3253295"/>
            <a:chOff x="653473" y="4416753"/>
            <a:chExt cx="4431062" cy="32532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A379777-2112-4137-9CD3-65512E1C6C52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xmlns="" id="{C0A38D19-7D5E-44D9-8CFE-A5E47E9467C9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2008 ~ 2011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2011 ~ 2015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2015~ 2018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2018 ~ 2020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19166C2-B4C7-4FC5-800E-5EE4C27CD2EF}"/>
              </a:ext>
            </a:extLst>
          </p:cNvPr>
          <p:cNvSpPr txBox="1"/>
          <p:nvPr/>
        </p:nvSpPr>
        <p:spPr>
          <a:xfrm>
            <a:off x="5198695" y="92330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1B568D7-528E-4078-9424-8AE795659FE6}"/>
              </a:ext>
            </a:extLst>
          </p:cNvPr>
          <p:cNvSpPr txBox="1"/>
          <p:nvPr/>
        </p:nvSpPr>
        <p:spPr>
          <a:xfrm>
            <a:off x="6368011" y="861757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xmlns="" id="{7A558197-F0B1-44CA-BE82-7A292D42E3C3}"/>
              </a:ext>
            </a:extLst>
          </p:cNvPr>
          <p:cNvSpPr/>
          <p:nvPr/>
        </p:nvSpPr>
        <p:spPr>
          <a:xfrm>
            <a:off x="5278398" y="460379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xmlns="" id="{739D3D49-24EE-4573-AC96-7BB2E0062D76}"/>
              </a:ext>
            </a:extLst>
          </p:cNvPr>
          <p:cNvSpPr/>
          <p:nvPr/>
        </p:nvSpPr>
        <p:spPr>
          <a:xfrm>
            <a:off x="5290245" y="342950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281F095B-D94A-4902-8C4B-0497E560D04E}"/>
              </a:ext>
            </a:extLst>
          </p:cNvPr>
          <p:cNvSpPr/>
          <p:nvPr/>
        </p:nvSpPr>
        <p:spPr>
          <a:xfrm>
            <a:off x="8389542" y="458848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xmlns="" id="{E913D8B1-7751-4E73-BFC1-78268B89D673}"/>
              </a:ext>
            </a:extLst>
          </p:cNvPr>
          <p:cNvSpPr/>
          <p:nvPr/>
        </p:nvSpPr>
        <p:spPr>
          <a:xfrm>
            <a:off x="8462263" y="218526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xmlns="" id="{710512C4-E10E-4AA8-B503-89675545FE19}"/>
              </a:ext>
            </a:extLst>
          </p:cNvPr>
          <p:cNvSpPr/>
          <p:nvPr/>
        </p:nvSpPr>
        <p:spPr>
          <a:xfrm>
            <a:off x="8354476" y="3455267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B590EF4-2093-4A25-9E5A-095A483DFDB6}"/>
              </a:ext>
            </a:extLst>
          </p:cNvPr>
          <p:cNvGrpSpPr/>
          <p:nvPr/>
        </p:nvGrpSpPr>
        <p:grpSpPr>
          <a:xfrm>
            <a:off x="5870822" y="1955833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146819E-7F06-4A79-BC76-D67C4E2D85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0404B5F-0651-4696-A6E5-749FDA72DB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A1010CF-5158-4350-9388-67CB98832592}"/>
              </a:ext>
            </a:extLst>
          </p:cNvPr>
          <p:cNvGrpSpPr/>
          <p:nvPr/>
        </p:nvGrpSpPr>
        <p:grpSpPr>
          <a:xfrm>
            <a:off x="8922249" y="1955833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91C8105-0D6B-466F-BD7F-FB8D226EC11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DC4F6F9-0933-41BC-B558-967DAA6612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CBD5EBA-CAE6-43A2-A30E-681174D1F6CE}"/>
              </a:ext>
            </a:extLst>
          </p:cNvPr>
          <p:cNvGrpSpPr/>
          <p:nvPr/>
        </p:nvGrpSpPr>
        <p:grpSpPr>
          <a:xfrm>
            <a:off x="5870822" y="3145654"/>
            <a:ext cx="2594207" cy="858180"/>
            <a:chOff x="2113657" y="4283314"/>
            <a:chExt cx="3647460" cy="8581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A592335-DF21-4554-9454-4C049553E99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380EE06-443E-41D2-B381-B11E8A6E19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116A56B8-6839-4371-9A08-312DE06F2D2F}"/>
              </a:ext>
            </a:extLst>
          </p:cNvPr>
          <p:cNvGrpSpPr/>
          <p:nvPr/>
        </p:nvGrpSpPr>
        <p:grpSpPr>
          <a:xfrm>
            <a:off x="8922249" y="3145654"/>
            <a:ext cx="2594207" cy="858180"/>
            <a:chOff x="2113657" y="4283314"/>
            <a:chExt cx="3647460" cy="8581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B992CD9-C384-4363-B443-13A4CD82401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94403C9-47C2-43E2-9875-39D5585F9C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E84332D5-BBC1-4846-86D2-F6AFE5833663}"/>
              </a:ext>
            </a:extLst>
          </p:cNvPr>
          <p:cNvGrpSpPr/>
          <p:nvPr/>
        </p:nvGrpSpPr>
        <p:grpSpPr>
          <a:xfrm>
            <a:off x="5870822" y="4335473"/>
            <a:ext cx="2594207" cy="858180"/>
            <a:chOff x="2113657" y="4283314"/>
            <a:chExt cx="3647460" cy="8581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B76A5AB-0CD9-4E4C-A233-2EA349241E8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B8EF5B4E-6BB6-46B1-91C6-6101E8F777C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053A9C8-51B5-4E72-AF8B-27828B996C50}"/>
              </a:ext>
            </a:extLst>
          </p:cNvPr>
          <p:cNvGrpSpPr/>
          <p:nvPr/>
        </p:nvGrpSpPr>
        <p:grpSpPr>
          <a:xfrm>
            <a:off x="8922249" y="4335473"/>
            <a:ext cx="2594207" cy="858180"/>
            <a:chOff x="2113657" y="4283314"/>
            <a:chExt cx="3647460" cy="8581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B87D94B6-AF3C-4CF3-949E-D039C46FA9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58988B2-3C3A-4943-94F9-3B62F0EC5DBB}"/>
              </a:ext>
            </a:extLst>
          </p:cNvPr>
          <p:cNvSpPr txBox="1"/>
          <p:nvPr/>
        </p:nvSpPr>
        <p:spPr>
          <a:xfrm>
            <a:off x="990100" y="877322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35900" y="3067340"/>
            <a:ext cx="3271004" cy="33944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466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xmlns="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xmlns="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xmlns="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35621C-B16F-4FC2-AC78-0AEBEFAD536E}"/>
              </a:ext>
            </a:extLst>
          </p:cNvPr>
          <p:cNvSpPr txBox="1"/>
          <p:nvPr/>
        </p:nvSpPr>
        <p:spPr>
          <a:xfrm>
            <a:off x="5776499" y="1863142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DB4562-4CEE-4125-B81B-EBC59FDC8CE1}"/>
              </a:ext>
            </a:extLst>
          </p:cNvPr>
          <p:cNvSpPr txBox="1"/>
          <p:nvPr/>
        </p:nvSpPr>
        <p:spPr>
          <a:xfrm>
            <a:off x="5776499" y="300654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02B493-E939-4C8F-B415-D9DD565E511E}"/>
              </a:ext>
            </a:extLst>
          </p:cNvPr>
          <p:cNvSpPr txBox="1"/>
          <p:nvPr/>
        </p:nvSpPr>
        <p:spPr>
          <a:xfrm>
            <a:off x="5776499" y="4149946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8807DE-1C7F-4BA2-A023-313407964E67}"/>
              </a:ext>
            </a:extLst>
          </p:cNvPr>
          <p:cNvSpPr txBox="1"/>
          <p:nvPr/>
        </p:nvSpPr>
        <p:spPr>
          <a:xfrm>
            <a:off x="5776499" y="5293348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334F682-E09B-4591-8866-499DA6E850AC}"/>
              </a:ext>
            </a:extLst>
          </p:cNvPr>
          <p:cNvGrpSpPr/>
          <p:nvPr/>
        </p:nvGrpSpPr>
        <p:grpSpPr>
          <a:xfrm>
            <a:off x="7020890" y="1799732"/>
            <a:ext cx="4430475" cy="896263"/>
            <a:chOff x="6372200" y="1720413"/>
            <a:chExt cx="2160239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10631E0-36C1-415A-B0FC-09DDDC9CD0FB}"/>
                </a:ext>
              </a:extLst>
            </p:cNvPr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8E5AA92-7CE3-46F0-9CF1-454FE6A1C5C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E53DC0-2C64-4141-95C8-293CF9FF3D69}"/>
              </a:ext>
            </a:extLst>
          </p:cNvPr>
          <p:cNvGrpSpPr/>
          <p:nvPr/>
        </p:nvGrpSpPr>
        <p:grpSpPr>
          <a:xfrm>
            <a:off x="7020889" y="2943134"/>
            <a:ext cx="4430477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F7AFB48-A305-4438-AB84-1B199E634A4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D0BA8C-9ECB-4D95-B82A-384B8A8DD3ED}"/>
              </a:ext>
            </a:extLst>
          </p:cNvPr>
          <p:cNvGrpSpPr/>
          <p:nvPr/>
        </p:nvGrpSpPr>
        <p:grpSpPr>
          <a:xfrm>
            <a:off x="7020889" y="4086536"/>
            <a:ext cx="4430477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4266209-5F55-4E95-8163-98285F6540B2}"/>
              </a:ext>
            </a:extLst>
          </p:cNvPr>
          <p:cNvGrpSpPr/>
          <p:nvPr/>
        </p:nvGrpSpPr>
        <p:grpSpPr>
          <a:xfrm>
            <a:off x="7020889" y="5229938"/>
            <a:ext cx="4430477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D28AB23-039F-4F8A-A75B-66A175FD8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9" name="Group 48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</p:grpSpPr>
        <p:sp>
          <p:nvSpPr>
            <p:cNvPr id="51" name="Oval 50"/>
            <p:cNvSpPr/>
            <p:nvPr userDrawn="1"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0CFBC39-F118-4C40-8D0A-A00A01832B51}"/>
              </a:ext>
            </a:extLst>
          </p:cNvPr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4C65A623-F28B-4F05-802A-0E801E155392}"/>
              </a:ext>
            </a:extLst>
          </p:cNvPr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CFA42CD-23F9-4BA0-88A4-52A346A9ED9A}"/>
              </a:ext>
            </a:extLst>
          </p:cNvPr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727B846-75DD-4CA8-9B36-661A62F2123C}"/>
              </a:ext>
            </a:extLst>
          </p:cNvPr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CFC90B-0376-437E-9A6B-886740238321}"/>
              </a:ext>
            </a:extLst>
          </p:cNvPr>
          <p:cNvSpPr txBox="1"/>
          <p:nvPr/>
        </p:nvSpPr>
        <p:spPr>
          <a:xfrm>
            <a:off x="528808" y="2757806"/>
            <a:ext cx="110849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accent4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xmlns="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4097C796-6926-423A-A7D5-AB30714B83E4}"/>
              </a:ext>
            </a:extLst>
          </p:cNvPr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B96BED6D-4D7D-4C72-96EE-C9CDD6B72B5A}"/>
              </a:ext>
            </a:extLst>
          </p:cNvPr>
          <p:cNvSpPr/>
          <p:nvPr/>
        </p:nvSpPr>
        <p:spPr>
          <a:xfrm>
            <a:off x="8112599" y="55940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5DF6422-3806-4899-9DC2-D541CCC12A96}"/>
              </a:ext>
            </a:extLst>
          </p:cNvPr>
          <p:cNvSpPr txBox="1"/>
          <p:nvPr/>
        </p:nvSpPr>
        <p:spPr>
          <a:xfrm>
            <a:off x="344637" y="259969"/>
            <a:ext cx="6130419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3" name="Grupo 52"/>
          <p:cNvGrpSpPr/>
          <p:nvPr/>
        </p:nvGrpSpPr>
        <p:grpSpPr>
          <a:xfrm flipH="1">
            <a:off x="528807" y="3885072"/>
            <a:ext cx="3063732" cy="2629503"/>
            <a:chOff x="661988" y="4006850"/>
            <a:chExt cx="3024187" cy="2595563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74763" y="4006850"/>
              <a:ext cx="1566863" cy="2359025"/>
            </a:xfrm>
            <a:custGeom>
              <a:avLst/>
              <a:gdLst>
                <a:gd name="T0" fmla="*/ 339 w 345"/>
                <a:gd name="T1" fmla="*/ 339 h 519"/>
                <a:gd name="T2" fmla="*/ 343 w 345"/>
                <a:gd name="T3" fmla="*/ 399 h 519"/>
                <a:gd name="T4" fmla="*/ 323 w 345"/>
                <a:gd name="T5" fmla="*/ 439 h 519"/>
                <a:gd name="T6" fmla="*/ 269 w 345"/>
                <a:gd name="T7" fmla="*/ 454 h 519"/>
                <a:gd name="T8" fmla="*/ 240 w 345"/>
                <a:gd name="T9" fmla="*/ 434 h 519"/>
                <a:gd name="T10" fmla="*/ 195 w 345"/>
                <a:gd name="T11" fmla="*/ 397 h 519"/>
                <a:gd name="T12" fmla="*/ 166 w 345"/>
                <a:gd name="T13" fmla="*/ 404 h 519"/>
                <a:gd name="T14" fmla="*/ 147 w 345"/>
                <a:gd name="T15" fmla="*/ 436 h 519"/>
                <a:gd name="T16" fmla="*/ 138 w 345"/>
                <a:gd name="T17" fmla="*/ 459 h 519"/>
                <a:gd name="T18" fmla="*/ 132 w 345"/>
                <a:gd name="T19" fmla="*/ 498 h 519"/>
                <a:gd name="T20" fmla="*/ 121 w 345"/>
                <a:gd name="T21" fmla="*/ 514 h 519"/>
                <a:gd name="T22" fmla="*/ 7 w 345"/>
                <a:gd name="T23" fmla="*/ 514 h 519"/>
                <a:gd name="T24" fmla="*/ 4 w 345"/>
                <a:gd name="T25" fmla="*/ 500 h 519"/>
                <a:gd name="T26" fmla="*/ 37 w 345"/>
                <a:gd name="T27" fmla="*/ 465 h 519"/>
                <a:gd name="T28" fmla="*/ 75 w 345"/>
                <a:gd name="T29" fmla="*/ 426 h 519"/>
                <a:gd name="T30" fmla="*/ 84 w 345"/>
                <a:gd name="T31" fmla="*/ 409 h 519"/>
                <a:gd name="T32" fmla="*/ 102 w 345"/>
                <a:gd name="T33" fmla="*/ 370 h 519"/>
                <a:gd name="T34" fmla="*/ 104 w 345"/>
                <a:gd name="T35" fmla="*/ 365 h 519"/>
                <a:gd name="T36" fmla="*/ 124 w 345"/>
                <a:gd name="T37" fmla="*/ 331 h 519"/>
                <a:gd name="T38" fmla="*/ 138 w 345"/>
                <a:gd name="T39" fmla="*/ 308 h 519"/>
                <a:gd name="T40" fmla="*/ 192 w 345"/>
                <a:gd name="T41" fmla="*/ 299 h 519"/>
                <a:gd name="T42" fmla="*/ 235 w 345"/>
                <a:gd name="T43" fmla="*/ 316 h 519"/>
                <a:gd name="T44" fmla="*/ 250 w 345"/>
                <a:gd name="T45" fmla="*/ 301 h 519"/>
                <a:gd name="T46" fmla="*/ 250 w 345"/>
                <a:gd name="T47" fmla="*/ 269 h 519"/>
                <a:gd name="T48" fmla="*/ 253 w 345"/>
                <a:gd name="T49" fmla="*/ 193 h 519"/>
                <a:gd name="T50" fmla="*/ 253 w 345"/>
                <a:gd name="T51" fmla="*/ 162 h 519"/>
                <a:gd name="T52" fmla="*/ 235 w 345"/>
                <a:gd name="T53" fmla="*/ 156 h 519"/>
                <a:gd name="T54" fmla="*/ 204 w 345"/>
                <a:gd name="T55" fmla="*/ 149 h 519"/>
                <a:gd name="T56" fmla="*/ 191 w 345"/>
                <a:gd name="T57" fmla="*/ 144 h 519"/>
                <a:gd name="T58" fmla="*/ 182 w 345"/>
                <a:gd name="T59" fmla="*/ 125 h 519"/>
                <a:gd name="T60" fmla="*/ 178 w 345"/>
                <a:gd name="T61" fmla="*/ 113 h 519"/>
                <a:gd name="T62" fmla="*/ 166 w 345"/>
                <a:gd name="T63" fmla="*/ 91 h 519"/>
                <a:gd name="T64" fmla="*/ 153 w 345"/>
                <a:gd name="T65" fmla="*/ 100 h 519"/>
                <a:gd name="T66" fmla="*/ 151 w 345"/>
                <a:gd name="T67" fmla="*/ 96 h 519"/>
                <a:gd name="T68" fmla="*/ 166 w 345"/>
                <a:gd name="T69" fmla="*/ 25 h 519"/>
                <a:gd name="T70" fmla="*/ 200 w 345"/>
                <a:gd name="T71" fmla="*/ 9 h 519"/>
                <a:gd name="T72" fmla="*/ 225 w 345"/>
                <a:gd name="T73" fmla="*/ 5 h 519"/>
                <a:gd name="T74" fmla="*/ 258 w 345"/>
                <a:gd name="T75" fmla="*/ 16 h 519"/>
                <a:gd name="T76" fmla="*/ 274 w 345"/>
                <a:gd name="T77" fmla="*/ 102 h 519"/>
                <a:gd name="T78" fmla="*/ 279 w 345"/>
                <a:gd name="T79" fmla="*/ 129 h 519"/>
                <a:gd name="T80" fmla="*/ 298 w 345"/>
                <a:gd name="T81" fmla="*/ 124 h 519"/>
                <a:gd name="T82" fmla="*/ 333 w 345"/>
                <a:gd name="T83" fmla="*/ 196 h 519"/>
                <a:gd name="T84" fmla="*/ 341 w 345"/>
                <a:gd name="T85" fmla="*/ 264 h 519"/>
                <a:gd name="T86" fmla="*/ 339 w 345"/>
                <a:gd name="T87" fmla="*/ 327 h 519"/>
                <a:gd name="T88" fmla="*/ 339 w 345"/>
                <a:gd name="T89" fmla="*/ 33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519">
                  <a:moveTo>
                    <a:pt x="339" y="339"/>
                  </a:moveTo>
                  <a:cubicBezTo>
                    <a:pt x="338" y="359"/>
                    <a:pt x="338" y="379"/>
                    <a:pt x="343" y="399"/>
                  </a:cubicBezTo>
                  <a:cubicBezTo>
                    <a:pt x="333" y="410"/>
                    <a:pt x="334" y="427"/>
                    <a:pt x="323" y="439"/>
                  </a:cubicBezTo>
                  <a:cubicBezTo>
                    <a:pt x="307" y="453"/>
                    <a:pt x="289" y="458"/>
                    <a:pt x="269" y="454"/>
                  </a:cubicBezTo>
                  <a:cubicBezTo>
                    <a:pt x="256" y="452"/>
                    <a:pt x="248" y="444"/>
                    <a:pt x="240" y="434"/>
                  </a:cubicBezTo>
                  <a:cubicBezTo>
                    <a:pt x="225" y="422"/>
                    <a:pt x="211" y="408"/>
                    <a:pt x="195" y="397"/>
                  </a:cubicBezTo>
                  <a:cubicBezTo>
                    <a:pt x="179" y="387"/>
                    <a:pt x="174" y="388"/>
                    <a:pt x="166" y="404"/>
                  </a:cubicBezTo>
                  <a:cubicBezTo>
                    <a:pt x="160" y="415"/>
                    <a:pt x="153" y="426"/>
                    <a:pt x="147" y="436"/>
                  </a:cubicBezTo>
                  <a:cubicBezTo>
                    <a:pt x="142" y="443"/>
                    <a:pt x="141" y="452"/>
                    <a:pt x="138" y="459"/>
                  </a:cubicBezTo>
                  <a:cubicBezTo>
                    <a:pt x="132" y="471"/>
                    <a:pt x="133" y="485"/>
                    <a:pt x="132" y="498"/>
                  </a:cubicBezTo>
                  <a:cubicBezTo>
                    <a:pt x="130" y="505"/>
                    <a:pt x="128" y="511"/>
                    <a:pt x="121" y="514"/>
                  </a:cubicBezTo>
                  <a:cubicBezTo>
                    <a:pt x="83" y="515"/>
                    <a:pt x="45" y="519"/>
                    <a:pt x="7" y="514"/>
                  </a:cubicBezTo>
                  <a:cubicBezTo>
                    <a:pt x="0" y="511"/>
                    <a:pt x="0" y="505"/>
                    <a:pt x="4" y="500"/>
                  </a:cubicBezTo>
                  <a:cubicBezTo>
                    <a:pt x="13" y="486"/>
                    <a:pt x="20" y="471"/>
                    <a:pt x="37" y="465"/>
                  </a:cubicBezTo>
                  <a:cubicBezTo>
                    <a:pt x="59" y="465"/>
                    <a:pt x="65" y="460"/>
                    <a:pt x="75" y="426"/>
                  </a:cubicBezTo>
                  <a:cubicBezTo>
                    <a:pt x="77" y="420"/>
                    <a:pt x="80" y="415"/>
                    <a:pt x="84" y="409"/>
                  </a:cubicBezTo>
                  <a:cubicBezTo>
                    <a:pt x="91" y="397"/>
                    <a:pt x="95" y="382"/>
                    <a:pt x="102" y="370"/>
                  </a:cubicBezTo>
                  <a:cubicBezTo>
                    <a:pt x="103" y="368"/>
                    <a:pt x="104" y="366"/>
                    <a:pt x="104" y="365"/>
                  </a:cubicBezTo>
                  <a:cubicBezTo>
                    <a:pt x="108" y="352"/>
                    <a:pt x="113" y="340"/>
                    <a:pt x="124" y="331"/>
                  </a:cubicBezTo>
                  <a:cubicBezTo>
                    <a:pt x="129" y="324"/>
                    <a:pt x="134" y="316"/>
                    <a:pt x="138" y="308"/>
                  </a:cubicBezTo>
                  <a:cubicBezTo>
                    <a:pt x="150" y="283"/>
                    <a:pt x="171" y="280"/>
                    <a:pt x="192" y="299"/>
                  </a:cubicBezTo>
                  <a:cubicBezTo>
                    <a:pt x="204" y="309"/>
                    <a:pt x="220" y="314"/>
                    <a:pt x="235" y="316"/>
                  </a:cubicBezTo>
                  <a:cubicBezTo>
                    <a:pt x="246" y="317"/>
                    <a:pt x="249" y="310"/>
                    <a:pt x="250" y="301"/>
                  </a:cubicBezTo>
                  <a:cubicBezTo>
                    <a:pt x="250" y="291"/>
                    <a:pt x="252" y="280"/>
                    <a:pt x="250" y="269"/>
                  </a:cubicBezTo>
                  <a:cubicBezTo>
                    <a:pt x="244" y="244"/>
                    <a:pt x="243" y="219"/>
                    <a:pt x="253" y="193"/>
                  </a:cubicBezTo>
                  <a:cubicBezTo>
                    <a:pt x="257" y="185"/>
                    <a:pt x="250" y="174"/>
                    <a:pt x="253" y="162"/>
                  </a:cubicBezTo>
                  <a:cubicBezTo>
                    <a:pt x="255" y="156"/>
                    <a:pt x="244" y="151"/>
                    <a:pt x="235" y="156"/>
                  </a:cubicBezTo>
                  <a:cubicBezTo>
                    <a:pt x="223" y="162"/>
                    <a:pt x="211" y="169"/>
                    <a:pt x="204" y="149"/>
                  </a:cubicBezTo>
                  <a:cubicBezTo>
                    <a:pt x="203" y="146"/>
                    <a:pt x="196" y="145"/>
                    <a:pt x="191" y="144"/>
                  </a:cubicBezTo>
                  <a:cubicBezTo>
                    <a:pt x="182" y="141"/>
                    <a:pt x="170" y="140"/>
                    <a:pt x="182" y="125"/>
                  </a:cubicBezTo>
                  <a:cubicBezTo>
                    <a:pt x="185" y="121"/>
                    <a:pt x="182" y="116"/>
                    <a:pt x="178" y="113"/>
                  </a:cubicBezTo>
                  <a:cubicBezTo>
                    <a:pt x="172" y="107"/>
                    <a:pt x="168" y="99"/>
                    <a:pt x="166" y="91"/>
                  </a:cubicBezTo>
                  <a:cubicBezTo>
                    <a:pt x="159" y="91"/>
                    <a:pt x="160" y="99"/>
                    <a:pt x="153" y="100"/>
                  </a:cubicBezTo>
                  <a:cubicBezTo>
                    <a:pt x="153" y="99"/>
                    <a:pt x="151" y="97"/>
                    <a:pt x="151" y="96"/>
                  </a:cubicBezTo>
                  <a:cubicBezTo>
                    <a:pt x="146" y="70"/>
                    <a:pt x="146" y="46"/>
                    <a:pt x="166" y="25"/>
                  </a:cubicBezTo>
                  <a:cubicBezTo>
                    <a:pt x="175" y="15"/>
                    <a:pt x="185" y="8"/>
                    <a:pt x="200" y="9"/>
                  </a:cubicBezTo>
                  <a:cubicBezTo>
                    <a:pt x="208" y="9"/>
                    <a:pt x="216" y="8"/>
                    <a:pt x="225" y="5"/>
                  </a:cubicBezTo>
                  <a:cubicBezTo>
                    <a:pt x="238" y="0"/>
                    <a:pt x="251" y="3"/>
                    <a:pt x="258" y="16"/>
                  </a:cubicBezTo>
                  <a:cubicBezTo>
                    <a:pt x="272" y="43"/>
                    <a:pt x="286" y="70"/>
                    <a:pt x="274" y="102"/>
                  </a:cubicBezTo>
                  <a:cubicBezTo>
                    <a:pt x="270" y="113"/>
                    <a:pt x="271" y="122"/>
                    <a:pt x="279" y="129"/>
                  </a:cubicBezTo>
                  <a:cubicBezTo>
                    <a:pt x="286" y="137"/>
                    <a:pt x="290" y="124"/>
                    <a:pt x="298" y="124"/>
                  </a:cubicBezTo>
                  <a:cubicBezTo>
                    <a:pt x="300" y="153"/>
                    <a:pt x="322" y="171"/>
                    <a:pt x="333" y="196"/>
                  </a:cubicBezTo>
                  <a:cubicBezTo>
                    <a:pt x="342" y="219"/>
                    <a:pt x="345" y="241"/>
                    <a:pt x="341" y="264"/>
                  </a:cubicBezTo>
                  <a:cubicBezTo>
                    <a:pt x="337" y="285"/>
                    <a:pt x="336" y="306"/>
                    <a:pt x="339" y="327"/>
                  </a:cubicBezTo>
                  <a:cubicBezTo>
                    <a:pt x="339" y="331"/>
                    <a:pt x="339" y="335"/>
                    <a:pt x="339" y="339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239838" y="5711825"/>
              <a:ext cx="266700" cy="612775"/>
            </a:xfrm>
            <a:custGeom>
              <a:avLst/>
              <a:gdLst>
                <a:gd name="T0" fmla="*/ 19 w 59"/>
                <a:gd name="T1" fmla="*/ 0 h 135"/>
                <a:gd name="T2" fmla="*/ 39 w 59"/>
                <a:gd name="T3" fmla="*/ 0 h 135"/>
                <a:gd name="T4" fmla="*/ 44 w 59"/>
                <a:gd name="T5" fmla="*/ 17 h 135"/>
                <a:gd name="T6" fmla="*/ 56 w 59"/>
                <a:gd name="T7" fmla="*/ 62 h 135"/>
                <a:gd name="T8" fmla="*/ 47 w 59"/>
                <a:gd name="T9" fmla="*/ 92 h 135"/>
                <a:gd name="T10" fmla="*/ 12 w 59"/>
                <a:gd name="T11" fmla="*/ 135 h 135"/>
                <a:gd name="T12" fmla="*/ 7 w 59"/>
                <a:gd name="T13" fmla="*/ 131 h 135"/>
                <a:gd name="T14" fmla="*/ 2 w 59"/>
                <a:gd name="T15" fmla="*/ 106 h 135"/>
                <a:gd name="T16" fmla="*/ 4 w 59"/>
                <a:gd name="T17" fmla="*/ 65 h 135"/>
                <a:gd name="T18" fmla="*/ 3 w 59"/>
                <a:gd name="T19" fmla="*/ 56 h 135"/>
                <a:gd name="T20" fmla="*/ 7 w 59"/>
                <a:gd name="T21" fmla="*/ 44 h 135"/>
                <a:gd name="T22" fmla="*/ 14 w 59"/>
                <a:gd name="T23" fmla="*/ 24 h 135"/>
                <a:gd name="T24" fmla="*/ 19 w 59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35">
                  <a:moveTo>
                    <a:pt x="19" y="0"/>
                  </a:moveTo>
                  <a:cubicBezTo>
                    <a:pt x="26" y="0"/>
                    <a:pt x="32" y="0"/>
                    <a:pt x="39" y="0"/>
                  </a:cubicBezTo>
                  <a:cubicBezTo>
                    <a:pt x="47" y="4"/>
                    <a:pt x="44" y="11"/>
                    <a:pt x="44" y="17"/>
                  </a:cubicBezTo>
                  <a:cubicBezTo>
                    <a:pt x="49" y="32"/>
                    <a:pt x="59" y="45"/>
                    <a:pt x="56" y="62"/>
                  </a:cubicBezTo>
                  <a:cubicBezTo>
                    <a:pt x="56" y="73"/>
                    <a:pt x="56" y="84"/>
                    <a:pt x="47" y="92"/>
                  </a:cubicBezTo>
                  <a:cubicBezTo>
                    <a:pt x="31" y="102"/>
                    <a:pt x="21" y="118"/>
                    <a:pt x="12" y="135"/>
                  </a:cubicBezTo>
                  <a:cubicBezTo>
                    <a:pt x="10" y="134"/>
                    <a:pt x="8" y="133"/>
                    <a:pt x="7" y="131"/>
                  </a:cubicBezTo>
                  <a:cubicBezTo>
                    <a:pt x="1" y="124"/>
                    <a:pt x="2" y="115"/>
                    <a:pt x="2" y="106"/>
                  </a:cubicBezTo>
                  <a:cubicBezTo>
                    <a:pt x="0" y="92"/>
                    <a:pt x="7" y="79"/>
                    <a:pt x="4" y="65"/>
                  </a:cubicBezTo>
                  <a:cubicBezTo>
                    <a:pt x="3" y="62"/>
                    <a:pt x="3" y="59"/>
                    <a:pt x="3" y="56"/>
                  </a:cubicBezTo>
                  <a:cubicBezTo>
                    <a:pt x="3" y="51"/>
                    <a:pt x="4" y="47"/>
                    <a:pt x="7" y="44"/>
                  </a:cubicBezTo>
                  <a:cubicBezTo>
                    <a:pt x="6" y="36"/>
                    <a:pt x="12" y="31"/>
                    <a:pt x="14" y="24"/>
                  </a:cubicBezTo>
                  <a:cubicBezTo>
                    <a:pt x="17" y="16"/>
                    <a:pt x="8" y="6"/>
                    <a:pt x="19" y="0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443163" y="5970588"/>
              <a:ext cx="839788" cy="227013"/>
            </a:xfrm>
            <a:custGeom>
              <a:avLst/>
              <a:gdLst>
                <a:gd name="T0" fmla="*/ 65 w 185"/>
                <a:gd name="T1" fmla="*/ 3 h 50"/>
                <a:gd name="T2" fmla="*/ 153 w 185"/>
                <a:gd name="T3" fmla="*/ 3 h 50"/>
                <a:gd name="T4" fmla="*/ 184 w 185"/>
                <a:gd name="T5" fmla="*/ 24 h 50"/>
                <a:gd name="T6" fmla="*/ 182 w 185"/>
                <a:gd name="T7" fmla="*/ 36 h 50"/>
                <a:gd name="T8" fmla="*/ 163 w 185"/>
                <a:gd name="T9" fmla="*/ 34 h 50"/>
                <a:gd name="T10" fmla="*/ 47 w 185"/>
                <a:gd name="T11" fmla="*/ 48 h 50"/>
                <a:gd name="T12" fmla="*/ 9 w 185"/>
                <a:gd name="T13" fmla="*/ 40 h 50"/>
                <a:gd name="T14" fmla="*/ 5 w 185"/>
                <a:gd name="T15" fmla="*/ 23 h 50"/>
                <a:gd name="T16" fmla="*/ 10 w 185"/>
                <a:gd name="T17" fmla="*/ 19 h 50"/>
                <a:gd name="T18" fmla="*/ 65 w 185"/>
                <a:gd name="T1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50">
                  <a:moveTo>
                    <a:pt x="65" y="3"/>
                  </a:moveTo>
                  <a:cubicBezTo>
                    <a:pt x="94" y="3"/>
                    <a:pt x="123" y="0"/>
                    <a:pt x="153" y="3"/>
                  </a:cubicBezTo>
                  <a:cubicBezTo>
                    <a:pt x="167" y="3"/>
                    <a:pt x="179" y="8"/>
                    <a:pt x="184" y="24"/>
                  </a:cubicBezTo>
                  <a:cubicBezTo>
                    <a:pt x="185" y="28"/>
                    <a:pt x="185" y="32"/>
                    <a:pt x="182" y="36"/>
                  </a:cubicBezTo>
                  <a:cubicBezTo>
                    <a:pt x="175" y="39"/>
                    <a:pt x="169" y="37"/>
                    <a:pt x="163" y="34"/>
                  </a:cubicBezTo>
                  <a:cubicBezTo>
                    <a:pt x="122" y="17"/>
                    <a:pt x="83" y="21"/>
                    <a:pt x="47" y="48"/>
                  </a:cubicBezTo>
                  <a:cubicBezTo>
                    <a:pt x="34" y="50"/>
                    <a:pt x="22" y="42"/>
                    <a:pt x="9" y="40"/>
                  </a:cubicBezTo>
                  <a:cubicBezTo>
                    <a:pt x="0" y="39"/>
                    <a:pt x="2" y="30"/>
                    <a:pt x="5" y="23"/>
                  </a:cubicBezTo>
                  <a:cubicBezTo>
                    <a:pt x="6" y="21"/>
                    <a:pt x="8" y="20"/>
                    <a:pt x="10" y="19"/>
                  </a:cubicBezTo>
                  <a:cubicBezTo>
                    <a:pt x="30" y="21"/>
                    <a:pt x="49" y="16"/>
                    <a:pt x="65" y="3"/>
                  </a:cubicBezTo>
                  <a:close/>
                </a:path>
              </a:pathLst>
            </a:custGeom>
            <a:solidFill>
              <a:srgbClr val="464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411288" y="5692775"/>
              <a:ext cx="346075" cy="182563"/>
            </a:xfrm>
            <a:custGeom>
              <a:avLst/>
              <a:gdLst>
                <a:gd name="T0" fmla="*/ 0 w 76"/>
                <a:gd name="T1" fmla="*/ 19 h 40"/>
                <a:gd name="T2" fmla="*/ 1 w 76"/>
                <a:gd name="T3" fmla="*/ 4 h 40"/>
                <a:gd name="T4" fmla="*/ 76 w 76"/>
                <a:gd name="T5" fmla="*/ 0 h 40"/>
                <a:gd name="T6" fmla="*/ 57 w 76"/>
                <a:gd name="T7" fmla="*/ 40 h 40"/>
                <a:gd name="T8" fmla="*/ 17 w 76"/>
                <a:gd name="T9" fmla="*/ 31 h 40"/>
                <a:gd name="T10" fmla="*/ 0 w 76"/>
                <a:gd name="T1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0">
                  <a:moveTo>
                    <a:pt x="0" y="19"/>
                  </a:moveTo>
                  <a:cubicBezTo>
                    <a:pt x="1" y="14"/>
                    <a:pt x="4" y="10"/>
                    <a:pt x="1" y="4"/>
                  </a:cubicBezTo>
                  <a:cubicBezTo>
                    <a:pt x="26" y="3"/>
                    <a:pt x="51" y="1"/>
                    <a:pt x="76" y="0"/>
                  </a:cubicBezTo>
                  <a:cubicBezTo>
                    <a:pt x="71" y="14"/>
                    <a:pt x="66" y="28"/>
                    <a:pt x="57" y="40"/>
                  </a:cubicBezTo>
                  <a:cubicBezTo>
                    <a:pt x="44" y="36"/>
                    <a:pt x="31" y="30"/>
                    <a:pt x="17" y="31"/>
                  </a:cubicBezTo>
                  <a:cubicBezTo>
                    <a:pt x="10" y="31"/>
                    <a:pt x="4" y="26"/>
                    <a:pt x="0" y="1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501900" y="6024563"/>
              <a:ext cx="1184275" cy="577850"/>
            </a:xfrm>
            <a:custGeom>
              <a:avLst/>
              <a:gdLst>
                <a:gd name="T0" fmla="*/ 32 w 261"/>
                <a:gd name="T1" fmla="*/ 35 h 127"/>
                <a:gd name="T2" fmla="*/ 143 w 261"/>
                <a:gd name="T3" fmla="*/ 14 h 127"/>
                <a:gd name="T4" fmla="*/ 169 w 261"/>
                <a:gd name="T5" fmla="*/ 22 h 127"/>
                <a:gd name="T6" fmla="*/ 225 w 261"/>
                <a:gd name="T7" fmla="*/ 37 h 127"/>
                <a:gd name="T8" fmla="*/ 240 w 261"/>
                <a:gd name="T9" fmla="*/ 54 h 127"/>
                <a:gd name="T10" fmla="*/ 254 w 261"/>
                <a:gd name="T11" fmla="*/ 86 h 127"/>
                <a:gd name="T12" fmla="*/ 251 w 261"/>
                <a:gd name="T13" fmla="*/ 101 h 127"/>
                <a:gd name="T14" fmla="*/ 211 w 261"/>
                <a:gd name="T15" fmla="*/ 118 h 127"/>
                <a:gd name="T16" fmla="*/ 165 w 261"/>
                <a:gd name="T17" fmla="*/ 104 h 127"/>
                <a:gd name="T18" fmla="*/ 149 w 261"/>
                <a:gd name="T19" fmla="*/ 115 h 127"/>
                <a:gd name="T20" fmla="*/ 137 w 261"/>
                <a:gd name="T21" fmla="*/ 120 h 127"/>
                <a:gd name="T22" fmla="*/ 101 w 261"/>
                <a:gd name="T23" fmla="*/ 117 h 127"/>
                <a:gd name="T24" fmla="*/ 105 w 261"/>
                <a:gd name="T25" fmla="*/ 91 h 127"/>
                <a:gd name="T26" fmla="*/ 93 w 261"/>
                <a:gd name="T27" fmla="*/ 94 h 127"/>
                <a:gd name="T28" fmla="*/ 66 w 261"/>
                <a:gd name="T29" fmla="*/ 84 h 127"/>
                <a:gd name="T30" fmla="*/ 44 w 261"/>
                <a:gd name="T31" fmla="*/ 99 h 127"/>
                <a:gd name="T32" fmla="*/ 41 w 261"/>
                <a:gd name="T33" fmla="*/ 87 h 127"/>
                <a:gd name="T34" fmla="*/ 44 w 261"/>
                <a:gd name="T35" fmla="*/ 75 h 127"/>
                <a:gd name="T36" fmla="*/ 19 w 261"/>
                <a:gd name="T37" fmla="*/ 66 h 127"/>
                <a:gd name="T38" fmla="*/ 5 w 261"/>
                <a:gd name="T39" fmla="*/ 66 h 127"/>
                <a:gd name="T40" fmla="*/ 9 w 261"/>
                <a:gd name="T41" fmla="*/ 53 h 127"/>
                <a:gd name="T42" fmla="*/ 32 w 261"/>
                <a:gd name="T43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27">
                  <a:moveTo>
                    <a:pt x="32" y="35"/>
                  </a:moveTo>
                  <a:cubicBezTo>
                    <a:pt x="62" y="3"/>
                    <a:pt x="102" y="0"/>
                    <a:pt x="143" y="14"/>
                  </a:cubicBezTo>
                  <a:cubicBezTo>
                    <a:pt x="152" y="17"/>
                    <a:pt x="160" y="22"/>
                    <a:pt x="169" y="22"/>
                  </a:cubicBezTo>
                  <a:cubicBezTo>
                    <a:pt x="188" y="26"/>
                    <a:pt x="204" y="40"/>
                    <a:pt x="225" y="37"/>
                  </a:cubicBezTo>
                  <a:cubicBezTo>
                    <a:pt x="234" y="36"/>
                    <a:pt x="237" y="46"/>
                    <a:pt x="240" y="54"/>
                  </a:cubicBezTo>
                  <a:cubicBezTo>
                    <a:pt x="241" y="66"/>
                    <a:pt x="244" y="77"/>
                    <a:pt x="254" y="86"/>
                  </a:cubicBezTo>
                  <a:cubicBezTo>
                    <a:pt x="259" y="91"/>
                    <a:pt x="261" y="100"/>
                    <a:pt x="251" y="101"/>
                  </a:cubicBezTo>
                  <a:cubicBezTo>
                    <a:pt x="236" y="102"/>
                    <a:pt x="225" y="112"/>
                    <a:pt x="211" y="118"/>
                  </a:cubicBezTo>
                  <a:cubicBezTo>
                    <a:pt x="187" y="127"/>
                    <a:pt x="178" y="125"/>
                    <a:pt x="165" y="104"/>
                  </a:cubicBezTo>
                  <a:cubicBezTo>
                    <a:pt x="158" y="105"/>
                    <a:pt x="155" y="111"/>
                    <a:pt x="149" y="115"/>
                  </a:cubicBezTo>
                  <a:cubicBezTo>
                    <a:pt x="145" y="117"/>
                    <a:pt x="138" y="122"/>
                    <a:pt x="137" y="120"/>
                  </a:cubicBezTo>
                  <a:cubicBezTo>
                    <a:pt x="126" y="102"/>
                    <a:pt x="112" y="122"/>
                    <a:pt x="101" y="117"/>
                  </a:cubicBezTo>
                  <a:cubicBezTo>
                    <a:pt x="86" y="104"/>
                    <a:pt x="98" y="98"/>
                    <a:pt x="105" y="91"/>
                  </a:cubicBezTo>
                  <a:cubicBezTo>
                    <a:pt x="96" y="91"/>
                    <a:pt x="96" y="91"/>
                    <a:pt x="93" y="94"/>
                  </a:cubicBezTo>
                  <a:cubicBezTo>
                    <a:pt x="75" y="107"/>
                    <a:pt x="73" y="106"/>
                    <a:pt x="66" y="84"/>
                  </a:cubicBezTo>
                  <a:cubicBezTo>
                    <a:pt x="58" y="88"/>
                    <a:pt x="58" y="105"/>
                    <a:pt x="44" y="99"/>
                  </a:cubicBezTo>
                  <a:cubicBezTo>
                    <a:pt x="40" y="97"/>
                    <a:pt x="36" y="93"/>
                    <a:pt x="41" y="87"/>
                  </a:cubicBezTo>
                  <a:cubicBezTo>
                    <a:pt x="45" y="84"/>
                    <a:pt x="44" y="79"/>
                    <a:pt x="44" y="75"/>
                  </a:cubicBezTo>
                  <a:cubicBezTo>
                    <a:pt x="40" y="61"/>
                    <a:pt x="34" y="53"/>
                    <a:pt x="19" y="66"/>
                  </a:cubicBezTo>
                  <a:cubicBezTo>
                    <a:pt x="15" y="69"/>
                    <a:pt x="9" y="71"/>
                    <a:pt x="5" y="66"/>
                  </a:cubicBezTo>
                  <a:cubicBezTo>
                    <a:pt x="0" y="60"/>
                    <a:pt x="5" y="56"/>
                    <a:pt x="9" y="53"/>
                  </a:cubicBezTo>
                  <a:cubicBezTo>
                    <a:pt x="16" y="46"/>
                    <a:pt x="22" y="38"/>
                    <a:pt x="32" y="3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43100" y="6065838"/>
              <a:ext cx="762000" cy="309563"/>
            </a:xfrm>
            <a:custGeom>
              <a:avLst/>
              <a:gdLst>
                <a:gd name="T0" fmla="*/ 155 w 168"/>
                <a:gd name="T1" fmla="*/ 26 h 68"/>
                <a:gd name="T2" fmla="*/ 128 w 168"/>
                <a:gd name="T3" fmla="*/ 55 h 68"/>
                <a:gd name="T4" fmla="*/ 148 w 168"/>
                <a:gd name="T5" fmla="*/ 48 h 68"/>
                <a:gd name="T6" fmla="*/ 163 w 168"/>
                <a:gd name="T7" fmla="*/ 42 h 68"/>
                <a:gd name="T8" fmla="*/ 167 w 168"/>
                <a:gd name="T9" fmla="*/ 59 h 68"/>
                <a:gd name="T10" fmla="*/ 167 w 168"/>
                <a:gd name="T11" fmla="*/ 66 h 68"/>
                <a:gd name="T12" fmla="*/ 16 w 168"/>
                <a:gd name="T13" fmla="*/ 62 h 68"/>
                <a:gd name="T14" fmla="*/ 0 w 168"/>
                <a:gd name="T15" fmla="*/ 50 h 68"/>
                <a:gd name="T16" fmla="*/ 69 w 168"/>
                <a:gd name="T17" fmla="*/ 22 h 68"/>
                <a:gd name="T18" fmla="*/ 119 w 168"/>
                <a:gd name="T19" fmla="*/ 0 h 68"/>
                <a:gd name="T20" fmla="*/ 128 w 168"/>
                <a:gd name="T21" fmla="*/ 16 h 68"/>
                <a:gd name="T22" fmla="*/ 155 w 168"/>
                <a:gd name="T23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68">
                  <a:moveTo>
                    <a:pt x="155" y="26"/>
                  </a:moveTo>
                  <a:cubicBezTo>
                    <a:pt x="149" y="37"/>
                    <a:pt x="137" y="44"/>
                    <a:pt x="128" y="55"/>
                  </a:cubicBezTo>
                  <a:cubicBezTo>
                    <a:pt x="137" y="57"/>
                    <a:pt x="142" y="51"/>
                    <a:pt x="148" y="48"/>
                  </a:cubicBezTo>
                  <a:cubicBezTo>
                    <a:pt x="153" y="46"/>
                    <a:pt x="157" y="38"/>
                    <a:pt x="163" y="42"/>
                  </a:cubicBezTo>
                  <a:cubicBezTo>
                    <a:pt x="168" y="46"/>
                    <a:pt x="168" y="52"/>
                    <a:pt x="167" y="59"/>
                  </a:cubicBezTo>
                  <a:cubicBezTo>
                    <a:pt x="167" y="61"/>
                    <a:pt x="167" y="64"/>
                    <a:pt x="167" y="66"/>
                  </a:cubicBezTo>
                  <a:cubicBezTo>
                    <a:pt x="116" y="66"/>
                    <a:pt x="66" y="68"/>
                    <a:pt x="16" y="62"/>
                  </a:cubicBezTo>
                  <a:cubicBezTo>
                    <a:pt x="8" y="61"/>
                    <a:pt x="1" y="59"/>
                    <a:pt x="0" y="50"/>
                  </a:cubicBezTo>
                  <a:cubicBezTo>
                    <a:pt x="20" y="33"/>
                    <a:pt x="47" y="34"/>
                    <a:pt x="69" y="22"/>
                  </a:cubicBezTo>
                  <a:cubicBezTo>
                    <a:pt x="87" y="17"/>
                    <a:pt x="103" y="8"/>
                    <a:pt x="119" y="0"/>
                  </a:cubicBezTo>
                  <a:cubicBezTo>
                    <a:pt x="117" y="8"/>
                    <a:pt x="110" y="18"/>
                    <a:pt x="128" y="16"/>
                  </a:cubicBezTo>
                  <a:cubicBezTo>
                    <a:pt x="137" y="15"/>
                    <a:pt x="146" y="22"/>
                    <a:pt x="155" y="26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661988" y="5948363"/>
              <a:ext cx="331788" cy="385763"/>
            </a:xfrm>
            <a:custGeom>
              <a:avLst/>
              <a:gdLst>
                <a:gd name="T0" fmla="*/ 12 w 73"/>
                <a:gd name="T1" fmla="*/ 83 h 85"/>
                <a:gd name="T2" fmla="*/ 7 w 73"/>
                <a:gd name="T3" fmla="*/ 67 h 85"/>
                <a:gd name="T4" fmla="*/ 2 w 73"/>
                <a:gd name="T5" fmla="*/ 56 h 85"/>
                <a:gd name="T6" fmla="*/ 0 w 73"/>
                <a:gd name="T7" fmla="*/ 21 h 85"/>
                <a:gd name="T8" fmla="*/ 2 w 73"/>
                <a:gd name="T9" fmla="*/ 12 h 85"/>
                <a:gd name="T10" fmla="*/ 12 w 73"/>
                <a:gd name="T11" fmla="*/ 3 h 85"/>
                <a:gd name="T12" fmla="*/ 70 w 73"/>
                <a:gd name="T13" fmla="*/ 4 h 85"/>
                <a:gd name="T14" fmla="*/ 73 w 73"/>
                <a:gd name="T15" fmla="*/ 13 h 85"/>
                <a:gd name="T16" fmla="*/ 70 w 73"/>
                <a:gd name="T17" fmla="*/ 44 h 85"/>
                <a:gd name="T18" fmla="*/ 62 w 73"/>
                <a:gd name="T19" fmla="*/ 71 h 85"/>
                <a:gd name="T20" fmla="*/ 44 w 73"/>
                <a:gd name="T21" fmla="*/ 84 h 85"/>
                <a:gd name="T22" fmla="*/ 12 w 73"/>
                <a:gd name="T23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85">
                  <a:moveTo>
                    <a:pt x="12" y="83"/>
                  </a:moveTo>
                  <a:cubicBezTo>
                    <a:pt x="10" y="78"/>
                    <a:pt x="13" y="71"/>
                    <a:pt x="7" y="67"/>
                  </a:cubicBezTo>
                  <a:cubicBezTo>
                    <a:pt x="4" y="64"/>
                    <a:pt x="2" y="60"/>
                    <a:pt x="2" y="56"/>
                  </a:cubicBezTo>
                  <a:cubicBezTo>
                    <a:pt x="1" y="44"/>
                    <a:pt x="2" y="32"/>
                    <a:pt x="0" y="21"/>
                  </a:cubicBezTo>
                  <a:cubicBezTo>
                    <a:pt x="0" y="18"/>
                    <a:pt x="0" y="14"/>
                    <a:pt x="2" y="12"/>
                  </a:cubicBezTo>
                  <a:cubicBezTo>
                    <a:pt x="2" y="5"/>
                    <a:pt x="5" y="4"/>
                    <a:pt x="12" y="3"/>
                  </a:cubicBezTo>
                  <a:cubicBezTo>
                    <a:pt x="31" y="0"/>
                    <a:pt x="50" y="1"/>
                    <a:pt x="70" y="4"/>
                  </a:cubicBezTo>
                  <a:cubicBezTo>
                    <a:pt x="73" y="6"/>
                    <a:pt x="73" y="9"/>
                    <a:pt x="73" y="13"/>
                  </a:cubicBezTo>
                  <a:cubicBezTo>
                    <a:pt x="71" y="23"/>
                    <a:pt x="72" y="34"/>
                    <a:pt x="70" y="44"/>
                  </a:cubicBezTo>
                  <a:cubicBezTo>
                    <a:pt x="67" y="53"/>
                    <a:pt x="70" y="64"/>
                    <a:pt x="62" y="71"/>
                  </a:cubicBezTo>
                  <a:cubicBezTo>
                    <a:pt x="60" y="81"/>
                    <a:pt x="54" y="85"/>
                    <a:pt x="44" y="84"/>
                  </a:cubicBezTo>
                  <a:cubicBezTo>
                    <a:pt x="33" y="83"/>
                    <a:pt x="23" y="83"/>
                    <a:pt x="12" y="83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7839" y="63252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xmlns="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EE87F2-2621-46A7-884A-8058A1C15E83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3A989-0584-446C-86AF-0EA6CD80F6B9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xmlns="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F807DD-59D1-44EA-9F65-3642C51FAB33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B35BE6-D25B-4024-B21C-F316D15EAD1C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xmlns="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1E9ADA-50B1-4688-9716-D62ABEE768C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D17775-57AF-465A-BD4B-90BA1DA9AD69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xmlns="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48F585-548B-4AA1-96B8-76E16E0C5CC8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4E6063-4926-481D-8085-497AC40C138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xmlns="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xmlns="" id="{77F48873-EEC0-4BEC-846C-EBEC4E33D506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xmlns="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xmlns="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5BA7302-1055-4E6F-B8E3-3657A3C61EDE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E5EAC0B-C6A5-45AB-8229-2C2697CC0FE9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6859BC-CA96-404A-BBFB-454FF4C38C1E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xmlns="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xmlns="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xmlns="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xmlns="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xmlns="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xmlns="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xmlns="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xmlns="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xmlns="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xmlns="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xmlns="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xmlns="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xmlns="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xmlns="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xmlns="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xmlns="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xmlns="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>
            <a:extLst>
              <a:ext uri="{FF2B5EF4-FFF2-40B4-BE49-F238E27FC236}">
                <a16:creationId xmlns:a16="http://schemas.microsoft.com/office/drawing/2014/main" xmlns="" id="{AA11EF03-D0AE-45C3-881C-42B5453CF392}"/>
              </a:ext>
            </a:extLst>
          </p:cNvPr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xmlns="" id="{98416075-279F-4CDD-96CE-81AEA037CE6E}"/>
              </a:ext>
            </a:extLst>
          </p:cNvPr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xmlns="" id="{0A9D902E-DD9E-47DB-AD72-8B14AC62436F}"/>
              </a:ext>
            </a:extLst>
          </p:cNvPr>
          <p:cNvSpPr>
            <a:spLocks noChangeAspect="1"/>
          </p:cNvSpPr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FA59D1-F528-49A2-B7ED-368EDCBA10AA}"/>
              </a:ext>
            </a:extLst>
          </p:cNvPr>
          <p:cNvSpPr/>
          <p:nvPr/>
        </p:nvSpPr>
        <p:spPr>
          <a:xfrm>
            <a:off x="912676" y="751765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E-LEARNING 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04A7FD-3C38-4323-916E-2D0734E3E7F6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2DD5F7-A217-4F1A-9801-1370F040694C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D5150D-7E7C-491C-916D-B48770E7A9D3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F17770-B767-42E1-8372-5800B302CCEE}"/>
              </a:ext>
            </a:extLst>
          </p:cNvPr>
          <p:cNvSpPr txBox="1"/>
          <p:nvPr/>
        </p:nvSpPr>
        <p:spPr>
          <a:xfrm>
            <a:off x="8134862" y="4476204"/>
            <a:ext cx="3126068" cy="1832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88" y="1338493"/>
            <a:ext cx="1783294" cy="26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841227" y="553997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110C2E-6E15-4604-B4B9-788AC235DBDD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2FB53-C754-45D8-82A5-4D03F1F4A846}"/>
              </a:ext>
            </a:extLst>
          </p:cNvPr>
          <p:cNvSpPr txBox="1"/>
          <p:nvPr/>
        </p:nvSpPr>
        <p:spPr>
          <a:xfrm>
            <a:off x="3891290" y="427500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6C4202-FD41-4B7E-AFD1-EC28537ABBF8}"/>
              </a:ext>
            </a:extLst>
          </p:cNvPr>
          <p:cNvSpPr txBox="1"/>
          <p:nvPr/>
        </p:nvSpPr>
        <p:spPr>
          <a:xfrm>
            <a:off x="3918458" y="510599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6404" y="84177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A09BF5-83A3-422D-A92B-69B752906BCB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376642-F29C-4D94-B8C9-D653D30AA0AD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93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xmlns="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xmlns="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62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xmlns="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xmlns="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24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xmlns="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xmlns="" id="{2806A487-301E-4DE7-9E71-C10EF80F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8399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xmlns="" id="{2B5DB2F9-E00D-4B8B-88BA-76270FF64A46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8616" y="84993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65205A0-3EF1-477B-B543-E43C3B14BDD4}"/>
              </a:ext>
            </a:extLst>
          </p:cNvPr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xmlns="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xmlns="" id="{190C03FA-A583-4FDC-891E-82581AB8300F}"/>
              </a:ext>
            </a:extLst>
          </p:cNvPr>
          <p:cNvSpPr>
            <a:spLocks noChangeAspect="1"/>
          </p:cNvSpPr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xmlns="" id="{CE94B0BC-81E7-4434-8E45-C3E3A7DD3CAF}"/>
              </a:ext>
            </a:extLst>
          </p:cNvPr>
          <p:cNvSpPr>
            <a:spLocks noChangeAspect="1"/>
          </p:cNvSpPr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A9248B6-9169-4C7D-BCC9-5F498EA8F84D}"/>
              </a:ext>
            </a:extLst>
          </p:cNvPr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5DD109C-D455-4EC9-BEAB-C5F8985C6CC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AD56339-3A2B-408C-A97A-2140E3E4973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98C0480-5C97-4A83-ABA3-D7A599747482}"/>
              </a:ext>
            </a:extLst>
          </p:cNvPr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B159A0B-3CC2-463A-AF3E-3BADEFC9CA9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0FF0DAC-50E1-4A83-830C-88F24108852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9C049585-ED67-449A-A3D6-FF53D648CBBF}"/>
              </a:ext>
            </a:extLst>
          </p:cNvPr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31AD6C6-2834-4F19-91AA-68D903CC775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96FB1C31-721A-4219-8FC1-8EF8C24C895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C4893403-4DDF-430B-9DBD-3D0F73D2AB82}"/>
              </a:ext>
            </a:extLst>
          </p:cNvPr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4B9AD32-983D-482D-ACDA-CBAC57D5EF7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66721FF-68D7-4438-BEC6-E374D3ABBA1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6" name="Trapezoid 24">
            <a:extLst>
              <a:ext uri="{FF2B5EF4-FFF2-40B4-BE49-F238E27FC236}">
                <a16:creationId xmlns:a16="http://schemas.microsoft.com/office/drawing/2014/main" xmlns="" id="{03A52F41-4498-436E-8C44-88AEDCDEE119}"/>
              </a:ext>
            </a:extLst>
          </p:cNvPr>
          <p:cNvSpPr>
            <a:spLocks noChangeAspect="1"/>
          </p:cNvSpPr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78" y="1594345"/>
            <a:ext cx="3971250" cy="48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61214E-2FF9-410E-939A-E19E616ABA6E}"/>
              </a:ext>
            </a:extLst>
          </p:cNvPr>
          <p:cNvGrpSpPr/>
          <p:nvPr/>
        </p:nvGrpSpPr>
        <p:grpSpPr>
          <a:xfrm>
            <a:off x="6888864" y="2857630"/>
            <a:ext cx="4777152" cy="1142740"/>
            <a:chOff x="6800944" y="2857630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74" y="3620714"/>
            <a:ext cx="6624667" cy="28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BF4F9-313D-49E8-A73B-862A0A0BC4F9}"/>
              </a:ext>
            </a:extLst>
          </p:cNvPr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234302-EBD3-407E-91F1-308F9A36E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7191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7463A3-1F32-4EB2-8136-D0598DCA0FAD}"/>
              </a:ext>
            </a:extLst>
          </p:cNvPr>
          <p:cNvSpPr/>
          <p:nvPr/>
        </p:nvSpPr>
        <p:spPr>
          <a:xfrm>
            <a:off x="5554366" y="3324078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D56A5B-4565-4D71-959B-F08E30D7F8C8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12A9DE1-17D5-43E4-9160-B330E0C702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004B7F6-E46F-4939-AA49-F23427A1F17B}"/>
              </a:ext>
            </a:extLst>
          </p:cNvPr>
          <p:cNvGrpSpPr/>
          <p:nvPr/>
        </p:nvGrpSpPr>
        <p:grpSpPr>
          <a:xfrm>
            <a:off x="5382896" y="5221069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AFD090F-87D2-421D-9110-2213CA5959A9}"/>
              </a:ext>
            </a:extLst>
          </p:cNvPr>
          <p:cNvGrpSpPr/>
          <p:nvPr/>
        </p:nvGrpSpPr>
        <p:grpSpPr>
          <a:xfrm>
            <a:off x="5382896" y="1763533"/>
            <a:ext cx="2809394" cy="856491"/>
            <a:chOff x="-475010" y="1129566"/>
            <a:chExt cx="3859356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5751B0D-9E08-46A0-9789-A2F52353A22D}"/>
              </a:ext>
            </a:extLst>
          </p:cNvPr>
          <p:cNvGrpSpPr/>
          <p:nvPr/>
        </p:nvGrpSpPr>
        <p:grpSpPr>
          <a:xfrm>
            <a:off x="5994927" y="3576724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5"/>
          <p:cNvSpPr>
            <a:spLocks/>
          </p:cNvSpPr>
          <p:nvPr/>
        </p:nvSpPr>
        <p:spPr bwMode="auto">
          <a:xfrm>
            <a:off x="1020763" y="2619375"/>
            <a:ext cx="3592512" cy="3576638"/>
          </a:xfrm>
          <a:custGeom>
            <a:avLst/>
            <a:gdLst>
              <a:gd name="T0" fmla="*/ 900 w 900"/>
              <a:gd name="T1" fmla="*/ 596 h 896"/>
              <a:gd name="T2" fmla="*/ 900 w 900"/>
              <a:gd name="T3" fmla="*/ 612 h 896"/>
              <a:gd name="T4" fmla="*/ 818 w 900"/>
              <a:gd name="T5" fmla="*/ 651 h 896"/>
              <a:gd name="T6" fmla="*/ 759 w 900"/>
              <a:gd name="T7" fmla="*/ 630 h 896"/>
              <a:gd name="T8" fmla="*/ 729 w 900"/>
              <a:gd name="T9" fmla="*/ 629 h 896"/>
              <a:gd name="T10" fmla="*/ 669 w 900"/>
              <a:gd name="T11" fmla="*/ 646 h 896"/>
              <a:gd name="T12" fmla="*/ 573 w 900"/>
              <a:gd name="T13" fmla="*/ 627 h 896"/>
              <a:gd name="T14" fmla="*/ 499 w 900"/>
              <a:gd name="T15" fmla="*/ 626 h 896"/>
              <a:gd name="T16" fmla="*/ 596 w 900"/>
              <a:gd name="T17" fmla="*/ 749 h 896"/>
              <a:gd name="T18" fmla="*/ 625 w 900"/>
              <a:gd name="T19" fmla="*/ 791 h 896"/>
              <a:gd name="T20" fmla="*/ 587 w 900"/>
              <a:gd name="T21" fmla="*/ 871 h 896"/>
              <a:gd name="T22" fmla="*/ 405 w 900"/>
              <a:gd name="T23" fmla="*/ 886 h 896"/>
              <a:gd name="T24" fmla="*/ 322 w 900"/>
              <a:gd name="T25" fmla="*/ 865 h 896"/>
              <a:gd name="T26" fmla="*/ 198 w 900"/>
              <a:gd name="T27" fmla="*/ 849 h 896"/>
              <a:gd name="T28" fmla="*/ 129 w 900"/>
              <a:gd name="T29" fmla="*/ 842 h 896"/>
              <a:gd name="T30" fmla="*/ 63 w 900"/>
              <a:gd name="T31" fmla="*/ 866 h 896"/>
              <a:gd name="T32" fmla="*/ 32 w 900"/>
              <a:gd name="T33" fmla="*/ 896 h 896"/>
              <a:gd name="T34" fmla="*/ 0 w 900"/>
              <a:gd name="T35" fmla="*/ 896 h 896"/>
              <a:gd name="T36" fmla="*/ 0 w 900"/>
              <a:gd name="T37" fmla="*/ 844 h 896"/>
              <a:gd name="T38" fmla="*/ 55 w 900"/>
              <a:gd name="T39" fmla="*/ 761 h 896"/>
              <a:gd name="T40" fmla="*/ 72 w 900"/>
              <a:gd name="T41" fmla="*/ 739 h 896"/>
              <a:gd name="T42" fmla="*/ 139 w 900"/>
              <a:gd name="T43" fmla="*/ 672 h 896"/>
              <a:gd name="T44" fmla="*/ 110 w 900"/>
              <a:gd name="T45" fmla="*/ 634 h 896"/>
              <a:gd name="T46" fmla="*/ 98 w 900"/>
              <a:gd name="T47" fmla="*/ 480 h 896"/>
              <a:gd name="T48" fmla="*/ 220 w 900"/>
              <a:gd name="T49" fmla="*/ 205 h 896"/>
              <a:gd name="T50" fmla="*/ 518 w 900"/>
              <a:gd name="T51" fmla="*/ 74 h 896"/>
              <a:gd name="T52" fmla="*/ 535 w 900"/>
              <a:gd name="T53" fmla="*/ 64 h 896"/>
              <a:gd name="T54" fmla="*/ 592 w 900"/>
              <a:gd name="T55" fmla="*/ 60 h 896"/>
              <a:gd name="T56" fmla="*/ 599 w 900"/>
              <a:gd name="T57" fmla="*/ 63 h 896"/>
              <a:gd name="T58" fmla="*/ 623 w 900"/>
              <a:gd name="T59" fmla="*/ 28 h 896"/>
              <a:gd name="T60" fmla="*/ 664 w 900"/>
              <a:gd name="T61" fmla="*/ 0 h 896"/>
              <a:gd name="T62" fmla="*/ 700 w 900"/>
              <a:gd name="T63" fmla="*/ 0 h 896"/>
              <a:gd name="T64" fmla="*/ 783 w 900"/>
              <a:gd name="T65" fmla="*/ 27 h 896"/>
              <a:gd name="T66" fmla="*/ 815 w 900"/>
              <a:gd name="T67" fmla="*/ 67 h 896"/>
              <a:gd name="T68" fmla="*/ 816 w 900"/>
              <a:gd name="T69" fmla="*/ 136 h 896"/>
              <a:gd name="T70" fmla="*/ 769 w 900"/>
              <a:gd name="T71" fmla="*/ 213 h 896"/>
              <a:gd name="T72" fmla="*/ 738 w 900"/>
              <a:gd name="T73" fmla="*/ 237 h 896"/>
              <a:gd name="T74" fmla="*/ 704 w 900"/>
              <a:gd name="T75" fmla="*/ 250 h 896"/>
              <a:gd name="T76" fmla="*/ 697 w 900"/>
              <a:gd name="T77" fmla="*/ 251 h 896"/>
              <a:gd name="T78" fmla="*/ 611 w 900"/>
              <a:gd name="T79" fmla="*/ 261 h 896"/>
              <a:gd name="T80" fmla="*/ 597 w 900"/>
              <a:gd name="T81" fmla="*/ 268 h 896"/>
              <a:gd name="T82" fmla="*/ 612 w 900"/>
              <a:gd name="T83" fmla="*/ 362 h 896"/>
              <a:gd name="T84" fmla="*/ 595 w 900"/>
              <a:gd name="T85" fmla="*/ 408 h 896"/>
              <a:gd name="T86" fmla="*/ 615 w 900"/>
              <a:gd name="T87" fmla="*/ 454 h 896"/>
              <a:gd name="T88" fmla="*/ 638 w 900"/>
              <a:gd name="T89" fmla="*/ 461 h 896"/>
              <a:gd name="T90" fmla="*/ 725 w 900"/>
              <a:gd name="T91" fmla="*/ 489 h 896"/>
              <a:gd name="T92" fmla="*/ 748 w 900"/>
              <a:gd name="T93" fmla="*/ 518 h 896"/>
              <a:gd name="T94" fmla="*/ 752 w 900"/>
              <a:gd name="T95" fmla="*/ 546 h 896"/>
              <a:gd name="T96" fmla="*/ 839 w 900"/>
              <a:gd name="T97" fmla="*/ 561 h 896"/>
              <a:gd name="T98" fmla="*/ 861 w 900"/>
              <a:gd name="T99" fmla="*/ 572 h 896"/>
              <a:gd name="T100" fmla="*/ 880 w 900"/>
              <a:gd name="T101" fmla="*/ 576 h 896"/>
              <a:gd name="T102" fmla="*/ 866 w 900"/>
              <a:gd name="T103" fmla="*/ 598 h 896"/>
              <a:gd name="T104" fmla="*/ 886 w 900"/>
              <a:gd name="T105" fmla="*/ 596 h 896"/>
              <a:gd name="T106" fmla="*/ 900 w 900"/>
              <a:gd name="T107" fmla="*/ 5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0" h="896">
                <a:moveTo>
                  <a:pt x="900" y="596"/>
                </a:moveTo>
                <a:cubicBezTo>
                  <a:pt x="900" y="602"/>
                  <a:pt x="900" y="607"/>
                  <a:pt x="900" y="612"/>
                </a:cubicBezTo>
                <a:cubicBezTo>
                  <a:pt x="882" y="645"/>
                  <a:pt x="853" y="656"/>
                  <a:pt x="818" y="651"/>
                </a:cubicBezTo>
                <a:cubicBezTo>
                  <a:pt x="798" y="648"/>
                  <a:pt x="779" y="636"/>
                  <a:pt x="759" y="630"/>
                </a:cubicBezTo>
                <a:cubicBezTo>
                  <a:pt x="749" y="627"/>
                  <a:pt x="732" y="625"/>
                  <a:pt x="729" y="629"/>
                </a:cubicBezTo>
                <a:cubicBezTo>
                  <a:pt x="714" y="655"/>
                  <a:pt x="692" y="650"/>
                  <a:pt x="669" y="646"/>
                </a:cubicBezTo>
                <a:cubicBezTo>
                  <a:pt x="637" y="640"/>
                  <a:pt x="606" y="631"/>
                  <a:pt x="573" y="627"/>
                </a:cubicBezTo>
                <a:cubicBezTo>
                  <a:pt x="550" y="624"/>
                  <a:pt x="526" y="626"/>
                  <a:pt x="499" y="626"/>
                </a:cubicBezTo>
                <a:cubicBezTo>
                  <a:pt x="526" y="676"/>
                  <a:pt x="557" y="715"/>
                  <a:pt x="596" y="749"/>
                </a:cubicBezTo>
                <a:cubicBezTo>
                  <a:pt x="608" y="760"/>
                  <a:pt x="619" y="775"/>
                  <a:pt x="625" y="791"/>
                </a:cubicBezTo>
                <a:cubicBezTo>
                  <a:pt x="641" y="834"/>
                  <a:pt x="629" y="857"/>
                  <a:pt x="587" y="871"/>
                </a:cubicBezTo>
                <a:cubicBezTo>
                  <a:pt x="527" y="891"/>
                  <a:pt x="466" y="895"/>
                  <a:pt x="405" y="886"/>
                </a:cubicBezTo>
                <a:cubicBezTo>
                  <a:pt x="377" y="882"/>
                  <a:pt x="350" y="870"/>
                  <a:pt x="322" y="865"/>
                </a:cubicBezTo>
                <a:cubicBezTo>
                  <a:pt x="281" y="858"/>
                  <a:pt x="240" y="854"/>
                  <a:pt x="198" y="849"/>
                </a:cubicBezTo>
                <a:cubicBezTo>
                  <a:pt x="175" y="846"/>
                  <a:pt x="152" y="842"/>
                  <a:pt x="129" y="842"/>
                </a:cubicBezTo>
                <a:cubicBezTo>
                  <a:pt x="104" y="841"/>
                  <a:pt x="81" y="848"/>
                  <a:pt x="63" y="866"/>
                </a:cubicBezTo>
                <a:cubicBezTo>
                  <a:pt x="53" y="877"/>
                  <a:pt x="43" y="886"/>
                  <a:pt x="32" y="896"/>
                </a:cubicBezTo>
                <a:cubicBezTo>
                  <a:pt x="21" y="896"/>
                  <a:pt x="11" y="896"/>
                  <a:pt x="0" y="896"/>
                </a:cubicBezTo>
                <a:cubicBezTo>
                  <a:pt x="0" y="879"/>
                  <a:pt x="0" y="862"/>
                  <a:pt x="0" y="844"/>
                </a:cubicBezTo>
                <a:cubicBezTo>
                  <a:pt x="7" y="809"/>
                  <a:pt x="27" y="782"/>
                  <a:pt x="55" y="761"/>
                </a:cubicBezTo>
                <a:cubicBezTo>
                  <a:pt x="62" y="755"/>
                  <a:pt x="67" y="746"/>
                  <a:pt x="72" y="739"/>
                </a:cubicBezTo>
                <a:cubicBezTo>
                  <a:pt x="92" y="714"/>
                  <a:pt x="102" y="679"/>
                  <a:pt x="139" y="672"/>
                </a:cubicBezTo>
                <a:cubicBezTo>
                  <a:pt x="128" y="659"/>
                  <a:pt x="113" y="648"/>
                  <a:pt x="110" y="634"/>
                </a:cubicBezTo>
                <a:cubicBezTo>
                  <a:pt x="98" y="584"/>
                  <a:pt x="92" y="532"/>
                  <a:pt x="98" y="480"/>
                </a:cubicBezTo>
                <a:cubicBezTo>
                  <a:pt x="111" y="376"/>
                  <a:pt x="153" y="286"/>
                  <a:pt x="220" y="205"/>
                </a:cubicBezTo>
                <a:cubicBezTo>
                  <a:pt x="299" y="112"/>
                  <a:pt x="389" y="52"/>
                  <a:pt x="518" y="74"/>
                </a:cubicBezTo>
                <a:cubicBezTo>
                  <a:pt x="523" y="75"/>
                  <a:pt x="530" y="69"/>
                  <a:pt x="535" y="64"/>
                </a:cubicBezTo>
                <a:cubicBezTo>
                  <a:pt x="559" y="38"/>
                  <a:pt x="565" y="38"/>
                  <a:pt x="592" y="60"/>
                </a:cubicBezTo>
                <a:cubicBezTo>
                  <a:pt x="593" y="61"/>
                  <a:pt x="595" y="62"/>
                  <a:pt x="599" y="63"/>
                </a:cubicBezTo>
                <a:cubicBezTo>
                  <a:pt x="607" y="51"/>
                  <a:pt x="613" y="37"/>
                  <a:pt x="623" y="28"/>
                </a:cubicBezTo>
                <a:cubicBezTo>
                  <a:pt x="635" y="17"/>
                  <a:pt x="650" y="9"/>
                  <a:pt x="664" y="0"/>
                </a:cubicBezTo>
                <a:cubicBezTo>
                  <a:pt x="676" y="0"/>
                  <a:pt x="688" y="0"/>
                  <a:pt x="700" y="0"/>
                </a:cubicBezTo>
                <a:cubicBezTo>
                  <a:pt x="728" y="9"/>
                  <a:pt x="756" y="18"/>
                  <a:pt x="783" y="27"/>
                </a:cubicBezTo>
                <a:cubicBezTo>
                  <a:pt x="802" y="34"/>
                  <a:pt x="813" y="49"/>
                  <a:pt x="815" y="67"/>
                </a:cubicBezTo>
                <a:cubicBezTo>
                  <a:pt x="817" y="90"/>
                  <a:pt x="823" y="116"/>
                  <a:pt x="816" y="136"/>
                </a:cubicBezTo>
                <a:cubicBezTo>
                  <a:pt x="806" y="164"/>
                  <a:pt x="787" y="189"/>
                  <a:pt x="769" y="213"/>
                </a:cubicBezTo>
                <a:cubicBezTo>
                  <a:pt x="762" y="223"/>
                  <a:pt x="747" y="228"/>
                  <a:pt x="738" y="237"/>
                </a:cubicBezTo>
                <a:cubicBezTo>
                  <a:pt x="728" y="247"/>
                  <a:pt x="723" y="265"/>
                  <a:pt x="704" y="250"/>
                </a:cubicBezTo>
                <a:cubicBezTo>
                  <a:pt x="703" y="249"/>
                  <a:pt x="700" y="251"/>
                  <a:pt x="697" y="251"/>
                </a:cubicBezTo>
                <a:cubicBezTo>
                  <a:pt x="668" y="254"/>
                  <a:pt x="640" y="257"/>
                  <a:pt x="611" y="261"/>
                </a:cubicBezTo>
                <a:cubicBezTo>
                  <a:pt x="606" y="261"/>
                  <a:pt x="602" y="265"/>
                  <a:pt x="597" y="268"/>
                </a:cubicBezTo>
                <a:cubicBezTo>
                  <a:pt x="630" y="309"/>
                  <a:pt x="630" y="313"/>
                  <a:pt x="612" y="362"/>
                </a:cubicBezTo>
                <a:cubicBezTo>
                  <a:pt x="607" y="377"/>
                  <a:pt x="600" y="393"/>
                  <a:pt x="595" y="408"/>
                </a:cubicBezTo>
                <a:cubicBezTo>
                  <a:pt x="586" y="434"/>
                  <a:pt x="590" y="444"/>
                  <a:pt x="615" y="454"/>
                </a:cubicBezTo>
                <a:cubicBezTo>
                  <a:pt x="623" y="457"/>
                  <a:pt x="631" y="458"/>
                  <a:pt x="638" y="461"/>
                </a:cubicBezTo>
                <a:cubicBezTo>
                  <a:pt x="667" y="470"/>
                  <a:pt x="697" y="477"/>
                  <a:pt x="725" y="489"/>
                </a:cubicBezTo>
                <a:cubicBezTo>
                  <a:pt x="735" y="493"/>
                  <a:pt x="742" y="507"/>
                  <a:pt x="748" y="518"/>
                </a:cubicBezTo>
                <a:cubicBezTo>
                  <a:pt x="752" y="526"/>
                  <a:pt x="751" y="536"/>
                  <a:pt x="752" y="546"/>
                </a:cubicBezTo>
                <a:cubicBezTo>
                  <a:pt x="794" y="528"/>
                  <a:pt x="811" y="532"/>
                  <a:pt x="839" y="561"/>
                </a:cubicBezTo>
                <a:cubicBezTo>
                  <a:pt x="844" y="567"/>
                  <a:pt x="853" y="569"/>
                  <a:pt x="861" y="572"/>
                </a:cubicBezTo>
                <a:cubicBezTo>
                  <a:pt x="866" y="574"/>
                  <a:pt x="872" y="574"/>
                  <a:pt x="880" y="576"/>
                </a:cubicBezTo>
                <a:cubicBezTo>
                  <a:pt x="875" y="584"/>
                  <a:pt x="872" y="589"/>
                  <a:pt x="866" y="598"/>
                </a:cubicBezTo>
                <a:cubicBezTo>
                  <a:pt x="875" y="597"/>
                  <a:pt x="880" y="597"/>
                  <a:pt x="886" y="596"/>
                </a:cubicBezTo>
                <a:cubicBezTo>
                  <a:pt x="891" y="596"/>
                  <a:pt x="895" y="596"/>
                  <a:pt x="900" y="596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EE1C12-A224-4DC0-817F-0021D2106B57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398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017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B22C589-0500-4DBD-AED2-CD8CA832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8970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3FE05E-BB27-499D-A104-96A573BB29BF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005659-D200-4545-AED2-42C5D0626E75}"/>
              </a:ext>
            </a:extLst>
          </p:cNvPr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rgbClr val="405475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F7FD0E-E345-4FC9-B9DF-4F90288091B1}"/>
              </a:ext>
            </a:extLst>
          </p:cNvPr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386840" cy="13868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-15240" y="1392489"/>
            <a:ext cx="138684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386840" y="-9591"/>
            <a:ext cx="138684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3839" y="71377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xmlns="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xmlns="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xmlns="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xmlns="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xmlns="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xmlns="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6F8104-B47B-44CC-9E0F-D7D5E3DA71B1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CE2869-3487-4060-98F9-7A3F2AD6364A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6D0486-3B3F-4B0E-B0EE-CB3E8C176627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B3CAE7-0513-4CD7-B966-375301219B51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:a16="http://schemas.microsoft.com/office/drawing/2014/main" xmlns="" id="{724F4E9C-1B4D-4FBB-9EDE-7F041376E38A}"/>
              </a:ext>
            </a:extLst>
          </p:cNvPr>
          <p:cNvGrpSpPr/>
          <p:nvPr/>
        </p:nvGrpSpPr>
        <p:grpSpPr>
          <a:xfrm>
            <a:off x="8926743" y="4892726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9917D8-3F12-4FB2-9BB9-1766490CE2B5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xmlns="" id="{B1D446FC-6D57-4E6A-AAAB-CE0ED3A63E90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7315FC7-5F2D-4FCE-AD36-216712BA695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xmlns="" id="{8AE6F51F-F5B5-4962-8023-97CEDF19BA10}"/>
              </a:ext>
            </a:extLst>
          </p:cNvPr>
          <p:cNvGrpSpPr/>
          <p:nvPr/>
        </p:nvGrpSpPr>
        <p:grpSpPr>
          <a:xfrm>
            <a:off x="674820" y="2326884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DCB012-6787-4917-A867-44359B6F274D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xmlns="" id="{C0F2F58E-C7EE-4CCB-B7E6-9F5E5BAE8298}"/>
              </a:ext>
            </a:extLst>
          </p:cNvPr>
          <p:cNvGrpSpPr/>
          <p:nvPr/>
        </p:nvGrpSpPr>
        <p:grpSpPr>
          <a:xfrm>
            <a:off x="674820" y="4841412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F0F1780-7D5D-4009-9468-9AD5D5357239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77" y="4713473"/>
            <a:ext cx="2357951" cy="15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6785" y="99086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xmlns="" id="{6A17C2DB-687F-4913-8DCC-2F2A6E950F8B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xmlns="" id="{0779E6F6-3446-4250-8493-DE3E618FC3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xmlns="" id="{DE116DFD-1600-40EC-9142-67D2E2489AE7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xmlns="" id="{14C43EDB-096C-4175-B968-0EA4420C81A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xmlns="" id="{DCCD7418-3B7B-4EF1-B72D-C52FA557E137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C01396-0B53-448F-B429-C19A7AD39A58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498190-8BB3-4F3F-BBD3-F4707B9D0348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7B9CBB-3F12-4A2D-A69B-63B94C4B9BE1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1870F2-C1E5-4FB3-B2E8-62C92261C2D8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7C7B12-F1F8-4407-9835-B356A950C304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A072ED-D691-4BDD-928C-0E4F1C34951C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5E32D6-F068-44B1-BB45-6D49F2319D82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6BBF08-268F-49C8-BA6C-1CF2573132D1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AFE865-9C11-44C1-90EF-509FCB1C987E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EDEB6C-6581-4433-9376-7BB449FD9528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CA72BC-A467-45AA-A0FE-6FF839628372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5DE6A8-9348-4C10-81E2-CC520FF4E4EC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6716D9-9C8A-4AA4-A41C-1C550C2E2BC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511C8C-9E91-4871-95E3-C60FBDC7C90E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9FD212-7CE9-4754-A2C2-07BBC90924CD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588E59-E35C-4AA2-99FC-F79E9A2EE0F5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B6D6FA-82EC-43D1-AC21-67ED83BE05F4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B82F9A-F777-4551-85A6-61B2508EFB74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515C5AE-3C9E-49AE-98EF-83BEA4F312A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99D779-A1CC-4210-9769-E3B422AB5F9F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0D96D62-CC36-475D-8E1C-A0D8336F5543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20A471-40C9-4476-B478-12596D0EFD0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86FBE51-F11A-4742-B2F3-D03904674B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B3A777F-2D5A-4A71-A111-6B5324675A02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8F2BAFC-0636-4CB4-A45C-CC6A3535FA8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910C56C-BDCE-4FFC-911F-19E6DBFA9CC1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xmlns="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1A6EEB2-106F-4492-853A-218E96CBF66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C3F7611-B711-4BE4-A911-5E62B18CC2C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4345886" y="6355825"/>
            <a:ext cx="3563255" cy="3491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604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979171" y="1584325"/>
            <a:ext cx="10283189" cy="2834033"/>
            <a:chOff x="628651" y="1494699"/>
            <a:chExt cx="10953749" cy="3018838"/>
          </a:xfrm>
        </p:grpSpPr>
        <p:grpSp>
          <p:nvGrpSpPr>
            <p:cNvPr id="3" name="그룹 76">
              <a:extLst>
                <a:ext uri="{FF2B5EF4-FFF2-40B4-BE49-F238E27FC236}">
                  <a16:creationId xmlns:a16="http://schemas.microsoft.com/office/drawing/2014/main" xmlns="" id="{D1E0C3EA-9803-4F48-A395-D76194C72CAE}"/>
                </a:ext>
              </a:extLst>
            </p:cNvPr>
            <p:cNvGrpSpPr/>
            <p:nvPr/>
          </p:nvGrpSpPr>
          <p:grpSpPr>
            <a:xfrm flipH="1">
              <a:off x="6244297" y="1806373"/>
              <a:ext cx="1211932" cy="2707164"/>
              <a:chOff x="4748872" y="1806373"/>
              <a:chExt cx="1211932" cy="2707164"/>
            </a:xfrm>
          </p:grpSpPr>
          <p:cxnSp>
            <p:nvCxnSpPr>
              <p:cNvPr id="4" name="Elbow Connector 49">
                <a:extLst>
                  <a:ext uri="{FF2B5EF4-FFF2-40B4-BE49-F238E27FC236}">
                    <a16:creationId xmlns:a16="http://schemas.microsoft.com/office/drawing/2014/main" xmlns="" id="{09C0C09A-B2BF-464B-A9BF-1B5E00B47B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716625" y="3874095"/>
                <a:ext cx="671689" cy="607195"/>
              </a:xfrm>
              <a:prstGeom prst="bentConnector3">
                <a:avLst>
                  <a:gd name="adj1" fmla="val 101050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Elbow Connector 50">
                <a:extLst>
                  <a:ext uri="{FF2B5EF4-FFF2-40B4-BE49-F238E27FC236}">
                    <a16:creationId xmlns:a16="http://schemas.microsoft.com/office/drawing/2014/main" xmlns="" id="{A448AEBC-246A-43B5-97B3-01C73F6F67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68193" y="2620926"/>
                <a:ext cx="2707163" cy="1078058"/>
              </a:xfrm>
              <a:prstGeom prst="bentConnector3">
                <a:avLst>
                  <a:gd name="adj1" fmla="val 9996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lbow Connector 51">
                <a:extLst>
                  <a:ext uri="{FF2B5EF4-FFF2-40B4-BE49-F238E27FC236}">
                    <a16:creationId xmlns:a16="http://schemas.microsoft.com/office/drawing/2014/main" xmlns="" id="{979B3077-4B93-4EC8-9404-BAFB7569E7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404557" y="3260679"/>
                <a:ext cx="1677348" cy="828368"/>
              </a:xfrm>
              <a:prstGeom prst="bentConnector3">
                <a:avLst>
                  <a:gd name="adj1" fmla="val 9997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0F0BEE4B-224C-4865-BA56-63DD3F81DEEA}"/>
                </a:ext>
              </a:extLst>
            </p:cNvPr>
            <p:cNvGrpSpPr/>
            <p:nvPr/>
          </p:nvGrpSpPr>
          <p:grpSpPr>
            <a:xfrm>
              <a:off x="4748872" y="1806373"/>
              <a:ext cx="1211932" cy="2707164"/>
              <a:chOff x="4748872" y="1806373"/>
              <a:chExt cx="1211932" cy="2707164"/>
            </a:xfrm>
          </p:grpSpPr>
          <p:cxnSp>
            <p:nvCxnSpPr>
              <p:cNvPr id="29" name="Elbow Connector 49">
                <a:extLst>
                  <a:ext uri="{FF2B5EF4-FFF2-40B4-BE49-F238E27FC236}">
                    <a16:creationId xmlns:a16="http://schemas.microsoft.com/office/drawing/2014/main" xmlns="" id="{3C5A7F50-1B29-4C5C-8FB4-481FF5C812C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716625" y="3874095"/>
                <a:ext cx="671689" cy="607195"/>
              </a:xfrm>
              <a:prstGeom prst="bentConnector3">
                <a:avLst>
                  <a:gd name="adj1" fmla="val 101050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50">
                <a:extLst>
                  <a:ext uri="{FF2B5EF4-FFF2-40B4-BE49-F238E27FC236}">
                    <a16:creationId xmlns:a16="http://schemas.microsoft.com/office/drawing/2014/main" xmlns="" id="{3443B610-47ED-41B9-9449-54DB47DDE1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68193" y="2620926"/>
                <a:ext cx="2707163" cy="1078058"/>
              </a:xfrm>
              <a:prstGeom prst="bentConnector3">
                <a:avLst>
                  <a:gd name="adj1" fmla="val 9996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51">
                <a:extLst>
                  <a:ext uri="{FF2B5EF4-FFF2-40B4-BE49-F238E27FC236}">
                    <a16:creationId xmlns:a16="http://schemas.microsoft.com/office/drawing/2014/main" xmlns="" id="{2881CEE5-7680-4B86-8A8D-9C16C5BE664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404557" y="3260679"/>
                <a:ext cx="1677348" cy="828368"/>
              </a:xfrm>
              <a:prstGeom prst="bentConnector3">
                <a:avLst>
                  <a:gd name="adj1" fmla="val 9997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79B1F18-EBF5-4F6A-9EB1-5AAD08CCBE71}"/>
                </a:ext>
              </a:extLst>
            </p:cNvPr>
            <p:cNvSpPr/>
            <p:nvPr/>
          </p:nvSpPr>
          <p:spPr>
            <a:xfrm>
              <a:off x="4280881" y="1494699"/>
              <a:ext cx="671669" cy="671669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787B80C-8F1C-4935-AAA0-6A7272531908}"/>
                </a:ext>
              </a:extLst>
            </p:cNvPr>
            <p:cNvSpPr txBox="1"/>
            <p:nvPr/>
          </p:nvSpPr>
          <p:spPr>
            <a:xfrm>
              <a:off x="628651" y="1507368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2C3F605-5FED-4124-A150-FA30621C05E8}"/>
                </a:ext>
              </a:extLst>
            </p:cNvPr>
            <p:cNvSpPr/>
            <p:nvPr/>
          </p:nvSpPr>
          <p:spPr>
            <a:xfrm>
              <a:off x="7259565" y="2500356"/>
              <a:ext cx="671669" cy="671669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5841534-89AD-41CC-8C19-E6B17A2C1DE2}"/>
                </a:ext>
              </a:extLst>
            </p:cNvPr>
            <p:cNvSpPr txBox="1"/>
            <p:nvPr/>
          </p:nvSpPr>
          <p:spPr>
            <a:xfrm>
              <a:off x="8046975" y="2513024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260BB1C-A1B1-4D07-A4CC-FAF43C65AFCD}"/>
                </a:ext>
              </a:extLst>
            </p:cNvPr>
            <p:cNvSpPr/>
            <p:nvPr/>
          </p:nvSpPr>
          <p:spPr>
            <a:xfrm>
              <a:off x="7259565" y="3506035"/>
              <a:ext cx="671669" cy="671669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07D29F6-9D26-40AA-A067-E3D3D2A18126}"/>
                </a:ext>
              </a:extLst>
            </p:cNvPr>
            <p:cNvSpPr txBox="1"/>
            <p:nvPr/>
          </p:nvSpPr>
          <p:spPr>
            <a:xfrm>
              <a:off x="8046975" y="3518704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6BD6083C-1D63-418F-B3B5-370477CD9B48}"/>
                </a:ext>
              </a:extLst>
            </p:cNvPr>
            <p:cNvSpPr/>
            <p:nvPr/>
          </p:nvSpPr>
          <p:spPr>
            <a:xfrm>
              <a:off x="7259565" y="1494699"/>
              <a:ext cx="671669" cy="671669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44A6AE4-B588-458B-8402-87C71AFB86C7}"/>
                </a:ext>
              </a:extLst>
            </p:cNvPr>
            <p:cNvSpPr txBox="1"/>
            <p:nvPr/>
          </p:nvSpPr>
          <p:spPr>
            <a:xfrm>
              <a:off x="8046975" y="1507368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503C814-5747-4F47-9D70-66932AD7C1CA}"/>
                </a:ext>
              </a:extLst>
            </p:cNvPr>
            <p:cNvSpPr/>
            <p:nvPr/>
          </p:nvSpPr>
          <p:spPr>
            <a:xfrm>
              <a:off x="4280881" y="2500356"/>
              <a:ext cx="671669" cy="671669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B0C0036-8A2B-43FD-9FC4-F80AA4731C60}"/>
                </a:ext>
              </a:extLst>
            </p:cNvPr>
            <p:cNvSpPr txBox="1"/>
            <p:nvPr/>
          </p:nvSpPr>
          <p:spPr>
            <a:xfrm>
              <a:off x="628651" y="2513024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31E96354-9E2E-4FC7-84F3-4974114C5A08}"/>
                </a:ext>
              </a:extLst>
            </p:cNvPr>
            <p:cNvSpPr/>
            <p:nvPr/>
          </p:nvSpPr>
          <p:spPr>
            <a:xfrm>
              <a:off x="4280881" y="3506035"/>
              <a:ext cx="671669" cy="671669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96A2A41-D532-4ED6-9439-B5AACEDF08AE}"/>
                </a:ext>
              </a:extLst>
            </p:cNvPr>
            <p:cNvSpPr txBox="1"/>
            <p:nvPr/>
          </p:nvSpPr>
          <p:spPr>
            <a:xfrm>
              <a:off x="628651" y="3518704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4" name="Donut 15">
              <a:extLst>
                <a:ext uri="{FF2B5EF4-FFF2-40B4-BE49-F238E27FC236}">
                  <a16:creationId xmlns:a16="http://schemas.microsoft.com/office/drawing/2014/main" xmlns="" id="{05D5A266-7FAB-450D-A4C2-5886F61142C5}"/>
                </a:ext>
              </a:extLst>
            </p:cNvPr>
            <p:cNvSpPr>
              <a:spLocks/>
            </p:cNvSpPr>
            <p:nvPr/>
          </p:nvSpPr>
          <p:spPr>
            <a:xfrm>
              <a:off x="4409240" y="2629066"/>
              <a:ext cx="414246" cy="414246"/>
            </a:xfrm>
            <a:custGeom>
              <a:avLst/>
              <a:gdLst/>
              <a:ahLst/>
              <a:cxnLst/>
              <a:rect l="l" t="t" r="r" b="b"/>
              <a:pathLst>
                <a:path w="3821708" h="3795110">
                  <a:moveTo>
                    <a:pt x="1910854" y="903842"/>
                  </a:moveTo>
                  <a:lnTo>
                    <a:pt x="1793831" y="1129420"/>
                  </a:lnTo>
                  <a:lnTo>
                    <a:pt x="1791613" y="1129420"/>
                  </a:lnTo>
                  <a:lnTo>
                    <a:pt x="1791892" y="1133157"/>
                  </a:lnTo>
                  <a:lnTo>
                    <a:pt x="1791613" y="1133695"/>
                  </a:lnTo>
                  <a:lnTo>
                    <a:pt x="1791933" y="1133695"/>
                  </a:lnTo>
                  <a:lnTo>
                    <a:pt x="1833002" y="1683464"/>
                  </a:lnTo>
                  <a:cubicBezTo>
                    <a:pt x="1744939" y="1714584"/>
                    <a:pt x="1682254" y="1798749"/>
                    <a:pt x="1682254" y="1897555"/>
                  </a:cubicBezTo>
                  <a:cubicBezTo>
                    <a:pt x="1682254" y="2023808"/>
                    <a:pt x="1784602" y="2126156"/>
                    <a:pt x="1910855" y="2126156"/>
                  </a:cubicBezTo>
                  <a:cubicBezTo>
                    <a:pt x="1975561" y="2126156"/>
                    <a:pt x="2033988" y="2099273"/>
                    <a:pt x="2075304" y="2055803"/>
                  </a:cubicBezTo>
                  <a:lnTo>
                    <a:pt x="2443125" y="2288080"/>
                  </a:lnTo>
                  <a:lnTo>
                    <a:pt x="2443003" y="2288309"/>
                  </a:lnTo>
                  <a:lnTo>
                    <a:pt x="2443494" y="2288314"/>
                  </a:lnTo>
                  <a:lnTo>
                    <a:pt x="2446061" y="2289935"/>
                  </a:lnTo>
                  <a:lnTo>
                    <a:pt x="2446904" y="2288348"/>
                  </a:lnTo>
                  <a:lnTo>
                    <a:pt x="2652725" y="2290436"/>
                  </a:lnTo>
                  <a:lnTo>
                    <a:pt x="2535900" y="2120971"/>
                  </a:lnTo>
                  <a:lnTo>
                    <a:pt x="2536744" y="2119385"/>
                  </a:lnTo>
                  <a:lnTo>
                    <a:pt x="2533964" y="2118163"/>
                  </a:lnTo>
                  <a:lnTo>
                    <a:pt x="2533686" y="2117759"/>
                  </a:lnTo>
                  <a:lnTo>
                    <a:pt x="2533565" y="2117988"/>
                  </a:lnTo>
                  <a:lnTo>
                    <a:pt x="2134900" y="1942755"/>
                  </a:lnTo>
                  <a:cubicBezTo>
                    <a:pt x="2137918" y="1928156"/>
                    <a:pt x="2139456" y="1913035"/>
                    <a:pt x="2139456" y="1897555"/>
                  </a:cubicBezTo>
                  <a:cubicBezTo>
                    <a:pt x="2139456" y="1798748"/>
                    <a:pt x="2076770" y="1714583"/>
                    <a:pt x="1988706" y="1683463"/>
                  </a:cubicBezTo>
                  <a:lnTo>
                    <a:pt x="2029775" y="1133695"/>
                  </a:lnTo>
                  <a:lnTo>
                    <a:pt x="2030094" y="1133695"/>
                  </a:lnTo>
                  <a:lnTo>
                    <a:pt x="2029815" y="1133157"/>
                  </a:lnTo>
                  <a:lnTo>
                    <a:pt x="2030094" y="1129420"/>
                  </a:lnTo>
                  <a:lnTo>
                    <a:pt x="2027877" y="1129420"/>
                  </a:lnTo>
                  <a:close/>
                  <a:moveTo>
                    <a:pt x="1910854" y="565406"/>
                  </a:moveTo>
                  <a:cubicBezTo>
                    <a:pt x="2646579" y="565406"/>
                    <a:pt x="3243002" y="1161829"/>
                    <a:pt x="3243002" y="1897554"/>
                  </a:cubicBezTo>
                  <a:cubicBezTo>
                    <a:pt x="3243002" y="2633279"/>
                    <a:pt x="2646579" y="3229702"/>
                    <a:pt x="1910854" y="3229702"/>
                  </a:cubicBezTo>
                  <a:cubicBezTo>
                    <a:pt x="1175129" y="3229702"/>
                    <a:pt x="578706" y="2633279"/>
                    <a:pt x="578706" y="1897554"/>
                  </a:cubicBezTo>
                  <a:cubicBezTo>
                    <a:pt x="578706" y="1161829"/>
                    <a:pt x="1175129" y="565406"/>
                    <a:pt x="1910854" y="565406"/>
                  </a:cubicBezTo>
                  <a:close/>
                  <a:moveTo>
                    <a:pt x="1766837" y="367010"/>
                  </a:moveTo>
                  <a:cubicBezTo>
                    <a:pt x="1050362" y="432397"/>
                    <a:pt x="475174" y="981146"/>
                    <a:pt x="377476" y="1681610"/>
                  </a:cubicBezTo>
                  <a:lnTo>
                    <a:pt x="426306" y="1681610"/>
                  </a:lnTo>
                  <a:cubicBezTo>
                    <a:pt x="510474" y="1681610"/>
                    <a:pt x="578706" y="1746088"/>
                    <a:pt x="578706" y="1825626"/>
                  </a:cubicBezTo>
                  <a:cubicBezTo>
                    <a:pt x="578706" y="1905164"/>
                    <a:pt x="510474" y="1969642"/>
                    <a:pt x="426306" y="1969642"/>
                  </a:cubicBezTo>
                  <a:lnTo>
                    <a:pt x="364094" y="1969642"/>
                  </a:lnTo>
                  <a:cubicBezTo>
                    <a:pt x="398055" y="2738400"/>
                    <a:pt x="1003246" y="3359660"/>
                    <a:pt x="1769417" y="3427809"/>
                  </a:cubicBezTo>
                  <a:lnTo>
                    <a:pt x="1769417" y="3382101"/>
                  </a:lnTo>
                  <a:cubicBezTo>
                    <a:pt x="1769417" y="3297933"/>
                    <a:pt x="1833895" y="3229701"/>
                    <a:pt x="1913433" y="3229701"/>
                  </a:cubicBezTo>
                  <a:cubicBezTo>
                    <a:pt x="1992971" y="3229701"/>
                    <a:pt x="2057449" y="3297933"/>
                    <a:pt x="2057449" y="3382101"/>
                  </a:cubicBezTo>
                  <a:lnTo>
                    <a:pt x="2057449" y="3427707"/>
                  </a:lnTo>
                  <a:cubicBezTo>
                    <a:pt x="2804164" y="3358467"/>
                    <a:pt x="3396856" y="2764020"/>
                    <a:pt x="3455018" y="2020616"/>
                  </a:cubicBezTo>
                  <a:lnTo>
                    <a:pt x="3395402" y="2020616"/>
                  </a:lnTo>
                  <a:cubicBezTo>
                    <a:pt x="3311234" y="2020616"/>
                    <a:pt x="3243002" y="1956138"/>
                    <a:pt x="3243002" y="1876600"/>
                  </a:cubicBezTo>
                  <a:cubicBezTo>
                    <a:pt x="3243002" y="1797062"/>
                    <a:pt x="3311234" y="1732584"/>
                    <a:pt x="3395402" y="1732584"/>
                  </a:cubicBezTo>
                  <a:lnTo>
                    <a:pt x="3451747" y="1732584"/>
                  </a:lnTo>
                  <a:cubicBezTo>
                    <a:pt x="3374444" y="1008025"/>
                    <a:pt x="2788738" y="434055"/>
                    <a:pt x="2054869" y="367632"/>
                  </a:cubicBezTo>
                  <a:lnTo>
                    <a:pt x="2054869" y="407296"/>
                  </a:lnTo>
                  <a:cubicBezTo>
                    <a:pt x="2054869" y="491464"/>
                    <a:pt x="1990391" y="559696"/>
                    <a:pt x="1910853" y="559696"/>
                  </a:cubicBezTo>
                  <a:cubicBezTo>
                    <a:pt x="1831315" y="559696"/>
                    <a:pt x="1766837" y="491464"/>
                    <a:pt x="1766837" y="407296"/>
                  </a:cubicBezTo>
                  <a:close/>
                  <a:moveTo>
                    <a:pt x="1910854" y="0"/>
                  </a:moveTo>
                  <a:cubicBezTo>
                    <a:pt x="2966190" y="0"/>
                    <a:pt x="3821708" y="849564"/>
                    <a:pt x="3821708" y="1897555"/>
                  </a:cubicBezTo>
                  <a:cubicBezTo>
                    <a:pt x="3821708" y="2945546"/>
                    <a:pt x="2966190" y="3795110"/>
                    <a:pt x="1910854" y="3795110"/>
                  </a:cubicBezTo>
                  <a:cubicBezTo>
                    <a:pt x="855518" y="3795110"/>
                    <a:pt x="0" y="2945546"/>
                    <a:pt x="0" y="1897555"/>
                  </a:cubicBezTo>
                  <a:cubicBezTo>
                    <a:pt x="0" y="849564"/>
                    <a:pt x="855518" y="0"/>
                    <a:pt x="19108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xmlns="" id="{6692F0F4-A6D1-45A1-B2CA-F7AFEDDD713F}"/>
                </a:ext>
              </a:extLst>
            </p:cNvPr>
            <p:cNvSpPr/>
            <p:nvPr/>
          </p:nvSpPr>
          <p:spPr>
            <a:xfrm>
              <a:off x="7425154" y="2656765"/>
              <a:ext cx="358851" cy="35885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xmlns="" id="{283D8746-9EFC-49E5-A95E-8496702677D9}"/>
                </a:ext>
              </a:extLst>
            </p:cNvPr>
            <p:cNvSpPr/>
            <p:nvPr/>
          </p:nvSpPr>
          <p:spPr>
            <a:xfrm>
              <a:off x="7418776" y="1651108"/>
              <a:ext cx="358851" cy="35885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xmlns="" id="{575C751B-3D07-4D70-B941-EB5F2053AA37}"/>
                </a:ext>
              </a:extLst>
            </p:cNvPr>
            <p:cNvSpPr/>
            <p:nvPr/>
          </p:nvSpPr>
          <p:spPr>
            <a:xfrm>
              <a:off x="4437451" y="3624597"/>
              <a:ext cx="358525" cy="434545"/>
            </a:xfrm>
            <a:custGeom>
              <a:avLst/>
              <a:gdLst/>
              <a:ahLst/>
              <a:cxnLst/>
              <a:rect l="l" t="t" r="r" b="b"/>
              <a:pathLst>
                <a:path w="3254409" h="3944462">
                  <a:moveTo>
                    <a:pt x="1259449" y="3654708"/>
                  </a:moveTo>
                  <a:lnTo>
                    <a:pt x="2056275" y="3654708"/>
                  </a:lnTo>
                  <a:lnTo>
                    <a:pt x="2056275" y="3799585"/>
                  </a:lnTo>
                  <a:cubicBezTo>
                    <a:pt x="2056275" y="3879598"/>
                    <a:pt x="1877900" y="3944462"/>
                    <a:pt x="1657862" y="3944462"/>
                  </a:cubicBezTo>
                  <a:cubicBezTo>
                    <a:pt x="1437825" y="3944462"/>
                    <a:pt x="1259449" y="3879598"/>
                    <a:pt x="1259449" y="3799585"/>
                  </a:cubicBezTo>
                  <a:close/>
                  <a:moveTo>
                    <a:pt x="1261196" y="3409579"/>
                  </a:moveTo>
                  <a:lnTo>
                    <a:pt x="2054529" y="3409579"/>
                  </a:lnTo>
                  <a:cubicBezTo>
                    <a:pt x="2095500" y="3409579"/>
                    <a:pt x="2128714" y="3442793"/>
                    <a:pt x="2128714" y="3483764"/>
                  </a:cubicBezTo>
                  <a:lnTo>
                    <a:pt x="2128714" y="3516511"/>
                  </a:lnTo>
                  <a:cubicBezTo>
                    <a:pt x="2128714" y="3557481"/>
                    <a:pt x="2095500" y="3590696"/>
                    <a:pt x="2054529" y="3590696"/>
                  </a:cubicBezTo>
                  <a:lnTo>
                    <a:pt x="1261196" y="3590696"/>
                  </a:lnTo>
                  <a:cubicBezTo>
                    <a:pt x="1220225" y="3590696"/>
                    <a:pt x="1187011" y="3557481"/>
                    <a:pt x="1187011" y="3516511"/>
                  </a:cubicBezTo>
                  <a:lnTo>
                    <a:pt x="1187011" y="3483764"/>
                  </a:lnTo>
                  <a:cubicBezTo>
                    <a:pt x="1187011" y="3442793"/>
                    <a:pt x="1220225" y="3409579"/>
                    <a:pt x="1261196" y="3409579"/>
                  </a:cubicBezTo>
                  <a:close/>
                  <a:moveTo>
                    <a:pt x="1224976" y="3164451"/>
                  </a:moveTo>
                  <a:lnTo>
                    <a:pt x="2090747" y="3164451"/>
                  </a:lnTo>
                  <a:cubicBezTo>
                    <a:pt x="2131719" y="3164451"/>
                    <a:pt x="2164933" y="3197665"/>
                    <a:pt x="2164933" y="3238636"/>
                  </a:cubicBezTo>
                  <a:lnTo>
                    <a:pt x="2164933" y="3271382"/>
                  </a:lnTo>
                  <a:cubicBezTo>
                    <a:pt x="2164933" y="3312353"/>
                    <a:pt x="2131719" y="3345567"/>
                    <a:pt x="2090747" y="3345567"/>
                  </a:cubicBezTo>
                  <a:lnTo>
                    <a:pt x="1224976" y="3345567"/>
                  </a:lnTo>
                  <a:cubicBezTo>
                    <a:pt x="1184005" y="3345567"/>
                    <a:pt x="1150791" y="3312353"/>
                    <a:pt x="1150791" y="3271382"/>
                  </a:cubicBezTo>
                  <a:lnTo>
                    <a:pt x="1150791" y="3238636"/>
                  </a:lnTo>
                  <a:cubicBezTo>
                    <a:pt x="1150791" y="3197665"/>
                    <a:pt x="1184005" y="3164451"/>
                    <a:pt x="1224976" y="3164451"/>
                  </a:cubicBezTo>
                  <a:close/>
                  <a:moveTo>
                    <a:pt x="1188757" y="2919322"/>
                  </a:moveTo>
                  <a:lnTo>
                    <a:pt x="2126967" y="2919322"/>
                  </a:lnTo>
                  <a:cubicBezTo>
                    <a:pt x="2167938" y="2919322"/>
                    <a:pt x="2201152" y="2952536"/>
                    <a:pt x="2201152" y="2993507"/>
                  </a:cubicBezTo>
                  <a:lnTo>
                    <a:pt x="2201152" y="3026254"/>
                  </a:lnTo>
                  <a:cubicBezTo>
                    <a:pt x="2201152" y="3067224"/>
                    <a:pt x="2167938" y="3100439"/>
                    <a:pt x="2126967" y="3100439"/>
                  </a:cubicBezTo>
                  <a:lnTo>
                    <a:pt x="1188757" y="3100439"/>
                  </a:lnTo>
                  <a:cubicBezTo>
                    <a:pt x="1147785" y="3100439"/>
                    <a:pt x="1114571" y="3067224"/>
                    <a:pt x="1114571" y="3026254"/>
                  </a:cubicBezTo>
                  <a:lnTo>
                    <a:pt x="1114571" y="2993507"/>
                  </a:lnTo>
                  <a:cubicBezTo>
                    <a:pt x="1114571" y="2952536"/>
                    <a:pt x="1147785" y="2919322"/>
                    <a:pt x="1188757" y="2919322"/>
                  </a:cubicBezTo>
                  <a:close/>
                  <a:moveTo>
                    <a:pt x="1574533" y="1620510"/>
                  </a:moveTo>
                  <a:cubicBezTo>
                    <a:pt x="1552384" y="1644018"/>
                    <a:pt x="1521864" y="1658080"/>
                    <a:pt x="1488300" y="1658080"/>
                  </a:cubicBezTo>
                  <a:cubicBezTo>
                    <a:pt x="1460798" y="1658080"/>
                    <a:pt x="1435338" y="1648638"/>
                    <a:pt x="1416032" y="1630675"/>
                  </a:cubicBezTo>
                  <a:lnTo>
                    <a:pt x="1584647" y="2695264"/>
                  </a:lnTo>
                  <a:lnTo>
                    <a:pt x="1650915" y="2694732"/>
                  </a:lnTo>
                  <a:lnTo>
                    <a:pt x="1650915" y="2694695"/>
                  </a:lnTo>
                  <a:lnTo>
                    <a:pt x="1653298" y="2694714"/>
                  </a:lnTo>
                  <a:lnTo>
                    <a:pt x="1655679" y="2694695"/>
                  </a:lnTo>
                  <a:lnTo>
                    <a:pt x="1655679" y="2694732"/>
                  </a:lnTo>
                  <a:lnTo>
                    <a:pt x="1721162" y="2695258"/>
                  </a:lnTo>
                  <a:lnTo>
                    <a:pt x="1887727" y="1643609"/>
                  </a:lnTo>
                  <a:cubicBezTo>
                    <a:pt x="1871593" y="1653234"/>
                    <a:pt x="1852936" y="1658080"/>
                    <a:pt x="1833231" y="1658080"/>
                  </a:cubicBezTo>
                  <a:cubicBezTo>
                    <a:pt x="1799667" y="1658080"/>
                    <a:pt x="1769147" y="1644018"/>
                    <a:pt x="1746999" y="1620510"/>
                  </a:cubicBezTo>
                  <a:cubicBezTo>
                    <a:pt x="1724849" y="1644018"/>
                    <a:pt x="1694329" y="1658080"/>
                    <a:pt x="1660766" y="1658080"/>
                  </a:cubicBezTo>
                  <a:cubicBezTo>
                    <a:pt x="1627202" y="1658080"/>
                    <a:pt x="1596682" y="1644018"/>
                    <a:pt x="1574533" y="1620510"/>
                  </a:cubicBezTo>
                  <a:close/>
                  <a:moveTo>
                    <a:pt x="3254409" y="1194373"/>
                  </a:moveTo>
                  <a:lnTo>
                    <a:pt x="3254409" y="1446373"/>
                  </a:lnTo>
                  <a:lnTo>
                    <a:pt x="2894409" y="1395973"/>
                  </a:lnTo>
                  <a:lnTo>
                    <a:pt x="2894409" y="1244773"/>
                  </a:lnTo>
                  <a:close/>
                  <a:moveTo>
                    <a:pt x="0" y="1194373"/>
                  </a:moveTo>
                  <a:lnTo>
                    <a:pt x="360000" y="1244773"/>
                  </a:lnTo>
                  <a:lnTo>
                    <a:pt x="360000" y="1395973"/>
                  </a:lnTo>
                  <a:lnTo>
                    <a:pt x="0" y="1446373"/>
                  </a:lnTo>
                  <a:close/>
                  <a:moveTo>
                    <a:pt x="1650915" y="686852"/>
                  </a:moveTo>
                  <a:cubicBezTo>
                    <a:pt x="1164505" y="687423"/>
                    <a:pt x="770387" y="1081929"/>
                    <a:pt x="770387" y="1568485"/>
                  </a:cubicBezTo>
                  <a:cubicBezTo>
                    <a:pt x="770387" y="1897865"/>
                    <a:pt x="1005466" y="2222947"/>
                    <a:pt x="1190556" y="2371462"/>
                  </a:cubicBezTo>
                  <a:cubicBezTo>
                    <a:pt x="1274950" y="2469103"/>
                    <a:pt x="1268259" y="2471104"/>
                    <a:pt x="1302554" y="2596072"/>
                  </a:cubicBezTo>
                  <a:cubicBezTo>
                    <a:pt x="1316217" y="2683697"/>
                    <a:pt x="1288538" y="2692455"/>
                    <a:pt x="1367056" y="2697010"/>
                  </a:cubicBezTo>
                  <a:lnTo>
                    <a:pt x="1424224" y="2696551"/>
                  </a:lnTo>
                  <a:lnTo>
                    <a:pt x="1231891" y="1482210"/>
                  </a:lnTo>
                  <a:cubicBezTo>
                    <a:pt x="1225156" y="1439688"/>
                    <a:pt x="1254167" y="1399758"/>
                    <a:pt x="1296689" y="1393023"/>
                  </a:cubicBezTo>
                  <a:lnTo>
                    <a:pt x="1299400" y="1392594"/>
                  </a:lnTo>
                  <a:cubicBezTo>
                    <a:pt x="1338047" y="1386473"/>
                    <a:pt x="1374553" y="1409880"/>
                    <a:pt x="1384555" y="1446557"/>
                  </a:cubicBezTo>
                  <a:cubicBezTo>
                    <a:pt x="1405249" y="1408365"/>
                    <a:pt x="1444141" y="1384022"/>
                    <a:pt x="1488300" y="1384022"/>
                  </a:cubicBezTo>
                  <a:cubicBezTo>
                    <a:pt x="1521864" y="1384022"/>
                    <a:pt x="1552384" y="1398085"/>
                    <a:pt x="1574533" y="1421593"/>
                  </a:cubicBezTo>
                  <a:cubicBezTo>
                    <a:pt x="1596682" y="1398085"/>
                    <a:pt x="1627202" y="1384022"/>
                    <a:pt x="1660766" y="1384022"/>
                  </a:cubicBezTo>
                  <a:cubicBezTo>
                    <a:pt x="1694329" y="1384022"/>
                    <a:pt x="1724849" y="1398085"/>
                    <a:pt x="1746999" y="1421593"/>
                  </a:cubicBezTo>
                  <a:cubicBezTo>
                    <a:pt x="1769147" y="1398085"/>
                    <a:pt x="1799667" y="1384022"/>
                    <a:pt x="1833231" y="1384022"/>
                  </a:cubicBezTo>
                  <a:cubicBezTo>
                    <a:pt x="1870523" y="1384022"/>
                    <a:pt x="1904060" y="1401383"/>
                    <a:pt x="1926459" y="1429718"/>
                  </a:cubicBezTo>
                  <a:cubicBezTo>
                    <a:pt x="1940429" y="1399945"/>
                    <a:pt x="1972972" y="1382212"/>
                    <a:pt x="2007193" y="1387633"/>
                  </a:cubicBezTo>
                  <a:lnTo>
                    <a:pt x="2009904" y="1388062"/>
                  </a:lnTo>
                  <a:cubicBezTo>
                    <a:pt x="2052427" y="1394797"/>
                    <a:pt x="2081437" y="1434727"/>
                    <a:pt x="2074703" y="1477248"/>
                  </a:cubicBezTo>
                  <a:lnTo>
                    <a:pt x="1881585" y="2696545"/>
                  </a:lnTo>
                  <a:lnTo>
                    <a:pt x="1939537" y="2697010"/>
                  </a:lnTo>
                  <a:cubicBezTo>
                    <a:pt x="2018055" y="2692455"/>
                    <a:pt x="1990377" y="2683697"/>
                    <a:pt x="2004039" y="2596072"/>
                  </a:cubicBezTo>
                  <a:cubicBezTo>
                    <a:pt x="2038334" y="2471104"/>
                    <a:pt x="2031644" y="2469103"/>
                    <a:pt x="2116037" y="2371462"/>
                  </a:cubicBezTo>
                  <a:cubicBezTo>
                    <a:pt x="2301127" y="2222947"/>
                    <a:pt x="2536206" y="1897865"/>
                    <a:pt x="2536206" y="1568485"/>
                  </a:cubicBezTo>
                  <a:cubicBezTo>
                    <a:pt x="2536206" y="1081929"/>
                    <a:pt x="2142089" y="687423"/>
                    <a:pt x="1655679" y="686852"/>
                  </a:cubicBezTo>
                  <a:lnTo>
                    <a:pt x="1655679" y="687071"/>
                  </a:lnTo>
                  <a:lnTo>
                    <a:pt x="1653298" y="686887"/>
                  </a:lnTo>
                  <a:lnTo>
                    <a:pt x="1650915" y="687071"/>
                  </a:lnTo>
                  <a:close/>
                  <a:moveTo>
                    <a:pt x="1651270" y="468000"/>
                  </a:moveTo>
                  <a:lnTo>
                    <a:pt x="1653298" y="468156"/>
                  </a:lnTo>
                  <a:lnTo>
                    <a:pt x="1655324" y="468000"/>
                  </a:lnTo>
                  <a:cubicBezTo>
                    <a:pt x="2251596" y="468000"/>
                    <a:pt x="2734970" y="951374"/>
                    <a:pt x="2734970" y="1547647"/>
                  </a:cubicBezTo>
                  <a:cubicBezTo>
                    <a:pt x="2734970" y="1951147"/>
                    <a:pt x="2446871" y="2349377"/>
                    <a:pt x="2220195" y="2531148"/>
                  </a:cubicBezTo>
                  <a:cubicBezTo>
                    <a:pt x="2152664" y="2608950"/>
                    <a:pt x="2182466" y="2649832"/>
                    <a:pt x="2167955" y="2751256"/>
                  </a:cubicBezTo>
                  <a:cubicBezTo>
                    <a:pt x="2130228" y="2829553"/>
                    <a:pt x="2096483" y="2854590"/>
                    <a:pt x="2029795" y="2854590"/>
                  </a:cubicBezTo>
                  <a:lnTo>
                    <a:pt x="1653298" y="2853242"/>
                  </a:lnTo>
                  <a:lnTo>
                    <a:pt x="1276798" y="2854590"/>
                  </a:lnTo>
                  <a:cubicBezTo>
                    <a:pt x="1210112" y="2854590"/>
                    <a:pt x="1176366" y="2829553"/>
                    <a:pt x="1138638" y="2751256"/>
                  </a:cubicBezTo>
                  <a:cubicBezTo>
                    <a:pt x="1124127" y="2649832"/>
                    <a:pt x="1153930" y="2608950"/>
                    <a:pt x="1086399" y="2531148"/>
                  </a:cubicBezTo>
                  <a:cubicBezTo>
                    <a:pt x="859722" y="2349377"/>
                    <a:pt x="571623" y="1951147"/>
                    <a:pt x="571623" y="1547647"/>
                  </a:cubicBezTo>
                  <a:cubicBezTo>
                    <a:pt x="571623" y="951374"/>
                    <a:pt x="1054998" y="468000"/>
                    <a:pt x="1651270" y="468000"/>
                  </a:cubicBezTo>
                  <a:close/>
                  <a:moveTo>
                    <a:pt x="2572549" y="249121"/>
                  </a:moveTo>
                  <a:lnTo>
                    <a:pt x="2765592" y="411103"/>
                  </a:lnTo>
                  <a:lnTo>
                    <a:pt x="2495580" y="654483"/>
                  </a:lnTo>
                  <a:lnTo>
                    <a:pt x="2379754" y="557293"/>
                  </a:lnTo>
                  <a:close/>
                  <a:moveTo>
                    <a:pt x="663986" y="249121"/>
                  </a:moveTo>
                  <a:lnTo>
                    <a:pt x="856781" y="557293"/>
                  </a:lnTo>
                  <a:lnTo>
                    <a:pt x="740955" y="654483"/>
                  </a:lnTo>
                  <a:lnTo>
                    <a:pt x="470943" y="411103"/>
                  </a:lnTo>
                  <a:close/>
                  <a:moveTo>
                    <a:pt x="1527296" y="0"/>
                  </a:moveTo>
                  <a:lnTo>
                    <a:pt x="1779296" y="0"/>
                  </a:lnTo>
                  <a:lnTo>
                    <a:pt x="1728896" y="360000"/>
                  </a:lnTo>
                  <a:lnTo>
                    <a:pt x="1577696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자유형: 도형 94">
              <a:extLst>
                <a:ext uri="{FF2B5EF4-FFF2-40B4-BE49-F238E27FC236}">
                  <a16:creationId xmlns:a16="http://schemas.microsoft.com/office/drawing/2014/main" xmlns="" id="{E1739793-3318-4BFE-88E6-06CA5355C0F7}"/>
                </a:ext>
              </a:extLst>
            </p:cNvPr>
            <p:cNvSpPr/>
            <p:nvPr/>
          </p:nvSpPr>
          <p:spPr>
            <a:xfrm>
              <a:off x="4383916" y="1639280"/>
              <a:ext cx="431631" cy="382504"/>
            </a:xfrm>
            <a:custGeom>
              <a:avLst/>
              <a:gdLst>
                <a:gd name="connsiteX0" fmla="*/ 1290726 w 1677791"/>
                <a:gd name="connsiteY0" fmla="*/ 1211742 h 1486830"/>
                <a:gd name="connsiteX1" fmla="*/ 1212213 w 1677791"/>
                <a:gd name="connsiteY1" fmla="*/ 1263785 h 1486830"/>
                <a:gd name="connsiteX2" fmla="*/ 1210535 w 1677791"/>
                <a:gd name="connsiteY2" fmla="*/ 1272092 h 1486830"/>
                <a:gd name="connsiteX3" fmla="*/ 1210535 w 1677791"/>
                <a:gd name="connsiteY3" fmla="*/ 1321812 h 1486830"/>
                <a:gd name="connsiteX4" fmla="*/ 1212213 w 1677791"/>
                <a:gd name="connsiteY4" fmla="*/ 1330120 h 1486830"/>
                <a:gd name="connsiteX5" fmla="*/ 1290726 w 1677791"/>
                <a:gd name="connsiteY5" fmla="*/ 1382162 h 1486830"/>
                <a:gd name="connsiteX6" fmla="*/ 1375936 w 1677791"/>
                <a:gd name="connsiteY6" fmla="*/ 1296952 h 1486830"/>
                <a:gd name="connsiteX7" fmla="*/ 1290726 w 1677791"/>
                <a:gd name="connsiteY7" fmla="*/ 1211742 h 1486830"/>
                <a:gd name="connsiteX8" fmla="*/ 682149 w 1677791"/>
                <a:gd name="connsiteY8" fmla="*/ 1211742 h 1486830"/>
                <a:gd name="connsiteX9" fmla="*/ 596939 w 1677791"/>
                <a:gd name="connsiteY9" fmla="*/ 1296952 h 1486830"/>
                <a:gd name="connsiteX10" fmla="*/ 682149 w 1677791"/>
                <a:gd name="connsiteY10" fmla="*/ 1382162 h 1486830"/>
                <a:gd name="connsiteX11" fmla="*/ 767359 w 1677791"/>
                <a:gd name="connsiteY11" fmla="*/ 1296952 h 1486830"/>
                <a:gd name="connsiteX12" fmla="*/ 682149 w 1677791"/>
                <a:gd name="connsiteY12" fmla="*/ 1211742 h 1486830"/>
                <a:gd name="connsiteX13" fmla="*/ 1392841 w 1677791"/>
                <a:gd name="connsiteY13" fmla="*/ 640871 h 1486830"/>
                <a:gd name="connsiteX14" fmla="*/ 1360870 w 1677791"/>
                <a:gd name="connsiteY14" fmla="*/ 788070 h 1486830"/>
                <a:gd name="connsiteX15" fmla="*/ 625002 w 1677791"/>
                <a:gd name="connsiteY15" fmla="*/ 791267 h 1486830"/>
                <a:gd name="connsiteX16" fmla="*/ 577044 w 1677791"/>
                <a:gd name="connsiteY16" fmla="*/ 650464 h 1486830"/>
                <a:gd name="connsiteX17" fmla="*/ 1444679 w 1677791"/>
                <a:gd name="connsiteY17" fmla="*/ 433897 h 1486830"/>
                <a:gd name="connsiteX18" fmla="*/ 1406313 w 1677791"/>
                <a:gd name="connsiteY18" fmla="*/ 574698 h 1486830"/>
                <a:gd name="connsiteX19" fmla="*/ 543426 w 1677791"/>
                <a:gd name="connsiteY19" fmla="*/ 584292 h 1486830"/>
                <a:gd name="connsiteX20" fmla="*/ 492271 w 1677791"/>
                <a:gd name="connsiteY20" fmla="*/ 437094 h 1486830"/>
                <a:gd name="connsiteX21" fmla="*/ 393221 w 1677791"/>
                <a:gd name="connsiteY21" fmla="*/ 348324 h 1486830"/>
                <a:gd name="connsiteX22" fmla="*/ 580583 w 1677791"/>
                <a:gd name="connsiteY22" fmla="*/ 864764 h 1486830"/>
                <a:gd name="connsiteX23" fmla="*/ 1407174 w 1677791"/>
                <a:gd name="connsiteY23" fmla="*/ 864764 h 1486830"/>
                <a:gd name="connsiteX24" fmla="*/ 1508184 w 1677791"/>
                <a:gd name="connsiteY24" fmla="*/ 348324 h 1486830"/>
                <a:gd name="connsiteX25" fmla="*/ 34808 w 1677791"/>
                <a:gd name="connsiteY25" fmla="*/ 0 h 1486830"/>
                <a:gd name="connsiteX26" fmla="*/ 294110 w 1677791"/>
                <a:gd name="connsiteY26" fmla="*/ 64594 h 1486830"/>
                <a:gd name="connsiteX27" fmla="*/ 292553 w 1677791"/>
                <a:gd name="connsiteY27" fmla="*/ 70844 h 1486830"/>
                <a:gd name="connsiteX28" fmla="*/ 340979 w 1677791"/>
                <a:gd name="connsiteY28" fmla="*/ 204324 h 1486830"/>
                <a:gd name="connsiteX29" fmla="*/ 1536349 w 1677791"/>
                <a:gd name="connsiteY29" fmla="*/ 204324 h 1486830"/>
                <a:gd name="connsiteX30" fmla="*/ 1536474 w 1677791"/>
                <a:gd name="connsiteY30" fmla="*/ 203688 h 1486830"/>
                <a:gd name="connsiteX31" fmla="*/ 1579508 w 1677791"/>
                <a:gd name="connsiteY31" fmla="*/ 204324 h 1486830"/>
                <a:gd name="connsiteX32" fmla="*/ 1631907 w 1677791"/>
                <a:gd name="connsiteY32" fmla="*/ 204324 h 1486830"/>
                <a:gd name="connsiteX33" fmla="*/ 1631907 w 1677791"/>
                <a:gd name="connsiteY33" fmla="*/ 205098 h 1486830"/>
                <a:gd name="connsiteX34" fmla="*/ 1677791 w 1677791"/>
                <a:gd name="connsiteY34" fmla="*/ 205776 h 1486830"/>
                <a:gd name="connsiteX35" fmla="*/ 1525738 w 1677791"/>
                <a:gd name="connsiteY35" fmla="*/ 1008764 h 1486830"/>
                <a:gd name="connsiteX36" fmla="*/ 1518818 w 1677791"/>
                <a:gd name="connsiteY36" fmla="*/ 1007409 h 1486830"/>
                <a:gd name="connsiteX37" fmla="*/ 1518818 w 1677791"/>
                <a:gd name="connsiteY37" fmla="*/ 1008764 h 1486830"/>
                <a:gd name="connsiteX38" fmla="*/ 632825 w 1677791"/>
                <a:gd name="connsiteY38" fmla="*/ 1008764 h 1486830"/>
                <a:gd name="connsiteX39" fmla="*/ 668973 w 1677791"/>
                <a:gd name="connsiteY39" fmla="*/ 1108403 h 1486830"/>
                <a:gd name="connsiteX40" fmla="*/ 682149 w 1677791"/>
                <a:gd name="connsiteY40" fmla="*/ 1107074 h 1486830"/>
                <a:gd name="connsiteX41" fmla="*/ 816413 w 1677791"/>
                <a:gd name="connsiteY41" fmla="*/ 1162688 h 1486830"/>
                <a:gd name="connsiteX42" fmla="*/ 853014 w 1677791"/>
                <a:gd name="connsiteY42" fmla="*/ 1216974 h 1486830"/>
                <a:gd name="connsiteX43" fmla="*/ 1119861 w 1677791"/>
                <a:gd name="connsiteY43" fmla="*/ 1216974 h 1486830"/>
                <a:gd name="connsiteX44" fmla="*/ 1156462 w 1677791"/>
                <a:gd name="connsiteY44" fmla="*/ 1162688 h 1486830"/>
                <a:gd name="connsiteX45" fmla="*/ 1290726 w 1677791"/>
                <a:gd name="connsiteY45" fmla="*/ 1107074 h 1486830"/>
                <a:gd name="connsiteX46" fmla="*/ 1480604 w 1677791"/>
                <a:gd name="connsiteY46" fmla="*/ 1296952 h 1486830"/>
                <a:gd name="connsiteX47" fmla="*/ 1290726 w 1677791"/>
                <a:gd name="connsiteY47" fmla="*/ 1486830 h 1486830"/>
                <a:gd name="connsiteX48" fmla="*/ 1115770 w 1677791"/>
                <a:gd name="connsiteY48" fmla="*/ 1370861 h 1486830"/>
                <a:gd name="connsiteX49" fmla="*/ 1113774 w 1677791"/>
                <a:gd name="connsiteY49" fmla="*/ 1360974 h 1486830"/>
                <a:gd name="connsiteX50" fmla="*/ 859102 w 1677791"/>
                <a:gd name="connsiteY50" fmla="*/ 1360974 h 1486830"/>
                <a:gd name="connsiteX51" fmla="*/ 857106 w 1677791"/>
                <a:gd name="connsiteY51" fmla="*/ 1370861 h 1486830"/>
                <a:gd name="connsiteX52" fmla="*/ 682149 w 1677791"/>
                <a:gd name="connsiteY52" fmla="*/ 1486830 h 1486830"/>
                <a:gd name="connsiteX53" fmla="*/ 492271 w 1677791"/>
                <a:gd name="connsiteY53" fmla="*/ 1296952 h 1486830"/>
                <a:gd name="connsiteX54" fmla="*/ 507193 w 1677791"/>
                <a:gd name="connsiteY54" fmla="*/ 1223043 h 1486830"/>
                <a:gd name="connsiteX55" fmla="*/ 539822 w 1677791"/>
                <a:gd name="connsiteY55" fmla="*/ 1174647 h 1486830"/>
                <a:gd name="connsiteX56" fmla="*/ 180691 w 1677791"/>
                <a:gd name="connsiteY56" fmla="*/ 184741 h 1486830"/>
                <a:gd name="connsiteX57" fmla="*/ 0 w 1677791"/>
                <a:gd name="connsiteY57" fmla="*/ 139730 h 1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77791" h="1486830">
                  <a:moveTo>
                    <a:pt x="1290726" y="1211742"/>
                  </a:moveTo>
                  <a:cubicBezTo>
                    <a:pt x="1255431" y="1211742"/>
                    <a:pt x="1225148" y="1233202"/>
                    <a:pt x="1212213" y="1263785"/>
                  </a:cubicBezTo>
                  <a:lnTo>
                    <a:pt x="1210535" y="1272092"/>
                  </a:lnTo>
                  <a:lnTo>
                    <a:pt x="1210535" y="1321812"/>
                  </a:lnTo>
                  <a:lnTo>
                    <a:pt x="1212213" y="1330120"/>
                  </a:lnTo>
                  <a:cubicBezTo>
                    <a:pt x="1225148" y="1360703"/>
                    <a:pt x="1255431" y="1382162"/>
                    <a:pt x="1290726" y="1382162"/>
                  </a:cubicBezTo>
                  <a:cubicBezTo>
                    <a:pt x="1337786" y="1382162"/>
                    <a:pt x="1375936" y="1344012"/>
                    <a:pt x="1375936" y="1296952"/>
                  </a:cubicBezTo>
                  <a:cubicBezTo>
                    <a:pt x="1375936" y="1249892"/>
                    <a:pt x="1337786" y="1211742"/>
                    <a:pt x="1290726" y="1211742"/>
                  </a:cubicBezTo>
                  <a:close/>
                  <a:moveTo>
                    <a:pt x="682149" y="1211742"/>
                  </a:moveTo>
                  <a:cubicBezTo>
                    <a:pt x="635089" y="1211742"/>
                    <a:pt x="596939" y="1249892"/>
                    <a:pt x="596939" y="1296952"/>
                  </a:cubicBezTo>
                  <a:cubicBezTo>
                    <a:pt x="596939" y="1344012"/>
                    <a:pt x="635089" y="1382162"/>
                    <a:pt x="682149" y="1382162"/>
                  </a:cubicBezTo>
                  <a:cubicBezTo>
                    <a:pt x="729209" y="1382162"/>
                    <a:pt x="767359" y="1344012"/>
                    <a:pt x="767359" y="1296952"/>
                  </a:cubicBezTo>
                  <a:cubicBezTo>
                    <a:pt x="767359" y="1249892"/>
                    <a:pt x="729209" y="1211742"/>
                    <a:pt x="682149" y="1211742"/>
                  </a:cubicBezTo>
                  <a:close/>
                  <a:moveTo>
                    <a:pt x="1392841" y="640871"/>
                  </a:moveTo>
                  <a:lnTo>
                    <a:pt x="1360870" y="788070"/>
                  </a:lnTo>
                  <a:lnTo>
                    <a:pt x="625002" y="791267"/>
                  </a:lnTo>
                  <a:lnTo>
                    <a:pt x="577044" y="650464"/>
                  </a:lnTo>
                  <a:close/>
                  <a:moveTo>
                    <a:pt x="1444679" y="433897"/>
                  </a:moveTo>
                  <a:lnTo>
                    <a:pt x="1406313" y="574698"/>
                  </a:lnTo>
                  <a:lnTo>
                    <a:pt x="543426" y="584292"/>
                  </a:lnTo>
                  <a:lnTo>
                    <a:pt x="492271" y="437094"/>
                  </a:lnTo>
                  <a:close/>
                  <a:moveTo>
                    <a:pt x="393221" y="348324"/>
                  </a:moveTo>
                  <a:lnTo>
                    <a:pt x="580583" y="864764"/>
                  </a:lnTo>
                  <a:lnTo>
                    <a:pt x="1407174" y="864764"/>
                  </a:lnTo>
                  <a:lnTo>
                    <a:pt x="1508184" y="348324"/>
                  </a:lnTo>
                  <a:close/>
                  <a:moveTo>
                    <a:pt x="34808" y="0"/>
                  </a:moveTo>
                  <a:lnTo>
                    <a:pt x="294110" y="64594"/>
                  </a:lnTo>
                  <a:lnTo>
                    <a:pt x="292553" y="70844"/>
                  </a:lnTo>
                  <a:lnTo>
                    <a:pt x="340979" y="204324"/>
                  </a:lnTo>
                  <a:lnTo>
                    <a:pt x="1536349" y="204324"/>
                  </a:lnTo>
                  <a:lnTo>
                    <a:pt x="1536474" y="203688"/>
                  </a:lnTo>
                  <a:lnTo>
                    <a:pt x="1579508" y="204324"/>
                  </a:lnTo>
                  <a:lnTo>
                    <a:pt x="1631907" y="204324"/>
                  </a:lnTo>
                  <a:lnTo>
                    <a:pt x="1631907" y="205098"/>
                  </a:lnTo>
                  <a:lnTo>
                    <a:pt x="1677791" y="205776"/>
                  </a:lnTo>
                  <a:lnTo>
                    <a:pt x="1525738" y="1008764"/>
                  </a:lnTo>
                  <a:lnTo>
                    <a:pt x="1518818" y="1007409"/>
                  </a:lnTo>
                  <a:lnTo>
                    <a:pt x="1518818" y="1008764"/>
                  </a:lnTo>
                  <a:lnTo>
                    <a:pt x="632825" y="1008764"/>
                  </a:lnTo>
                  <a:lnTo>
                    <a:pt x="668973" y="1108403"/>
                  </a:lnTo>
                  <a:lnTo>
                    <a:pt x="682149" y="1107074"/>
                  </a:lnTo>
                  <a:cubicBezTo>
                    <a:pt x="734583" y="1107074"/>
                    <a:pt x="782052" y="1128327"/>
                    <a:pt x="816413" y="1162688"/>
                  </a:cubicBezTo>
                  <a:lnTo>
                    <a:pt x="853014" y="1216974"/>
                  </a:lnTo>
                  <a:lnTo>
                    <a:pt x="1119861" y="1216974"/>
                  </a:lnTo>
                  <a:lnTo>
                    <a:pt x="1156462" y="1162688"/>
                  </a:lnTo>
                  <a:cubicBezTo>
                    <a:pt x="1190823" y="1128327"/>
                    <a:pt x="1238293" y="1107074"/>
                    <a:pt x="1290726" y="1107074"/>
                  </a:cubicBezTo>
                  <a:cubicBezTo>
                    <a:pt x="1395593" y="1107074"/>
                    <a:pt x="1480604" y="1192085"/>
                    <a:pt x="1480604" y="1296952"/>
                  </a:cubicBezTo>
                  <a:cubicBezTo>
                    <a:pt x="1480604" y="1401819"/>
                    <a:pt x="1395593" y="1486830"/>
                    <a:pt x="1290726" y="1486830"/>
                  </a:cubicBezTo>
                  <a:cubicBezTo>
                    <a:pt x="1212076" y="1486830"/>
                    <a:pt x="1144595" y="1439012"/>
                    <a:pt x="1115770" y="1370861"/>
                  </a:cubicBezTo>
                  <a:lnTo>
                    <a:pt x="1113774" y="1360974"/>
                  </a:lnTo>
                  <a:lnTo>
                    <a:pt x="859102" y="1360974"/>
                  </a:lnTo>
                  <a:lnTo>
                    <a:pt x="857106" y="1370861"/>
                  </a:lnTo>
                  <a:cubicBezTo>
                    <a:pt x="828281" y="1439012"/>
                    <a:pt x="760800" y="1486830"/>
                    <a:pt x="682149" y="1486830"/>
                  </a:cubicBezTo>
                  <a:cubicBezTo>
                    <a:pt x="577282" y="1486830"/>
                    <a:pt x="492271" y="1401819"/>
                    <a:pt x="492271" y="1296952"/>
                  </a:cubicBezTo>
                  <a:cubicBezTo>
                    <a:pt x="492271" y="1270736"/>
                    <a:pt x="497584" y="1245760"/>
                    <a:pt x="507193" y="1223043"/>
                  </a:cubicBezTo>
                  <a:lnTo>
                    <a:pt x="539822" y="1174647"/>
                  </a:lnTo>
                  <a:lnTo>
                    <a:pt x="180691" y="184741"/>
                  </a:lnTo>
                  <a:lnTo>
                    <a:pt x="0" y="1397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xmlns="" id="{2CC9E4D8-EE18-436C-8048-E7C97508214A}"/>
                </a:ext>
              </a:extLst>
            </p:cNvPr>
            <p:cNvSpPr/>
            <p:nvPr/>
          </p:nvSpPr>
          <p:spPr>
            <a:xfrm>
              <a:off x="7416476" y="3663299"/>
              <a:ext cx="357141" cy="35714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52" y="3287209"/>
            <a:ext cx="1757550" cy="33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3774" y="52395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xmlns="" id="{8D865B74-A3AF-4401-82F9-0BD747DAC589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xmlns="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xmlns="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xmlns="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xmlns="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xmlns="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xmlns="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xmlns="" id="{20BCBE3F-0AA6-4CEA-AC53-F96EC0735F5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xmlns="" id="{F52FF3E1-6CCD-4729-912F-C85A283468BB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xmlns="" id="{F6B7CCF1-14FF-4259-9647-C1EE830F81B4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xmlns="" id="{A3E7D461-E378-412A-B364-3501CF21E4F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xmlns="" id="{8BC3CB42-9682-4DD3-907A-B991A4329F1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xmlns="" id="{7AEF6F0A-2915-425A-800E-BC68D63EDE46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xmlns="" id="{14719E1A-E2A3-46E5-8671-EFFBCCC11D32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xmlns="" id="{B0ADE863-9266-44C0-B6F7-E9A4EEB4715E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xmlns="" id="{37FCA8F3-F68D-4AE7-9FF2-FC8CB447976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629D12B-0C0B-4FB6-961A-F252747383B1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5FE1D1B-F599-4DE5-9F93-10CDC0A24BE1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xmlns="" id="{7F643A2C-E1EF-4BEC-888B-B01565067A2E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xmlns="" id="{5215858E-BEA9-4F59-A2F3-50093528AB0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xmlns="" id="{2D0D69D0-1816-4A99-8982-1D1978446710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45256CA-9747-4D82-A2E4-C63563DC8F40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A7F81FC-2003-4A60-9080-667AAF7D9BA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xmlns="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xmlns="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xmlns="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xmlns="" id="{5D720511-6227-42C6-B9C4-6F4AECBCC673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EB144042-AC2E-4135-AEA0-9DD835E9B4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Oval 91">
            <a:extLst>
              <a:ext uri="{FF2B5EF4-FFF2-40B4-BE49-F238E27FC236}">
                <a16:creationId xmlns:a16="http://schemas.microsoft.com/office/drawing/2014/main" xmlns="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xmlns="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xmlns="" id="{68532121-492C-44F9-866A-E4F9BDE8A6E3}"/>
              </a:ext>
            </a:extLst>
          </p:cNvPr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B844817-2049-4408-9456-766D83233D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E26407-8CCB-4954-BC8E-75B01533923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xmlns="" id="{E6DB8CF8-5A3E-4221-83E9-62A02F570CE6}"/>
              </a:ext>
            </a:extLst>
          </p:cNvPr>
          <p:cNvGrpSpPr/>
          <p:nvPr/>
        </p:nvGrpSpPr>
        <p:grpSpPr>
          <a:xfrm flipH="1">
            <a:off x="7542704" y="2489983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0BBD6F-1E52-4AFD-A2B4-C65CF11D30C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B2B2F7D-6648-4EBE-A0A2-D8BA87D78FA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xmlns="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xmlns="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xmlns="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xmlns="" id="{24BB1166-0D57-4003-A0AB-7C043ABD1CA2}"/>
              </a:ext>
            </a:extLst>
          </p:cNvPr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BE49626-ECA1-48B8-8D83-B31916F2FA3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xmlns="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xmlns="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27">
            <a:extLst>
              <a:ext uri="{FF2B5EF4-FFF2-40B4-BE49-F238E27FC236}">
                <a16:creationId xmlns:a16="http://schemas.microsoft.com/office/drawing/2014/main" xmlns="" id="{A839527F-E2D0-4D6F-9165-2C44E68F8C6C}"/>
              </a:ext>
            </a:extLst>
          </p:cNvPr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C2D84BB-157C-456B-A9AE-D5FE416946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EECA4CD-5026-4C12-94F5-47798FD58D3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973855-65CF-4F7F-97CD-88CCF5C55363}"/>
              </a:ext>
            </a:extLst>
          </p:cNvPr>
          <p:cNvSpPr txBox="1"/>
          <p:nvPr/>
        </p:nvSpPr>
        <p:spPr>
          <a:xfrm>
            <a:off x="6956569" y="4875529"/>
            <a:ext cx="47521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669105-CB0F-4983-99E6-A80C8B66427F}"/>
              </a:ext>
            </a:extLst>
          </p:cNvPr>
          <p:cNvSpPr txBox="1"/>
          <p:nvPr/>
        </p:nvSpPr>
        <p:spPr>
          <a:xfrm>
            <a:off x="969675" y="751713"/>
            <a:ext cx="527963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</a:t>
            </a:r>
            <a:r>
              <a:rPr lang="en-US" altLang="ko-KR" sz="4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en</a:t>
            </a:r>
            <a:r>
              <a:rPr lang="en-US" altLang="ko-KR" sz="4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da</a:t>
            </a:r>
            <a:r>
              <a:rPr lang="en-US" altLang="ko-KR" sz="4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4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140712F-FC83-445F-B944-5EB1E598C9AE}"/>
              </a:ext>
            </a:extLst>
          </p:cNvPr>
          <p:cNvGrpSpPr/>
          <p:nvPr/>
        </p:nvGrpSpPr>
        <p:grpSpPr>
          <a:xfrm>
            <a:off x="6700688" y="2155680"/>
            <a:ext cx="5012892" cy="1060706"/>
            <a:chOff x="6626470" y="1884559"/>
            <a:chExt cx="5012892" cy="1060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C34C18B-00FD-416B-BB1A-ADF93EDF3F3B}"/>
              </a:ext>
            </a:extLst>
          </p:cNvPr>
          <p:cNvGrpSpPr/>
          <p:nvPr/>
        </p:nvGrpSpPr>
        <p:grpSpPr>
          <a:xfrm>
            <a:off x="6700688" y="3622189"/>
            <a:ext cx="5012892" cy="1036075"/>
            <a:chOff x="6626470" y="3048182"/>
            <a:chExt cx="5012892" cy="10360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C3BA0C-6C6D-4734-A5DA-5BF5FF9719BC}"/>
              </a:ext>
            </a:extLst>
          </p:cNvPr>
          <p:cNvGrpSpPr/>
          <p:nvPr/>
        </p:nvGrpSpPr>
        <p:grpSpPr>
          <a:xfrm>
            <a:off x="6700688" y="5064066"/>
            <a:ext cx="5012892" cy="1011444"/>
            <a:chOff x="6626470" y="4211805"/>
            <a:chExt cx="5012892" cy="10114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E5E848E-A974-439C-AFED-596F42435111}"/>
              </a:ext>
            </a:extLst>
          </p:cNvPr>
          <p:cNvGrpSpPr/>
          <p:nvPr/>
        </p:nvGrpSpPr>
        <p:grpSpPr>
          <a:xfrm>
            <a:off x="6700688" y="720936"/>
            <a:ext cx="5012892" cy="1028941"/>
            <a:chOff x="6626470" y="720936"/>
            <a:chExt cx="5012892" cy="10289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33" y="2782543"/>
            <a:ext cx="3101308" cy="37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26845" y="88248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481580"/>
              </p:ext>
            </p:extLst>
          </p:nvPr>
        </p:nvGraphicFramePr>
        <p:xfrm>
          <a:off x="1992430" y="4162605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xmlns="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62708"/>
              </p:ext>
            </p:extLst>
          </p:nvPr>
        </p:nvGraphicFramePr>
        <p:xfrm>
          <a:off x="4699822" y="4162605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2" name="그룹 5">
            <a:extLst>
              <a:ext uri="{FF2B5EF4-FFF2-40B4-BE49-F238E27FC236}">
                <a16:creationId xmlns:a16="http://schemas.microsoft.com/office/drawing/2014/main" xmlns="" id="{11059373-5CD3-4BE9-852D-B18C94957BA1}"/>
              </a:ext>
            </a:extLst>
          </p:cNvPr>
          <p:cNvGrpSpPr/>
          <p:nvPr/>
        </p:nvGrpSpPr>
        <p:grpSpPr>
          <a:xfrm>
            <a:off x="2181833" y="1950991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xmlns="" id="{244E8D63-CA86-4410-8409-40AD9B22C325}"/>
              </a:ext>
            </a:extLst>
          </p:cNvPr>
          <p:cNvGrpSpPr/>
          <p:nvPr/>
        </p:nvGrpSpPr>
        <p:grpSpPr>
          <a:xfrm>
            <a:off x="2181833" y="3051687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2DDF7B6-4C6E-4E98-8CF6-B199C8D8ABCD}"/>
              </a:ext>
            </a:extLst>
          </p:cNvPr>
          <p:cNvSpPr txBox="1"/>
          <p:nvPr/>
        </p:nvSpPr>
        <p:spPr>
          <a:xfrm>
            <a:off x="1245729" y="2168561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00708FA-5AED-442D-95FC-2A5140FB2080}"/>
              </a:ext>
            </a:extLst>
          </p:cNvPr>
          <p:cNvSpPr txBox="1"/>
          <p:nvPr/>
        </p:nvSpPr>
        <p:spPr>
          <a:xfrm>
            <a:off x="1245729" y="3269257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7C3E568-9A00-4EB7-8322-F867B1448A19}"/>
              </a:ext>
            </a:extLst>
          </p:cNvPr>
          <p:cNvSpPr/>
          <p:nvPr/>
        </p:nvSpPr>
        <p:spPr>
          <a:xfrm>
            <a:off x="5155555" y="4655049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100A7D26-2FFB-43F5-9D00-F90058D54FE4}"/>
              </a:ext>
            </a:extLst>
          </p:cNvPr>
          <p:cNvSpPr/>
          <p:nvPr/>
        </p:nvSpPr>
        <p:spPr>
          <a:xfrm>
            <a:off x="2448163" y="4655049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EB7B8DA-ED61-4C7B-BC8F-417BD54C877F}"/>
              </a:ext>
            </a:extLst>
          </p:cNvPr>
          <p:cNvSpPr txBox="1"/>
          <p:nvPr/>
        </p:nvSpPr>
        <p:spPr>
          <a:xfrm>
            <a:off x="2531738" y="497584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E2079BF-8C19-4A11-A1CD-8BB8FCB86033}"/>
              </a:ext>
            </a:extLst>
          </p:cNvPr>
          <p:cNvSpPr txBox="1"/>
          <p:nvPr/>
        </p:nvSpPr>
        <p:spPr>
          <a:xfrm>
            <a:off x="5239130" y="497584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408" y="2773335"/>
            <a:ext cx="4904941" cy="37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22045" y="7969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1112"/>
              </p:ext>
            </p:extLst>
          </p:nvPr>
        </p:nvGraphicFramePr>
        <p:xfrm>
          <a:off x="929640" y="1520825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E47C49-1B6F-4F15-A110-E5832381D6E7}"/>
              </a:ext>
            </a:extLst>
          </p:cNvPr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2D3978-C53B-4B2C-B33D-E052C598B4D9}"/>
              </a:ext>
            </a:extLst>
          </p:cNvPr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xmlns="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xmlns="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xmlns="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3D26C3-A393-4D23-BBFC-A35B062F6CC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20AB552-3E2D-4D13-859A-B630AA275A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CDFC8AC-A091-4B80-B75C-EC15274C87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8470" y="8274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8DFA77-60FF-4E7A-A556-293ECE71A86C}"/>
              </a:ext>
            </a:extLst>
          </p:cNvPr>
          <p:cNvGrpSpPr/>
          <p:nvPr/>
        </p:nvGrpSpPr>
        <p:grpSpPr>
          <a:xfrm>
            <a:off x="918470" y="3775089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xmlns="" id="{1EF733B9-3EA2-4997-8496-87175677A3A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xmlns="" id="{9A8360FB-90F4-436F-979C-B34ACADD06DC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xmlns="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xmlns="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xmlns="" id="{3C4C1202-8B62-4A38-B189-B2ACA803625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58EE5134-83BD-46AE-9364-BB06404BF9A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7E1DCD05-E6C6-4C8E-B828-C614A3BEB43F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E80D821A-A957-4BA1-8B4B-2431B5BDFE8E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xmlns="" id="{3EDC79EF-F42D-45E0-AB57-8A977FBE2493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4A46AB-A5D5-4A5F-82FB-66558B04D34D}"/>
              </a:ext>
            </a:extLst>
          </p:cNvPr>
          <p:cNvGrpSpPr/>
          <p:nvPr/>
        </p:nvGrpSpPr>
        <p:grpSpPr>
          <a:xfrm>
            <a:off x="1141103" y="5451106"/>
            <a:ext cx="1700412" cy="560537"/>
            <a:chOff x="1122997" y="5523530"/>
            <a:chExt cx="1700412" cy="560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6D0BF2-1840-4CAC-8B6A-3170E1BFE294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01 CONTENTS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81899A0-B376-435B-9469-72E48FB2AB9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21C38F8-2C28-4B40-AB21-710A256649B1}"/>
              </a:ext>
            </a:extLst>
          </p:cNvPr>
          <p:cNvGrpSpPr/>
          <p:nvPr/>
        </p:nvGrpSpPr>
        <p:grpSpPr>
          <a:xfrm>
            <a:off x="3233446" y="5089663"/>
            <a:ext cx="1700412" cy="560537"/>
            <a:chOff x="1122997" y="5523530"/>
            <a:chExt cx="1700412" cy="560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5C08B3A-B6E5-4825-89A7-72FD71505F09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</a:rPr>
                <a:t>02 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1280A3C-8C39-4419-8AC0-0F971D9478EE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312CBE-A02F-4167-846B-ED23D82CF0BC}"/>
              </a:ext>
            </a:extLst>
          </p:cNvPr>
          <p:cNvGrpSpPr/>
          <p:nvPr/>
        </p:nvGrpSpPr>
        <p:grpSpPr>
          <a:xfrm>
            <a:off x="5325789" y="4728218"/>
            <a:ext cx="1700412" cy="560537"/>
            <a:chOff x="1122997" y="5523530"/>
            <a:chExt cx="1700412" cy="5605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1D79216-3864-4B30-B36C-62B399823AFC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</a:rPr>
                <a:t>03 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4DDC808-6AE5-4918-8FB7-34179B36BE0B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F962AE5-63BD-4FFE-8F9F-83CD4AAAF5EB}"/>
              </a:ext>
            </a:extLst>
          </p:cNvPr>
          <p:cNvGrpSpPr/>
          <p:nvPr/>
        </p:nvGrpSpPr>
        <p:grpSpPr>
          <a:xfrm>
            <a:off x="7418132" y="4366773"/>
            <a:ext cx="1700412" cy="560537"/>
            <a:chOff x="1122997" y="5523530"/>
            <a:chExt cx="1700412" cy="5605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97D38DE-7B52-4CEF-847E-F16B270CE2B6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</a:rPr>
                <a:t>04 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C50FAC3-6D74-40EE-A697-67CC937B028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C814424-AE42-4BA5-BF40-57314BC14A9D}"/>
              </a:ext>
            </a:extLst>
          </p:cNvPr>
          <p:cNvGrpSpPr/>
          <p:nvPr/>
        </p:nvGrpSpPr>
        <p:grpSpPr>
          <a:xfrm>
            <a:off x="9510475" y="4005328"/>
            <a:ext cx="1700412" cy="560537"/>
            <a:chOff x="1122997" y="5523530"/>
            <a:chExt cx="1700412" cy="5605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764D3CC-5F26-40C9-A7C8-8B028439B0C0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</a:rPr>
                <a:t>05 CONTENTS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BE0F692-9786-420B-AFD2-FD36DD1CB767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932C103-B890-4F2C-86A9-B6B62BA776E2}"/>
              </a:ext>
            </a:extLst>
          </p:cNvPr>
          <p:cNvCxnSpPr/>
          <p:nvPr/>
        </p:nvCxnSpPr>
        <p:spPr>
          <a:xfrm flipV="1">
            <a:off x="936783" y="3436763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1CF3071-206C-4354-89C6-F5F1F29C595F}"/>
              </a:ext>
            </a:extLst>
          </p:cNvPr>
          <p:cNvCxnSpPr/>
          <p:nvPr/>
        </p:nvCxnSpPr>
        <p:spPr>
          <a:xfrm flipV="1">
            <a:off x="3023206" y="3072497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9922FDB-A98F-41C3-996A-DA2280ACDC79}"/>
              </a:ext>
            </a:extLst>
          </p:cNvPr>
          <p:cNvCxnSpPr/>
          <p:nvPr/>
        </p:nvCxnSpPr>
        <p:spPr>
          <a:xfrm flipV="1">
            <a:off x="5109629" y="2708229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C03F100-5464-48E7-9AE2-1E081DF1D31C}"/>
              </a:ext>
            </a:extLst>
          </p:cNvPr>
          <p:cNvCxnSpPr/>
          <p:nvPr/>
        </p:nvCxnSpPr>
        <p:spPr>
          <a:xfrm flipV="1">
            <a:off x="7196052" y="2343961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85B193A-D271-495E-BD29-D8DD7D08FE32}"/>
              </a:ext>
            </a:extLst>
          </p:cNvPr>
          <p:cNvGrpSpPr/>
          <p:nvPr/>
        </p:nvGrpSpPr>
        <p:grpSpPr>
          <a:xfrm>
            <a:off x="1098477" y="3702307"/>
            <a:ext cx="1832281" cy="1280741"/>
            <a:chOff x="4965552" y="1736224"/>
            <a:chExt cx="1374974" cy="1280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D20D9C7-41EA-4365-AB7C-4771E270505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43CF45B-B35F-471A-AA2D-C350AD1B785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67AAA4B-D683-4CA3-AB68-1D2AF646718D}"/>
              </a:ext>
            </a:extLst>
          </p:cNvPr>
          <p:cNvGrpSpPr/>
          <p:nvPr/>
        </p:nvGrpSpPr>
        <p:grpSpPr>
          <a:xfrm>
            <a:off x="3201477" y="3345498"/>
            <a:ext cx="1832281" cy="1280741"/>
            <a:chOff x="4965552" y="1736224"/>
            <a:chExt cx="1374974" cy="1280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84301E7-5049-4596-A271-A5D05F0A916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B9A167B-C0FE-450C-B6AD-B8A9125725F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7F52736-4083-482E-BC12-4A1515FFEAB3}"/>
              </a:ext>
            </a:extLst>
          </p:cNvPr>
          <p:cNvGrpSpPr/>
          <p:nvPr/>
        </p:nvGrpSpPr>
        <p:grpSpPr>
          <a:xfrm>
            <a:off x="5304477" y="2988690"/>
            <a:ext cx="1832281" cy="1280741"/>
            <a:chOff x="4965552" y="1736224"/>
            <a:chExt cx="1374974" cy="1280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02A4922-88C8-4799-BEF4-ACD6275CC5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BE5F56A-5BE4-4F40-8177-C63422435D3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974BC496-A8E1-447F-8B53-3B9510D9CC03}"/>
              </a:ext>
            </a:extLst>
          </p:cNvPr>
          <p:cNvGrpSpPr/>
          <p:nvPr/>
        </p:nvGrpSpPr>
        <p:grpSpPr>
          <a:xfrm>
            <a:off x="7407477" y="2631882"/>
            <a:ext cx="1832281" cy="1280741"/>
            <a:chOff x="4965552" y="1736224"/>
            <a:chExt cx="1374974" cy="1280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1AC8BB9-B790-4358-9234-8D2130B25CA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BE89DA8-1F45-4963-8E6B-D7FABB4877E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B39EE62-E3AE-4FBB-8077-1710DF430DA5}"/>
              </a:ext>
            </a:extLst>
          </p:cNvPr>
          <p:cNvCxnSpPr/>
          <p:nvPr/>
        </p:nvCxnSpPr>
        <p:spPr>
          <a:xfrm flipV="1">
            <a:off x="9282476" y="1979693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8BA8383-0A97-4E63-B46A-D78E9C5912F2}"/>
              </a:ext>
            </a:extLst>
          </p:cNvPr>
          <p:cNvGrpSpPr/>
          <p:nvPr/>
        </p:nvGrpSpPr>
        <p:grpSpPr>
          <a:xfrm>
            <a:off x="9510475" y="2275074"/>
            <a:ext cx="1832281" cy="1280741"/>
            <a:chOff x="4965552" y="1736224"/>
            <a:chExt cx="1374974" cy="1280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B809859-5C50-4D9C-BF61-3D8696EBDD0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273D9DD-6BE3-4F6C-9528-D5F5251F85D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08" y="1702848"/>
            <a:ext cx="563409" cy="15255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521" y="1387436"/>
            <a:ext cx="833425" cy="159358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850" y="914080"/>
            <a:ext cx="542365" cy="17127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482" y="648159"/>
            <a:ext cx="679235" cy="166978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241" y="1695775"/>
            <a:ext cx="855000" cy="1957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3874" y="5312899"/>
            <a:ext cx="3033237" cy="14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4753" y="29288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xmlns="" id="{F9100D22-6F2D-4BBF-9C17-554A67E0CC25}"/>
              </a:ext>
            </a:extLst>
          </p:cNvPr>
          <p:cNvGrpSpPr/>
          <p:nvPr/>
        </p:nvGrpSpPr>
        <p:grpSpPr>
          <a:xfrm>
            <a:off x="4435849" y="2134124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xmlns="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xmlns="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xmlns="" id="{757BF4CE-A7B4-4C30-B5A2-CEF1AF6F82F8}"/>
              </a:ext>
            </a:extLst>
          </p:cNvPr>
          <p:cNvGrpSpPr/>
          <p:nvPr/>
        </p:nvGrpSpPr>
        <p:grpSpPr>
          <a:xfrm>
            <a:off x="6128534" y="3034306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xmlns="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xmlns="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xmlns="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310F15E-0743-4456-BD4A-E1F7BCBB262B}"/>
              </a:ext>
            </a:extLst>
          </p:cNvPr>
          <p:cNvGrpSpPr/>
          <p:nvPr/>
        </p:nvGrpSpPr>
        <p:grpSpPr>
          <a:xfrm>
            <a:off x="1916575" y="2348755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F5C169A-CAAD-4B83-8A2E-EC43F8645CDE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4E9521-AD72-4C28-B645-517D48D4133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FE73605-9440-4C3F-9927-4ADB1BB4C9C3}"/>
              </a:ext>
            </a:extLst>
          </p:cNvPr>
          <p:cNvGrpSpPr/>
          <p:nvPr/>
        </p:nvGrpSpPr>
        <p:grpSpPr>
          <a:xfrm>
            <a:off x="8332468" y="3309760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6974B36-3D99-4C63-A38F-FB00ADCC25D8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AFA2F3A-D401-4D31-AA0F-548413EB0F9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AAB91EE-9BAA-4746-B3C5-601584BCD56D}"/>
              </a:ext>
            </a:extLst>
          </p:cNvPr>
          <p:cNvGrpSpPr/>
          <p:nvPr/>
        </p:nvGrpSpPr>
        <p:grpSpPr>
          <a:xfrm>
            <a:off x="8332468" y="5115291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28D605A-9FF8-4740-8D14-7114442DAF31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C8F174-E647-4B9B-AF26-7A0FC7B2422C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6C3AB22-D184-465A-92A9-62DEB76DCC18}"/>
              </a:ext>
            </a:extLst>
          </p:cNvPr>
          <p:cNvGrpSpPr/>
          <p:nvPr/>
        </p:nvGrpSpPr>
        <p:grpSpPr>
          <a:xfrm>
            <a:off x="1916575" y="4289828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CFB836-F50E-4C5C-A4B5-64A5A3FFE335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51D4A1D-05BF-4709-A091-7DA4BD951B3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8A0E653-C9DA-459D-A0F6-4332F8673894}"/>
              </a:ext>
            </a:extLst>
          </p:cNvPr>
          <p:cNvGrpSpPr/>
          <p:nvPr/>
        </p:nvGrpSpPr>
        <p:grpSpPr>
          <a:xfrm>
            <a:off x="9521497" y="1888936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159DF5A-1B0A-430A-B131-8FC4C269F2F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AABB121-2C89-4989-AF97-D2F8CAB007AA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21EF4BF-26F9-4040-8939-2CE7A6995298}"/>
              </a:ext>
            </a:extLst>
          </p:cNvPr>
          <p:cNvSpPr/>
          <p:nvPr/>
        </p:nvSpPr>
        <p:spPr>
          <a:xfrm>
            <a:off x="4673435" y="2556342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2C32B2D-E12C-44A3-BA3B-0E56497B410E}"/>
              </a:ext>
            </a:extLst>
          </p:cNvPr>
          <p:cNvSpPr/>
          <p:nvPr/>
        </p:nvSpPr>
        <p:spPr>
          <a:xfrm>
            <a:off x="7358903" y="3442056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DC87023-689C-4DF0-B8BB-3626E861EFD1}"/>
              </a:ext>
            </a:extLst>
          </p:cNvPr>
          <p:cNvSpPr/>
          <p:nvPr/>
        </p:nvSpPr>
        <p:spPr>
          <a:xfrm>
            <a:off x="4673435" y="4356750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49A9C859-E442-42D1-AE47-7FF5ECC57352}"/>
              </a:ext>
            </a:extLst>
          </p:cNvPr>
          <p:cNvSpPr/>
          <p:nvPr/>
        </p:nvSpPr>
        <p:spPr>
          <a:xfrm>
            <a:off x="7358903" y="5255281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xmlns="" id="{E06BBE54-E860-4812-8A9D-14E4E3212CCE}"/>
              </a:ext>
            </a:extLst>
          </p:cNvPr>
          <p:cNvGrpSpPr/>
          <p:nvPr/>
        </p:nvGrpSpPr>
        <p:grpSpPr>
          <a:xfrm>
            <a:off x="4435850" y="3927518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xmlns="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xmlns="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xmlns="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xmlns="" id="{5B646D24-989E-40CE-9ABE-211DD1919461}"/>
              </a:ext>
            </a:extLst>
          </p:cNvPr>
          <p:cNvGrpSpPr/>
          <p:nvPr/>
        </p:nvGrpSpPr>
        <p:grpSpPr>
          <a:xfrm>
            <a:off x="2127078" y="4825265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xmlns="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xmlns="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xmlns="" id="{F887A7C0-A74B-4C41-992C-32BF73D74B8B}"/>
              </a:ext>
            </a:extLst>
          </p:cNvPr>
          <p:cNvSpPr/>
          <p:nvPr/>
        </p:nvSpPr>
        <p:spPr>
          <a:xfrm>
            <a:off x="7541687" y="359116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xmlns="" id="{FC7A52F0-04B7-48A9-9838-5D9DBB87721E}"/>
              </a:ext>
            </a:extLst>
          </p:cNvPr>
          <p:cNvSpPr/>
          <p:nvPr/>
        </p:nvSpPr>
        <p:spPr>
          <a:xfrm>
            <a:off x="4818930" y="270183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27451FAA-5645-4A7F-A46E-BD8138E07EDC}"/>
              </a:ext>
            </a:extLst>
          </p:cNvPr>
          <p:cNvSpPr/>
          <p:nvPr/>
        </p:nvSpPr>
        <p:spPr>
          <a:xfrm flipH="1">
            <a:off x="4777952" y="44999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xmlns="" id="{F59119B5-750F-4381-8915-B555ADC69974}"/>
              </a:ext>
            </a:extLst>
          </p:cNvPr>
          <p:cNvSpPr/>
          <p:nvPr/>
        </p:nvSpPr>
        <p:spPr>
          <a:xfrm>
            <a:off x="7482976" y="536807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53" y="783955"/>
            <a:ext cx="709217" cy="104941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0" y="4661462"/>
            <a:ext cx="1183246" cy="16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3" y="34306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xmlns="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746D877-2B3D-4E6C-8A12-E1F9C76C4093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710146A-CDC8-4F7D-8E7A-CEDEAF4A03B5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84524BE-1485-443B-B4C9-01F8DB6A996A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3EA4A54-58D5-4F8C-B8FA-359A24E73F7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5254F2C-17FD-4D43-83FB-6FF93C6803CC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74B5FF0-D93F-4CD1-BA26-83BECA3F1B70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FA9FCC-E98C-4230-A4A9-089B7D71DA88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221E674-A575-4517-9368-C101BA39CD5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070B557-DFE9-4276-9C91-8BEED0A9E3BF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xmlns="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xmlns="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83" y="3452692"/>
            <a:ext cx="1023750" cy="99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95" y="3584989"/>
            <a:ext cx="1061806" cy="7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xmlns="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xmlns="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xmlns="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xmlns="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xmlns="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xmlns="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xmlns="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xmlns="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67250C-99CF-4BEC-9D04-B941F7322F4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4C7E81-DB2C-406F-8902-CEFA67554AA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D200A3E-9EB0-45C0-8E53-E8D501669E7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BFEBD8-B156-43C5-B5A4-8CA652FA854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6B52F9-8CB7-4E94-90BD-79C6F40A26CF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FEA9D52-F3D8-498B-8356-2B8C2A7660F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7DC90E9-0176-4815-B5AD-5C1B9479A6A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77BF022-C588-4E22-99A6-75429C91DBE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23683DC-78C9-418B-A222-3C9AFA9EE36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BB559A1-39E3-408D-8360-9AC45CDC041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ED4A00F-198D-438F-A735-6607F9904E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DB71641-EC6E-4420-9772-1CEAFBF3062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3469B1C-B9F2-40DE-BD99-AE7541A16D8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35902CD-0341-4659-81A4-C6954654C33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원형: 비어 있음 1">
            <a:extLst>
              <a:ext uri="{FF2B5EF4-FFF2-40B4-BE49-F238E27FC236}">
                <a16:creationId xmlns:a16="http://schemas.microsoft.com/office/drawing/2014/main" xmlns="" id="{B7CABA81-0BBC-49FB-B863-E9687338898B}"/>
              </a:ext>
            </a:extLst>
          </p:cNvPr>
          <p:cNvSpPr/>
          <p:nvPr/>
        </p:nvSpPr>
        <p:spPr>
          <a:xfrm>
            <a:off x="6658218" y="1098480"/>
            <a:ext cx="4814142" cy="48141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90586" y="538514"/>
            <a:ext cx="4189413" cy="5556250"/>
          </a:xfrm>
          <a:custGeom>
            <a:avLst/>
            <a:gdLst>
              <a:gd name="T0" fmla="*/ 1069 w 1114"/>
              <a:gd name="T1" fmla="*/ 890 h 1479"/>
              <a:gd name="T2" fmla="*/ 953 w 1114"/>
              <a:gd name="T3" fmla="*/ 772 h 1479"/>
              <a:gd name="T4" fmla="*/ 778 w 1114"/>
              <a:gd name="T5" fmla="*/ 954 h 1479"/>
              <a:gd name="T6" fmla="*/ 770 w 1114"/>
              <a:gd name="T7" fmla="*/ 937 h 1479"/>
              <a:gd name="T8" fmla="*/ 743 w 1114"/>
              <a:gd name="T9" fmla="*/ 949 h 1479"/>
              <a:gd name="T10" fmla="*/ 780 w 1114"/>
              <a:gd name="T11" fmla="*/ 883 h 1479"/>
              <a:gd name="T12" fmla="*/ 722 w 1114"/>
              <a:gd name="T13" fmla="*/ 921 h 1479"/>
              <a:gd name="T14" fmla="*/ 708 w 1114"/>
              <a:gd name="T15" fmla="*/ 912 h 1479"/>
              <a:gd name="T16" fmla="*/ 738 w 1114"/>
              <a:gd name="T17" fmla="*/ 829 h 1479"/>
              <a:gd name="T18" fmla="*/ 784 w 1114"/>
              <a:gd name="T19" fmla="*/ 793 h 1479"/>
              <a:gd name="T20" fmla="*/ 758 w 1114"/>
              <a:gd name="T21" fmla="*/ 159 h 1479"/>
              <a:gd name="T22" fmla="*/ 629 w 1114"/>
              <a:gd name="T23" fmla="*/ 593 h 1479"/>
              <a:gd name="T24" fmla="*/ 649 w 1114"/>
              <a:gd name="T25" fmla="*/ 739 h 1479"/>
              <a:gd name="T26" fmla="*/ 623 w 1114"/>
              <a:gd name="T27" fmla="*/ 704 h 1479"/>
              <a:gd name="T28" fmla="*/ 603 w 1114"/>
              <a:gd name="T29" fmla="*/ 758 h 1479"/>
              <a:gd name="T30" fmla="*/ 597 w 1114"/>
              <a:gd name="T31" fmla="*/ 743 h 1479"/>
              <a:gd name="T32" fmla="*/ 576 w 1114"/>
              <a:gd name="T33" fmla="*/ 769 h 1479"/>
              <a:gd name="T34" fmla="*/ 571 w 1114"/>
              <a:gd name="T35" fmla="*/ 700 h 1479"/>
              <a:gd name="T36" fmla="*/ 550 w 1114"/>
              <a:gd name="T37" fmla="*/ 749 h 1479"/>
              <a:gd name="T38" fmla="*/ 513 w 1114"/>
              <a:gd name="T39" fmla="*/ 688 h 1479"/>
              <a:gd name="T40" fmla="*/ 571 w 1114"/>
              <a:gd name="T41" fmla="*/ 583 h 1479"/>
              <a:gd name="T42" fmla="*/ 523 w 1114"/>
              <a:gd name="T43" fmla="*/ 0 h 1479"/>
              <a:gd name="T44" fmla="*/ 406 w 1114"/>
              <a:gd name="T45" fmla="*/ 76 h 1479"/>
              <a:gd name="T46" fmla="*/ 418 w 1114"/>
              <a:gd name="T47" fmla="*/ 593 h 1479"/>
              <a:gd name="T48" fmla="*/ 426 w 1114"/>
              <a:gd name="T49" fmla="*/ 744 h 1479"/>
              <a:gd name="T50" fmla="*/ 411 w 1114"/>
              <a:gd name="T51" fmla="*/ 748 h 1479"/>
              <a:gd name="T52" fmla="*/ 389 w 1114"/>
              <a:gd name="T53" fmla="*/ 753 h 1479"/>
              <a:gd name="T54" fmla="*/ 363 w 1114"/>
              <a:gd name="T55" fmla="*/ 758 h 1479"/>
              <a:gd name="T56" fmla="*/ 346 w 1114"/>
              <a:gd name="T57" fmla="*/ 755 h 1479"/>
              <a:gd name="T58" fmla="*/ 315 w 1114"/>
              <a:gd name="T59" fmla="*/ 675 h 1479"/>
              <a:gd name="T60" fmla="*/ 351 w 1114"/>
              <a:gd name="T61" fmla="*/ 595 h 1479"/>
              <a:gd name="T62" fmla="*/ 379 w 1114"/>
              <a:gd name="T63" fmla="*/ 171 h 1479"/>
              <a:gd name="T64" fmla="*/ 200 w 1114"/>
              <a:gd name="T65" fmla="*/ 166 h 1479"/>
              <a:gd name="T66" fmla="*/ 239 w 1114"/>
              <a:gd name="T67" fmla="*/ 644 h 1479"/>
              <a:gd name="T68" fmla="*/ 219 w 1114"/>
              <a:gd name="T69" fmla="*/ 737 h 1479"/>
              <a:gd name="T70" fmla="*/ 203 w 1114"/>
              <a:gd name="T71" fmla="*/ 774 h 1479"/>
              <a:gd name="T72" fmla="*/ 186 w 1114"/>
              <a:gd name="T73" fmla="*/ 750 h 1479"/>
              <a:gd name="T74" fmla="*/ 167 w 1114"/>
              <a:gd name="T75" fmla="*/ 701 h 1479"/>
              <a:gd name="T76" fmla="*/ 156 w 1114"/>
              <a:gd name="T77" fmla="*/ 765 h 1479"/>
              <a:gd name="T78" fmla="*/ 139 w 1114"/>
              <a:gd name="T79" fmla="*/ 668 h 1479"/>
              <a:gd name="T80" fmla="*/ 104 w 1114"/>
              <a:gd name="T81" fmla="*/ 688 h 1479"/>
              <a:gd name="T82" fmla="*/ 163 w 1114"/>
              <a:gd name="T83" fmla="*/ 590 h 1479"/>
              <a:gd name="T84" fmla="*/ 17 w 1114"/>
              <a:gd name="T85" fmla="*/ 258 h 1479"/>
              <a:gd name="T86" fmla="*/ 0 w 1114"/>
              <a:gd name="T87" fmla="*/ 1156 h 1479"/>
              <a:gd name="T88" fmla="*/ 463 w 1114"/>
              <a:gd name="T89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4" h="1479">
                <a:moveTo>
                  <a:pt x="593" y="1454"/>
                </a:moveTo>
                <a:cubicBezTo>
                  <a:pt x="674" y="1430"/>
                  <a:pt x="739" y="1388"/>
                  <a:pt x="786" y="1314"/>
                </a:cubicBezTo>
                <a:cubicBezTo>
                  <a:pt x="878" y="1171"/>
                  <a:pt x="974" y="1031"/>
                  <a:pt x="1069" y="890"/>
                </a:cubicBezTo>
                <a:cubicBezTo>
                  <a:pt x="1078" y="876"/>
                  <a:pt x="1086" y="862"/>
                  <a:pt x="1093" y="846"/>
                </a:cubicBezTo>
                <a:cubicBezTo>
                  <a:pt x="1114" y="796"/>
                  <a:pt x="1089" y="754"/>
                  <a:pt x="1034" y="748"/>
                </a:cubicBezTo>
                <a:cubicBezTo>
                  <a:pt x="1004" y="745"/>
                  <a:pt x="976" y="752"/>
                  <a:pt x="953" y="772"/>
                </a:cubicBezTo>
                <a:cubicBezTo>
                  <a:pt x="902" y="814"/>
                  <a:pt x="859" y="864"/>
                  <a:pt x="818" y="916"/>
                </a:cubicBezTo>
                <a:cubicBezTo>
                  <a:pt x="810" y="926"/>
                  <a:pt x="802" y="937"/>
                  <a:pt x="793" y="947"/>
                </a:cubicBezTo>
                <a:cubicBezTo>
                  <a:pt x="789" y="951"/>
                  <a:pt x="786" y="957"/>
                  <a:pt x="778" y="954"/>
                </a:cubicBezTo>
                <a:cubicBezTo>
                  <a:pt x="772" y="951"/>
                  <a:pt x="770" y="946"/>
                  <a:pt x="771" y="939"/>
                </a:cubicBezTo>
                <a:cubicBezTo>
                  <a:pt x="771" y="939"/>
                  <a:pt x="771" y="939"/>
                  <a:pt x="772" y="938"/>
                </a:cubicBezTo>
                <a:cubicBezTo>
                  <a:pt x="771" y="938"/>
                  <a:pt x="771" y="937"/>
                  <a:pt x="770" y="937"/>
                </a:cubicBezTo>
                <a:cubicBezTo>
                  <a:pt x="769" y="938"/>
                  <a:pt x="768" y="939"/>
                  <a:pt x="767" y="939"/>
                </a:cubicBezTo>
                <a:cubicBezTo>
                  <a:pt x="764" y="942"/>
                  <a:pt x="762" y="946"/>
                  <a:pt x="759" y="949"/>
                </a:cubicBezTo>
                <a:cubicBezTo>
                  <a:pt x="754" y="954"/>
                  <a:pt x="748" y="954"/>
                  <a:pt x="743" y="949"/>
                </a:cubicBezTo>
                <a:cubicBezTo>
                  <a:pt x="739" y="945"/>
                  <a:pt x="740" y="940"/>
                  <a:pt x="744" y="935"/>
                </a:cubicBezTo>
                <a:cubicBezTo>
                  <a:pt x="753" y="924"/>
                  <a:pt x="762" y="912"/>
                  <a:pt x="771" y="901"/>
                </a:cubicBezTo>
                <a:cubicBezTo>
                  <a:pt x="775" y="896"/>
                  <a:pt x="780" y="893"/>
                  <a:pt x="780" y="883"/>
                </a:cubicBezTo>
                <a:cubicBezTo>
                  <a:pt x="763" y="899"/>
                  <a:pt x="752" y="916"/>
                  <a:pt x="739" y="932"/>
                </a:cubicBezTo>
                <a:cubicBezTo>
                  <a:pt x="733" y="938"/>
                  <a:pt x="730" y="952"/>
                  <a:pt x="718" y="943"/>
                </a:cubicBezTo>
                <a:cubicBezTo>
                  <a:pt x="705" y="935"/>
                  <a:pt x="717" y="927"/>
                  <a:pt x="722" y="921"/>
                </a:cubicBezTo>
                <a:cubicBezTo>
                  <a:pt x="735" y="904"/>
                  <a:pt x="748" y="887"/>
                  <a:pt x="759" y="870"/>
                </a:cubicBezTo>
                <a:cubicBezTo>
                  <a:pt x="745" y="878"/>
                  <a:pt x="737" y="892"/>
                  <a:pt x="727" y="904"/>
                </a:cubicBezTo>
                <a:cubicBezTo>
                  <a:pt x="722" y="910"/>
                  <a:pt x="718" y="920"/>
                  <a:pt x="708" y="912"/>
                </a:cubicBezTo>
                <a:cubicBezTo>
                  <a:pt x="698" y="904"/>
                  <a:pt x="705" y="898"/>
                  <a:pt x="710" y="892"/>
                </a:cubicBezTo>
                <a:cubicBezTo>
                  <a:pt x="726" y="871"/>
                  <a:pt x="742" y="851"/>
                  <a:pt x="758" y="831"/>
                </a:cubicBezTo>
                <a:cubicBezTo>
                  <a:pt x="750" y="825"/>
                  <a:pt x="744" y="828"/>
                  <a:pt x="738" y="829"/>
                </a:cubicBezTo>
                <a:cubicBezTo>
                  <a:pt x="730" y="831"/>
                  <a:pt x="722" y="829"/>
                  <a:pt x="720" y="821"/>
                </a:cubicBezTo>
                <a:cubicBezTo>
                  <a:pt x="717" y="812"/>
                  <a:pt x="727" y="811"/>
                  <a:pt x="733" y="809"/>
                </a:cubicBezTo>
                <a:cubicBezTo>
                  <a:pt x="750" y="803"/>
                  <a:pt x="767" y="798"/>
                  <a:pt x="784" y="793"/>
                </a:cubicBezTo>
                <a:cubicBezTo>
                  <a:pt x="793" y="791"/>
                  <a:pt x="796" y="786"/>
                  <a:pt x="796" y="776"/>
                </a:cubicBezTo>
                <a:cubicBezTo>
                  <a:pt x="796" y="592"/>
                  <a:pt x="796" y="409"/>
                  <a:pt x="796" y="225"/>
                </a:cubicBezTo>
                <a:cubicBezTo>
                  <a:pt x="796" y="195"/>
                  <a:pt x="783" y="174"/>
                  <a:pt x="758" y="159"/>
                </a:cubicBezTo>
                <a:cubicBezTo>
                  <a:pt x="727" y="141"/>
                  <a:pt x="673" y="144"/>
                  <a:pt x="645" y="166"/>
                </a:cubicBezTo>
                <a:cubicBezTo>
                  <a:pt x="628" y="180"/>
                  <a:pt x="618" y="197"/>
                  <a:pt x="619" y="220"/>
                </a:cubicBezTo>
                <a:cubicBezTo>
                  <a:pt x="622" y="344"/>
                  <a:pt x="626" y="468"/>
                  <a:pt x="629" y="593"/>
                </a:cubicBezTo>
                <a:cubicBezTo>
                  <a:pt x="629" y="598"/>
                  <a:pt x="629" y="604"/>
                  <a:pt x="633" y="608"/>
                </a:cubicBezTo>
                <a:cubicBezTo>
                  <a:pt x="650" y="621"/>
                  <a:pt x="650" y="640"/>
                  <a:pt x="649" y="659"/>
                </a:cubicBezTo>
                <a:cubicBezTo>
                  <a:pt x="649" y="685"/>
                  <a:pt x="649" y="712"/>
                  <a:pt x="649" y="739"/>
                </a:cubicBezTo>
                <a:cubicBezTo>
                  <a:pt x="649" y="747"/>
                  <a:pt x="650" y="756"/>
                  <a:pt x="638" y="756"/>
                </a:cubicBezTo>
                <a:cubicBezTo>
                  <a:pt x="627" y="755"/>
                  <a:pt x="628" y="747"/>
                  <a:pt x="628" y="739"/>
                </a:cubicBezTo>
                <a:cubicBezTo>
                  <a:pt x="627" y="727"/>
                  <a:pt x="627" y="716"/>
                  <a:pt x="623" y="704"/>
                </a:cubicBezTo>
                <a:cubicBezTo>
                  <a:pt x="623" y="722"/>
                  <a:pt x="623" y="740"/>
                  <a:pt x="623" y="758"/>
                </a:cubicBezTo>
                <a:cubicBezTo>
                  <a:pt x="623" y="766"/>
                  <a:pt x="622" y="774"/>
                  <a:pt x="612" y="774"/>
                </a:cubicBezTo>
                <a:cubicBezTo>
                  <a:pt x="602" y="774"/>
                  <a:pt x="603" y="765"/>
                  <a:pt x="603" y="758"/>
                </a:cubicBezTo>
                <a:cubicBezTo>
                  <a:pt x="603" y="740"/>
                  <a:pt x="603" y="722"/>
                  <a:pt x="603" y="704"/>
                </a:cubicBezTo>
                <a:cubicBezTo>
                  <a:pt x="601" y="704"/>
                  <a:pt x="599" y="704"/>
                  <a:pt x="597" y="704"/>
                </a:cubicBezTo>
                <a:cubicBezTo>
                  <a:pt x="597" y="717"/>
                  <a:pt x="597" y="730"/>
                  <a:pt x="597" y="743"/>
                </a:cubicBezTo>
                <a:cubicBezTo>
                  <a:pt x="597" y="751"/>
                  <a:pt x="597" y="760"/>
                  <a:pt x="597" y="769"/>
                </a:cubicBezTo>
                <a:cubicBezTo>
                  <a:pt x="597" y="777"/>
                  <a:pt x="597" y="786"/>
                  <a:pt x="586" y="786"/>
                </a:cubicBezTo>
                <a:cubicBezTo>
                  <a:pt x="577" y="786"/>
                  <a:pt x="576" y="777"/>
                  <a:pt x="576" y="769"/>
                </a:cubicBezTo>
                <a:cubicBezTo>
                  <a:pt x="576" y="753"/>
                  <a:pt x="576" y="737"/>
                  <a:pt x="576" y="721"/>
                </a:cubicBezTo>
                <a:cubicBezTo>
                  <a:pt x="576" y="715"/>
                  <a:pt x="578" y="708"/>
                  <a:pt x="571" y="700"/>
                </a:cubicBezTo>
                <a:cubicBezTo>
                  <a:pt x="571" y="700"/>
                  <a:pt x="571" y="700"/>
                  <a:pt x="571" y="700"/>
                </a:cubicBezTo>
                <a:cubicBezTo>
                  <a:pt x="571" y="718"/>
                  <a:pt x="571" y="733"/>
                  <a:pt x="571" y="748"/>
                </a:cubicBezTo>
                <a:cubicBezTo>
                  <a:pt x="570" y="756"/>
                  <a:pt x="573" y="767"/>
                  <a:pt x="559" y="767"/>
                </a:cubicBezTo>
                <a:cubicBezTo>
                  <a:pt x="547" y="767"/>
                  <a:pt x="550" y="756"/>
                  <a:pt x="550" y="749"/>
                </a:cubicBezTo>
                <a:cubicBezTo>
                  <a:pt x="550" y="723"/>
                  <a:pt x="550" y="697"/>
                  <a:pt x="550" y="669"/>
                </a:cubicBezTo>
                <a:cubicBezTo>
                  <a:pt x="538" y="673"/>
                  <a:pt x="536" y="684"/>
                  <a:pt x="528" y="688"/>
                </a:cubicBezTo>
                <a:cubicBezTo>
                  <a:pt x="523" y="690"/>
                  <a:pt x="518" y="693"/>
                  <a:pt x="513" y="688"/>
                </a:cubicBezTo>
                <a:cubicBezTo>
                  <a:pt x="509" y="684"/>
                  <a:pt x="511" y="679"/>
                  <a:pt x="513" y="675"/>
                </a:cubicBezTo>
                <a:cubicBezTo>
                  <a:pt x="530" y="652"/>
                  <a:pt x="542" y="624"/>
                  <a:pt x="565" y="606"/>
                </a:cubicBezTo>
                <a:cubicBezTo>
                  <a:pt x="573" y="599"/>
                  <a:pt x="570" y="591"/>
                  <a:pt x="571" y="583"/>
                </a:cubicBezTo>
                <a:cubicBezTo>
                  <a:pt x="572" y="510"/>
                  <a:pt x="574" y="437"/>
                  <a:pt x="576" y="364"/>
                </a:cubicBezTo>
                <a:cubicBezTo>
                  <a:pt x="578" y="275"/>
                  <a:pt x="578" y="185"/>
                  <a:pt x="583" y="96"/>
                </a:cubicBezTo>
                <a:cubicBezTo>
                  <a:pt x="586" y="47"/>
                  <a:pt x="568" y="16"/>
                  <a:pt x="523" y="0"/>
                </a:cubicBezTo>
                <a:cubicBezTo>
                  <a:pt x="504" y="0"/>
                  <a:pt x="485" y="0"/>
                  <a:pt x="467" y="0"/>
                </a:cubicBezTo>
                <a:cubicBezTo>
                  <a:pt x="457" y="5"/>
                  <a:pt x="447" y="10"/>
                  <a:pt x="437" y="15"/>
                </a:cubicBezTo>
                <a:cubicBezTo>
                  <a:pt x="414" y="29"/>
                  <a:pt x="405" y="50"/>
                  <a:pt x="406" y="76"/>
                </a:cubicBezTo>
                <a:cubicBezTo>
                  <a:pt x="408" y="176"/>
                  <a:pt x="409" y="277"/>
                  <a:pt x="411" y="377"/>
                </a:cubicBezTo>
                <a:cubicBezTo>
                  <a:pt x="413" y="445"/>
                  <a:pt x="415" y="512"/>
                  <a:pt x="416" y="580"/>
                </a:cubicBezTo>
                <a:cubicBezTo>
                  <a:pt x="416" y="585"/>
                  <a:pt x="416" y="591"/>
                  <a:pt x="418" y="593"/>
                </a:cubicBezTo>
                <a:cubicBezTo>
                  <a:pt x="440" y="608"/>
                  <a:pt x="435" y="630"/>
                  <a:pt x="435" y="651"/>
                </a:cubicBezTo>
                <a:cubicBezTo>
                  <a:pt x="436" y="677"/>
                  <a:pt x="436" y="703"/>
                  <a:pt x="435" y="729"/>
                </a:cubicBezTo>
                <a:cubicBezTo>
                  <a:pt x="435" y="736"/>
                  <a:pt x="437" y="744"/>
                  <a:pt x="426" y="744"/>
                </a:cubicBezTo>
                <a:cubicBezTo>
                  <a:pt x="417" y="744"/>
                  <a:pt x="414" y="737"/>
                  <a:pt x="414" y="729"/>
                </a:cubicBezTo>
                <a:cubicBezTo>
                  <a:pt x="415" y="717"/>
                  <a:pt x="414" y="705"/>
                  <a:pt x="411" y="693"/>
                </a:cubicBezTo>
                <a:cubicBezTo>
                  <a:pt x="411" y="711"/>
                  <a:pt x="411" y="730"/>
                  <a:pt x="411" y="748"/>
                </a:cubicBezTo>
                <a:cubicBezTo>
                  <a:pt x="411" y="753"/>
                  <a:pt x="411" y="759"/>
                  <a:pt x="405" y="761"/>
                </a:cubicBezTo>
                <a:cubicBezTo>
                  <a:pt x="398" y="765"/>
                  <a:pt x="393" y="762"/>
                  <a:pt x="390" y="756"/>
                </a:cubicBezTo>
                <a:cubicBezTo>
                  <a:pt x="390" y="755"/>
                  <a:pt x="389" y="754"/>
                  <a:pt x="389" y="753"/>
                </a:cubicBezTo>
                <a:cubicBezTo>
                  <a:pt x="388" y="753"/>
                  <a:pt x="387" y="754"/>
                  <a:pt x="386" y="754"/>
                </a:cubicBezTo>
                <a:cubicBezTo>
                  <a:pt x="385" y="760"/>
                  <a:pt x="384" y="766"/>
                  <a:pt x="382" y="771"/>
                </a:cubicBezTo>
                <a:cubicBezTo>
                  <a:pt x="368" y="779"/>
                  <a:pt x="363" y="771"/>
                  <a:pt x="363" y="758"/>
                </a:cubicBezTo>
                <a:cubicBezTo>
                  <a:pt x="363" y="735"/>
                  <a:pt x="363" y="713"/>
                  <a:pt x="361" y="690"/>
                </a:cubicBezTo>
                <a:cubicBezTo>
                  <a:pt x="355" y="707"/>
                  <a:pt x="358" y="723"/>
                  <a:pt x="358" y="739"/>
                </a:cubicBezTo>
                <a:cubicBezTo>
                  <a:pt x="357" y="747"/>
                  <a:pt x="356" y="755"/>
                  <a:pt x="346" y="755"/>
                </a:cubicBezTo>
                <a:cubicBezTo>
                  <a:pt x="337" y="754"/>
                  <a:pt x="335" y="748"/>
                  <a:pt x="335" y="739"/>
                </a:cubicBezTo>
                <a:cubicBezTo>
                  <a:pt x="335" y="713"/>
                  <a:pt x="335" y="688"/>
                  <a:pt x="335" y="661"/>
                </a:cubicBezTo>
                <a:cubicBezTo>
                  <a:pt x="325" y="662"/>
                  <a:pt x="322" y="671"/>
                  <a:pt x="315" y="675"/>
                </a:cubicBezTo>
                <a:cubicBezTo>
                  <a:pt x="311" y="679"/>
                  <a:pt x="306" y="681"/>
                  <a:pt x="301" y="676"/>
                </a:cubicBezTo>
                <a:cubicBezTo>
                  <a:pt x="297" y="672"/>
                  <a:pt x="298" y="667"/>
                  <a:pt x="300" y="663"/>
                </a:cubicBezTo>
                <a:cubicBezTo>
                  <a:pt x="317" y="641"/>
                  <a:pt x="328" y="613"/>
                  <a:pt x="351" y="595"/>
                </a:cubicBezTo>
                <a:cubicBezTo>
                  <a:pt x="358" y="589"/>
                  <a:pt x="358" y="583"/>
                  <a:pt x="359" y="576"/>
                </a:cubicBezTo>
                <a:cubicBezTo>
                  <a:pt x="364" y="456"/>
                  <a:pt x="369" y="336"/>
                  <a:pt x="375" y="217"/>
                </a:cubicBezTo>
                <a:cubicBezTo>
                  <a:pt x="376" y="202"/>
                  <a:pt x="378" y="186"/>
                  <a:pt x="379" y="171"/>
                </a:cubicBezTo>
                <a:cubicBezTo>
                  <a:pt x="379" y="133"/>
                  <a:pt x="361" y="106"/>
                  <a:pt x="324" y="95"/>
                </a:cubicBezTo>
                <a:cubicBezTo>
                  <a:pt x="295" y="87"/>
                  <a:pt x="267" y="88"/>
                  <a:pt x="240" y="102"/>
                </a:cubicBezTo>
                <a:cubicBezTo>
                  <a:pt x="214" y="115"/>
                  <a:pt x="200" y="137"/>
                  <a:pt x="200" y="166"/>
                </a:cubicBezTo>
                <a:cubicBezTo>
                  <a:pt x="205" y="308"/>
                  <a:pt x="210" y="449"/>
                  <a:pt x="215" y="591"/>
                </a:cubicBezTo>
                <a:cubicBezTo>
                  <a:pt x="215" y="598"/>
                  <a:pt x="216" y="604"/>
                  <a:pt x="223" y="608"/>
                </a:cubicBezTo>
                <a:cubicBezTo>
                  <a:pt x="236" y="616"/>
                  <a:pt x="239" y="629"/>
                  <a:pt x="239" y="644"/>
                </a:cubicBezTo>
                <a:cubicBezTo>
                  <a:pt x="239" y="675"/>
                  <a:pt x="239" y="707"/>
                  <a:pt x="239" y="738"/>
                </a:cubicBezTo>
                <a:cubicBezTo>
                  <a:pt x="239" y="746"/>
                  <a:pt x="241" y="756"/>
                  <a:pt x="228" y="755"/>
                </a:cubicBezTo>
                <a:cubicBezTo>
                  <a:pt x="216" y="755"/>
                  <a:pt x="219" y="745"/>
                  <a:pt x="219" y="737"/>
                </a:cubicBezTo>
                <a:cubicBezTo>
                  <a:pt x="218" y="726"/>
                  <a:pt x="218" y="715"/>
                  <a:pt x="214" y="704"/>
                </a:cubicBezTo>
                <a:cubicBezTo>
                  <a:pt x="214" y="721"/>
                  <a:pt x="214" y="738"/>
                  <a:pt x="214" y="755"/>
                </a:cubicBezTo>
                <a:cubicBezTo>
                  <a:pt x="214" y="764"/>
                  <a:pt x="216" y="774"/>
                  <a:pt x="203" y="774"/>
                </a:cubicBezTo>
                <a:cubicBezTo>
                  <a:pt x="192" y="774"/>
                  <a:pt x="192" y="763"/>
                  <a:pt x="192" y="755"/>
                </a:cubicBezTo>
                <a:cubicBezTo>
                  <a:pt x="192" y="737"/>
                  <a:pt x="192" y="720"/>
                  <a:pt x="190" y="703"/>
                </a:cubicBezTo>
                <a:cubicBezTo>
                  <a:pt x="185" y="719"/>
                  <a:pt x="189" y="734"/>
                  <a:pt x="186" y="750"/>
                </a:cubicBezTo>
                <a:cubicBezTo>
                  <a:pt x="184" y="762"/>
                  <a:pt x="196" y="785"/>
                  <a:pt x="177" y="785"/>
                </a:cubicBezTo>
                <a:cubicBezTo>
                  <a:pt x="157" y="785"/>
                  <a:pt x="169" y="761"/>
                  <a:pt x="167" y="749"/>
                </a:cubicBezTo>
                <a:cubicBezTo>
                  <a:pt x="165" y="733"/>
                  <a:pt x="167" y="717"/>
                  <a:pt x="167" y="701"/>
                </a:cubicBezTo>
                <a:cubicBezTo>
                  <a:pt x="164" y="701"/>
                  <a:pt x="162" y="701"/>
                  <a:pt x="159" y="701"/>
                </a:cubicBezTo>
                <a:cubicBezTo>
                  <a:pt x="159" y="717"/>
                  <a:pt x="159" y="734"/>
                  <a:pt x="159" y="750"/>
                </a:cubicBezTo>
                <a:cubicBezTo>
                  <a:pt x="159" y="755"/>
                  <a:pt x="160" y="761"/>
                  <a:pt x="156" y="765"/>
                </a:cubicBezTo>
                <a:cubicBezTo>
                  <a:pt x="153" y="767"/>
                  <a:pt x="149" y="767"/>
                  <a:pt x="146" y="766"/>
                </a:cubicBezTo>
                <a:cubicBezTo>
                  <a:pt x="139" y="764"/>
                  <a:pt x="139" y="758"/>
                  <a:pt x="139" y="752"/>
                </a:cubicBezTo>
                <a:cubicBezTo>
                  <a:pt x="139" y="725"/>
                  <a:pt x="139" y="699"/>
                  <a:pt x="139" y="668"/>
                </a:cubicBezTo>
                <a:cubicBezTo>
                  <a:pt x="139" y="668"/>
                  <a:pt x="139" y="668"/>
                  <a:pt x="139" y="668"/>
                </a:cubicBezTo>
                <a:cubicBezTo>
                  <a:pt x="130" y="676"/>
                  <a:pt x="124" y="681"/>
                  <a:pt x="118" y="687"/>
                </a:cubicBezTo>
                <a:cubicBezTo>
                  <a:pt x="113" y="691"/>
                  <a:pt x="109" y="693"/>
                  <a:pt x="104" y="688"/>
                </a:cubicBezTo>
                <a:cubicBezTo>
                  <a:pt x="99" y="684"/>
                  <a:pt x="101" y="679"/>
                  <a:pt x="103" y="676"/>
                </a:cubicBezTo>
                <a:cubicBezTo>
                  <a:pt x="120" y="652"/>
                  <a:pt x="132" y="626"/>
                  <a:pt x="154" y="607"/>
                </a:cubicBezTo>
                <a:cubicBezTo>
                  <a:pt x="160" y="602"/>
                  <a:pt x="162" y="598"/>
                  <a:pt x="163" y="590"/>
                </a:cubicBezTo>
                <a:cubicBezTo>
                  <a:pt x="168" y="499"/>
                  <a:pt x="174" y="408"/>
                  <a:pt x="178" y="318"/>
                </a:cubicBezTo>
                <a:cubicBezTo>
                  <a:pt x="181" y="273"/>
                  <a:pt x="165" y="249"/>
                  <a:pt x="128" y="235"/>
                </a:cubicBezTo>
                <a:cubicBezTo>
                  <a:pt x="89" y="221"/>
                  <a:pt x="40" y="231"/>
                  <a:pt x="17" y="258"/>
                </a:cubicBezTo>
                <a:cubicBezTo>
                  <a:pt x="8" y="269"/>
                  <a:pt x="2" y="282"/>
                  <a:pt x="2" y="296"/>
                </a:cubicBezTo>
                <a:cubicBezTo>
                  <a:pt x="2" y="300"/>
                  <a:pt x="2" y="304"/>
                  <a:pt x="2" y="308"/>
                </a:cubicBezTo>
                <a:cubicBezTo>
                  <a:pt x="1" y="591"/>
                  <a:pt x="0" y="873"/>
                  <a:pt x="0" y="1156"/>
                </a:cubicBezTo>
                <a:cubicBezTo>
                  <a:pt x="0" y="1295"/>
                  <a:pt x="80" y="1406"/>
                  <a:pt x="213" y="1452"/>
                </a:cubicBezTo>
                <a:cubicBezTo>
                  <a:pt x="254" y="1466"/>
                  <a:pt x="297" y="1471"/>
                  <a:pt x="339" y="1479"/>
                </a:cubicBezTo>
                <a:cubicBezTo>
                  <a:pt x="380" y="1479"/>
                  <a:pt x="421" y="1479"/>
                  <a:pt x="463" y="1479"/>
                </a:cubicBezTo>
                <a:cubicBezTo>
                  <a:pt x="467" y="1478"/>
                  <a:pt x="472" y="1477"/>
                  <a:pt x="477" y="1477"/>
                </a:cubicBezTo>
                <a:cubicBezTo>
                  <a:pt x="516" y="1471"/>
                  <a:pt x="555" y="1466"/>
                  <a:pt x="593" y="14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63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1">
            <a:extLst>
              <a:ext uri="{FF2B5EF4-FFF2-40B4-BE49-F238E27FC236}">
                <a16:creationId xmlns:a16="http://schemas.microsoft.com/office/drawing/2014/main" xmlns="" id="{C0AD03F6-15F2-4D54-8634-F2FD4B876D5D}"/>
              </a:ext>
            </a:extLst>
          </p:cNvPr>
          <p:cNvSpPr/>
          <p:nvPr/>
        </p:nvSpPr>
        <p:spPr>
          <a:xfrm>
            <a:off x="0" y="6079322"/>
            <a:ext cx="12191999" cy="778677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xmlns="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354" y="423154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A655AB-545D-4A37-98CC-E32666118AFB}"/>
              </a:ext>
            </a:extLst>
          </p:cNvPr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D5FE51-4ED0-45D9-8FAA-71C12ACF96A6}"/>
              </a:ext>
            </a:extLst>
          </p:cNvPr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F2CD112-BA45-4011-8CAB-943137CF3E82}"/>
              </a:ext>
            </a:extLst>
          </p:cNvPr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0D45428-2B53-43B3-A9FD-98C33A814B5F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60FFAC3-D9AC-41E0-AB32-65BC611C97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04314C-5C02-4906-8292-F8358319FD64}"/>
              </a:ext>
            </a:extLst>
          </p:cNvPr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8F1899-FF06-466A-8C61-B222DD65BCB6}"/>
              </a:ext>
            </a:extLst>
          </p:cNvPr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28E0C90-E5EF-4BFE-8BBD-F2FFF8815EDB}"/>
              </a:ext>
            </a:extLst>
          </p:cNvPr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A7D6C34-E7B2-4344-B3AE-343D2AD4C4B2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4555C9D-34D1-4E0F-8C96-26899C0B7F7E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84EF3C-28F4-4AD4-848A-5EA35052066F}"/>
              </a:ext>
            </a:extLst>
          </p:cNvPr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617313-6822-4B88-96B6-A63385EA785A}"/>
              </a:ext>
            </a:extLst>
          </p:cNvPr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16D349D-44C9-408E-A727-58F72B7C6392}"/>
              </a:ext>
            </a:extLst>
          </p:cNvPr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39FACB-239B-4E6C-ABF9-E321AF92AB1B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8B28D5C-B2A9-45FC-8CC8-399EC166C648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6A0B8B-3E14-4359-8BA9-4A0F401C062E}"/>
              </a:ext>
            </a:extLst>
          </p:cNvPr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AFB033-5F8D-44FD-8332-BC1EF00C5176}"/>
              </a:ext>
            </a:extLst>
          </p:cNvPr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E6136AF-6CFC-4C18-8914-2B37BC5D050D}"/>
              </a:ext>
            </a:extLst>
          </p:cNvPr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1A24FB3-B65A-4336-A64C-7D3F8438506C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12782DC-BBA4-4F73-8F53-1AFB350BDD2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6"/>
          <p:cNvSpPr>
            <a:spLocks/>
          </p:cNvSpPr>
          <p:nvPr/>
        </p:nvSpPr>
        <p:spPr bwMode="auto">
          <a:xfrm>
            <a:off x="1717993" y="3586163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491673" y="3684587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7124066" y="3690015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9907272" y="3663736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429861" y="2388502"/>
            <a:ext cx="1020763" cy="1004888"/>
          </a:xfrm>
          <a:custGeom>
            <a:avLst/>
            <a:gdLst>
              <a:gd name="T0" fmla="*/ 176 w 269"/>
              <a:gd name="T1" fmla="*/ 102 h 265"/>
              <a:gd name="T2" fmla="*/ 151 w 269"/>
              <a:gd name="T3" fmla="*/ 125 h 265"/>
              <a:gd name="T4" fmla="*/ 146 w 269"/>
              <a:gd name="T5" fmla="*/ 130 h 265"/>
              <a:gd name="T6" fmla="*/ 130 w 269"/>
              <a:gd name="T7" fmla="*/ 131 h 265"/>
              <a:gd name="T8" fmla="*/ 73 w 269"/>
              <a:gd name="T9" fmla="*/ 99 h 265"/>
              <a:gd name="T10" fmla="*/ 69 w 269"/>
              <a:gd name="T11" fmla="*/ 98 h 265"/>
              <a:gd name="T12" fmla="*/ 32 w 269"/>
              <a:gd name="T13" fmla="*/ 101 h 265"/>
              <a:gd name="T14" fmla="*/ 25 w 269"/>
              <a:gd name="T15" fmla="*/ 99 h 265"/>
              <a:gd name="T16" fmla="*/ 23 w 269"/>
              <a:gd name="T17" fmla="*/ 96 h 265"/>
              <a:gd name="T18" fmla="*/ 26 w 269"/>
              <a:gd name="T19" fmla="*/ 95 h 265"/>
              <a:gd name="T20" fmla="*/ 48 w 269"/>
              <a:gd name="T21" fmla="*/ 93 h 265"/>
              <a:gd name="T22" fmla="*/ 50 w 269"/>
              <a:gd name="T23" fmla="*/ 87 h 265"/>
              <a:gd name="T24" fmla="*/ 43 w 269"/>
              <a:gd name="T25" fmla="*/ 84 h 265"/>
              <a:gd name="T26" fmla="*/ 39 w 269"/>
              <a:gd name="T27" fmla="*/ 83 h 265"/>
              <a:gd name="T28" fmla="*/ 34 w 269"/>
              <a:gd name="T29" fmla="*/ 82 h 265"/>
              <a:gd name="T30" fmla="*/ 37 w 269"/>
              <a:gd name="T31" fmla="*/ 83 h 265"/>
              <a:gd name="T32" fmla="*/ 43 w 269"/>
              <a:gd name="T33" fmla="*/ 85 h 265"/>
              <a:gd name="T34" fmla="*/ 50 w 269"/>
              <a:gd name="T35" fmla="*/ 88 h 265"/>
              <a:gd name="T36" fmla="*/ 22 w 269"/>
              <a:gd name="T37" fmla="*/ 93 h 265"/>
              <a:gd name="T38" fmla="*/ 0 w 269"/>
              <a:gd name="T39" fmla="*/ 66 h 265"/>
              <a:gd name="T40" fmla="*/ 63 w 269"/>
              <a:gd name="T41" fmla="*/ 60 h 265"/>
              <a:gd name="T42" fmla="*/ 62 w 269"/>
              <a:gd name="T43" fmla="*/ 69 h 265"/>
              <a:gd name="T44" fmla="*/ 61 w 269"/>
              <a:gd name="T45" fmla="*/ 72 h 265"/>
              <a:gd name="T46" fmla="*/ 52 w 269"/>
              <a:gd name="T47" fmla="*/ 78 h 265"/>
              <a:gd name="T48" fmla="*/ 38 w 269"/>
              <a:gd name="T49" fmla="*/ 78 h 265"/>
              <a:gd name="T50" fmla="*/ 35 w 269"/>
              <a:gd name="T51" fmla="*/ 79 h 265"/>
              <a:gd name="T52" fmla="*/ 59 w 269"/>
              <a:gd name="T53" fmla="*/ 80 h 265"/>
              <a:gd name="T54" fmla="*/ 106 w 269"/>
              <a:gd name="T55" fmla="*/ 94 h 265"/>
              <a:gd name="T56" fmla="*/ 129 w 269"/>
              <a:gd name="T57" fmla="*/ 103 h 265"/>
              <a:gd name="T58" fmla="*/ 133 w 269"/>
              <a:gd name="T59" fmla="*/ 102 h 265"/>
              <a:gd name="T60" fmla="*/ 149 w 269"/>
              <a:gd name="T61" fmla="*/ 85 h 265"/>
              <a:gd name="T62" fmla="*/ 151 w 269"/>
              <a:gd name="T63" fmla="*/ 82 h 265"/>
              <a:gd name="T64" fmla="*/ 113 w 269"/>
              <a:gd name="T65" fmla="*/ 78 h 265"/>
              <a:gd name="T66" fmla="*/ 96 w 269"/>
              <a:gd name="T67" fmla="*/ 53 h 265"/>
              <a:gd name="T68" fmla="*/ 126 w 269"/>
              <a:gd name="T69" fmla="*/ 5 h 265"/>
              <a:gd name="T70" fmla="*/ 175 w 269"/>
              <a:gd name="T71" fmla="*/ 34 h 265"/>
              <a:gd name="T72" fmla="*/ 192 w 269"/>
              <a:gd name="T73" fmla="*/ 36 h 265"/>
              <a:gd name="T74" fmla="*/ 260 w 269"/>
              <a:gd name="T75" fmla="*/ 97 h 265"/>
              <a:gd name="T76" fmla="*/ 267 w 269"/>
              <a:gd name="T77" fmla="*/ 135 h 265"/>
              <a:gd name="T78" fmla="*/ 267 w 269"/>
              <a:gd name="T79" fmla="*/ 177 h 265"/>
              <a:gd name="T80" fmla="*/ 250 w 269"/>
              <a:gd name="T81" fmla="*/ 238 h 265"/>
              <a:gd name="T82" fmla="*/ 235 w 269"/>
              <a:gd name="T83" fmla="*/ 256 h 265"/>
              <a:gd name="T84" fmla="*/ 217 w 269"/>
              <a:gd name="T85" fmla="*/ 262 h 265"/>
              <a:gd name="T86" fmla="*/ 202 w 269"/>
              <a:gd name="T87" fmla="*/ 264 h 265"/>
              <a:gd name="T88" fmla="*/ 178 w 269"/>
              <a:gd name="T89" fmla="*/ 264 h 265"/>
              <a:gd name="T90" fmla="*/ 148 w 269"/>
              <a:gd name="T91" fmla="*/ 262 h 265"/>
              <a:gd name="T92" fmla="*/ 81 w 269"/>
              <a:gd name="T93" fmla="*/ 249 h 265"/>
              <a:gd name="T94" fmla="*/ 66 w 269"/>
              <a:gd name="T95" fmla="*/ 241 h 265"/>
              <a:gd name="T96" fmla="*/ 59 w 269"/>
              <a:gd name="T97" fmla="*/ 226 h 265"/>
              <a:gd name="T98" fmla="*/ 71 w 269"/>
              <a:gd name="T99" fmla="*/ 214 h 265"/>
              <a:gd name="T100" fmla="*/ 87 w 269"/>
              <a:gd name="T101" fmla="*/ 210 h 265"/>
              <a:gd name="T102" fmla="*/ 161 w 269"/>
              <a:gd name="T103" fmla="*/ 209 h 265"/>
              <a:gd name="T104" fmla="*/ 181 w 269"/>
              <a:gd name="T105" fmla="*/ 210 h 265"/>
              <a:gd name="T106" fmla="*/ 183 w 269"/>
              <a:gd name="T107" fmla="*/ 209 h 265"/>
              <a:gd name="T108" fmla="*/ 200 w 269"/>
              <a:gd name="T109" fmla="*/ 173 h 265"/>
              <a:gd name="T110" fmla="*/ 202 w 269"/>
              <a:gd name="T111" fmla="*/ 148 h 265"/>
              <a:gd name="T112" fmla="*/ 197 w 269"/>
              <a:gd name="T113" fmla="*/ 138 h 265"/>
              <a:gd name="T114" fmla="*/ 177 w 269"/>
              <a:gd name="T115" fmla="*/ 103 h 265"/>
              <a:gd name="T116" fmla="*/ 176 w 269"/>
              <a:gd name="T117" fmla="*/ 10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9" h="265">
                <a:moveTo>
                  <a:pt x="176" y="102"/>
                </a:moveTo>
                <a:cubicBezTo>
                  <a:pt x="168" y="110"/>
                  <a:pt x="160" y="118"/>
                  <a:pt x="151" y="125"/>
                </a:cubicBezTo>
                <a:cubicBezTo>
                  <a:pt x="150" y="127"/>
                  <a:pt x="148" y="129"/>
                  <a:pt x="146" y="130"/>
                </a:cubicBezTo>
                <a:cubicBezTo>
                  <a:pt x="141" y="133"/>
                  <a:pt x="135" y="134"/>
                  <a:pt x="130" y="131"/>
                </a:cubicBezTo>
                <a:cubicBezTo>
                  <a:pt x="111" y="120"/>
                  <a:pt x="92" y="109"/>
                  <a:pt x="73" y="99"/>
                </a:cubicBezTo>
                <a:cubicBezTo>
                  <a:pt x="72" y="98"/>
                  <a:pt x="71" y="98"/>
                  <a:pt x="69" y="98"/>
                </a:cubicBezTo>
                <a:cubicBezTo>
                  <a:pt x="57" y="100"/>
                  <a:pt x="45" y="102"/>
                  <a:pt x="32" y="101"/>
                </a:cubicBezTo>
                <a:cubicBezTo>
                  <a:pt x="30" y="101"/>
                  <a:pt x="27" y="100"/>
                  <a:pt x="25" y="99"/>
                </a:cubicBezTo>
                <a:cubicBezTo>
                  <a:pt x="24" y="99"/>
                  <a:pt x="24" y="97"/>
                  <a:pt x="23" y="96"/>
                </a:cubicBezTo>
                <a:cubicBezTo>
                  <a:pt x="24" y="96"/>
                  <a:pt x="25" y="95"/>
                  <a:pt x="26" y="95"/>
                </a:cubicBezTo>
                <a:cubicBezTo>
                  <a:pt x="34" y="97"/>
                  <a:pt x="41" y="95"/>
                  <a:pt x="48" y="93"/>
                </a:cubicBezTo>
                <a:cubicBezTo>
                  <a:pt x="52" y="91"/>
                  <a:pt x="52" y="90"/>
                  <a:pt x="50" y="87"/>
                </a:cubicBezTo>
                <a:cubicBezTo>
                  <a:pt x="48" y="85"/>
                  <a:pt x="46" y="84"/>
                  <a:pt x="43" y="84"/>
                </a:cubicBezTo>
                <a:cubicBezTo>
                  <a:pt x="42" y="84"/>
                  <a:pt x="40" y="84"/>
                  <a:pt x="39" y="83"/>
                </a:cubicBezTo>
                <a:cubicBezTo>
                  <a:pt x="37" y="83"/>
                  <a:pt x="36" y="82"/>
                  <a:pt x="34" y="82"/>
                </a:cubicBezTo>
                <a:cubicBezTo>
                  <a:pt x="35" y="82"/>
                  <a:pt x="36" y="83"/>
                  <a:pt x="37" y="83"/>
                </a:cubicBezTo>
                <a:cubicBezTo>
                  <a:pt x="39" y="84"/>
                  <a:pt x="41" y="84"/>
                  <a:pt x="43" y="85"/>
                </a:cubicBezTo>
                <a:cubicBezTo>
                  <a:pt x="46" y="85"/>
                  <a:pt x="48" y="86"/>
                  <a:pt x="50" y="88"/>
                </a:cubicBezTo>
                <a:cubicBezTo>
                  <a:pt x="41" y="95"/>
                  <a:pt x="32" y="96"/>
                  <a:pt x="22" y="93"/>
                </a:cubicBezTo>
                <a:cubicBezTo>
                  <a:pt x="9" y="89"/>
                  <a:pt x="1" y="78"/>
                  <a:pt x="0" y="66"/>
                </a:cubicBezTo>
                <a:cubicBezTo>
                  <a:pt x="21" y="64"/>
                  <a:pt x="41" y="62"/>
                  <a:pt x="63" y="60"/>
                </a:cubicBezTo>
                <a:cubicBezTo>
                  <a:pt x="63" y="63"/>
                  <a:pt x="62" y="66"/>
                  <a:pt x="62" y="69"/>
                </a:cubicBezTo>
                <a:cubicBezTo>
                  <a:pt x="62" y="70"/>
                  <a:pt x="62" y="71"/>
                  <a:pt x="61" y="72"/>
                </a:cubicBezTo>
                <a:cubicBezTo>
                  <a:pt x="59" y="79"/>
                  <a:pt x="59" y="79"/>
                  <a:pt x="52" y="78"/>
                </a:cubicBezTo>
                <a:cubicBezTo>
                  <a:pt x="48" y="78"/>
                  <a:pt x="43" y="78"/>
                  <a:pt x="38" y="78"/>
                </a:cubicBezTo>
                <a:cubicBezTo>
                  <a:pt x="37" y="78"/>
                  <a:pt x="36" y="79"/>
                  <a:pt x="35" y="79"/>
                </a:cubicBezTo>
                <a:cubicBezTo>
                  <a:pt x="43" y="77"/>
                  <a:pt x="51" y="78"/>
                  <a:pt x="59" y="80"/>
                </a:cubicBezTo>
                <a:cubicBezTo>
                  <a:pt x="76" y="82"/>
                  <a:pt x="91" y="88"/>
                  <a:pt x="106" y="94"/>
                </a:cubicBezTo>
                <a:cubicBezTo>
                  <a:pt x="114" y="97"/>
                  <a:pt x="121" y="100"/>
                  <a:pt x="129" y="103"/>
                </a:cubicBezTo>
                <a:cubicBezTo>
                  <a:pt x="131" y="104"/>
                  <a:pt x="132" y="104"/>
                  <a:pt x="133" y="102"/>
                </a:cubicBezTo>
                <a:cubicBezTo>
                  <a:pt x="138" y="97"/>
                  <a:pt x="143" y="91"/>
                  <a:pt x="149" y="85"/>
                </a:cubicBezTo>
                <a:cubicBezTo>
                  <a:pt x="149" y="84"/>
                  <a:pt x="150" y="83"/>
                  <a:pt x="151" y="82"/>
                </a:cubicBezTo>
                <a:cubicBezTo>
                  <a:pt x="137" y="87"/>
                  <a:pt x="125" y="86"/>
                  <a:pt x="113" y="78"/>
                </a:cubicBezTo>
                <a:cubicBezTo>
                  <a:pt x="104" y="72"/>
                  <a:pt x="99" y="64"/>
                  <a:pt x="96" y="53"/>
                </a:cubicBezTo>
                <a:cubicBezTo>
                  <a:pt x="92" y="32"/>
                  <a:pt x="104" y="11"/>
                  <a:pt x="126" y="5"/>
                </a:cubicBezTo>
                <a:cubicBezTo>
                  <a:pt x="146" y="0"/>
                  <a:pt x="168" y="12"/>
                  <a:pt x="175" y="34"/>
                </a:cubicBezTo>
                <a:cubicBezTo>
                  <a:pt x="181" y="34"/>
                  <a:pt x="186" y="35"/>
                  <a:pt x="192" y="36"/>
                </a:cubicBezTo>
                <a:cubicBezTo>
                  <a:pt x="226" y="44"/>
                  <a:pt x="248" y="65"/>
                  <a:pt x="260" y="97"/>
                </a:cubicBezTo>
                <a:cubicBezTo>
                  <a:pt x="265" y="109"/>
                  <a:pt x="266" y="122"/>
                  <a:pt x="267" y="135"/>
                </a:cubicBezTo>
                <a:cubicBezTo>
                  <a:pt x="268" y="149"/>
                  <a:pt x="269" y="163"/>
                  <a:pt x="267" y="177"/>
                </a:cubicBezTo>
                <a:cubicBezTo>
                  <a:pt x="265" y="199"/>
                  <a:pt x="261" y="219"/>
                  <a:pt x="250" y="238"/>
                </a:cubicBezTo>
                <a:cubicBezTo>
                  <a:pt x="246" y="245"/>
                  <a:pt x="241" y="251"/>
                  <a:pt x="235" y="256"/>
                </a:cubicBezTo>
                <a:cubicBezTo>
                  <a:pt x="229" y="260"/>
                  <a:pt x="223" y="262"/>
                  <a:pt x="217" y="262"/>
                </a:cubicBezTo>
                <a:cubicBezTo>
                  <a:pt x="212" y="263"/>
                  <a:pt x="207" y="264"/>
                  <a:pt x="202" y="264"/>
                </a:cubicBezTo>
                <a:cubicBezTo>
                  <a:pt x="194" y="265"/>
                  <a:pt x="186" y="265"/>
                  <a:pt x="178" y="264"/>
                </a:cubicBezTo>
                <a:cubicBezTo>
                  <a:pt x="168" y="264"/>
                  <a:pt x="158" y="263"/>
                  <a:pt x="148" y="262"/>
                </a:cubicBezTo>
                <a:cubicBezTo>
                  <a:pt x="125" y="260"/>
                  <a:pt x="103" y="257"/>
                  <a:pt x="81" y="249"/>
                </a:cubicBezTo>
                <a:cubicBezTo>
                  <a:pt x="76" y="247"/>
                  <a:pt x="71" y="244"/>
                  <a:pt x="66" y="241"/>
                </a:cubicBezTo>
                <a:cubicBezTo>
                  <a:pt x="61" y="238"/>
                  <a:pt x="58" y="233"/>
                  <a:pt x="59" y="226"/>
                </a:cubicBezTo>
                <a:cubicBezTo>
                  <a:pt x="61" y="220"/>
                  <a:pt x="65" y="216"/>
                  <a:pt x="71" y="214"/>
                </a:cubicBezTo>
                <a:cubicBezTo>
                  <a:pt x="76" y="212"/>
                  <a:pt x="82" y="211"/>
                  <a:pt x="87" y="210"/>
                </a:cubicBezTo>
                <a:cubicBezTo>
                  <a:pt x="112" y="207"/>
                  <a:pt x="136" y="209"/>
                  <a:pt x="161" y="209"/>
                </a:cubicBezTo>
                <a:cubicBezTo>
                  <a:pt x="167" y="210"/>
                  <a:pt x="174" y="210"/>
                  <a:pt x="181" y="210"/>
                </a:cubicBezTo>
                <a:cubicBezTo>
                  <a:pt x="182" y="210"/>
                  <a:pt x="183" y="209"/>
                  <a:pt x="183" y="209"/>
                </a:cubicBezTo>
                <a:cubicBezTo>
                  <a:pt x="189" y="197"/>
                  <a:pt x="196" y="186"/>
                  <a:pt x="200" y="173"/>
                </a:cubicBezTo>
                <a:cubicBezTo>
                  <a:pt x="203" y="165"/>
                  <a:pt x="205" y="157"/>
                  <a:pt x="202" y="148"/>
                </a:cubicBezTo>
                <a:cubicBezTo>
                  <a:pt x="201" y="145"/>
                  <a:pt x="199" y="141"/>
                  <a:pt x="197" y="138"/>
                </a:cubicBezTo>
                <a:cubicBezTo>
                  <a:pt x="188" y="128"/>
                  <a:pt x="181" y="116"/>
                  <a:pt x="177" y="103"/>
                </a:cubicBezTo>
                <a:cubicBezTo>
                  <a:pt x="177" y="103"/>
                  <a:pt x="177" y="103"/>
                  <a:pt x="176" y="1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4203541" y="2473668"/>
            <a:ext cx="1020763" cy="1004888"/>
          </a:xfrm>
          <a:custGeom>
            <a:avLst/>
            <a:gdLst>
              <a:gd name="T0" fmla="*/ 176 w 269"/>
              <a:gd name="T1" fmla="*/ 102 h 265"/>
              <a:gd name="T2" fmla="*/ 151 w 269"/>
              <a:gd name="T3" fmla="*/ 125 h 265"/>
              <a:gd name="T4" fmla="*/ 146 w 269"/>
              <a:gd name="T5" fmla="*/ 130 h 265"/>
              <a:gd name="T6" fmla="*/ 130 w 269"/>
              <a:gd name="T7" fmla="*/ 131 h 265"/>
              <a:gd name="T8" fmla="*/ 73 w 269"/>
              <a:gd name="T9" fmla="*/ 99 h 265"/>
              <a:gd name="T10" fmla="*/ 69 w 269"/>
              <a:gd name="T11" fmla="*/ 98 h 265"/>
              <a:gd name="T12" fmla="*/ 32 w 269"/>
              <a:gd name="T13" fmla="*/ 101 h 265"/>
              <a:gd name="T14" fmla="*/ 25 w 269"/>
              <a:gd name="T15" fmla="*/ 99 h 265"/>
              <a:gd name="T16" fmla="*/ 23 w 269"/>
              <a:gd name="T17" fmla="*/ 96 h 265"/>
              <a:gd name="T18" fmla="*/ 26 w 269"/>
              <a:gd name="T19" fmla="*/ 95 h 265"/>
              <a:gd name="T20" fmla="*/ 48 w 269"/>
              <a:gd name="T21" fmla="*/ 93 h 265"/>
              <a:gd name="T22" fmla="*/ 50 w 269"/>
              <a:gd name="T23" fmla="*/ 87 h 265"/>
              <a:gd name="T24" fmla="*/ 43 w 269"/>
              <a:gd name="T25" fmla="*/ 84 h 265"/>
              <a:gd name="T26" fmla="*/ 39 w 269"/>
              <a:gd name="T27" fmla="*/ 83 h 265"/>
              <a:gd name="T28" fmla="*/ 34 w 269"/>
              <a:gd name="T29" fmla="*/ 82 h 265"/>
              <a:gd name="T30" fmla="*/ 37 w 269"/>
              <a:gd name="T31" fmla="*/ 83 h 265"/>
              <a:gd name="T32" fmla="*/ 43 w 269"/>
              <a:gd name="T33" fmla="*/ 85 h 265"/>
              <a:gd name="T34" fmla="*/ 50 w 269"/>
              <a:gd name="T35" fmla="*/ 88 h 265"/>
              <a:gd name="T36" fmla="*/ 22 w 269"/>
              <a:gd name="T37" fmla="*/ 93 h 265"/>
              <a:gd name="T38" fmla="*/ 0 w 269"/>
              <a:gd name="T39" fmla="*/ 66 h 265"/>
              <a:gd name="T40" fmla="*/ 63 w 269"/>
              <a:gd name="T41" fmla="*/ 60 h 265"/>
              <a:gd name="T42" fmla="*/ 62 w 269"/>
              <a:gd name="T43" fmla="*/ 69 h 265"/>
              <a:gd name="T44" fmla="*/ 61 w 269"/>
              <a:gd name="T45" fmla="*/ 72 h 265"/>
              <a:gd name="T46" fmla="*/ 52 w 269"/>
              <a:gd name="T47" fmla="*/ 78 h 265"/>
              <a:gd name="T48" fmla="*/ 38 w 269"/>
              <a:gd name="T49" fmla="*/ 78 h 265"/>
              <a:gd name="T50" fmla="*/ 35 w 269"/>
              <a:gd name="T51" fmla="*/ 79 h 265"/>
              <a:gd name="T52" fmla="*/ 59 w 269"/>
              <a:gd name="T53" fmla="*/ 80 h 265"/>
              <a:gd name="T54" fmla="*/ 106 w 269"/>
              <a:gd name="T55" fmla="*/ 94 h 265"/>
              <a:gd name="T56" fmla="*/ 129 w 269"/>
              <a:gd name="T57" fmla="*/ 103 h 265"/>
              <a:gd name="T58" fmla="*/ 133 w 269"/>
              <a:gd name="T59" fmla="*/ 102 h 265"/>
              <a:gd name="T60" fmla="*/ 149 w 269"/>
              <a:gd name="T61" fmla="*/ 85 h 265"/>
              <a:gd name="T62" fmla="*/ 151 w 269"/>
              <a:gd name="T63" fmla="*/ 82 h 265"/>
              <a:gd name="T64" fmla="*/ 113 w 269"/>
              <a:gd name="T65" fmla="*/ 78 h 265"/>
              <a:gd name="T66" fmla="*/ 96 w 269"/>
              <a:gd name="T67" fmla="*/ 53 h 265"/>
              <a:gd name="T68" fmla="*/ 126 w 269"/>
              <a:gd name="T69" fmla="*/ 5 h 265"/>
              <a:gd name="T70" fmla="*/ 175 w 269"/>
              <a:gd name="T71" fmla="*/ 34 h 265"/>
              <a:gd name="T72" fmla="*/ 192 w 269"/>
              <a:gd name="T73" fmla="*/ 36 h 265"/>
              <a:gd name="T74" fmla="*/ 260 w 269"/>
              <a:gd name="T75" fmla="*/ 97 h 265"/>
              <a:gd name="T76" fmla="*/ 267 w 269"/>
              <a:gd name="T77" fmla="*/ 135 h 265"/>
              <a:gd name="T78" fmla="*/ 267 w 269"/>
              <a:gd name="T79" fmla="*/ 177 h 265"/>
              <a:gd name="T80" fmla="*/ 250 w 269"/>
              <a:gd name="T81" fmla="*/ 238 h 265"/>
              <a:gd name="T82" fmla="*/ 235 w 269"/>
              <a:gd name="T83" fmla="*/ 256 h 265"/>
              <a:gd name="T84" fmla="*/ 217 w 269"/>
              <a:gd name="T85" fmla="*/ 262 h 265"/>
              <a:gd name="T86" fmla="*/ 202 w 269"/>
              <a:gd name="T87" fmla="*/ 264 h 265"/>
              <a:gd name="T88" fmla="*/ 178 w 269"/>
              <a:gd name="T89" fmla="*/ 264 h 265"/>
              <a:gd name="T90" fmla="*/ 148 w 269"/>
              <a:gd name="T91" fmla="*/ 262 h 265"/>
              <a:gd name="T92" fmla="*/ 81 w 269"/>
              <a:gd name="T93" fmla="*/ 249 h 265"/>
              <a:gd name="T94" fmla="*/ 66 w 269"/>
              <a:gd name="T95" fmla="*/ 241 h 265"/>
              <a:gd name="T96" fmla="*/ 59 w 269"/>
              <a:gd name="T97" fmla="*/ 226 h 265"/>
              <a:gd name="T98" fmla="*/ 71 w 269"/>
              <a:gd name="T99" fmla="*/ 214 h 265"/>
              <a:gd name="T100" fmla="*/ 87 w 269"/>
              <a:gd name="T101" fmla="*/ 210 h 265"/>
              <a:gd name="T102" fmla="*/ 161 w 269"/>
              <a:gd name="T103" fmla="*/ 209 h 265"/>
              <a:gd name="T104" fmla="*/ 181 w 269"/>
              <a:gd name="T105" fmla="*/ 210 h 265"/>
              <a:gd name="T106" fmla="*/ 183 w 269"/>
              <a:gd name="T107" fmla="*/ 209 h 265"/>
              <a:gd name="T108" fmla="*/ 200 w 269"/>
              <a:gd name="T109" fmla="*/ 173 h 265"/>
              <a:gd name="T110" fmla="*/ 202 w 269"/>
              <a:gd name="T111" fmla="*/ 148 h 265"/>
              <a:gd name="T112" fmla="*/ 197 w 269"/>
              <a:gd name="T113" fmla="*/ 138 h 265"/>
              <a:gd name="T114" fmla="*/ 177 w 269"/>
              <a:gd name="T115" fmla="*/ 103 h 265"/>
              <a:gd name="T116" fmla="*/ 176 w 269"/>
              <a:gd name="T117" fmla="*/ 10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9" h="265">
                <a:moveTo>
                  <a:pt x="176" y="102"/>
                </a:moveTo>
                <a:cubicBezTo>
                  <a:pt x="168" y="110"/>
                  <a:pt x="160" y="118"/>
                  <a:pt x="151" y="125"/>
                </a:cubicBezTo>
                <a:cubicBezTo>
                  <a:pt x="150" y="127"/>
                  <a:pt x="148" y="129"/>
                  <a:pt x="146" y="130"/>
                </a:cubicBezTo>
                <a:cubicBezTo>
                  <a:pt x="141" y="133"/>
                  <a:pt x="135" y="134"/>
                  <a:pt x="130" y="131"/>
                </a:cubicBezTo>
                <a:cubicBezTo>
                  <a:pt x="111" y="120"/>
                  <a:pt x="92" y="109"/>
                  <a:pt x="73" y="99"/>
                </a:cubicBezTo>
                <a:cubicBezTo>
                  <a:pt x="72" y="98"/>
                  <a:pt x="71" y="98"/>
                  <a:pt x="69" y="98"/>
                </a:cubicBezTo>
                <a:cubicBezTo>
                  <a:pt x="57" y="100"/>
                  <a:pt x="45" y="102"/>
                  <a:pt x="32" y="101"/>
                </a:cubicBezTo>
                <a:cubicBezTo>
                  <a:pt x="30" y="101"/>
                  <a:pt x="27" y="100"/>
                  <a:pt x="25" y="99"/>
                </a:cubicBezTo>
                <a:cubicBezTo>
                  <a:pt x="24" y="99"/>
                  <a:pt x="24" y="97"/>
                  <a:pt x="23" y="96"/>
                </a:cubicBezTo>
                <a:cubicBezTo>
                  <a:pt x="24" y="96"/>
                  <a:pt x="25" y="95"/>
                  <a:pt x="26" y="95"/>
                </a:cubicBezTo>
                <a:cubicBezTo>
                  <a:pt x="34" y="97"/>
                  <a:pt x="41" y="95"/>
                  <a:pt x="48" y="93"/>
                </a:cubicBezTo>
                <a:cubicBezTo>
                  <a:pt x="52" y="91"/>
                  <a:pt x="52" y="90"/>
                  <a:pt x="50" y="87"/>
                </a:cubicBezTo>
                <a:cubicBezTo>
                  <a:pt x="48" y="85"/>
                  <a:pt x="46" y="84"/>
                  <a:pt x="43" y="84"/>
                </a:cubicBezTo>
                <a:cubicBezTo>
                  <a:pt x="42" y="84"/>
                  <a:pt x="40" y="84"/>
                  <a:pt x="39" y="83"/>
                </a:cubicBezTo>
                <a:cubicBezTo>
                  <a:pt x="37" y="83"/>
                  <a:pt x="36" y="82"/>
                  <a:pt x="34" y="82"/>
                </a:cubicBezTo>
                <a:cubicBezTo>
                  <a:pt x="35" y="82"/>
                  <a:pt x="36" y="83"/>
                  <a:pt x="37" y="83"/>
                </a:cubicBezTo>
                <a:cubicBezTo>
                  <a:pt x="39" y="84"/>
                  <a:pt x="41" y="84"/>
                  <a:pt x="43" y="85"/>
                </a:cubicBezTo>
                <a:cubicBezTo>
                  <a:pt x="46" y="85"/>
                  <a:pt x="48" y="86"/>
                  <a:pt x="50" y="88"/>
                </a:cubicBezTo>
                <a:cubicBezTo>
                  <a:pt x="41" y="95"/>
                  <a:pt x="32" y="96"/>
                  <a:pt x="22" y="93"/>
                </a:cubicBezTo>
                <a:cubicBezTo>
                  <a:pt x="9" y="89"/>
                  <a:pt x="1" y="78"/>
                  <a:pt x="0" y="66"/>
                </a:cubicBezTo>
                <a:cubicBezTo>
                  <a:pt x="21" y="64"/>
                  <a:pt x="41" y="62"/>
                  <a:pt x="63" y="60"/>
                </a:cubicBezTo>
                <a:cubicBezTo>
                  <a:pt x="63" y="63"/>
                  <a:pt x="62" y="66"/>
                  <a:pt x="62" y="69"/>
                </a:cubicBezTo>
                <a:cubicBezTo>
                  <a:pt x="62" y="70"/>
                  <a:pt x="62" y="71"/>
                  <a:pt x="61" y="72"/>
                </a:cubicBezTo>
                <a:cubicBezTo>
                  <a:pt x="59" y="79"/>
                  <a:pt x="59" y="79"/>
                  <a:pt x="52" y="78"/>
                </a:cubicBezTo>
                <a:cubicBezTo>
                  <a:pt x="48" y="78"/>
                  <a:pt x="43" y="78"/>
                  <a:pt x="38" y="78"/>
                </a:cubicBezTo>
                <a:cubicBezTo>
                  <a:pt x="37" y="78"/>
                  <a:pt x="36" y="79"/>
                  <a:pt x="35" y="79"/>
                </a:cubicBezTo>
                <a:cubicBezTo>
                  <a:pt x="43" y="77"/>
                  <a:pt x="51" y="78"/>
                  <a:pt x="59" y="80"/>
                </a:cubicBezTo>
                <a:cubicBezTo>
                  <a:pt x="76" y="82"/>
                  <a:pt x="91" y="88"/>
                  <a:pt x="106" y="94"/>
                </a:cubicBezTo>
                <a:cubicBezTo>
                  <a:pt x="114" y="97"/>
                  <a:pt x="121" y="100"/>
                  <a:pt x="129" y="103"/>
                </a:cubicBezTo>
                <a:cubicBezTo>
                  <a:pt x="131" y="104"/>
                  <a:pt x="132" y="104"/>
                  <a:pt x="133" y="102"/>
                </a:cubicBezTo>
                <a:cubicBezTo>
                  <a:pt x="138" y="97"/>
                  <a:pt x="143" y="91"/>
                  <a:pt x="149" y="85"/>
                </a:cubicBezTo>
                <a:cubicBezTo>
                  <a:pt x="149" y="84"/>
                  <a:pt x="150" y="83"/>
                  <a:pt x="151" y="82"/>
                </a:cubicBezTo>
                <a:cubicBezTo>
                  <a:pt x="137" y="87"/>
                  <a:pt x="125" y="86"/>
                  <a:pt x="113" y="78"/>
                </a:cubicBezTo>
                <a:cubicBezTo>
                  <a:pt x="104" y="72"/>
                  <a:pt x="99" y="64"/>
                  <a:pt x="96" y="53"/>
                </a:cubicBezTo>
                <a:cubicBezTo>
                  <a:pt x="92" y="32"/>
                  <a:pt x="104" y="11"/>
                  <a:pt x="126" y="5"/>
                </a:cubicBezTo>
                <a:cubicBezTo>
                  <a:pt x="146" y="0"/>
                  <a:pt x="168" y="12"/>
                  <a:pt x="175" y="34"/>
                </a:cubicBezTo>
                <a:cubicBezTo>
                  <a:pt x="181" y="34"/>
                  <a:pt x="186" y="35"/>
                  <a:pt x="192" y="36"/>
                </a:cubicBezTo>
                <a:cubicBezTo>
                  <a:pt x="226" y="44"/>
                  <a:pt x="248" y="65"/>
                  <a:pt x="260" y="97"/>
                </a:cubicBezTo>
                <a:cubicBezTo>
                  <a:pt x="265" y="109"/>
                  <a:pt x="266" y="122"/>
                  <a:pt x="267" y="135"/>
                </a:cubicBezTo>
                <a:cubicBezTo>
                  <a:pt x="268" y="149"/>
                  <a:pt x="269" y="163"/>
                  <a:pt x="267" y="177"/>
                </a:cubicBezTo>
                <a:cubicBezTo>
                  <a:pt x="265" y="199"/>
                  <a:pt x="261" y="219"/>
                  <a:pt x="250" y="238"/>
                </a:cubicBezTo>
                <a:cubicBezTo>
                  <a:pt x="246" y="245"/>
                  <a:pt x="241" y="251"/>
                  <a:pt x="235" y="256"/>
                </a:cubicBezTo>
                <a:cubicBezTo>
                  <a:pt x="229" y="260"/>
                  <a:pt x="223" y="262"/>
                  <a:pt x="217" y="262"/>
                </a:cubicBezTo>
                <a:cubicBezTo>
                  <a:pt x="212" y="263"/>
                  <a:pt x="207" y="264"/>
                  <a:pt x="202" y="264"/>
                </a:cubicBezTo>
                <a:cubicBezTo>
                  <a:pt x="194" y="265"/>
                  <a:pt x="186" y="265"/>
                  <a:pt x="178" y="264"/>
                </a:cubicBezTo>
                <a:cubicBezTo>
                  <a:pt x="168" y="264"/>
                  <a:pt x="158" y="263"/>
                  <a:pt x="148" y="262"/>
                </a:cubicBezTo>
                <a:cubicBezTo>
                  <a:pt x="125" y="260"/>
                  <a:pt x="103" y="257"/>
                  <a:pt x="81" y="249"/>
                </a:cubicBezTo>
                <a:cubicBezTo>
                  <a:pt x="76" y="247"/>
                  <a:pt x="71" y="244"/>
                  <a:pt x="66" y="241"/>
                </a:cubicBezTo>
                <a:cubicBezTo>
                  <a:pt x="61" y="238"/>
                  <a:pt x="58" y="233"/>
                  <a:pt x="59" y="226"/>
                </a:cubicBezTo>
                <a:cubicBezTo>
                  <a:pt x="61" y="220"/>
                  <a:pt x="65" y="216"/>
                  <a:pt x="71" y="214"/>
                </a:cubicBezTo>
                <a:cubicBezTo>
                  <a:pt x="76" y="212"/>
                  <a:pt x="82" y="211"/>
                  <a:pt x="87" y="210"/>
                </a:cubicBezTo>
                <a:cubicBezTo>
                  <a:pt x="112" y="207"/>
                  <a:pt x="136" y="209"/>
                  <a:pt x="161" y="209"/>
                </a:cubicBezTo>
                <a:cubicBezTo>
                  <a:pt x="167" y="210"/>
                  <a:pt x="174" y="210"/>
                  <a:pt x="181" y="210"/>
                </a:cubicBezTo>
                <a:cubicBezTo>
                  <a:pt x="182" y="210"/>
                  <a:pt x="183" y="209"/>
                  <a:pt x="183" y="209"/>
                </a:cubicBezTo>
                <a:cubicBezTo>
                  <a:pt x="189" y="197"/>
                  <a:pt x="196" y="186"/>
                  <a:pt x="200" y="173"/>
                </a:cubicBezTo>
                <a:cubicBezTo>
                  <a:pt x="203" y="165"/>
                  <a:pt x="205" y="157"/>
                  <a:pt x="202" y="148"/>
                </a:cubicBezTo>
                <a:cubicBezTo>
                  <a:pt x="201" y="145"/>
                  <a:pt x="199" y="141"/>
                  <a:pt x="197" y="138"/>
                </a:cubicBezTo>
                <a:cubicBezTo>
                  <a:pt x="188" y="128"/>
                  <a:pt x="181" y="116"/>
                  <a:pt x="177" y="103"/>
                </a:cubicBezTo>
                <a:cubicBezTo>
                  <a:pt x="177" y="103"/>
                  <a:pt x="177" y="103"/>
                  <a:pt x="176" y="1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6835934" y="2473668"/>
            <a:ext cx="1020763" cy="1004888"/>
          </a:xfrm>
          <a:custGeom>
            <a:avLst/>
            <a:gdLst>
              <a:gd name="T0" fmla="*/ 176 w 269"/>
              <a:gd name="T1" fmla="*/ 102 h 265"/>
              <a:gd name="T2" fmla="*/ 151 w 269"/>
              <a:gd name="T3" fmla="*/ 125 h 265"/>
              <a:gd name="T4" fmla="*/ 146 w 269"/>
              <a:gd name="T5" fmla="*/ 130 h 265"/>
              <a:gd name="T6" fmla="*/ 130 w 269"/>
              <a:gd name="T7" fmla="*/ 131 h 265"/>
              <a:gd name="T8" fmla="*/ 73 w 269"/>
              <a:gd name="T9" fmla="*/ 99 h 265"/>
              <a:gd name="T10" fmla="*/ 69 w 269"/>
              <a:gd name="T11" fmla="*/ 98 h 265"/>
              <a:gd name="T12" fmla="*/ 32 w 269"/>
              <a:gd name="T13" fmla="*/ 101 h 265"/>
              <a:gd name="T14" fmla="*/ 25 w 269"/>
              <a:gd name="T15" fmla="*/ 99 h 265"/>
              <a:gd name="T16" fmla="*/ 23 w 269"/>
              <a:gd name="T17" fmla="*/ 96 h 265"/>
              <a:gd name="T18" fmla="*/ 26 w 269"/>
              <a:gd name="T19" fmla="*/ 95 h 265"/>
              <a:gd name="T20" fmla="*/ 48 w 269"/>
              <a:gd name="T21" fmla="*/ 93 h 265"/>
              <a:gd name="T22" fmla="*/ 50 w 269"/>
              <a:gd name="T23" fmla="*/ 87 h 265"/>
              <a:gd name="T24" fmla="*/ 43 w 269"/>
              <a:gd name="T25" fmla="*/ 84 h 265"/>
              <a:gd name="T26" fmla="*/ 39 w 269"/>
              <a:gd name="T27" fmla="*/ 83 h 265"/>
              <a:gd name="T28" fmla="*/ 34 w 269"/>
              <a:gd name="T29" fmla="*/ 82 h 265"/>
              <a:gd name="T30" fmla="*/ 37 w 269"/>
              <a:gd name="T31" fmla="*/ 83 h 265"/>
              <a:gd name="T32" fmla="*/ 43 w 269"/>
              <a:gd name="T33" fmla="*/ 85 h 265"/>
              <a:gd name="T34" fmla="*/ 50 w 269"/>
              <a:gd name="T35" fmla="*/ 88 h 265"/>
              <a:gd name="T36" fmla="*/ 22 w 269"/>
              <a:gd name="T37" fmla="*/ 93 h 265"/>
              <a:gd name="T38" fmla="*/ 0 w 269"/>
              <a:gd name="T39" fmla="*/ 66 h 265"/>
              <a:gd name="T40" fmla="*/ 63 w 269"/>
              <a:gd name="T41" fmla="*/ 60 h 265"/>
              <a:gd name="T42" fmla="*/ 62 w 269"/>
              <a:gd name="T43" fmla="*/ 69 h 265"/>
              <a:gd name="T44" fmla="*/ 61 w 269"/>
              <a:gd name="T45" fmla="*/ 72 h 265"/>
              <a:gd name="T46" fmla="*/ 52 w 269"/>
              <a:gd name="T47" fmla="*/ 78 h 265"/>
              <a:gd name="T48" fmla="*/ 38 w 269"/>
              <a:gd name="T49" fmla="*/ 78 h 265"/>
              <a:gd name="T50" fmla="*/ 35 w 269"/>
              <a:gd name="T51" fmla="*/ 79 h 265"/>
              <a:gd name="T52" fmla="*/ 59 w 269"/>
              <a:gd name="T53" fmla="*/ 80 h 265"/>
              <a:gd name="T54" fmla="*/ 106 w 269"/>
              <a:gd name="T55" fmla="*/ 94 h 265"/>
              <a:gd name="T56" fmla="*/ 129 w 269"/>
              <a:gd name="T57" fmla="*/ 103 h 265"/>
              <a:gd name="T58" fmla="*/ 133 w 269"/>
              <a:gd name="T59" fmla="*/ 102 h 265"/>
              <a:gd name="T60" fmla="*/ 149 w 269"/>
              <a:gd name="T61" fmla="*/ 85 h 265"/>
              <a:gd name="T62" fmla="*/ 151 w 269"/>
              <a:gd name="T63" fmla="*/ 82 h 265"/>
              <a:gd name="T64" fmla="*/ 113 w 269"/>
              <a:gd name="T65" fmla="*/ 78 h 265"/>
              <a:gd name="T66" fmla="*/ 96 w 269"/>
              <a:gd name="T67" fmla="*/ 53 h 265"/>
              <a:gd name="T68" fmla="*/ 126 w 269"/>
              <a:gd name="T69" fmla="*/ 5 h 265"/>
              <a:gd name="T70" fmla="*/ 175 w 269"/>
              <a:gd name="T71" fmla="*/ 34 h 265"/>
              <a:gd name="T72" fmla="*/ 192 w 269"/>
              <a:gd name="T73" fmla="*/ 36 h 265"/>
              <a:gd name="T74" fmla="*/ 260 w 269"/>
              <a:gd name="T75" fmla="*/ 97 h 265"/>
              <a:gd name="T76" fmla="*/ 267 w 269"/>
              <a:gd name="T77" fmla="*/ 135 h 265"/>
              <a:gd name="T78" fmla="*/ 267 w 269"/>
              <a:gd name="T79" fmla="*/ 177 h 265"/>
              <a:gd name="T80" fmla="*/ 250 w 269"/>
              <a:gd name="T81" fmla="*/ 238 h 265"/>
              <a:gd name="T82" fmla="*/ 235 w 269"/>
              <a:gd name="T83" fmla="*/ 256 h 265"/>
              <a:gd name="T84" fmla="*/ 217 w 269"/>
              <a:gd name="T85" fmla="*/ 262 h 265"/>
              <a:gd name="T86" fmla="*/ 202 w 269"/>
              <a:gd name="T87" fmla="*/ 264 h 265"/>
              <a:gd name="T88" fmla="*/ 178 w 269"/>
              <a:gd name="T89" fmla="*/ 264 h 265"/>
              <a:gd name="T90" fmla="*/ 148 w 269"/>
              <a:gd name="T91" fmla="*/ 262 h 265"/>
              <a:gd name="T92" fmla="*/ 81 w 269"/>
              <a:gd name="T93" fmla="*/ 249 h 265"/>
              <a:gd name="T94" fmla="*/ 66 w 269"/>
              <a:gd name="T95" fmla="*/ 241 h 265"/>
              <a:gd name="T96" fmla="*/ 59 w 269"/>
              <a:gd name="T97" fmla="*/ 226 h 265"/>
              <a:gd name="T98" fmla="*/ 71 w 269"/>
              <a:gd name="T99" fmla="*/ 214 h 265"/>
              <a:gd name="T100" fmla="*/ 87 w 269"/>
              <a:gd name="T101" fmla="*/ 210 h 265"/>
              <a:gd name="T102" fmla="*/ 161 w 269"/>
              <a:gd name="T103" fmla="*/ 209 h 265"/>
              <a:gd name="T104" fmla="*/ 181 w 269"/>
              <a:gd name="T105" fmla="*/ 210 h 265"/>
              <a:gd name="T106" fmla="*/ 183 w 269"/>
              <a:gd name="T107" fmla="*/ 209 h 265"/>
              <a:gd name="T108" fmla="*/ 200 w 269"/>
              <a:gd name="T109" fmla="*/ 173 h 265"/>
              <a:gd name="T110" fmla="*/ 202 w 269"/>
              <a:gd name="T111" fmla="*/ 148 h 265"/>
              <a:gd name="T112" fmla="*/ 197 w 269"/>
              <a:gd name="T113" fmla="*/ 138 h 265"/>
              <a:gd name="T114" fmla="*/ 177 w 269"/>
              <a:gd name="T115" fmla="*/ 103 h 265"/>
              <a:gd name="T116" fmla="*/ 176 w 269"/>
              <a:gd name="T117" fmla="*/ 10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9" h="265">
                <a:moveTo>
                  <a:pt x="176" y="102"/>
                </a:moveTo>
                <a:cubicBezTo>
                  <a:pt x="168" y="110"/>
                  <a:pt x="160" y="118"/>
                  <a:pt x="151" y="125"/>
                </a:cubicBezTo>
                <a:cubicBezTo>
                  <a:pt x="150" y="127"/>
                  <a:pt x="148" y="129"/>
                  <a:pt x="146" y="130"/>
                </a:cubicBezTo>
                <a:cubicBezTo>
                  <a:pt x="141" y="133"/>
                  <a:pt x="135" y="134"/>
                  <a:pt x="130" y="131"/>
                </a:cubicBezTo>
                <a:cubicBezTo>
                  <a:pt x="111" y="120"/>
                  <a:pt x="92" y="109"/>
                  <a:pt x="73" y="99"/>
                </a:cubicBezTo>
                <a:cubicBezTo>
                  <a:pt x="72" y="98"/>
                  <a:pt x="71" y="98"/>
                  <a:pt x="69" y="98"/>
                </a:cubicBezTo>
                <a:cubicBezTo>
                  <a:pt x="57" y="100"/>
                  <a:pt x="45" y="102"/>
                  <a:pt x="32" y="101"/>
                </a:cubicBezTo>
                <a:cubicBezTo>
                  <a:pt x="30" y="101"/>
                  <a:pt x="27" y="100"/>
                  <a:pt x="25" y="99"/>
                </a:cubicBezTo>
                <a:cubicBezTo>
                  <a:pt x="24" y="99"/>
                  <a:pt x="24" y="97"/>
                  <a:pt x="23" y="96"/>
                </a:cubicBezTo>
                <a:cubicBezTo>
                  <a:pt x="24" y="96"/>
                  <a:pt x="25" y="95"/>
                  <a:pt x="26" y="95"/>
                </a:cubicBezTo>
                <a:cubicBezTo>
                  <a:pt x="34" y="97"/>
                  <a:pt x="41" y="95"/>
                  <a:pt x="48" y="93"/>
                </a:cubicBezTo>
                <a:cubicBezTo>
                  <a:pt x="52" y="91"/>
                  <a:pt x="52" y="90"/>
                  <a:pt x="50" y="87"/>
                </a:cubicBezTo>
                <a:cubicBezTo>
                  <a:pt x="48" y="85"/>
                  <a:pt x="46" y="84"/>
                  <a:pt x="43" y="84"/>
                </a:cubicBezTo>
                <a:cubicBezTo>
                  <a:pt x="42" y="84"/>
                  <a:pt x="40" y="84"/>
                  <a:pt x="39" y="83"/>
                </a:cubicBezTo>
                <a:cubicBezTo>
                  <a:pt x="37" y="83"/>
                  <a:pt x="36" y="82"/>
                  <a:pt x="34" y="82"/>
                </a:cubicBezTo>
                <a:cubicBezTo>
                  <a:pt x="35" y="82"/>
                  <a:pt x="36" y="83"/>
                  <a:pt x="37" y="83"/>
                </a:cubicBezTo>
                <a:cubicBezTo>
                  <a:pt x="39" y="84"/>
                  <a:pt x="41" y="84"/>
                  <a:pt x="43" y="85"/>
                </a:cubicBezTo>
                <a:cubicBezTo>
                  <a:pt x="46" y="85"/>
                  <a:pt x="48" y="86"/>
                  <a:pt x="50" y="88"/>
                </a:cubicBezTo>
                <a:cubicBezTo>
                  <a:pt x="41" y="95"/>
                  <a:pt x="32" y="96"/>
                  <a:pt x="22" y="93"/>
                </a:cubicBezTo>
                <a:cubicBezTo>
                  <a:pt x="9" y="89"/>
                  <a:pt x="1" y="78"/>
                  <a:pt x="0" y="66"/>
                </a:cubicBezTo>
                <a:cubicBezTo>
                  <a:pt x="21" y="64"/>
                  <a:pt x="41" y="62"/>
                  <a:pt x="63" y="60"/>
                </a:cubicBezTo>
                <a:cubicBezTo>
                  <a:pt x="63" y="63"/>
                  <a:pt x="62" y="66"/>
                  <a:pt x="62" y="69"/>
                </a:cubicBezTo>
                <a:cubicBezTo>
                  <a:pt x="62" y="70"/>
                  <a:pt x="62" y="71"/>
                  <a:pt x="61" y="72"/>
                </a:cubicBezTo>
                <a:cubicBezTo>
                  <a:pt x="59" y="79"/>
                  <a:pt x="59" y="79"/>
                  <a:pt x="52" y="78"/>
                </a:cubicBezTo>
                <a:cubicBezTo>
                  <a:pt x="48" y="78"/>
                  <a:pt x="43" y="78"/>
                  <a:pt x="38" y="78"/>
                </a:cubicBezTo>
                <a:cubicBezTo>
                  <a:pt x="37" y="78"/>
                  <a:pt x="36" y="79"/>
                  <a:pt x="35" y="79"/>
                </a:cubicBezTo>
                <a:cubicBezTo>
                  <a:pt x="43" y="77"/>
                  <a:pt x="51" y="78"/>
                  <a:pt x="59" y="80"/>
                </a:cubicBezTo>
                <a:cubicBezTo>
                  <a:pt x="76" y="82"/>
                  <a:pt x="91" y="88"/>
                  <a:pt x="106" y="94"/>
                </a:cubicBezTo>
                <a:cubicBezTo>
                  <a:pt x="114" y="97"/>
                  <a:pt x="121" y="100"/>
                  <a:pt x="129" y="103"/>
                </a:cubicBezTo>
                <a:cubicBezTo>
                  <a:pt x="131" y="104"/>
                  <a:pt x="132" y="104"/>
                  <a:pt x="133" y="102"/>
                </a:cubicBezTo>
                <a:cubicBezTo>
                  <a:pt x="138" y="97"/>
                  <a:pt x="143" y="91"/>
                  <a:pt x="149" y="85"/>
                </a:cubicBezTo>
                <a:cubicBezTo>
                  <a:pt x="149" y="84"/>
                  <a:pt x="150" y="83"/>
                  <a:pt x="151" y="82"/>
                </a:cubicBezTo>
                <a:cubicBezTo>
                  <a:pt x="137" y="87"/>
                  <a:pt x="125" y="86"/>
                  <a:pt x="113" y="78"/>
                </a:cubicBezTo>
                <a:cubicBezTo>
                  <a:pt x="104" y="72"/>
                  <a:pt x="99" y="64"/>
                  <a:pt x="96" y="53"/>
                </a:cubicBezTo>
                <a:cubicBezTo>
                  <a:pt x="92" y="32"/>
                  <a:pt x="104" y="11"/>
                  <a:pt x="126" y="5"/>
                </a:cubicBezTo>
                <a:cubicBezTo>
                  <a:pt x="146" y="0"/>
                  <a:pt x="168" y="12"/>
                  <a:pt x="175" y="34"/>
                </a:cubicBezTo>
                <a:cubicBezTo>
                  <a:pt x="181" y="34"/>
                  <a:pt x="186" y="35"/>
                  <a:pt x="192" y="36"/>
                </a:cubicBezTo>
                <a:cubicBezTo>
                  <a:pt x="226" y="44"/>
                  <a:pt x="248" y="65"/>
                  <a:pt x="260" y="97"/>
                </a:cubicBezTo>
                <a:cubicBezTo>
                  <a:pt x="265" y="109"/>
                  <a:pt x="266" y="122"/>
                  <a:pt x="267" y="135"/>
                </a:cubicBezTo>
                <a:cubicBezTo>
                  <a:pt x="268" y="149"/>
                  <a:pt x="269" y="163"/>
                  <a:pt x="267" y="177"/>
                </a:cubicBezTo>
                <a:cubicBezTo>
                  <a:pt x="265" y="199"/>
                  <a:pt x="261" y="219"/>
                  <a:pt x="250" y="238"/>
                </a:cubicBezTo>
                <a:cubicBezTo>
                  <a:pt x="246" y="245"/>
                  <a:pt x="241" y="251"/>
                  <a:pt x="235" y="256"/>
                </a:cubicBezTo>
                <a:cubicBezTo>
                  <a:pt x="229" y="260"/>
                  <a:pt x="223" y="262"/>
                  <a:pt x="217" y="262"/>
                </a:cubicBezTo>
                <a:cubicBezTo>
                  <a:pt x="212" y="263"/>
                  <a:pt x="207" y="264"/>
                  <a:pt x="202" y="264"/>
                </a:cubicBezTo>
                <a:cubicBezTo>
                  <a:pt x="194" y="265"/>
                  <a:pt x="186" y="265"/>
                  <a:pt x="178" y="264"/>
                </a:cubicBezTo>
                <a:cubicBezTo>
                  <a:pt x="168" y="264"/>
                  <a:pt x="158" y="263"/>
                  <a:pt x="148" y="262"/>
                </a:cubicBezTo>
                <a:cubicBezTo>
                  <a:pt x="125" y="260"/>
                  <a:pt x="103" y="257"/>
                  <a:pt x="81" y="249"/>
                </a:cubicBezTo>
                <a:cubicBezTo>
                  <a:pt x="76" y="247"/>
                  <a:pt x="71" y="244"/>
                  <a:pt x="66" y="241"/>
                </a:cubicBezTo>
                <a:cubicBezTo>
                  <a:pt x="61" y="238"/>
                  <a:pt x="58" y="233"/>
                  <a:pt x="59" y="226"/>
                </a:cubicBezTo>
                <a:cubicBezTo>
                  <a:pt x="61" y="220"/>
                  <a:pt x="65" y="216"/>
                  <a:pt x="71" y="214"/>
                </a:cubicBezTo>
                <a:cubicBezTo>
                  <a:pt x="76" y="212"/>
                  <a:pt x="82" y="211"/>
                  <a:pt x="87" y="210"/>
                </a:cubicBezTo>
                <a:cubicBezTo>
                  <a:pt x="112" y="207"/>
                  <a:pt x="136" y="209"/>
                  <a:pt x="161" y="209"/>
                </a:cubicBezTo>
                <a:cubicBezTo>
                  <a:pt x="167" y="210"/>
                  <a:pt x="174" y="210"/>
                  <a:pt x="181" y="210"/>
                </a:cubicBezTo>
                <a:cubicBezTo>
                  <a:pt x="182" y="210"/>
                  <a:pt x="183" y="209"/>
                  <a:pt x="183" y="209"/>
                </a:cubicBezTo>
                <a:cubicBezTo>
                  <a:pt x="189" y="197"/>
                  <a:pt x="196" y="186"/>
                  <a:pt x="200" y="173"/>
                </a:cubicBezTo>
                <a:cubicBezTo>
                  <a:pt x="203" y="165"/>
                  <a:pt x="205" y="157"/>
                  <a:pt x="202" y="148"/>
                </a:cubicBezTo>
                <a:cubicBezTo>
                  <a:pt x="201" y="145"/>
                  <a:pt x="199" y="141"/>
                  <a:pt x="197" y="138"/>
                </a:cubicBezTo>
                <a:cubicBezTo>
                  <a:pt x="188" y="128"/>
                  <a:pt x="181" y="116"/>
                  <a:pt x="177" y="103"/>
                </a:cubicBezTo>
                <a:cubicBezTo>
                  <a:pt x="177" y="103"/>
                  <a:pt x="177" y="103"/>
                  <a:pt x="176" y="1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9540982" y="2521354"/>
            <a:ext cx="1020763" cy="1004888"/>
          </a:xfrm>
          <a:custGeom>
            <a:avLst/>
            <a:gdLst>
              <a:gd name="T0" fmla="*/ 176 w 269"/>
              <a:gd name="T1" fmla="*/ 102 h 265"/>
              <a:gd name="T2" fmla="*/ 151 w 269"/>
              <a:gd name="T3" fmla="*/ 125 h 265"/>
              <a:gd name="T4" fmla="*/ 146 w 269"/>
              <a:gd name="T5" fmla="*/ 130 h 265"/>
              <a:gd name="T6" fmla="*/ 130 w 269"/>
              <a:gd name="T7" fmla="*/ 131 h 265"/>
              <a:gd name="T8" fmla="*/ 73 w 269"/>
              <a:gd name="T9" fmla="*/ 99 h 265"/>
              <a:gd name="T10" fmla="*/ 69 w 269"/>
              <a:gd name="T11" fmla="*/ 98 h 265"/>
              <a:gd name="T12" fmla="*/ 32 w 269"/>
              <a:gd name="T13" fmla="*/ 101 h 265"/>
              <a:gd name="T14" fmla="*/ 25 w 269"/>
              <a:gd name="T15" fmla="*/ 99 h 265"/>
              <a:gd name="T16" fmla="*/ 23 w 269"/>
              <a:gd name="T17" fmla="*/ 96 h 265"/>
              <a:gd name="T18" fmla="*/ 26 w 269"/>
              <a:gd name="T19" fmla="*/ 95 h 265"/>
              <a:gd name="T20" fmla="*/ 48 w 269"/>
              <a:gd name="T21" fmla="*/ 93 h 265"/>
              <a:gd name="T22" fmla="*/ 50 w 269"/>
              <a:gd name="T23" fmla="*/ 87 h 265"/>
              <a:gd name="T24" fmla="*/ 43 w 269"/>
              <a:gd name="T25" fmla="*/ 84 h 265"/>
              <a:gd name="T26" fmla="*/ 39 w 269"/>
              <a:gd name="T27" fmla="*/ 83 h 265"/>
              <a:gd name="T28" fmla="*/ 34 w 269"/>
              <a:gd name="T29" fmla="*/ 82 h 265"/>
              <a:gd name="T30" fmla="*/ 37 w 269"/>
              <a:gd name="T31" fmla="*/ 83 h 265"/>
              <a:gd name="T32" fmla="*/ 43 w 269"/>
              <a:gd name="T33" fmla="*/ 85 h 265"/>
              <a:gd name="T34" fmla="*/ 50 w 269"/>
              <a:gd name="T35" fmla="*/ 88 h 265"/>
              <a:gd name="T36" fmla="*/ 22 w 269"/>
              <a:gd name="T37" fmla="*/ 93 h 265"/>
              <a:gd name="T38" fmla="*/ 0 w 269"/>
              <a:gd name="T39" fmla="*/ 66 h 265"/>
              <a:gd name="T40" fmla="*/ 63 w 269"/>
              <a:gd name="T41" fmla="*/ 60 h 265"/>
              <a:gd name="T42" fmla="*/ 62 w 269"/>
              <a:gd name="T43" fmla="*/ 69 h 265"/>
              <a:gd name="T44" fmla="*/ 61 w 269"/>
              <a:gd name="T45" fmla="*/ 72 h 265"/>
              <a:gd name="T46" fmla="*/ 52 w 269"/>
              <a:gd name="T47" fmla="*/ 78 h 265"/>
              <a:gd name="T48" fmla="*/ 38 w 269"/>
              <a:gd name="T49" fmla="*/ 78 h 265"/>
              <a:gd name="T50" fmla="*/ 35 w 269"/>
              <a:gd name="T51" fmla="*/ 79 h 265"/>
              <a:gd name="T52" fmla="*/ 59 w 269"/>
              <a:gd name="T53" fmla="*/ 80 h 265"/>
              <a:gd name="T54" fmla="*/ 106 w 269"/>
              <a:gd name="T55" fmla="*/ 94 h 265"/>
              <a:gd name="T56" fmla="*/ 129 w 269"/>
              <a:gd name="T57" fmla="*/ 103 h 265"/>
              <a:gd name="T58" fmla="*/ 133 w 269"/>
              <a:gd name="T59" fmla="*/ 102 h 265"/>
              <a:gd name="T60" fmla="*/ 149 w 269"/>
              <a:gd name="T61" fmla="*/ 85 h 265"/>
              <a:gd name="T62" fmla="*/ 151 w 269"/>
              <a:gd name="T63" fmla="*/ 82 h 265"/>
              <a:gd name="T64" fmla="*/ 113 w 269"/>
              <a:gd name="T65" fmla="*/ 78 h 265"/>
              <a:gd name="T66" fmla="*/ 96 w 269"/>
              <a:gd name="T67" fmla="*/ 53 h 265"/>
              <a:gd name="T68" fmla="*/ 126 w 269"/>
              <a:gd name="T69" fmla="*/ 5 h 265"/>
              <a:gd name="T70" fmla="*/ 175 w 269"/>
              <a:gd name="T71" fmla="*/ 34 h 265"/>
              <a:gd name="T72" fmla="*/ 192 w 269"/>
              <a:gd name="T73" fmla="*/ 36 h 265"/>
              <a:gd name="T74" fmla="*/ 260 w 269"/>
              <a:gd name="T75" fmla="*/ 97 h 265"/>
              <a:gd name="T76" fmla="*/ 267 w 269"/>
              <a:gd name="T77" fmla="*/ 135 h 265"/>
              <a:gd name="T78" fmla="*/ 267 w 269"/>
              <a:gd name="T79" fmla="*/ 177 h 265"/>
              <a:gd name="T80" fmla="*/ 250 w 269"/>
              <a:gd name="T81" fmla="*/ 238 h 265"/>
              <a:gd name="T82" fmla="*/ 235 w 269"/>
              <a:gd name="T83" fmla="*/ 256 h 265"/>
              <a:gd name="T84" fmla="*/ 217 w 269"/>
              <a:gd name="T85" fmla="*/ 262 h 265"/>
              <a:gd name="T86" fmla="*/ 202 w 269"/>
              <a:gd name="T87" fmla="*/ 264 h 265"/>
              <a:gd name="T88" fmla="*/ 178 w 269"/>
              <a:gd name="T89" fmla="*/ 264 h 265"/>
              <a:gd name="T90" fmla="*/ 148 w 269"/>
              <a:gd name="T91" fmla="*/ 262 h 265"/>
              <a:gd name="T92" fmla="*/ 81 w 269"/>
              <a:gd name="T93" fmla="*/ 249 h 265"/>
              <a:gd name="T94" fmla="*/ 66 w 269"/>
              <a:gd name="T95" fmla="*/ 241 h 265"/>
              <a:gd name="T96" fmla="*/ 59 w 269"/>
              <a:gd name="T97" fmla="*/ 226 h 265"/>
              <a:gd name="T98" fmla="*/ 71 w 269"/>
              <a:gd name="T99" fmla="*/ 214 h 265"/>
              <a:gd name="T100" fmla="*/ 87 w 269"/>
              <a:gd name="T101" fmla="*/ 210 h 265"/>
              <a:gd name="T102" fmla="*/ 161 w 269"/>
              <a:gd name="T103" fmla="*/ 209 h 265"/>
              <a:gd name="T104" fmla="*/ 181 w 269"/>
              <a:gd name="T105" fmla="*/ 210 h 265"/>
              <a:gd name="T106" fmla="*/ 183 w 269"/>
              <a:gd name="T107" fmla="*/ 209 h 265"/>
              <a:gd name="T108" fmla="*/ 200 w 269"/>
              <a:gd name="T109" fmla="*/ 173 h 265"/>
              <a:gd name="T110" fmla="*/ 202 w 269"/>
              <a:gd name="T111" fmla="*/ 148 h 265"/>
              <a:gd name="T112" fmla="*/ 197 w 269"/>
              <a:gd name="T113" fmla="*/ 138 h 265"/>
              <a:gd name="T114" fmla="*/ 177 w 269"/>
              <a:gd name="T115" fmla="*/ 103 h 265"/>
              <a:gd name="T116" fmla="*/ 176 w 269"/>
              <a:gd name="T117" fmla="*/ 10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9" h="265">
                <a:moveTo>
                  <a:pt x="176" y="102"/>
                </a:moveTo>
                <a:cubicBezTo>
                  <a:pt x="168" y="110"/>
                  <a:pt x="160" y="118"/>
                  <a:pt x="151" y="125"/>
                </a:cubicBezTo>
                <a:cubicBezTo>
                  <a:pt x="150" y="127"/>
                  <a:pt x="148" y="129"/>
                  <a:pt x="146" y="130"/>
                </a:cubicBezTo>
                <a:cubicBezTo>
                  <a:pt x="141" y="133"/>
                  <a:pt x="135" y="134"/>
                  <a:pt x="130" y="131"/>
                </a:cubicBezTo>
                <a:cubicBezTo>
                  <a:pt x="111" y="120"/>
                  <a:pt x="92" y="109"/>
                  <a:pt x="73" y="99"/>
                </a:cubicBezTo>
                <a:cubicBezTo>
                  <a:pt x="72" y="98"/>
                  <a:pt x="71" y="98"/>
                  <a:pt x="69" y="98"/>
                </a:cubicBezTo>
                <a:cubicBezTo>
                  <a:pt x="57" y="100"/>
                  <a:pt x="45" y="102"/>
                  <a:pt x="32" y="101"/>
                </a:cubicBezTo>
                <a:cubicBezTo>
                  <a:pt x="30" y="101"/>
                  <a:pt x="27" y="100"/>
                  <a:pt x="25" y="99"/>
                </a:cubicBezTo>
                <a:cubicBezTo>
                  <a:pt x="24" y="99"/>
                  <a:pt x="24" y="97"/>
                  <a:pt x="23" y="96"/>
                </a:cubicBezTo>
                <a:cubicBezTo>
                  <a:pt x="24" y="96"/>
                  <a:pt x="25" y="95"/>
                  <a:pt x="26" y="95"/>
                </a:cubicBezTo>
                <a:cubicBezTo>
                  <a:pt x="34" y="97"/>
                  <a:pt x="41" y="95"/>
                  <a:pt x="48" y="93"/>
                </a:cubicBezTo>
                <a:cubicBezTo>
                  <a:pt x="52" y="91"/>
                  <a:pt x="52" y="90"/>
                  <a:pt x="50" y="87"/>
                </a:cubicBezTo>
                <a:cubicBezTo>
                  <a:pt x="48" y="85"/>
                  <a:pt x="46" y="84"/>
                  <a:pt x="43" y="84"/>
                </a:cubicBezTo>
                <a:cubicBezTo>
                  <a:pt x="42" y="84"/>
                  <a:pt x="40" y="84"/>
                  <a:pt x="39" y="83"/>
                </a:cubicBezTo>
                <a:cubicBezTo>
                  <a:pt x="37" y="83"/>
                  <a:pt x="36" y="82"/>
                  <a:pt x="34" y="82"/>
                </a:cubicBezTo>
                <a:cubicBezTo>
                  <a:pt x="35" y="82"/>
                  <a:pt x="36" y="83"/>
                  <a:pt x="37" y="83"/>
                </a:cubicBezTo>
                <a:cubicBezTo>
                  <a:pt x="39" y="84"/>
                  <a:pt x="41" y="84"/>
                  <a:pt x="43" y="85"/>
                </a:cubicBezTo>
                <a:cubicBezTo>
                  <a:pt x="46" y="85"/>
                  <a:pt x="48" y="86"/>
                  <a:pt x="50" y="88"/>
                </a:cubicBezTo>
                <a:cubicBezTo>
                  <a:pt x="41" y="95"/>
                  <a:pt x="32" y="96"/>
                  <a:pt x="22" y="93"/>
                </a:cubicBezTo>
                <a:cubicBezTo>
                  <a:pt x="9" y="89"/>
                  <a:pt x="1" y="78"/>
                  <a:pt x="0" y="66"/>
                </a:cubicBezTo>
                <a:cubicBezTo>
                  <a:pt x="21" y="64"/>
                  <a:pt x="41" y="62"/>
                  <a:pt x="63" y="60"/>
                </a:cubicBezTo>
                <a:cubicBezTo>
                  <a:pt x="63" y="63"/>
                  <a:pt x="62" y="66"/>
                  <a:pt x="62" y="69"/>
                </a:cubicBezTo>
                <a:cubicBezTo>
                  <a:pt x="62" y="70"/>
                  <a:pt x="62" y="71"/>
                  <a:pt x="61" y="72"/>
                </a:cubicBezTo>
                <a:cubicBezTo>
                  <a:pt x="59" y="79"/>
                  <a:pt x="59" y="79"/>
                  <a:pt x="52" y="78"/>
                </a:cubicBezTo>
                <a:cubicBezTo>
                  <a:pt x="48" y="78"/>
                  <a:pt x="43" y="78"/>
                  <a:pt x="38" y="78"/>
                </a:cubicBezTo>
                <a:cubicBezTo>
                  <a:pt x="37" y="78"/>
                  <a:pt x="36" y="79"/>
                  <a:pt x="35" y="79"/>
                </a:cubicBezTo>
                <a:cubicBezTo>
                  <a:pt x="43" y="77"/>
                  <a:pt x="51" y="78"/>
                  <a:pt x="59" y="80"/>
                </a:cubicBezTo>
                <a:cubicBezTo>
                  <a:pt x="76" y="82"/>
                  <a:pt x="91" y="88"/>
                  <a:pt x="106" y="94"/>
                </a:cubicBezTo>
                <a:cubicBezTo>
                  <a:pt x="114" y="97"/>
                  <a:pt x="121" y="100"/>
                  <a:pt x="129" y="103"/>
                </a:cubicBezTo>
                <a:cubicBezTo>
                  <a:pt x="131" y="104"/>
                  <a:pt x="132" y="104"/>
                  <a:pt x="133" y="102"/>
                </a:cubicBezTo>
                <a:cubicBezTo>
                  <a:pt x="138" y="97"/>
                  <a:pt x="143" y="91"/>
                  <a:pt x="149" y="85"/>
                </a:cubicBezTo>
                <a:cubicBezTo>
                  <a:pt x="149" y="84"/>
                  <a:pt x="150" y="83"/>
                  <a:pt x="151" y="82"/>
                </a:cubicBezTo>
                <a:cubicBezTo>
                  <a:pt x="137" y="87"/>
                  <a:pt x="125" y="86"/>
                  <a:pt x="113" y="78"/>
                </a:cubicBezTo>
                <a:cubicBezTo>
                  <a:pt x="104" y="72"/>
                  <a:pt x="99" y="64"/>
                  <a:pt x="96" y="53"/>
                </a:cubicBezTo>
                <a:cubicBezTo>
                  <a:pt x="92" y="32"/>
                  <a:pt x="104" y="11"/>
                  <a:pt x="126" y="5"/>
                </a:cubicBezTo>
                <a:cubicBezTo>
                  <a:pt x="146" y="0"/>
                  <a:pt x="168" y="12"/>
                  <a:pt x="175" y="34"/>
                </a:cubicBezTo>
                <a:cubicBezTo>
                  <a:pt x="181" y="34"/>
                  <a:pt x="186" y="35"/>
                  <a:pt x="192" y="36"/>
                </a:cubicBezTo>
                <a:cubicBezTo>
                  <a:pt x="226" y="44"/>
                  <a:pt x="248" y="65"/>
                  <a:pt x="260" y="97"/>
                </a:cubicBezTo>
                <a:cubicBezTo>
                  <a:pt x="265" y="109"/>
                  <a:pt x="266" y="122"/>
                  <a:pt x="267" y="135"/>
                </a:cubicBezTo>
                <a:cubicBezTo>
                  <a:pt x="268" y="149"/>
                  <a:pt x="269" y="163"/>
                  <a:pt x="267" y="177"/>
                </a:cubicBezTo>
                <a:cubicBezTo>
                  <a:pt x="265" y="199"/>
                  <a:pt x="261" y="219"/>
                  <a:pt x="250" y="238"/>
                </a:cubicBezTo>
                <a:cubicBezTo>
                  <a:pt x="246" y="245"/>
                  <a:pt x="241" y="251"/>
                  <a:pt x="235" y="256"/>
                </a:cubicBezTo>
                <a:cubicBezTo>
                  <a:pt x="229" y="260"/>
                  <a:pt x="223" y="262"/>
                  <a:pt x="217" y="262"/>
                </a:cubicBezTo>
                <a:cubicBezTo>
                  <a:pt x="212" y="263"/>
                  <a:pt x="207" y="264"/>
                  <a:pt x="202" y="264"/>
                </a:cubicBezTo>
                <a:cubicBezTo>
                  <a:pt x="194" y="265"/>
                  <a:pt x="186" y="265"/>
                  <a:pt x="178" y="264"/>
                </a:cubicBezTo>
                <a:cubicBezTo>
                  <a:pt x="168" y="264"/>
                  <a:pt x="158" y="263"/>
                  <a:pt x="148" y="262"/>
                </a:cubicBezTo>
                <a:cubicBezTo>
                  <a:pt x="125" y="260"/>
                  <a:pt x="103" y="257"/>
                  <a:pt x="81" y="249"/>
                </a:cubicBezTo>
                <a:cubicBezTo>
                  <a:pt x="76" y="247"/>
                  <a:pt x="71" y="244"/>
                  <a:pt x="66" y="241"/>
                </a:cubicBezTo>
                <a:cubicBezTo>
                  <a:pt x="61" y="238"/>
                  <a:pt x="58" y="233"/>
                  <a:pt x="59" y="226"/>
                </a:cubicBezTo>
                <a:cubicBezTo>
                  <a:pt x="61" y="220"/>
                  <a:pt x="65" y="216"/>
                  <a:pt x="71" y="214"/>
                </a:cubicBezTo>
                <a:cubicBezTo>
                  <a:pt x="76" y="212"/>
                  <a:pt x="82" y="211"/>
                  <a:pt x="87" y="210"/>
                </a:cubicBezTo>
                <a:cubicBezTo>
                  <a:pt x="112" y="207"/>
                  <a:pt x="136" y="209"/>
                  <a:pt x="161" y="209"/>
                </a:cubicBezTo>
                <a:cubicBezTo>
                  <a:pt x="167" y="210"/>
                  <a:pt x="174" y="210"/>
                  <a:pt x="181" y="210"/>
                </a:cubicBezTo>
                <a:cubicBezTo>
                  <a:pt x="182" y="210"/>
                  <a:pt x="183" y="209"/>
                  <a:pt x="183" y="209"/>
                </a:cubicBezTo>
                <a:cubicBezTo>
                  <a:pt x="189" y="197"/>
                  <a:pt x="196" y="186"/>
                  <a:pt x="200" y="173"/>
                </a:cubicBezTo>
                <a:cubicBezTo>
                  <a:pt x="203" y="165"/>
                  <a:pt x="205" y="157"/>
                  <a:pt x="202" y="148"/>
                </a:cubicBezTo>
                <a:cubicBezTo>
                  <a:pt x="201" y="145"/>
                  <a:pt x="199" y="141"/>
                  <a:pt x="197" y="138"/>
                </a:cubicBezTo>
                <a:cubicBezTo>
                  <a:pt x="188" y="128"/>
                  <a:pt x="181" y="116"/>
                  <a:pt x="177" y="103"/>
                </a:cubicBezTo>
                <a:cubicBezTo>
                  <a:pt x="177" y="103"/>
                  <a:pt x="177" y="103"/>
                  <a:pt x="176" y="1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286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DB454B5-5F77-4C49-9103-B7C97A7995BA}"/>
              </a:ext>
            </a:extLst>
          </p:cNvPr>
          <p:cNvGrpSpPr/>
          <p:nvPr/>
        </p:nvGrpSpPr>
        <p:grpSpPr>
          <a:xfrm>
            <a:off x="2989663" y="2639278"/>
            <a:ext cx="8024896" cy="2617601"/>
            <a:chOff x="2895898" y="2601320"/>
            <a:chExt cx="9478349" cy="2617601"/>
          </a:xfrm>
        </p:grpSpPr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xmlns="" id="{FE8A1025-CBFC-402B-BE6B-AFFE5D4E969B}"/>
                </a:ext>
              </a:extLst>
            </p:cNvPr>
            <p:cNvSpPr/>
            <p:nvPr/>
          </p:nvSpPr>
          <p:spPr>
            <a:xfrm>
              <a:off x="10539544" y="3374995"/>
              <a:ext cx="1834703" cy="1834703"/>
            </a:xfrm>
            <a:prstGeom prst="blockArc">
              <a:avLst>
                <a:gd name="adj1" fmla="val 12399071"/>
                <a:gd name="adj2" fmla="val 16243311"/>
                <a:gd name="adj3" fmla="val 66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xmlns="" id="{5B9948DF-5A0A-4747-B694-A56DACB3FF4D}"/>
                </a:ext>
              </a:extLst>
            </p:cNvPr>
            <p:cNvSpPr/>
            <p:nvPr/>
          </p:nvSpPr>
          <p:spPr>
            <a:xfrm rot="10800000">
              <a:off x="2895898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Block Arc 110">
              <a:extLst>
                <a:ext uri="{FF2B5EF4-FFF2-40B4-BE49-F238E27FC236}">
                  <a16:creationId xmlns:a16="http://schemas.microsoft.com/office/drawing/2014/main" xmlns="" id="{E67BDBDC-F19E-406B-B8E2-0E2179EB9E4D}"/>
                </a:ext>
              </a:extLst>
            </p:cNvPr>
            <p:cNvSpPr/>
            <p:nvPr/>
          </p:nvSpPr>
          <p:spPr>
            <a:xfrm>
              <a:off x="7477560" y="3384218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xmlns="" id="{330036F1-9DAC-4969-B3EF-83EF2CF63EB1}"/>
                </a:ext>
              </a:extLst>
            </p:cNvPr>
            <p:cNvSpPr/>
            <p:nvPr/>
          </p:nvSpPr>
          <p:spPr>
            <a:xfrm>
              <a:off x="4416280" y="3384218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xmlns="" id="{E40E8946-5E4B-4C26-84C5-466244B4392C}"/>
                </a:ext>
              </a:extLst>
            </p:cNvPr>
            <p:cNvSpPr/>
            <p:nvPr/>
          </p:nvSpPr>
          <p:spPr>
            <a:xfrm rot="10800000">
              <a:off x="5946920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4" name="Block Arc 160">
              <a:extLst>
                <a:ext uri="{FF2B5EF4-FFF2-40B4-BE49-F238E27FC236}">
                  <a16:creationId xmlns:a16="http://schemas.microsoft.com/office/drawing/2014/main" xmlns="" id="{66238CEF-C54D-4BBA-BA3E-140CFFCE07D7}"/>
                </a:ext>
              </a:extLst>
            </p:cNvPr>
            <p:cNvSpPr/>
            <p:nvPr/>
          </p:nvSpPr>
          <p:spPr>
            <a:xfrm rot="10800000">
              <a:off x="9008904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7054A256-8CF5-4768-B0E4-8D3ABDC99DD0}"/>
              </a:ext>
            </a:extLst>
          </p:cNvPr>
          <p:cNvSpPr/>
          <p:nvPr/>
        </p:nvSpPr>
        <p:spPr>
          <a:xfrm>
            <a:off x="6018926" y="3582669"/>
            <a:ext cx="693414" cy="693414"/>
          </a:xfrm>
          <a:prstGeom prst="ellipse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A478EFDC-91F9-4AB0-86AA-EF757AA65B89}"/>
              </a:ext>
            </a:extLst>
          </p:cNvPr>
          <p:cNvSpPr/>
          <p:nvPr/>
        </p:nvSpPr>
        <p:spPr>
          <a:xfrm>
            <a:off x="4697372" y="3669362"/>
            <a:ext cx="693414" cy="69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F58C1468-307F-4474-A7C3-796841EE438D}"/>
              </a:ext>
            </a:extLst>
          </p:cNvPr>
          <p:cNvSpPr/>
          <p:nvPr/>
        </p:nvSpPr>
        <p:spPr>
          <a:xfrm>
            <a:off x="3423442" y="358664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2E9AEEA8-BE6A-406B-BB73-D62F6237E8FD}"/>
              </a:ext>
            </a:extLst>
          </p:cNvPr>
          <p:cNvSpPr/>
          <p:nvPr/>
        </p:nvSpPr>
        <p:spPr>
          <a:xfrm>
            <a:off x="7307115" y="3650580"/>
            <a:ext cx="693414" cy="69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xmlns="" id="{102A3DBB-340A-440D-BDBC-B66D4D01EFDC}"/>
              </a:ext>
            </a:extLst>
          </p:cNvPr>
          <p:cNvSpPr/>
          <p:nvPr/>
        </p:nvSpPr>
        <p:spPr>
          <a:xfrm>
            <a:off x="8579248" y="35494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B4AE6051-F7A4-4254-AA82-C97EC6D2EA80}"/>
              </a:ext>
            </a:extLst>
          </p:cNvPr>
          <p:cNvSpPr txBox="1"/>
          <p:nvPr/>
        </p:nvSpPr>
        <p:spPr>
          <a:xfrm>
            <a:off x="3318956" y="3201438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0922E751-894A-4733-B544-07EBEF4D93A8}"/>
              </a:ext>
            </a:extLst>
          </p:cNvPr>
          <p:cNvSpPr txBox="1"/>
          <p:nvPr/>
        </p:nvSpPr>
        <p:spPr>
          <a:xfrm>
            <a:off x="4560094" y="4520824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501A74C5-4151-40DD-ABE2-11558BFAC45C}"/>
              </a:ext>
            </a:extLst>
          </p:cNvPr>
          <p:cNvSpPr txBox="1"/>
          <p:nvPr/>
        </p:nvSpPr>
        <p:spPr>
          <a:xfrm>
            <a:off x="5891832" y="3177986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53434271-013B-4AB1-883B-F2AFC48CB182}"/>
              </a:ext>
            </a:extLst>
          </p:cNvPr>
          <p:cNvSpPr txBox="1"/>
          <p:nvPr/>
        </p:nvSpPr>
        <p:spPr>
          <a:xfrm>
            <a:off x="7248106" y="439397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E9645120-9379-4F2B-A99D-3518B9BEE013}"/>
              </a:ext>
            </a:extLst>
          </p:cNvPr>
          <p:cNvSpPr txBox="1"/>
          <p:nvPr/>
        </p:nvSpPr>
        <p:spPr>
          <a:xfrm>
            <a:off x="8436693" y="3121629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E3CC16F6-2648-4181-8CAB-1BB1F3649E3F}"/>
              </a:ext>
            </a:extLst>
          </p:cNvPr>
          <p:cNvGrpSpPr/>
          <p:nvPr/>
        </p:nvGrpSpPr>
        <p:grpSpPr>
          <a:xfrm>
            <a:off x="4100158" y="4986032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20E6A521-D88B-4C25-99C7-9DB91CCE7A6F}"/>
              </a:ext>
            </a:extLst>
          </p:cNvPr>
          <p:cNvGrpSpPr/>
          <p:nvPr/>
        </p:nvGrpSpPr>
        <p:grpSpPr>
          <a:xfrm>
            <a:off x="2864151" y="1828224"/>
            <a:ext cx="1819678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3AA6359F-5131-4A8A-9CA6-6147DD6F9540}"/>
              </a:ext>
            </a:extLst>
          </p:cNvPr>
          <p:cNvGrpSpPr/>
          <p:nvPr/>
        </p:nvGrpSpPr>
        <p:grpSpPr>
          <a:xfrm>
            <a:off x="6806391" y="4859178"/>
            <a:ext cx="1819678" cy="1268827"/>
            <a:chOff x="1985513" y="4307149"/>
            <a:chExt cx="2380861" cy="126882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DE1F40F6-6F58-4137-BC2B-7B0D3EC72CCA}"/>
              </a:ext>
            </a:extLst>
          </p:cNvPr>
          <p:cNvGrpSpPr/>
          <p:nvPr/>
        </p:nvGrpSpPr>
        <p:grpSpPr>
          <a:xfrm>
            <a:off x="5455247" y="1828224"/>
            <a:ext cx="1819678" cy="1268827"/>
            <a:chOff x="1985513" y="4307149"/>
            <a:chExt cx="2380861" cy="126882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D369F3C3-68B7-4075-BE2E-8B0358C66755}"/>
              </a:ext>
            </a:extLst>
          </p:cNvPr>
          <p:cNvGrpSpPr/>
          <p:nvPr/>
        </p:nvGrpSpPr>
        <p:grpSpPr>
          <a:xfrm>
            <a:off x="8010207" y="1865603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53" y="2535338"/>
            <a:ext cx="1157377" cy="36548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543" y="3053746"/>
            <a:ext cx="1640336" cy="3136467"/>
          </a:xfrm>
          <a:prstGeom prst="rect">
            <a:avLst/>
          </a:prstGeom>
        </p:spPr>
      </p:pic>
      <p:sp>
        <p:nvSpPr>
          <p:cNvPr id="51" name="TextBox 127">
            <a:extLst>
              <a:ext uri="{FF2B5EF4-FFF2-40B4-BE49-F238E27FC236}">
                <a16:creationId xmlns:a16="http://schemas.microsoft.com/office/drawing/2014/main" xmlns="" id="{B4AE6051-F7A4-4254-AA82-C97EC6D2EA80}"/>
              </a:ext>
            </a:extLst>
          </p:cNvPr>
          <p:cNvSpPr txBox="1"/>
          <p:nvPr/>
        </p:nvSpPr>
        <p:spPr>
          <a:xfrm>
            <a:off x="3328721" y="3748189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127">
            <a:extLst>
              <a:ext uri="{FF2B5EF4-FFF2-40B4-BE49-F238E27FC236}">
                <a16:creationId xmlns:a16="http://schemas.microsoft.com/office/drawing/2014/main" xmlns="" id="{B4AE6051-F7A4-4254-AA82-C97EC6D2EA80}"/>
              </a:ext>
            </a:extLst>
          </p:cNvPr>
          <p:cNvSpPr txBox="1"/>
          <p:nvPr/>
        </p:nvSpPr>
        <p:spPr>
          <a:xfrm>
            <a:off x="4589045" y="3816014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405475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405475"/>
              </a:solidFill>
              <a:cs typeface="Arial" pitchFamily="34" charset="0"/>
            </a:endParaRPr>
          </a:p>
        </p:txBody>
      </p:sp>
      <p:sp>
        <p:nvSpPr>
          <p:cNvPr id="53" name="TextBox 127">
            <a:extLst>
              <a:ext uri="{FF2B5EF4-FFF2-40B4-BE49-F238E27FC236}">
                <a16:creationId xmlns:a16="http://schemas.microsoft.com/office/drawing/2014/main" xmlns="" id="{B4AE6051-F7A4-4254-AA82-C97EC6D2EA80}"/>
              </a:ext>
            </a:extLst>
          </p:cNvPr>
          <p:cNvSpPr txBox="1"/>
          <p:nvPr/>
        </p:nvSpPr>
        <p:spPr>
          <a:xfrm>
            <a:off x="5946541" y="3736269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127">
            <a:extLst>
              <a:ext uri="{FF2B5EF4-FFF2-40B4-BE49-F238E27FC236}">
                <a16:creationId xmlns:a16="http://schemas.microsoft.com/office/drawing/2014/main" xmlns="" id="{B4AE6051-F7A4-4254-AA82-C97EC6D2EA80}"/>
              </a:ext>
            </a:extLst>
          </p:cNvPr>
          <p:cNvSpPr txBox="1"/>
          <p:nvPr/>
        </p:nvSpPr>
        <p:spPr>
          <a:xfrm>
            <a:off x="7197987" y="3799844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454545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454545"/>
              </a:solidFill>
              <a:cs typeface="Arial" pitchFamily="34" charset="0"/>
            </a:endParaRPr>
          </a:p>
        </p:txBody>
      </p:sp>
      <p:sp>
        <p:nvSpPr>
          <p:cNvPr id="55" name="TextBox 127">
            <a:extLst>
              <a:ext uri="{FF2B5EF4-FFF2-40B4-BE49-F238E27FC236}">
                <a16:creationId xmlns:a16="http://schemas.microsoft.com/office/drawing/2014/main" xmlns="" id="{B4AE6051-F7A4-4254-AA82-C97EC6D2EA80}"/>
              </a:ext>
            </a:extLst>
          </p:cNvPr>
          <p:cNvSpPr txBox="1"/>
          <p:nvPr/>
        </p:nvSpPr>
        <p:spPr>
          <a:xfrm>
            <a:off x="8470079" y="3703029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134" y="88953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EC19A04-28B4-4D0B-8025-F4143F9948D0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0626F86-C097-4B32-B158-CC37C1D13428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51E4AF5-699F-4CD2-98AA-9806BE9E7D32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766D0B1-8EA1-4B17-B110-CEB70466B0D3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0620830-E559-478B-96BA-CD846DB0FC83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118010C-2FBD-4B9F-8A7D-F3B02D5BF763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43E42AA-0880-4F98-989C-7AB4978F8640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EC09DA69-3F9C-4D37-9C49-2A803AD65058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C46FBE9B-713A-42F6-AE94-69FBFF4D16DD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C1859829-58F5-4051-87D2-FBD14E507F98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6DDC411E-A26F-4654-9878-4E63682837AA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xmlns="" id="{6D8036C5-3858-4C90-A1A3-1CBEBB68964C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8BBB4C73-EBBA-4A93-ACD4-A8C458CC504C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xmlns="" id="{33917ECE-D1B4-464D-A41C-3B9545F2FCC5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5ECA9A-5283-44B1-BC6B-66BB18E4003D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xmlns="" id="{260F0037-B8D2-45C1-832F-B7BA952326D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4B9C58B-3E2B-4183-8F75-6FE2A4E3893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E23C5CA-F0BA-49FA-A136-5022BFED5AAA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xmlns="" id="{F245A54A-07CA-4067-9013-74C4F16CBF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E8980DE-3E9C-40C7-B99A-8DE3943C69F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3275BC4-6D5E-454F-855B-B480878C75B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xmlns="" id="{8461A222-0304-4107-A1FB-4D0500AB308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F25ECF1-F4AC-4F3F-8DCF-FF70C6C59AFA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xmlns="" id="{19DD76C1-DB6C-43B9-B9B1-4E81B5B4AE96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xmlns="" id="{4E94853E-B80F-4B76-99C5-97CCDB562F85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7FF6380-D278-4F1F-994E-3FE91015DD39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xmlns="" id="{29C86D4A-7BB7-49AC-AEB0-93BAEE13AE9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1C80A80-973C-4488-AE7A-F1D2F3C8EBC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400356C-FD24-4390-B41C-9DA9D5583C7C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xmlns="" id="{EF92389C-5B26-4994-9047-0D5B1EF2DCD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AC7A1D0-E303-48CC-9AAB-B0DAAC3B583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A03E8B7-8647-48DD-B353-22A2F3DFFEAC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xmlns="" id="{38F13BFB-6C8F-4234-A7D6-1FD897FAF24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8C67C98-E690-44E0-8EF6-5060D1D823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F8C611F-3C02-421B-8678-F815F1186610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0CE274F-104F-4ECC-B6D9-7A656094BFCB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5FAD658-9ECD-4E8C-B010-0E6835CDB1E0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833A0D1-6D57-4C52-858E-F83B2A9293E6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8EC16C0-2E24-4681-A501-414361E4CC10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C7D3474-F905-43A1-A65B-DE404B76DAE0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AAA50AE-4750-4E17-9A93-57BCD0AE29FB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54650D7-400F-4348-9096-B2933B2C60B4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E7E197-41D5-4152-8BE5-7F34F7FF38AB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EB798D9-F4FC-4AA0-854E-94541ABCF8E9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060B45-13F9-48C5-9838-9DF860CF13E2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02B3B6F-324F-4B0D-A08E-E5EF6E27050A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CDB7240-67D6-419F-9FBD-B34F0D508DBC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4813487-725D-4B32-83FA-B6DDB73009EA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xmlns="" id="{7ADAE8C3-7C11-4A00-8A56-3547C256BAB5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xmlns="" id="{5142A023-BCFF-4429-84EC-BAEB1A45FFA2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xmlns="" id="{12A03457-0863-4ADC-8FCA-AD3F3E6AC1D4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xmlns="" id="{2A934E91-946D-4B3A-9928-05D5128056D1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xmlns="" id="{9912D258-9DEB-474C-8D2B-6F3176A6CF44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xmlns="" id="{36A6EC76-11C1-4666-9247-B42EE783D3C9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xmlns="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-233199" y="2856222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29E98D71-950C-403F-BD81-36E0277F96A2}"/>
              </a:ext>
            </a:extLst>
          </p:cNvPr>
          <p:cNvGrpSpPr/>
          <p:nvPr/>
        </p:nvGrpSpPr>
        <p:grpSpPr>
          <a:xfrm>
            <a:off x="3028742" y="3219811"/>
            <a:ext cx="8516626" cy="3600986"/>
            <a:chOff x="-5757554" y="4640776"/>
            <a:chExt cx="15822034" cy="36009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4F42AE4-BC71-44F4-96A7-0483A391620A}"/>
                </a:ext>
              </a:extLst>
            </p:cNvPr>
            <p:cNvSpPr txBox="1"/>
            <p:nvPr/>
          </p:nvSpPr>
          <p:spPr>
            <a:xfrm>
              <a:off x="-5757554" y="7355935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E71BC0-2C25-4FC9-BA56-45213C0EA5F0}"/>
                </a:ext>
              </a:extLst>
            </p:cNvPr>
            <p:cNvSpPr txBox="1"/>
            <p:nvPr/>
          </p:nvSpPr>
          <p:spPr>
            <a:xfrm>
              <a:off x="2153463" y="4640776"/>
              <a:ext cx="7911017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464311-9535-4C55-87DF-999827EB7B41}"/>
              </a:ext>
            </a:extLst>
          </p:cNvPr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xmlns="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xmlns="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BBC03AA-169F-4419-A126-F4E1BD180237}"/>
              </a:ext>
            </a:extLst>
          </p:cNvPr>
          <p:cNvGrpSpPr/>
          <p:nvPr/>
        </p:nvGrpSpPr>
        <p:grpSpPr>
          <a:xfrm>
            <a:off x="742463" y="1214554"/>
            <a:ext cx="2417985" cy="4702358"/>
            <a:chOff x="3651644" y="919838"/>
            <a:chExt cx="1975714" cy="45236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79B6115-46D6-4692-BC93-2E915541226B}"/>
              </a:ext>
            </a:extLst>
          </p:cNvPr>
          <p:cNvGrpSpPr/>
          <p:nvPr/>
        </p:nvGrpSpPr>
        <p:grpSpPr>
          <a:xfrm>
            <a:off x="3938547" y="1214554"/>
            <a:ext cx="2417985" cy="4702358"/>
            <a:chOff x="3651644" y="919838"/>
            <a:chExt cx="1975714" cy="452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8F85693-37E8-4A8E-BE1F-1A6E2387629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A544F46-45E1-4419-8977-2C2947D9935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8997195" y="833602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53525B-46CA-4444-8BAC-56E1F38C204F}"/>
              </a:ext>
            </a:extLst>
          </p:cNvPr>
          <p:cNvSpPr txBox="1"/>
          <p:nvPr/>
        </p:nvSpPr>
        <p:spPr>
          <a:xfrm>
            <a:off x="9238659" y="3265031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905" y="4127397"/>
            <a:ext cx="3533736" cy="21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5BA3FA5-FA57-4313-9DF4-64E137512FCB}"/>
              </a:ext>
            </a:extLst>
          </p:cNvPr>
          <p:cNvGrpSpPr/>
          <p:nvPr/>
        </p:nvGrpSpPr>
        <p:grpSpPr>
          <a:xfrm>
            <a:off x="0" y="517924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2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7469" y="3409572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426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49" y="514350"/>
            <a:ext cx="3198226" cy="43061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93" y="4272512"/>
            <a:ext cx="2837269" cy="23362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793" y="4870450"/>
            <a:ext cx="2171700" cy="18478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67" y="3670544"/>
            <a:ext cx="2429013" cy="29382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709" y="2012025"/>
            <a:ext cx="4731456" cy="196151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46" y="1477196"/>
            <a:ext cx="2395786" cy="15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087" y="3568790"/>
            <a:ext cx="2092288" cy="30190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5" y="3139813"/>
            <a:ext cx="2095500" cy="3448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7" y="514350"/>
            <a:ext cx="3267075" cy="357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54" y="4377544"/>
            <a:ext cx="1642079" cy="22103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35" y="1083456"/>
            <a:ext cx="7558926" cy="19152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994" y="3960152"/>
            <a:ext cx="1810886" cy="26277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503" y="4810125"/>
            <a:ext cx="2122864" cy="16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7" y="1324555"/>
            <a:ext cx="4764853" cy="49476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24" y="1420687"/>
            <a:ext cx="4784943" cy="48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 Icon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16" y="3924300"/>
            <a:ext cx="3994881" cy="2688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070" y="3788955"/>
            <a:ext cx="2092500" cy="2722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197" y="3811455"/>
            <a:ext cx="2283750" cy="27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66" y="4062450"/>
            <a:ext cx="1623846" cy="2549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814" y="836205"/>
            <a:ext cx="3057393" cy="295275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867650" y="1168401"/>
            <a:ext cx="1830388" cy="2471738"/>
            <a:chOff x="7867650" y="1168401"/>
            <a:chExt cx="1830388" cy="2471738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867650" y="1168401"/>
              <a:ext cx="1830388" cy="1182688"/>
            </a:xfrm>
            <a:custGeom>
              <a:avLst/>
              <a:gdLst>
                <a:gd name="T0" fmla="*/ 241 w 485"/>
                <a:gd name="T1" fmla="*/ 3 h 314"/>
                <a:gd name="T2" fmla="*/ 311 w 485"/>
                <a:gd name="T3" fmla="*/ 5 h 314"/>
                <a:gd name="T4" fmla="*/ 381 w 485"/>
                <a:gd name="T5" fmla="*/ 28 h 314"/>
                <a:gd name="T6" fmla="*/ 482 w 485"/>
                <a:gd name="T7" fmla="*/ 179 h 314"/>
                <a:gd name="T8" fmla="*/ 472 w 485"/>
                <a:gd name="T9" fmla="*/ 249 h 314"/>
                <a:gd name="T10" fmla="*/ 448 w 485"/>
                <a:gd name="T11" fmla="*/ 306 h 314"/>
                <a:gd name="T12" fmla="*/ 441 w 485"/>
                <a:gd name="T13" fmla="*/ 313 h 314"/>
                <a:gd name="T14" fmla="*/ 437 w 485"/>
                <a:gd name="T15" fmla="*/ 304 h 314"/>
                <a:gd name="T16" fmla="*/ 434 w 485"/>
                <a:gd name="T17" fmla="*/ 260 h 314"/>
                <a:gd name="T18" fmla="*/ 385 w 485"/>
                <a:gd name="T19" fmla="*/ 198 h 314"/>
                <a:gd name="T20" fmla="*/ 373 w 485"/>
                <a:gd name="T21" fmla="*/ 187 h 314"/>
                <a:gd name="T22" fmla="*/ 337 w 485"/>
                <a:gd name="T23" fmla="*/ 139 h 314"/>
                <a:gd name="T24" fmla="*/ 284 w 485"/>
                <a:gd name="T25" fmla="*/ 131 h 314"/>
                <a:gd name="T26" fmla="*/ 257 w 485"/>
                <a:gd name="T27" fmla="*/ 138 h 314"/>
                <a:gd name="T28" fmla="*/ 194 w 485"/>
                <a:gd name="T29" fmla="*/ 202 h 314"/>
                <a:gd name="T30" fmla="*/ 168 w 485"/>
                <a:gd name="T31" fmla="*/ 227 h 314"/>
                <a:gd name="T32" fmla="*/ 163 w 485"/>
                <a:gd name="T33" fmla="*/ 224 h 314"/>
                <a:gd name="T34" fmla="*/ 163 w 485"/>
                <a:gd name="T35" fmla="*/ 215 h 314"/>
                <a:gd name="T36" fmla="*/ 140 w 485"/>
                <a:gd name="T37" fmla="*/ 188 h 314"/>
                <a:gd name="T38" fmla="*/ 106 w 485"/>
                <a:gd name="T39" fmla="*/ 174 h 314"/>
                <a:gd name="T40" fmla="*/ 73 w 485"/>
                <a:gd name="T41" fmla="*/ 189 h 314"/>
                <a:gd name="T42" fmla="*/ 63 w 485"/>
                <a:gd name="T43" fmla="*/ 238 h 314"/>
                <a:gd name="T44" fmla="*/ 58 w 485"/>
                <a:gd name="T45" fmla="*/ 275 h 314"/>
                <a:gd name="T46" fmla="*/ 41 w 485"/>
                <a:gd name="T47" fmla="*/ 299 h 314"/>
                <a:gd name="T48" fmla="*/ 25 w 485"/>
                <a:gd name="T49" fmla="*/ 295 h 314"/>
                <a:gd name="T50" fmla="*/ 0 w 485"/>
                <a:gd name="T51" fmla="*/ 197 h 314"/>
                <a:gd name="T52" fmla="*/ 19 w 485"/>
                <a:gd name="T53" fmla="*/ 117 h 314"/>
                <a:gd name="T54" fmla="*/ 158 w 485"/>
                <a:gd name="T55" fmla="*/ 7 h 314"/>
                <a:gd name="T56" fmla="*/ 241 w 485"/>
                <a:gd name="T57" fmla="*/ 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" h="314">
                  <a:moveTo>
                    <a:pt x="241" y="3"/>
                  </a:moveTo>
                  <a:cubicBezTo>
                    <a:pt x="264" y="5"/>
                    <a:pt x="288" y="2"/>
                    <a:pt x="311" y="5"/>
                  </a:cubicBezTo>
                  <a:cubicBezTo>
                    <a:pt x="336" y="7"/>
                    <a:pt x="359" y="16"/>
                    <a:pt x="381" y="28"/>
                  </a:cubicBezTo>
                  <a:cubicBezTo>
                    <a:pt x="443" y="60"/>
                    <a:pt x="471" y="114"/>
                    <a:pt x="482" y="179"/>
                  </a:cubicBezTo>
                  <a:cubicBezTo>
                    <a:pt x="485" y="203"/>
                    <a:pt x="481" y="226"/>
                    <a:pt x="472" y="249"/>
                  </a:cubicBezTo>
                  <a:cubicBezTo>
                    <a:pt x="464" y="268"/>
                    <a:pt x="456" y="287"/>
                    <a:pt x="448" y="306"/>
                  </a:cubicBezTo>
                  <a:cubicBezTo>
                    <a:pt x="447" y="310"/>
                    <a:pt x="446" y="314"/>
                    <a:pt x="441" y="313"/>
                  </a:cubicBezTo>
                  <a:cubicBezTo>
                    <a:pt x="436" y="312"/>
                    <a:pt x="437" y="308"/>
                    <a:pt x="437" y="304"/>
                  </a:cubicBezTo>
                  <a:cubicBezTo>
                    <a:pt x="436" y="289"/>
                    <a:pt x="436" y="274"/>
                    <a:pt x="434" y="260"/>
                  </a:cubicBezTo>
                  <a:cubicBezTo>
                    <a:pt x="430" y="229"/>
                    <a:pt x="413" y="209"/>
                    <a:pt x="385" y="198"/>
                  </a:cubicBezTo>
                  <a:cubicBezTo>
                    <a:pt x="379" y="196"/>
                    <a:pt x="375" y="192"/>
                    <a:pt x="373" y="187"/>
                  </a:cubicBezTo>
                  <a:cubicBezTo>
                    <a:pt x="365" y="168"/>
                    <a:pt x="355" y="151"/>
                    <a:pt x="337" y="139"/>
                  </a:cubicBezTo>
                  <a:cubicBezTo>
                    <a:pt x="321" y="129"/>
                    <a:pt x="303" y="126"/>
                    <a:pt x="284" y="131"/>
                  </a:cubicBezTo>
                  <a:cubicBezTo>
                    <a:pt x="275" y="134"/>
                    <a:pt x="266" y="136"/>
                    <a:pt x="257" y="138"/>
                  </a:cubicBezTo>
                  <a:cubicBezTo>
                    <a:pt x="225" y="148"/>
                    <a:pt x="202" y="168"/>
                    <a:pt x="194" y="202"/>
                  </a:cubicBezTo>
                  <a:cubicBezTo>
                    <a:pt x="190" y="215"/>
                    <a:pt x="179" y="221"/>
                    <a:pt x="168" y="227"/>
                  </a:cubicBezTo>
                  <a:cubicBezTo>
                    <a:pt x="165" y="229"/>
                    <a:pt x="163" y="228"/>
                    <a:pt x="163" y="224"/>
                  </a:cubicBezTo>
                  <a:cubicBezTo>
                    <a:pt x="163" y="221"/>
                    <a:pt x="163" y="218"/>
                    <a:pt x="163" y="215"/>
                  </a:cubicBezTo>
                  <a:cubicBezTo>
                    <a:pt x="161" y="201"/>
                    <a:pt x="153" y="193"/>
                    <a:pt x="140" y="188"/>
                  </a:cubicBezTo>
                  <a:cubicBezTo>
                    <a:pt x="129" y="183"/>
                    <a:pt x="118" y="179"/>
                    <a:pt x="106" y="174"/>
                  </a:cubicBezTo>
                  <a:cubicBezTo>
                    <a:pt x="92" y="169"/>
                    <a:pt x="79" y="176"/>
                    <a:pt x="73" y="189"/>
                  </a:cubicBezTo>
                  <a:cubicBezTo>
                    <a:pt x="65" y="205"/>
                    <a:pt x="61" y="220"/>
                    <a:pt x="63" y="238"/>
                  </a:cubicBezTo>
                  <a:cubicBezTo>
                    <a:pt x="64" y="250"/>
                    <a:pt x="62" y="262"/>
                    <a:pt x="58" y="275"/>
                  </a:cubicBezTo>
                  <a:cubicBezTo>
                    <a:pt x="55" y="285"/>
                    <a:pt x="49" y="292"/>
                    <a:pt x="41" y="299"/>
                  </a:cubicBezTo>
                  <a:cubicBezTo>
                    <a:pt x="36" y="303"/>
                    <a:pt x="27" y="302"/>
                    <a:pt x="25" y="295"/>
                  </a:cubicBezTo>
                  <a:cubicBezTo>
                    <a:pt x="16" y="263"/>
                    <a:pt x="1" y="232"/>
                    <a:pt x="0" y="197"/>
                  </a:cubicBezTo>
                  <a:cubicBezTo>
                    <a:pt x="0" y="169"/>
                    <a:pt x="9" y="143"/>
                    <a:pt x="19" y="117"/>
                  </a:cubicBezTo>
                  <a:cubicBezTo>
                    <a:pt x="44" y="52"/>
                    <a:pt x="95" y="21"/>
                    <a:pt x="158" y="7"/>
                  </a:cubicBezTo>
                  <a:cubicBezTo>
                    <a:pt x="186" y="0"/>
                    <a:pt x="213" y="5"/>
                    <a:pt x="241" y="3"/>
                  </a:cubicBezTo>
                  <a:close/>
                </a:path>
              </a:pathLst>
            </a:custGeom>
            <a:solidFill>
              <a:srgbClr val="F8B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7999413" y="2362201"/>
              <a:ext cx="1525588" cy="1277938"/>
            </a:xfrm>
            <a:custGeom>
              <a:avLst/>
              <a:gdLst>
                <a:gd name="T0" fmla="*/ 403 w 404"/>
                <a:gd name="T1" fmla="*/ 32 h 339"/>
                <a:gd name="T2" fmla="*/ 397 w 404"/>
                <a:gd name="T3" fmla="*/ 22 h 339"/>
                <a:gd name="T4" fmla="*/ 384 w 404"/>
                <a:gd name="T5" fmla="*/ 14 h 339"/>
                <a:gd name="T6" fmla="*/ 378 w 404"/>
                <a:gd name="T7" fmla="*/ 10 h 339"/>
                <a:gd name="T8" fmla="*/ 376 w 404"/>
                <a:gd name="T9" fmla="*/ 18 h 339"/>
                <a:gd name="T10" fmla="*/ 355 w 404"/>
                <a:gd name="T11" fmla="*/ 109 h 339"/>
                <a:gd name="T12" fmla="*/ 351 w 404"/>
                <a:gd name="T13" fmla="*/ 116 h 339"/>
                <a:gd name="T14" fmla="*/ 307 w 404"/>
                <a:gd name="T15" fmla="*/ 138 h 339"/>
                <a:gd name="T16" fmla="*/ 288 w 404"/>
                <a:gd name="T17" fmla="*/ 104 h 339"/>
                <a:gd name="T18" fmla="*/ 277 w 404"/>
                <a:gd name="T19" fmla="*/ 93 h 339"/>
                <a:gd name="T20" fmla="*/ 254 w 404"/>
                <a:gd name="T21" fmla="*/ 82 h 339"/>
                <a:gd name="T22" fmla="*/ 246 w 404"/>
                <a:gd name="T23" fmla="*/ 79 h 339"/>
                <a:gd name="T24" fmla="*/ 224 w 404"/>
                <a:gd name="T25" fmla="*/ 72 h 339"/>
                <a:gd name="T26" fmla="*/ 197 w 404"/>
                <a:gd name="T27" fmla="*/ 72 h 339"/>
                <a:gd name="T28" fmla="*/ 182 w 404"/>
                <a:gd name="T29" fmla="*/ 74 h 339"/>
                <a:gd name="T30" fmla="*/ 174 w 404"/>
                <a:gd name="T31" fmla="*/ 74 h 339"/>
                <a:gd name="T32" fmla="*/ 148 w 404"/>
                <a:gd name="T33" fmla="*/ 78 h 339"/>
                <a:gd name="T34" fmla="*/ 143 w 404"/>
                <a:gd name="T35" fmla="*/ 82 h 339"/>
                <a:gd name="T36" fmla="*/ 126 w 404"/>
                <a:gd name="T37" fmla="*/ 93 h 339"/>
                <a:gd name="T38" fmla="*/ 115 w 404"/>
                <a:gd name="T39" fmla="*/ 104 h 339"/>
                <a:gd name="T40" fmla="*/ 96 w 404"/>
                <a:gd name="T41" fmla="*/ 131 h 339"/>
                <a:gd name="T42" fmla="*/ 52 w 404"/>
                <a:gd name="T43" fmla="*/ 105 h 339"/>
                <a:gd name="T44" fmla="*/ 44 w 404"/>
                <a:gd name="T45" fmla="*/ 96 h 339"/>
                <a:gd name="T46" fmla="*/ 28 w 404"/>
                <a:gd name="T47" fmla="*/ 0 h 339"/>
                <a:gd name="T48" fmla="*/ 7 w 404"/>
                <a:gd name="T49" fmla="*/ 11 h 339"/>
                <a:gd name="T50" fmla="*/ 0 w 404"/>
                <a:gd name="T51" fmla="*/ 20 h 339"/>
                <a:gd name="T52" fmla="*/ 13 w 404"/>
                <a:gd name="T53" fmla="*/ 91 h 339"/>
                <a:gd name="T54" fmla="*/ 16 w 404"/>
                <a:gd name="T55" fmla="*/ 110 h 339"/>
                <a:gd name="T56" fmla="*/ 97 w 404"/>
                <a:gd name="T57" fmla="*/ 286 h 339"/>
                <a:gd name="T58" fmla="*/ 148 w 404"/>
                <a:gd name="T59" fmla="*/ 327 h 339"/>
                <a:gd name="T60" fmla="*/ 174 w 404"/>
                <a:gd name="T61" fmla="*/ 335 h 339"/>
                <a:gd name="T62" fmla="*/ 204 w 404"/>
                <a:gd name="T63" fmla="*/ 335 h 339"/>
                <a:gd name="T64" fmla="*/ 281 w 404"/>
                <a:gd name="T65" fmla="*/ 316 h 339"/>
                <a:gd name="T66" fmla="*/ 388 w 404"/>
                <a:gd name="T67" fmla="*/ 110 h 339"/>
                <a:gd name="T68" fmla="*/ 389 w 404"/>
                <a:gd name="T69" fmla="*/ 97 h 339"/>
                <a:gd name="T70" fmla="*/ 403 w 404"/>
                <a:gd name="T71" fmla="*/ 32 h 339"/>
                <a:gd name="T72" fmla="*/ 255 w 404"/>
                <a:gd name="T73" fmla="*/ 198 h 339"/>
                <a:gd name="T74" fmla="*/ 233 w 404"/>
                <a:gd name="T75" fmla="*/ 189 h 339"/>
                <a:gd name="T76" fmla="*/ 210 w 404"/>
                <a:gd name="T77" fmla="*/ 175 h 339"/>
                <a:gd name="T78" fmla="*/ 197 w 404"/>
                <a:gd name="T79" fmla="*/ 175 h 339"/>
                <a:gd name="T80" fmla="*/ 178 w 404"/>
                <a:gd name="T81" fmla="*/ 187 h 339"/>
                <a:gd name="T82" fmla="*/ 146 w 404"/>
                <a:gd name="T83" fmla="*/ 192 h 339"/>
                <a:gd name="T84" fmla="*/ 144 w 404"/>
                <a:gd name="T85" fmla="*/ 182 h 339"/>
                <a:gd name="T86" fmla="*/ 168 w 404"/>
                <a:gd name="T87" fmla="*/ 144 h 339"/>
                <a:gd name="T88" fmla="*/ 183 w 404"/>
                <a:gd name="T89" fmla="*/ 142 h 339"/>
                <a:gd name="T90" fmla="*/ 207 w 404"/>
                <a:gd name="T91" fmla="*/ 137 h 339"/>
                <a:gd name="T92" fmla="*/ 214 w 404"/>
                <a:gd name="T93" fmla="*/ 137 h 339"/>
                <a:gd name="T94" fmla="*/ 224 w 404"/>
                <a:gd name="T95" fmla="*/ 143 h 339"/>
                <a:gd name="T96" fmla="*/ 251 w 404"/>
                <a:gd name="T97" fmla="*/ 167 h 339"/>
                <a:gd name="T98" fmla="*/ 255 w 404"/>
                <a:gd name="T99" fmla="*/ 176 h 339"/>
                <a:gd name="T100" fmla="*/ 260 w 404"/>
                <a:gd name="T101" fmla="*/ 192 h 339"/>
                <a:gd name="T102" fmla="*/ 255 w 404"/>
                <a:gd name="T103" fmla="*/ 19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339">
                  <a:moveTo>
                    <a:pt x="403" y="32"/>
                  </a:moveTo>
                  <a:cubicBezTo>
                    <a:pt x="404" y="26"/>
                    <a:pt x="403" y="23"/>
                    <a:pt x="397" y="22"/>
                  </a:cubicBezTo>
                  <a:cubicBezTo>
                    <a:pt x="392" y="21"/>
                    <a:pt x="388" y="18"/>
                    <a:pt x="384" y="14"/>
                  </a:cubicBezTo>
                  <a:cubicBezTo>
                    <a:pt x="382" y="13"/>
                    <a:pt x="381" y="9"/>
                    <a:pt x="378" y="10"/>
                  </a:cubicBezTo>
                  <a:cubicBezTo>
                    <a:pt x="375" y="12"/>
                    <a:pt x="376" y="15"/>
                    <a:pt x="376" y="18"/>
                  </a:cubicBezTo>
                  <a:cubicBezTo>
                    <a:pt x="374" y="50"/>
                    <a:pt x="367" y="80"/>
                    <a:pt x="355" y="109"/>
                  </a:cubicBezTo>
                  <a:cubicBezTo>
                    <a:pt x="354" y="112"/>
                    <a:pt x="353" y="114"/>
                    <a:pt x="351" y="116"/>
                  </a:cubicBezTo>
                  <a:cubicBezTo>
                    <a:pt x="336" y="123"/>
                    <a:pt x="322" y="130"/>
                    <a:pt x="307" y="138"/>
                  </a:cubicBezTo>
                  <a:cubicBezTo>
                    <a:pt x="308" y="121"/>
                    <a:pt x="302" y="111"/>
                    <a:pt x="288" y="104"/>
                  </a:cubicBezTo>
                  <a:cubicBezTo>
                    <a:pt x="283" y="102"/>
                    <a:pt x="280" y="97"/>
                    <a:pt x="277" y="93"/>
                  </a:cubicBezTo>
                  <a:cubicBezTo>
                    <a:pt x="271" y="84"/>
                    <a:pt x="264" y="80"/>
                    <a:pt x="254" y="82"/>
                  </a:cubicBezTo>
                  <a:cubicBezTo>
                    <a:pt x="250" y="82"/>
                    <a:pt x="248" y="82"/>
                    <a:pt x="246" y="79"/>
                  </a:cubicBezTo>
                  <a:cubicBezTo>
                    <a:pt x="240" y="72"/>
                    <a:pt x="233" y="70"/>
                    <a:pt x="224" y="72"/>
                  </a:cubicBezTo>
                  <a:cubicBezTo>
                    <a:pt x="215" y="73"/>
                    <a:pt x="206" y="73"/>
                    <a:pt x="197" y="72"/>
                  </a:cubicBezTo>
                  <a:cubicBezTo>
                    <a:pt x="192" y="71"/>
                    <a:pt x="187" y="71"/>
                    <a:pt x="182" y="74"/>
                  </a:cubicBezTo>
                  <a:cubicBezTo>
                    <a:pt x="179" y="76"/>
                    <a:pt x="177" y="75"/>
                    <a:pt x="174" y="74"/>
                  </a:cubicBezTo>
                  <a:cubicBezTo>
                    <a:pt x="165" y="69"/>
                    <a:pt x="156" y="71"/>
                    <a:pt x="148" y="78"/>
                  </a:cubicBezTo>
                  <a:cubicBezTo>
                    <a:pt x="146" y="80"/>
                    <a:pt x="145" y="81"/>
                    <a:pt x="143" y="82"/>
                  </a:cubicBezTo>
                  <a:cubicBezTo>
                    <a:pt x="135" y="83"/>
                    <a:pt x="130" y="87"/>
                    <a:pt x="126" y="93"/>
                  </a:cubicBezTo>
                  <a:cubicBezTo>
                    <a:pt x="123" y="98"/>
                    <a:pt x="120" y="102"/>
                    <a:pt x="115" y="104"/>
                  </a:cubicBezTo>
                  <a:cubicBezTo>
                    <a:pt x="104" y="109"/>
                    <a:pt x="97" y="118"/>
                    <a:pt x="96" y="131"/>
                  </a:cubicBezTo>
                  <a:cubicBezTo>
                    <a:pt x="81" y="122"/>
                    <a:pt x="66" y="114"/>
                    <a:pt x="52" y="105"/>
                  </a:cubicBezTo>
                  <a:cubicBezTo>
                    <a:pt x="48" y="103"/>
                    <a:pt x="46" y="100"/>
                    <a:pt x="44" y="96"/>
                  </a:cubicBezTo>
                  <a:cubicBezTo>
                    <a:pt x="33" y="66"/>
                    <a:pt x="28" y="34"/>
                    <a:pt x="28" y="0"/>
                  </a:cubicBezTo>
                  <a:cubicBezTo>
                    <a:pt x="21" y="6"/>
                    <a:pt x="15" y="11"/>
                    <a:pt x="7" y="11"/>
                  </a:cubicBezTo>
                  <a:cubicBezTo>
                    <a:pt x="0" y="12"/>
                    <a:pt x="0" y="15"/>
                    <a:pt x="0" y="20"/>
                  </a:cubicBezTo>
                  <a:cubicBezTo>
                    <a:pt x="2" y="44"/>
                    <a:pt x="6" y="68"/>
                    <a:pt x="13" y="91"/>
                  </a:cubicBezTo>
                  <a:cubicBezTo>
                    <a:pt x="15" y="97"/>
                    <a:pt x="16" y="103"/>
                    <a:pt x="16" y="110"/>
                  </a:cubicBezTo>
                  <a:cubicBezTo>
                    <a:pt x="15" y="182"/>
                    <a:pt x="46" y="239"/>
                    <a:pt x="97" y="286"/>
                  </a:cubicBezTo>
                  <a:cubicBezTo>
                    <a:pt x="113" y="301"/>
                    <a:pt x="131" y="313"/>
                    <a:pt x="148" y="327"/>
                  </a:cubicBezTo>
                  <a:cubicBezTo>
                    <a:pt x="156" y="332"/>
                    <a:pt x="165" y="335"/>
                    <a:pt x="174" y="335"/>
                  </a:cubicBezTo>
                  <a:cubicBezTo>
                    <a:pt x="184" y="335"/>
                    <a:pt x="194" y="335"/>
                    <a:pt x="204" y="335"/>
                  </a:cubicBezTo>
                  <a:cubicBezTo>
                    <a:pt x="253" y="335"/>
                    <a:pt x="237" y="339"/>
                    <a:pt x="281" y="316"/>
                  </a:cubicBezTo>
                  <a:cubicBezTo>
                    <a:pt x="358" y="275"/>
                    <a:pt x="399" y="197"/>
                    <a:pt x="388" y="110"/>
                  </a:cubicBezTo>
                  <a:cubicBezTo>
                    <a:pt x="387" y="106"/>
                    <a:pt x="388" y="101"/>
                    <a:pt x="389" y="97"/>
                  </a:cubicBezTo>
                  <a:cubicBezTo>
                    <a:pt x="397" y="76"/>
                    <a:pt x="401" y="54"/>
                    <a:pt x="403" y="32"/>
                  </a:cubicBezTo>
                  <a:close/>
                  <a:moveTo>
                    <a:pt x="255" y="198"/>
                  </a:moveTo>
                  <a:cubicBezTo>
                    <a:pt x="247" y="201"/>
                    <a:pt x="237" y="198"/>
                    <a:pt x="233" y="189"/>
                  </a:cubicBezTo>
                  <a:cubicBezTo>
                    <a:pt x="229" y="178"/>
                    <a:pt x="221" y="174"/>
                    <a:pt x="210" y="175"/>
                  </a:cubicBezTo>
                  <a:cubicBezTo>
                    <a:pt x="206" y="175"/>
                    <a:pt x="201" y="174"/>
                    <a:pt x="197" y="175"/>
                  </a:cubicBezTo>
                  <a:cubicBezTo>
                    <a:pt x="188" y="175"/>
                    <a:pt x="182" y="179"/>
                    <a:pt x="178" y="187"/>
                  </a:cubicBezTo>
                  <a:cubicBezTo>
                    <a:pt x="172" y="202"/>
                    <a:pt x="157" y="204"/>
                    <a:pt x="146" y="192"/>
                  </a:cubicBezTo>
                  <a:cubicBezTo>
                    <a:pt x="143" y="189"/>
                    <a:pt x="143" y="186"/>
                    <a:pt x="144" y="182"/>
                  </a:cubicBezTo>
                  <a:cubicBezTo>
                    <a:pt x="150" y="168"/>
                    <a:pt x="156" y="155"/>
                    <a:pt x="168" y="144"/>
                  </a:cubicBezTo>
                  <a:cubicBezTo>
                    <a:pt x="172" y="141"/>
                    <a:pt x="176" y="138"/>
                    <a:pt x="183" y="142"/>
                  </a:cubicBezTo>
                  <a:cubicBezTo>
                    <a:pt x="191" y="146"/>
                    <a:pt x="200" y="144"/>
                    <a:pt x="207" y="137"/>
                  </a:cubicBezTo>
                  <a:cubicBezTo>
                    <a:pt x="210" y="135"/>
                    <a:pt x="211" y="135"/>
                    <a:pt x="214" y="137"/>
                  </a:cubicBezTo>
                  <a:cubicBezTo>
                    <a:pt x="216" y="141"/>
                    <a:pt x="220" y="143"/>
                    <a:pt x="224" y="143"/>
                  </a:cubicBezTo>
                  <a:cubicBezTo>
                    <a:pt x="240" y="144"/>
                    <a:pt x="245" y="155"/>
                    <a:pt x="251" y="167"/>
                  </a:cubicBezTo>
                  <a:cubicBezTo>
                    <a:pt x="252" y="170"/>
                    <a:pt x="254" y="173"/>
                    <a:pt x="255" y="176"/>
                  </a:cubicBezTo>
                  <a:cubicBezTo>
                    <a:pt x="258" y="181"/>
                    <a:pt x="260" y="186"/>
                    <a:pt x="260" y="192"/>
                  </a:cubicBezTo>
                  <a:cubicBezTo>
                    <a:pt x="261" y="196"/>
                    <a:pt x="258" y="197"/>
                    <a:pt x="255" y="198"/>
                  </a:cubicBezTo>
                  <a:close/>
                </a:path>
              </a:pathLst>
            </a:custGeom>
            <a:solidFill>
              <a:srgbClr val="F8B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969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 Icon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40" y="1013461"/>
            <a:ext cx="2842140" cy="27334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386" y="3437810"/>
            <a:ext cx="2149969" cy="3178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635" y="3587565"/>
            <a:ext cx="2542500" cy="291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512" y="3884092"/>
            <a:ext cx="1994595" cy="27319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764" y="1926720"/>
            <a:ext cx="4530857" cy="12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xmlns="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0">
            <a:extLst>
              <a:ext uri="{FF2B5EF4-FFF2-40B4-BE49-F238E27FC236}">
                <a16:creationId xmlns:a16="http://schemas.microsoft.com/office/drawing/2014/main" xmlns="" id="{888B3B11-A3DA-4444-B101-3BC170CFF6E1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xmlns="" id="{577EE304-D313-4AAA-9160-62A238BA834F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xmlns="" id="{32DD85AA-0D0F-4076-8C3D-6F4C71BF6C32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xmlns="" id="{CFAEEB0C-01D0-47CD-9F32-CE39D8688C2D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xmlns="" id="{A64984AC-1E89-4B92-B2D7-57BD40E18F58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D2BE127-CDA5-47F5-BF38-9DFD0C9680DE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949B7B6-7DDA-4505-BA49-F92AD0518BF5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855450D-EAD3-4736-97B1-D7AA0BDB16B3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AB4A4FA-78A6-45CF-BE01-C2675549A7D2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48" name="텍스트 개체 틀 37">
            <a:extLst>
              <a:ext uri="{FF2B5EF4-FFF2-40B4-BE49-F238E27FC236}">
                <a16:creationId xmlns:a16="http://schemas.microsoft.com/office/drawing/2014/main" xmlns="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xmlns="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xmlns="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xmlns="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xmlns="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xmlns="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xmlns="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44B588-06AC-4375-99BE-5EB0917E5F51}"/>
              </a:ext>
            </a:extLst>
          </p:cNvPr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D5E85EE-E8D1-4C85-AC30-452902EBD60A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EBBA8DA-64D1-4031-9F30-5FD18AC37A6F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xmlns="" id="{7611771C-E2FC-4EAD-BC22-2EAE5AC498C0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B06FA5B-727A-46AC-AA68-05B905D84637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BD218D7-2302-427D-AA8F-0FE1B93176E6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D84BE67-337A-48AA-B9A6-20CF2EB9E070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E0B785BF-723D-43A5-9E59-95BB9CC3F05F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5E41B6-24B8-4B62-83EF-74976B9F51E9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xmlns="" id="{386D6DF4-B173-4C81-BF84-E9BEFF31A8DF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xmlns="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xmlns="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xmlns="" id="{A56CB5C3-C456-4D2F-B7D7-C4E9CB971027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xmlns="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xmlns="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xmlns="" id="{7CA0E9F4-19CB-4A2A-9CE5-5DE012C2DB86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A919C64-013B-4F60-B288-E3A0D62AE625}"/>
              </a:ext>
            </a:extLst>
          </p:cNvPr>
          <p:cNvGrpSpPr/>
          <p:nvPr/>
        </p:nvGrpSpPr>
        <p:grpSpPr>
          <a:xfrm>
            <a:off x="7683310" y="1289230"/>
            <a:ext cx="2705012" cy="719858"/>
            <a:chOff x="3960971" y="2767117"/>
            <a:chExt cx="4267200" cy="13214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B1FAE37-98DE-4CE1-8EFA-C4C97A04DFE5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DE0D49E-9846-49A7-99EF-B7D99E3D8809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F6EB3A0-0B86-4AF1-81B0-D356B1399EC7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9479C85-3907-4CB7-9B97-05521F28F20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834FAF9-76F8-4B15-A08D-51DA9224561B}"/>
              </a:ext>
            </a:extLst>
          </p:cNvPr>
          <p:cNvGrpSpPr/>
          <p:nvPr/>
        </p:nvGrpSpPr>
        <p:grpSpPr>
          <a:xfrm>
            <a:off x="6130347" y="1627412"/>
            <a:ext cx="5568051" cy="1616152"/>
            <a:chOff x="2186387" y="1618118"/>
            <a:chExt cx="4468475" cy="1296995"/>
          </a:xfrm>
        </p:grpSpPr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xmlns="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xmlns="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xmlns="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xmlns="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xmlns="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Freeform 21">
                  <a:extLst>
                    <a:ext uri="{FF2B5EF4-FFF2-40B4-BE49-F238E27FC236}">
                      <a16:creationId xmlns:a16="http://schemas.microsoft.com/office/drawing/2014/main" xmlns="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xmlns="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xmlns="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xmlns="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xmlns="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xmlns="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DC09745B-0FEE-4C9B-8E16-1834C3E8E1BD}"/>
              </a:ext>
            </a:extLst>
          </p:cNvPr>
          <p:cNvGrpSpPr/>
          <p:nvPr/>
        </p:nvGrpSpPr>
        <p:grpSpPr>
          <a:xfrm rot="20445859">
            <a:off x="9239131" y="3312563"/>
            <a:ext cx="915399" cy="1466941"/>
            <a:chOff x="8125134" y="1155951"/>
            <a:chExt cx="809697" cy="1297553"/>
          </a:xfrm>
        </p:grpSpPr>
        <p:grpSp>
          <p:nvGrpSpPr>
            <p:cNvPr id="93" name="Group 115">
              <a:extLst>
                <a:ext uri="{FF2B5EF4-FFF2-40B4-BE49-F238E27FC236}">
                  <a16:creationId xmlns:a16="http://schemas.microsoft.com/office/drawing/2014/main" xmlns="" id="{5AC55FE7-E5D6-4120-8E60-B24419210301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95" name="Oval 7">
                <a:extLst>
                  <a:ext uri="{FF2B5EF4-FFF2-40B4-BE49-F238E27FC236}">
                    <a16:creationId xmlns:a16="http://schemas.microsoft.com/office/drawing/2014/main" xmlns="" id="{17CEEF87-9A75-4F4F-95D7-C268933B3EFC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Rounded Rectangle 108">
                <a:extLst>
                  <a:ext uri="{FF2B5EF4-FFF2-40B4-BE49-F238E27FC236}">
                    <a16:creationId xmlns:a16="http://schemas.microsoft.com/office/drawing/2014/main" xmlns="" id="{328CEA1F-EB7A-4B80-9C04-50482CB82673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xmlns="" id="{ACE1B6B3-0C3C-4CA2-9B3B-E2218AD42AE1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aphic 5343">
            <a:extLst>
              <a:ext uri="{FF2B5EF4-FFF2-40B4-BE49-F238E27FC236}">
                <a16:creationId xmlns:a16="http://schemas.microsoft.com/office/drawing/2014/main" xmlns="" id="{2B82E94A-0B11-49A6-8210-5F3321E36C7D}"/>
              </a:ext>
            </a:extLst>
          </p:cNvPr>
          <p:cNvGrpSpPr/>
          <p:nvPr/>
        </p:nvGrpSpPr>
        <p:grpSpPr>
          <a:xfrm>
            <a:off x="9839614" y="5189910"/>
            <a:ext cx="279070" cy="1265321"/>
            <a:chOff x="7783270" y="3992865"/>
            <a:chExt cx="267645" cy="121352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3564596-6CBB-4FA2-85BC-10644BCFDE2A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46E95B2B-81D9-47D6-A02C-924A8CEA7DD0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373ADFFB-E863-4259-91F6-9B306AB46B1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EC6350CB-3962-4B5B-808A-A32F273BF49E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4FC8C018-EEE0-4EBD-8DB7-2BD5528AC1AF}"/>
              </a:ext>
            </a:extLst>
          </p:cNvPr>
          <p:cNvGrpSpPr/>
          <p:nvPr/>
        </p:nvGrpSpPr>
        <p:grpSpPr>
          <a:xfrm>
            <a:off x="4943081" y="2779360"/>
            <a:ext cx="3485641" cy="1456062"/>
            <a:chOff x="434509" y="3232290"/>
            <a:chExt cx="7866058" cy="328589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4853CD91-56B7-431C-B55F-2BFB0EF13C7F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5C357B34-7E4F-491C-B058-F2B73B0B5E87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D2D14D1-93FA-402F-9C5E-88DA4AA67684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ectangle 3">
                <a:extLst>
                  <a:ext uri="{FF2B5EF4-FFF2-40B4-BE49-F238E27FC236}">
                    <a16:creationId xmlns:a16="http://schemas.microsoft.com/office/drawing/2014/main" xmlns="" id="{295C9166-BD25-47B1-A14F-C0FDDCA4EBDE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ectangle 3">
                <a:extLst>
                  <a:ext uri="{FF2B5EF4-FFF2-40B4-BE49-F238E27FC236}">
                    <a16:creationId xmlns:a16="http://schemas.microsoft.com/office/drawing/2014/main" xmlns="" id="{EB9EB5C6-D465-4E81-870E-E50B178159E4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xmlns="" id="{A3407722-DE9F-4FAE-9E89-0609F012F687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AD4A9FE6-50B7-4BF6-B5BC-7854A6C1FDC2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852E1D91-2EE8-4E6E-B6A4-6AE0D341BFA6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F74618BE-C381-4206-910D-C587126DD0B0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D014ADFB-1612-420E-AADF-F27F5EE4FC59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8BD73633-04DF-4330-B0B6-0765FCFF28AC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4191AAE9-D085-42EF-BCC0-386D44EF3A0A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BAC9472D-4724-499F-BBFD-1E3B424298EC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9FFB845B-6227-4876-9B65-3CD49BAC58A5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E982A0B-9365-4A71-A256-566987234F6C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66D04B10-B3EE-4FB6-8AB6-83F4A900140D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913A9F8-A12F-4AB7-941E-865F0A063C4F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E0C98CDC-59C8-4E1B-8EF8-873573795967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0BDD5D55-0BBA-45EE-AC90-629403141EBA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4120E39D-6C01-440F-8DC6-233B1A894A07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7" name="Graphic 25">
            <a:extLst>
              <a:ext uri="{FF2B5EF4-FFF2-40B4-BE49-F238E27FC236}">
                <a16:creationId xmlns:a16="http://schemas.microsoft.com/office/drawing/2014/main" xmlns="" id="{3662A877-E78B-4267-94B9-43346A6346D7}"/>
              </a:ext>
            </a:extLst>
          </p:cNvPr>
          <p:cNvGrpSpPr/>
          <p:nvPr/>
        </p:nvGrpSpPr>
        <p:grpSpPr>
          <a:xfrm flipH="1">
            <a:off x="10213590" y="569831"/>
            <a:ext cx="1593959" cy="1059216"/>
            <a:chOff x="342288" y="5278574"/>
            <a:chExt cx="1920177" cy="127599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CD4AD307-9778-4D93-B32D-A724618FB304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0AB74FBD-9CFB-4C4A-86BB-D3185A33D6B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E7A82CCD-CA85-4BD7-819C-16A913A3D58A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B55D40B-8BC3-4B7A-9007-8488C06F8DE5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21911AA1-DB27-468F-862F-E766F096BE5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51321F1B-5DDF-4169-A2EA-A7D09695ACD0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3D199D21-96BD-4A05-B52D-160D9848AF5F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A4759358-A52B-4C85-A475-E48E081FBD1A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aphic 226">
            <a:extLst>
              <a:ext uri="{FF2B5EF4-FFF2-40B4-BE49-F238E27FC236}">
                <a16:creationId xmlns:a16="http://schemas.microsoft.com/office/drawing/2014/main" xmlns="" id="{2C132241-041E-4DDD-875A-9BB5F04E1D11}"/>
              </a:ext>
            </a:extLst>
          </p:cNvPr>
          <p:cNvGrpSpPr/>
          <p:nvPr/>
        </p:nvGrpSpPr>
        <p:grpSpPr>
          <a:xfrm>
            <a:off x="10547302" y="4971933"/>
            <a:ext cx="1423806" cy="1680611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E3F8D7A2-A6C2-43D2-BC2A-DB35CED7918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8005C422-78CC-4B99-80E4-4BA6FB19D59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7EF56B2D-C034-4C47-BA05-E7827FAD005F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17B59446-045A-45AA-88AA-A8B0A0FA416E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212B1346-58B8-45A6-9287-8FE8850DAC1A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EBEB69B3-CE62-498C-A5B7-D3258147D9D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F47C33E3-670D-4709-A41A-832418E3EB71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50FDEEA3-E336-46EF-9D3B-85B4CCFE491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36A11BA4-DEA5-46C4-9DA6-105CE5A0F962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F88C11F0-57B0-4FF2-9ED9-266B29D3157D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CB0CDC96-B051-4883-94DA-55396BBBAA75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15">
            <a:extLst>
              <a:ext uri="{FF2B5EF4-FFF2-40B4-BE49-F238E27FC236}">
                <a16:creationId xmlns:a16="http://schemas.microsoft.com/office/drawing/2014/main" xmlns="" id="{0298B6A6-31AA-4882-88DB-FA5C2983973C}"/>
              </a:ext>
            </a:extLst>
          </p:cNvPr>
          <p:cNvGrpSpPr/>
          <p:nvPr/>
        </p:nvGrpSpPr>
        <p:grpSpPr>
          <a:xfrm rot="16200000">
            <a:off x="10863001" y="3261903"/>
            <a:ext cx="805206" cy="1282403"/>
            <a:chOff x="6867874" y="3721883"/>
            <a:chExt cx="1093501" cy="1741553"/>
          </a:xfrm>
        </p:grpSpPr>
        <p:sp>
          <p:nvSpPr>
            <p:cNvPr id="200" name="Oval 7">
              <a:extLst>
                <a:ext uri="{FF2B5EF4-FFF2-40B4-BE49-F238E27FC236}">
                  <a16:creationId xmlns:a16="http://schemas.microsoft.com/office/drawing/2014/main" xmlns="" id="{8BDB61E0-1194-411C-883A-05978BA32CF5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1" name="Rounded Rectangle 108">
              <a:extLst>
                <a:ext uri="{FF2B5EF4-FFF2-40B4-BE49-F238E27FC236}">
                  <a16:creationId xmlns:a16="http://schemas.microsoft.com/office/drawing/2014/main" xmlns="" id="{B10F8B5B-83D9-41D5-81F9-430E6CD8EE6B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D5369552-A0C0-48D2-8E8E-91F821BB3BBD}"/>
              </a:ext>
            </a:extLst>
          </p:cNvPr>
          <p:cNvGrpSpPr/>
          <p:nvPr/>
        </p:nvGrpSpPr>
        <p:grpSpPr>
          <a:xfrm rot="4083872">
            <a:off x="3375488" y="3079595"/>
            <a:ext cx="1588486" cy="1354527"/>
            <a:chOff x="2203944" y="3086356"/>
            <a:chExt cx="1794618" cy="1530300"/>
          </a:xfrm>
        </p:grpSpPr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C974728D-D682-47B8-BB42-7AC6476AEFCD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3ABBA79F-71C6-4252-8012-AC01B5874C9D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239740E7-E3A1-4C01-87C9-5724C81BBD09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xmlns="" id="{1CD48630-98A5-49A8-8875-F76A88E89403}"/>
              </a:ext>
            </a:extLst>
          </p:cNvPr>
          <p:cNvGrpSpPr/>
          <p:nvPr/>
        </p:nvGrpSpPr>
        <p:grpSpPr>
          <a:xfrm rot="1334089">
            <a:off x="2310920" y="1362998"/>
            <a:ext cx="1376272" cy="1646389"/>
            <a:chOff x="4200129" y="1047775"/>
            <a:chExt cx="1554866" cy="186003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DA05075D-B224-423E-999D-E971743A190F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AAA1B918-197D-4EB1-BB80-41C0ABD6C89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D7C8822F-F1CD-4A63-8EE6-7C0DEE6CEEB1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95D94FDD-821A-4843-8F55-B3BB99795A6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01BC69FB-3C0B-4747-9DA2-5D2BE13E52DF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" name="Graphic 81">
              <a:extLst>
                <a:ext uri="{FF2B5EF4-FFF2-40B4-BE49-F238E27FC236}">
                  <a16:creationId xmlns:a16="http://schemas.microsoft.com/office/drawing/2014/main" xmlns="" id="{5D098C22-BD9C-41DE-AC34-3E00A692D954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1BEED036-AD1F-49F6-8F64-1E686860ADC9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7AF1BE1C-E9B0-4782-BB31-A33ACDF0EC6C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8B3386F3-B952-4C77-B90C-665736ECD3C9}"/>
              </a:ext>
            </a:extLst>
          </p:cNvPr>
          <p:cNvGrpSpPr/>
          <p:nvPr/>
        </p:nvGrpSpPr>
        <p:grpSpPr>
          <a:xfrm rot="20234180">
            <a:off x="3464137" y="1334151"/>
            <a:ext cx="1579169" cy="1635670"/>
            <a:chOff x="6563619" y="1067070"/>
            <a:chExt cx="1784092" cy="1847925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91CA2470-665B-49D8-9C91-9B62DF697B3C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3812671E-A6B2-4045-A03A-5C37DC45DB45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D443FEC8-BAFC-45CC-924F-6B84AAA36A5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D99A5E59-CEA8-48F4-94DA-8BF356DE13D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xmlns="" id="{B23ACCC1-2EFA-4E88-BED7-988E635C285F}"/>
              </a:ext>
            </a:extLst>
          </p:cNvPr>
          <p:cNvGrpSpPr/>
          <p:nvPr/>
        </p:nvGrpSpPr>
        <p:grpSpPr>
          <a:xfrm rot="17422342">
            <a:off x="2183561" y="3187278"/>
            <a:ext cx="1571701" cy="1274220"/>
            <a:chOff x="8213001" y="3218811"/>
            <a:chExt cx="1775655" cy="1439571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1559F6EA-E20B-4632-8A04-D7E526B3C50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5FD280AC-11B0-4041-8F14-BD94B2773EA2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B3F4E7F4-1FE0-48A2-A83E-D2F21CF0440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1843D688-82DF-4996-849C-3D063F30293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0501EC95-02F7-4283-800A-86A2B792941E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F6803E73-C8A4-401F-A6C5-442792175F0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47E24FA2-968A-4A52-9933-21220F691E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3568CA98-96D3-4CC9-AA93-2D7501D06ABF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266143FE-FF0A-433C-AD1D-EB9E2C6A035C}"/>
              </a:ext>
            </a:extLst>
          </p:cNvPr>
          <p:cNvGrpSpPr/>
          <p:nvPr/>
        </p:nvGrpSpPr>
        <p:grpSpPr>
          <a:xfrm>
            <a:off x="245309" y="1194320"/>
            <a:ext cx="1981770" cy="5020829"/>
            <a:chOff x="896897" y="372794"/>
            <a:chExt cx="2425766" cy="6145697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1B7FDD73-6E4B-4626-967A-17539AC6E206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F67E7196-6FAF-4158-88E5-DEBA7734A07D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28FD80FD-22DE-48D2-A2B9-07C2FB52490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E4CA6D16-A5BD-43DA-9C0B-5BA1D5555955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DBE5B9DF-1BEA-49E0-8BD3-7EE7CCD9D5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0674DF65-6782-4285-8981-932A064F71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6178E556-C822-4677-AB36-8152FA4BDA4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BAE9CF57-6795-42FF-A09E-F655806F00A3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xmlns="" id="{DC835CA2-1451-4E43-9533-249A97DC8A4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5B19975D-C59F-43C9-B53D-AD372D070692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EF59D05B-D368-4326-9ABA-3A043F3297B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1735BE42-AD3C-4A6A-9E68-30AAA33B67CA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CBEDF141-C02F-4791-9CBC-A012F9979D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5DF247CB-6826-4142-A272-35DB43ABF730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D6F17873-AAA6-4B41-B757-D6A5B93CC241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909EAF7B-7601-4687-BCFB-2BA982E0D475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8C12C959-76F5-4C70-B282-AC502D0B7EF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4A5C4D70-378B-4476-8CFB-CFBA7B45259D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Graphic 299">
            <a:extLst>
              <a:ext uri="{FF2B5EF4-FFF2-40B4-BE49-F238E27FC236}">
                <a16:creationId xmlns:a16="http://schemas.microsoft.com/office/drawing/2014/main" xmlns="" id="{981A014B-7FBC-4A34-A276-E315E339EF59}"/>
              </a:ext>
            </a:extLst>
          </p:cNvPr>
          <p:cNvGrpSpPr/>
          <p:nvPr/>
        </p:nvGrpSpPr>
        <p:grpSpPr>
          <a:xfrm>
            <a:off x="1875108" y="4528310"/>
            <a:ext cx="2123328" cy="2033547"/>
            <a:chOff x="5671581" y="2568773"/>
            <a:chExt cx="3185568" cy="305087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DD2AB5AC-1E7E-44B7-9344-FC69F79A2E4B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3C5419F1-FB1E-4C30-8D7F-6B938EAB43D6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5C620BF6-CD5A-4D09-A2DB-6370BF0D1D2B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2BBC92FA-DD34-418B-AD2B-75D36073D834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DC25CE0C-3550-4DA3-84E3-CC4B14A5BAA8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AF26BCCB-80CD-49AF-A0F6-0856C5E8184F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4363EA83-DFD9-4990-9FA0-2234407DA0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87A019A9-BD4C-4731-8516-A604958E39B1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54F7C8AC-906F-43C5-9C58-ABB649FE4CBC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CBAE5935-E354-4CAD-B271-00CF9C1C129C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93BD939C-B918-4182-8556-B85F6B8D79A7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BFDA7CF2-B401-4929-A08D-2A5D856C12D0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82A2FBF6-7B39-4052-9D39-6F64CD932C1E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48B7B572-7106-4D42-9979-06488770F2B6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B625B9AC-24D5-46F9-AA1B-665349C0300E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2B2AC33A-7E30-4AE2-B02B-2E508E9F61B4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4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C7B0D2BE-EBB0-4D8A-A7C5-4EA80F22AFDE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AEFA622D-BF55-48F2-BCA9-BE7F542DA97E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4B1F62A3-DCED-484F-90D4-0C8AA5A7E418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A4B06BE7-3457-455E-A2F2-53D4AF3363E3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643A29D2-1FBE-44D8-A300-5F78C657070A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86EAAE95-A912-4293-9A93-E802CDA134FC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41EBEB10-CF37-4E8F-9578-949DC66A1CAF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xmlns="" id="{C6289A71-32E2-4CA0-8859-00109FE70F1E}"/>
              </a:ext>
            </a:extLst>
          </p:cNvPr>
          <p:cNvGrpSpPr/>
          <p:nvPr/>
        </p:nvGrpSpPr>
        <p:grpSpPr>
          <a:xfrm flipH="1">
            <a:off x="4021631" y="4649826"/>
            <a:ext cx="2119486" cy="1944761"/>
            <a:chOff x="837241" y="2338238"/>
            <a:chExt cx="4340280" cy="3982478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579FDFAD-3701-4823-995C-D0C8DDDB90E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2DAC0567-681E-4156-A27A-6C8E95586312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C62C62E3-DD81-4707-BC42-3242AA96B460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28E2C5A2-7A08-45F5-B438-95B87ACDD11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71821914-3D10-4464-857F-3D13573049EA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C5519ACE-8D7C-4034-912C-DE0AE6F29327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xmlns="" id="{90144218-357A-4E03-8869-FFD3658FCB5E}"/>
              </a:ext>
            </a:extLst>
          </p:cNvPr>
          <p:cNvSpPr/>
          <p:nvPr/>
        </p:nvSpPr>
        <p:spPr>
          <a:xfrm>
            <a:off x="7872042" y="4314612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xmlns="" id="{3180F223-CB46-48CA-9D09-8FDB69620375}"/>
              </a:ext>
            </a:extLst>
          </p:cNvPr>
          <p:cNvSpPr/>
          <p:nvPr/>
        </p:nvSpPr>
        <p:spPr>
          <a:xfrm>
            <a:off x="6390716" y="4323636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0" name="그림 1">
            <a:extLst>
              <a:ext uri="{FF2B5EF4-FFF2-40B4-BE49-F238E27FC236}">
                <a16:creationId xmlns:a16="http://schemas.microsoft.com/office/drawing/2014/main" xmlns="" id="{43812FAD-DD87-4D37-9BE8-9642698F6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926307B9-E15D-436F-B599-7A051BFF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3CE7D33-36E7-4666-9F7A-B3B94E0F80FF}"/>
              </a:ext>
            </a:extLst>
          </p:cNvPr>
          <p:cNvGrpSpPr/>
          <p:nvPr/>
        </p:nvGrpSpPr>
        <p:grpSpPr>
          <a:xfrm>
            <a:off x="442750" y="3298752"/>
            <a:ext cx="2890811" cy="2268655"/>
            <a:chOff x="668085" y="2077401"/>
            <a:chExt cx="4701308" cy="36894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FE90C4B2-513C-458B-A35A-49C59120BB9F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xmlns="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6" name="Rectangle 22">
                  <a:extLst>
                    <a:ext uri="{FF2B5EF4-FFF2-40B4-BE49-F238E27FC236}">
                      <a16:creationId xmlns:a16="http://schemas.microsoft.com/office/drawing/2014/main" xmlns="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xmlns="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xmlns="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xmlns="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2" name="Rectangle 22">
                  <a:extLst>
                    <a:ext uri="{FF2B5EF4-FFF2-40B4-BE49-F238E27FC236}">
                      <a16:creationId xmlns:a16="http://schemas.microsoft.com/office/drawing/2014/main" xmlns="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xmlns="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Rectangle 22">
                  <a:extLst>
                    <a:ext uri="{FF2B5EF4-FFF2-40B4-BE49-F238E27FC236}">
                      <a16:creationId xmlns:a16="http://schemas.microsoft.com/office/drawing/2014/main" xmlns="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27">
                  <a:extLst>
                    <a:ext uri="{FF2B5EF4-FFF2-40B4-BE49-F238E27FC236}">
                      <a16:creationId xmlns:a16="http://schemas.microsoft.com/office/drawing/2014/main" xmlns="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8" name="Freeform 28">
                  <a:extLst>
                    <a:ext uri="{FF2B5EF4-FFF2-40B4-BE49-F238E27FC236}">
                      <a16:creationId xmlns:a16="http://schemas.microsoft.com/office/drawing/2014/main" xmlns="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5081D6D2-7AD2-47D6-A9B7-CCCDCF5AAB8F}"/>
              </a:ext>
            </a:extLst>
          </p:cNvPr>
          <p:cNvGrpSpPr/>
          <p:nvPr/>
        </p:nvGrpSpPr>
        <p:grpSpPr>
          <a:xfrm>
            <a:off x="3819623" y="3491261"/>
            <a:ext cx="1253778" cy="2341336"/>
            <a:chOff x="5358511" y="2127877"/>
            <a:chExt cx="1207481" cy="225487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80955EDE-93CF-474D-A7BD-4FD713680E5F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xmlns="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xmlns="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xmlns="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xmlns="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aphic 14">
            <a:extLst>
              <a:ext uri="{FF2B5EF4-FFF2-40B4-BE49-F238E27FC236}">
                <a16:creationId xmlns:a16="http://schemas.microsoft.com/office/drawing/2014/main" xmlns="" id="{D2AD6829-C066-4A27-AA7F-CF30CFB19011}"/>
              </a:ext>
            </a:extLst>
          </p:cNvPr>
          <p:cNvGrpSpPr/>
          <p:nvPr/>
        </p:nvGrpSpPr>
        <p:grpSpPr>
          <a:xfrm>
            <a:off x="5732106" y="1384376"/>
            <a:ext cx="2696478" cy="2120824"/>
            <a:chOff x="2444748" y="555045"/>
            <a:chExt cx="7282048" cy="572745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8B270E60-F317-4260-887E-2C3B72CF13B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2597E288-AFB0-4DC0-B15C-9A38D4C857E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06788462-CF69-4BC0-BADE-A79207550C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CDA7E767-8A30-4B53-BCFE-4754E751C3F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997AFB54-400E-4F75-9354-759CCD213E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4B78180-9CAE-4BD9-B3D2-1480F6B2AF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28A00681-9826-4FCF-B5A7-70A5B90879A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0CE92C5E-C106-47BE-BF74-8421FCEC6E6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1849E57D-57BC-475B-BFAD-35F6031CD7E2}"/>
              </a:ext>
            </a:extLst>
          </p:cNvPr>
          <p:cNvGrpSpPr/>
          <p:nvPr/>
        </p:nvGrpSpPr>
        <p:grpSpPr>
          <a:xfrm>
            <a:off x="3851410" y="1161767"/>
            <a:ext cx="1587528" cy="2175414"/>
            <a:chOff x="149043" y="399678"/>
            <a:chExt cx="1877570" cy="2572864"/>
          </a:xfrm>
        </p:grpSpPr>
        <p:sp>
          <p:nvSpPr>
            <p:cNvPr id="133" name="Rounded Rectangle 39">
              <a:extLst>
                <a:ext uri="{FF2B5EF4-FFF2-40B4-BE49-F238E27FC236}">
                  <a16:creationId xmlns:a16="http://schemas.microsoft.com/office/drawing/2014/main" xmlns="" id="{A8144392-CEEA-456A-A027-E7A58F219C61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292921D8-0AE6-4B2B-B44E-D7EF2320ABD4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xmlns="" id="{DCA2EE70-9C9E-4024-BFBE-2CFB2CE24C7E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E531B0F6-CB51-42B0-BB51-5AEDBFBB101B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7767A66E-7951-4029-9043-67D4850DED65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4D1651E9-6C26-4932-807B-E059C5266A5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4AEFC72-202F-41FA-98A2-21B7544CE26E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86FD50A-AC8D-40E5-A4D0-DD4B1AE6E23D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43A34EE4-E4D2-4853-BBAE-7DC93F3DB1AA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xmlns="" id="{B28645D2-8312-47A1-8847-28E7A3BB8D4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xmlns="" id="{E5B2BF22-3380-4A22-808D-5BCCACDE49D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xmlns="" id="{873B9236-48C4-4AC4-9771-005CAE993D68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F5BE60BB-29C9-4C1D-A42A-CB8C8558984D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xmlns="" id="{F8CB1DA4-B849-46DD-8B7C-B40A55B3E12E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xmlns="" id="{58D83604-2BF3-41E7-96D6-A580CCB296E1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ounded Rectangle 51">
                <a:extLst>
                  <a:ext uri="{FF2B5EF4-FFF2-40B4-BE49-F238E27FC236}">
                    <a16:creationId xmlns:a16="http://schemas.microsoft.com/office/drawing/2014/main" xmlns="" id="{4600245F-7174-4F2C-BC31-2A8106CBE81C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ounded Rectangle 52">
                <a:extLst>
                  <a:ext uri="{FF2B5EF4-FFF2-40B4-BE49-F238E27FC236}">
                    <a16:creationId xmlns:a16="http://schemas.microsoft.com/office/drawing/2014/main" xmlns="" id="{B65B5FD7-F55C-4637-820A-F9D2C6101188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53">
                <a:extLst>
                  <a:ext uri="{FF2B5EF4-FFF2-40B4-BE49-F238E27FC236}">
                    <a16:creationId xmlns:a16="http://schemas.microsoft.com/office/drawing/2014/main" xmlns="" id="{00DC7F99-FE02-4C53-8F7C-26D989DD6007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F835269D-5E33-49BF-B5EB-476663DD79E2}"/>
              </a:ext>
            </a:extLst>
          </p:cNvPr>
          <p:cNvGrpSpPr/>
          <p:nvPr/>
        </p:nvGrpSpPr>
        <p:grpSpPr>
          <a:xfrm>
            <a:off x="5477470" y="4082657"/>
            <a:ext cx="3108548" cy="1707936"/>
            <a:chOff x="-548507" y="477868"/>
            <a:chExt cx="11570449" cy="635717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1B42EE30-A42B-4866-B20F-9706DE4579FF}"/>
              </a:ext>
            </a:extLst>
          </p:cNvPr>
          <p:cNvGrpSpPr/>
          <p:nvPr/>
        </p:nvGrpSpPr>
        <p:grpSpPr>
          <a:xfrm>
            <a:off x="164361" y="1497618"/>
            <a:ext cx="3220608" cy="1548961"/>
            <a:chOff x="2591472" y="4529905"/>
            <a:chExt cx="2892231" cy="13910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D6BE70-5A82-4002-A5DA-6275E505B8F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41781102-5FDF-466D-9E31-D3FF6DDFB2EF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xmlns="" id="{B2063203-E479-4FBB-94B9-1E8B17D5727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xmlns="" id="{CADF692C-AD65-4349-A87E-184DEA887D6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81" name="Rounded Rectangle 3">
                    <a:extLst>
                      <a:ext uri="{FF2B5EF4-FFF2-40B4-BE49-F238E27FC236}">
                        <a16:creationId xmlns:a16="http://schemas.microsoft.com/office/drawing/2014/main" xmlns="" id="{1FEDC43C-C2A1-4A02-AB55-28E6752D8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xmlns="" id="{5B122836-F252-41F9-BF46-002961EAFF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3" name="Trapezoid 182">
                    <a:extLst>
                      <a:ext uri="{FF2B5EF4-FFF2-40B4-BE49-F238E27FC236}">
                        <a16:creationId xmlns:a16="http://schemas.microsoft.com/office/drawing/2014/main" xmlns="" id="{941EDD9A-22C7-496E-96E5-8C9C9553B2D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xmlns="" id="{D3685D6D-AE86-403C-9FF2-5DA25DA7CFF6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D04C87E3-7B45-4327-B569-14DD46157C79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5D7F0DC5-A911-47D1-93BD-581A9D3F55E0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xmlns="" id="{DB53258C-7212-45AE-A0B7-DB064C038105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75" name="Rounded Rectangle 1">
                  <a:extLst>
                    <a:ext uri="{FF2B5EF4-FFF2-40B4-BE49-F238E27FC236}">
                      <a16:creationId xmlns:a16="http://schemas.microsoft.com/office/drawing/2014/main" xmlns="" id="{1148B585-5C26-4701-928B-D6DD3B946408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xmlns="" id="{0157348D-45B6-4EC4-8D8E-90B621B9315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3FA68188-B570-4236-83AF-D3FD137B7E93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6F920538-250B-4820-A2B8-0A8E801788CF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3C94430A-3DA7-4133-B47A-066B6E7187A4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0" name="Freeform 6">
                  <a:extLst>
                    <a:ext uri="{FF2B5EF4-FFF2-40B4-BE49-F238E27FC236}">
                      <a16:creationId xmlns:a16="http://schemas.microsoft.com/office/drawing/2014/main" xmlns="" id="{249CBDFF-A63E-44D6-AE1C-DD165802B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1" name="Rounded Rectangle 60">
                  <a:extLst>
                    <a:ext uri="{FF2B5EF4-FFF2-40B4-BE49-F238E27FC236}">
                      <a16:creationId xmlns:a16="http://schemas.microsoft.com/office/drawing/2014/main" xmlns="" id="{EE4CFA5F-3854-4FF2-954A-1A3867CD32AF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xmlns="" id="{AC670D83-B775-4B8B-966C-3DCAAC5A1813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38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 Icon</a:t>
            </a:r>
            <a:endParaRPr lang="en-US" sz="4000" dirty="0">
              <a:solidFill>
                <a:srgbClr val="454545"/>
              </a:solidFill>
            </a:endParaRP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359470" y="158359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520716" y="165412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361556" y="461164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833135" y="374599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514426" y="473334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992810" y="373394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9311101" y="369200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198224" y="161015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985084" y="161015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5057327" y="471042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9285858" y="261920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772758" y="156205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655951" y="151574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953146" y="469239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665896" y="556062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784263" y="363657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558463" y="263537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214342" y="367871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607623" y="157230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781602" y="260742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426994" y="371489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571616" y="262968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105616" y="261894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506152" y="265861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401898" y="264346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167345" y="562677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658773" y="256307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384936" y="372564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435620" y="557738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864442" y="56702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408022" y="56702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716395" y="56733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259976" y="566686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562208" y="56733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573098" y="361159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648574" y="363668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226428" y="556792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623635" y="470485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8349820" y="264554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374092" y="163078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9180220" y="163085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10873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35831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85915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60956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54919" y="-102428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 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268030" y="12635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429276" y="13340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270116" y="42916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741695" y="34259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422986" y="44133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901370" y="34139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9219661" y="33719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106784" y="12901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893644" y="12901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4965887" y="43903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9194418" y="22991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681318" y="12420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564511" y="11957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861706" y="43723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574456" y="52405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692823" y="33165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467023" y="23153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122902" y="33586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516183" y="12522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690162" y="22873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335554" y="33948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480176" y="23096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014176" y="22989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414712" y="23385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310458" y="23234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075905" y="53067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567333" y="22430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293496" y="34056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344180" y="52573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773002" y="5350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316582" y="5350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624955" y="5353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168536" y="53468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470768" y="5353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481658" y="32915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557134" y="33166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134988" y="52478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532195" y="43848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8258380" y="23255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282652" y="13107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9088780" y="13108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19433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44391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394475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69516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91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 </a:t>
            </a:r>
            <a:r>
              <a:rPr lang="en-US" dirty="0"/>
              <a:t>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32540" y="134960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79682" y="139389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97112" y="137905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17667" y="139081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42436" y="241418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62488" y="138319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79109" y="147882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04490" y="137128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661982" y="137230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382215" y="142499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09174" y="236814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20362" y="236814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331647" y="235577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168988" y="236811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493661" y="235577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672732" y="238586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69326" y="236814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11290" y="351004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59654" y="236814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10042" y="351004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6048224" y="352753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183728" y="356523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333738" y="352830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840739" y="352888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01296" y="456102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358066" y="351004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40401" y="351004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79470" y="351004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00281" y="461400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911989" y="459835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179616" y="473721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263340" y="463913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644416" y="556726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96763" y="467702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40401" y="474415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98502" y="461400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79020" y="461400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484956" y="557379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637947" y="557379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172932" y="557379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22942" y="557379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38317" y="556324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827782" y="559973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90660" y="556324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560875" y="556431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22758" y="12273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104094" y="43816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667700" y="44609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591468" y="34057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707294" y="33799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337100" y="45189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484431" y="34132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230377" y="54241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205099" y="24122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686245" y="54255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441070" y="13063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478461" y="44375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6998518" y="34120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396900" y="44803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548615" y="13201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489791" y="12870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356800" y="12434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325940" y="45230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369232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276554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183876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091196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289853" y="34618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005764" y="23160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4965608" y="23155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668477" y="12804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534120" y="54564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474490" y="55113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6897190" y="54561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195334" y="54878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171766" y="54247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437142" y="54702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036190" y="54208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687890" y="12216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275053" y="12186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3924053" y="13113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800562" y="12732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792870" y="23759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313957" y="23748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643165" y="23748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363099" y="23711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191328" y="45171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655460" y="22399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441460" y="23982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4260" y="44848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540068" y="44521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C1FC98A-7B2D-4369-BE0E-3DC2C283A0E0}"/>
              </a:ext>
            </a:extLst>
          </p:cNvPr>
          <p:cNvGrpSpPr/>
          <p:nvPr/>
        </p:nvGrpSpPr>
        <p:grpSpPr>
          <a:xfrm>
            <a:off x="8135385" y="819142"/>
            <a:ext cx="2968685" cy="923330"/>
            <a:chOff x="3017859" y="4283314"/>
            <a:chExt cx="2579765" cy="923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CEA9586-67CE-417C-A1F7-9A71B0E26045}"/>
              </a:ext>
            </a:extLst>
          </p:cNvPr>
          <p:cNvGrpSpPr/>
          <p:nvPr/>
        </p:nvGrpSpPr>
        <p:grpSpPr>
          <a:xfrm>
            <a:off x="1510156" y="902882"/>
            <a:ext cx="2968685" cy="923330"/>
            <a:chOff x="3017859" y="4283314"/>
            <a:chExt cx="2579765" cy="92332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B8E527C-EA0A-4287-B12D-E0988BEF2A26}"/>
              </a:ext>
            </a:extLst>
          </p:cNvPr>
          <p:cNvGrpSpPr/>
          <p:nvPr/>
        </p:nvGrpSpPr>
        <p:grpSpPr>
          <a:xfrm>
            <a:off x="8969394" y="5039714"/>
            <a:ext cx="2968685" cy="923330"/>
            <a:chOff x="3017859" y="4283314"/>
            <a:chExt cx="2579765" cy="9233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051DF4C9-B68B-47C2-8B16-BA1FA5C1E019}"/>
              </a:ext>
            </a:extLst>
          </p:cNvPr>
          <p:cNvGrpSpPr/>
          <p:nvPr/>
        </p:nvGrpSpPr>
        <p:grpSpPr>
          <a:xfrm>
            <a:off x="784442" y="5092020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xmlns="" id="{42B914B6-8267-471E-9E56-DD7F4CC1F2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54545"/>
                </a:solidFill>
              </a:rPr>
              <a:t>Infographic</a:t>
            </a:r>
            <a:r>
              <a:rPr lang="en-US" dirty="0">
                <a:solidFill>
                  <a:schemeClr val="accent1"/>
                </a:solidFill>
              </a:rPr>
              <a:t>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E06874-5BF4-42C0-9585-4D92B033E71B}"/>
              </a:ext>
            </a:extLst>
          </p:cNvPr>
          <p:cNvGrpSpPr/>
          <p:nvPr/>
        </p:nvGrpSpPr>
        <p:grpSpPr>
          <a:xfrm>
            <a:off x="5042845" y="3122907"/>
            <a:ext cx="2724256" cy="2722860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xmlns="" id="{20AA5538-38A7-4712-B484-A872F250C80B}"/>
              </a:ext>
            </a:extLst>
          </p:cNvPr>
          <p:cNvGrpSpPr/>
          <p:nvPr/>
        </p:nvGrpSpPr>
        <p:grpSpPr>
          <a:xfrm>
            <a:off x="3190997" y="1384697"/>
            <a:ext cx="6429129" cy="3078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76" y="2356976"/>
            <a:ext cx="1046250" cy="241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613" y="2244706"/>
            <a:ext cx="1428750" cy="239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050" y="4856739"/>
            <a:ext cx="630000" cy="187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532" y="5024930"/>
            <a:ext cx="1448163" cy="1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8720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47C4D0B4-AB7C-4C23-8B94-C9040B20AB43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94651572-5066-4E10-8E7C-54B23D3BA4A6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1ED137DE-A845-4EB4-81BC-295C93332302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10D60E49-43EE-4B8E-9016-2A50B1554C53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11E6A43-FB7D-4475-A4BF-C5378C28EE2A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450D3EBE-50CC-4F9C-89F0-5D5745849822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B312C8BB-970F-4D35-B049-E3C83B15C3EF}"/>
              </a:ext>
            </a:extLst>
          </p:cNvPr>
          <p:cNvSpPr txBox="1"/>
          <p:nvPr/>
        </p:nvSpPr>
        <p:spPr>
          <a:xfrm>
            <a:off x="6458844" y="5624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6" name="그룹 2">
            <a:extLst>
              <a:ext uri="{FF2B5EF4-FFF2-40B4-BE49-F238E27FC236}">
                <a16:creationId xmlns:a16="http://schemas.microsoft.com/office/drawing/2014/main" xmlns="" id="{086D6623-9AE7-47D6-B29A-D9CC31F27EE7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xmlns="" id="{4558BD11-E7C2-49BF-B0A6-0931A4B702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6E5BE241-422D-4076-AEC3-AC9084C28EE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45029C28-D882-4EBA-A300-779D2B09A142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B48F6CD1-68E1-45B8-ACC1-17F3E568693E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758" y="5484896"/>
            <a:ext cx="896891" cy="8419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327" y="5544792"/>
            <a:ext cx="1174571" cy="87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02" y="2459910"/>
            <a:ext cx="5201257" cy="40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E56168-ABA9-4CA8-BFA4-75D55D3B46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9096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Mind </a:t>
            </a:r>
            <a:r>
              <a:rPr lang="en-US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3F4CDB-1D72-4C20-8F6D-BDF5E630EF6D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90F515-375C-43E7-B657-9F85FD44CD5D}"/>
              </a:ext>
            </a:extLst>
          </p:cNvPr>
          <p:cNvSpPr txBox="1"/>
          <p:nvPr/>
        </p:nvSpPr>
        <p:spPr>
          <a:xfrm>
            <a:off x="713378" y="3085100"/>
            <a:ext cx="620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220EE16-5B1A-4D23-9600-7E49802339E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58" name="Imagen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652" y="5193102"/>
            <a:ext cx="2985274" cy="13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6475" y="89321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2FF71FFE-A0FF-4F0E-81EC-1BE3DAC319D5}"/>
              </a:ext>
            </a:extLst>
          </p:cNvPr>
          <p:cNvGrpSpPr/>
          <p:nvPr/>
        </p:nvGrpSpPr>
        <p:grpSpPr>
          <a:xfrm flipH="1">
            <a:off x="1350410" y="1885913"/>
            <a:ext cx="4652509" cy="4435733"/>
            <a:chOff x="6682151" y="1760821"/>
            <a:chExt cx="4652509" cy="443573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xmlns="" id="{49DCA51C-70E0-4BC3-98EC-47C345CBFA2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xmlns="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xmlns="" id="{A86EF06A-6D5F-44C5-A776-A0A45FC66EAF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xmlns="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xmlns="" id="{8B3FB423-F109-4637-A7E3-F5A012F68D68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xmlns="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xmlns="" id="{C4124B7A-3C82-4763-8D9D-F9381BF7216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xmlns="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xmlns="" id="{AF40FD4D-4477-48C5-B8FB-04E2DD0053D3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xmlns="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014" y="1450598"/>
            <a:ext cx="3457862" cy="50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4615</Words>
  <Application>Microsoft Office PowerPoint</Application>
  <PresentationFormat>Panorámica</PresentationFormat>
  <Paragraphs>586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63" baseType="lpstr">
      <vt:lpstr>Arial Unicode MS</vt:lpstr>
      <vt:lpstr>FZShuTi</vt:lpstr>
      <vt:lpstr>Arial</vt:lpstr>
      <vt:lpstr>Calibri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141</cp:revision>
  <dcterms:created xsi:type="dcterms:W3CDTF">2020-01-20T05:08:25Z</dcterms:created>
  <dcterms:modified xsi:type="dcterms:W3CDTF">2021-09-06T20:07:20Z</dcterms:modified>
</cp:coreProperties>
</file>