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1" r:id="rId4"/>
    <p:sldId id="342" r:id="rId5"/>
    <p:sldId id="258" r:id="rId6"/>
    <p:sldId id="259" r:id="rId7"/>
    <p:sldId id="260" r:id="rId8"/>
    <p:sldId id="307" r:id="rId9"/>
    <p:sldId id="298" r:id="rId10"/>
    <p:sldId id="343" r:id="rId11"/>
    <p:sldId id="309" r:id="rId12"/>
    <p:sldId id="346" r:id="rId13"/>
    <p:sldId id="311" r:id="rId14"/>
    <p:sldId id="312" r:id="rId15"/>
    <p:sldId id="316" r:id="rId16"/>
    <p:sldId id="344" r:id="rId17"/>
    <p:sldId id="313" r:id="rId18"/>
    <p:sldId id="315" r:id="rId19"/>
    <p:sldId id="317" r:id="rId20"/>
    <p:sldId id="319" r:id="rId21"/>
    <p:sldId id="345" r:id="rId22"/>
    <p:sldId id="320" r:id="rId23"/>
    <p:sldId id="321" r:id="rId24"/>
    <p:sldId id="325" r:id="rId25"/>
    <p:sldId id="323" r:id="rId26"/>
    <p:sldId id="322" r:id="rId27"/>
    <p:sldId id="327" r:id="rId28"/>
    <p:sldId id="326" r:id="rId29"/>
    <p:sldId id="324" r:id="rId30"/>
    <p:sldId id="328" r:id="rId31"/>
    <p:sldId id="329" r:id="rId32"/>
    <p:sldId id="330" r:id="rId33"/>
    <p:sldId id="331" r:id="rId34"/>
    <p:sldId id="314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01" r:id="rId46"/>
    <p:sldId id="349" r:id="rId47"/>
    <p:sldId id="347" r:id="rId48"/>
    <p:sldId id="350" r:id="rId49"/>
    <p:sldId id="348" r:id="rId50"/>
    <p:sldId id="303" r:id="rId51"/>
    <p:sldId id="304" r:id="rId52"/>
    <p:sldId id="305" r:id="rId53"/>
    <p:sldId id="30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9B7"/>
    <a:srgbClr val="6A7DB7"/>
    <a:srgbClr val="13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96" autoAdjust="0"/>
  </p:normalViewPr>
  <p:slideViewPr>
    <p:cSldViewPr snapToGrid="0" showGuides="1">
      <p:cViewPr>
        <p:scale>
          <a:sx n="77" d="100"/>
          <a:sy n="77" d="100"/>
        </p:scale>
        <p:origin x="648" y="31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02-46E7-8575-6DF55CF6B45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02-46E7-8575-6DF55CF6B45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02-46E7-8575-6DF55CF6B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A-419C-9B08-F9DA7D1A6BF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A-419C-9B08-F9DA7D1A6B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9A-419C-9B08-F9DA7D1A6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7E-480E-8D1C-B59BFBDB70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7E-480E-8D1C-B59BFBDB70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7E-480E-8D1C-B59BFBDB70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67E-480E-8D1C-B59BFBDB70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7E-480E-8D1C-B59BFBDB7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5742848"/>
        <c:axId val="615745200"/>
      </c:areaChart>
      <c:catAx>
        <c:axId val="61574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s-PE"/>
          </a:p>
        </c:txPr>
        <c:crossAx val="615745200"/>
        <c:crosses val="autoZero"/>
        <c:auto val="1"/>
        <c:lblAlgn val="ctr"/>
        <c:lblOffset val="100"/>
        <c:noMultiLvlLbl val="0"/>
      </c:catAx>
      <c:valAx>
        <c:axId val="61574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s-PE"/>
          </a:p>
        </c:txPr>
        <c:crossAx val="61574284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ea"/>
          <a:ea typeface="+mn-ea"/>
        </a:defRPr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32-487C-B7D4-4D5D11BE4E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32-487C-B7D4-4D5D11BE4E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32-487C-B7D4-4D5D11BE4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5745592"/>
        <c:axId val="615745984"/>
        <c:axId val="0"/>
      </c:bar3DChart>
      <c:catAx>
        <c:axId val="615745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615745984"/>
        <c:crosses val="autoZero"/>
        <c:auto val="1"/>
        <c:lblAlgn val="ctr"/>
        <c:lblOffset val="100"/>
        <c:noMultiLvlLbl val="0"/>
      </c:catAx>
      <c:valAx>
        <c:axId val="615745984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61574559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3EB247-24FE-43DB-876D-46FBE118966B}"/>
              </a:ext>
            </a:extLst>
          </p:cNvPr>
          <p:cNvSpPr/>
          <p:nvPr userDrawn="1"/>
        </p:nvSpPr>
        <p:spPr>
          <a:xfrm>
            <a:off x="2622935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A10AE7-835F-4269-A407-A66B752CE321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93DA0D7-2EC3-4A44-971B-0235F439E141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=""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=""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=""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=""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549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130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26ACF5D-48A0-483A-A38C-84E44D9CE0A6}"/>
              </a:ext>
            </a:extLst>
          </p:cNvPr>
          <p:cNvSpPr/>
          <p:nvPr userDrawn="1"/>
        </p:nvSpPr>
        <p:spPr>
          <a:xfrm>
            <a:off x="6480216" y="5071159"/>
            <a:ext cx="5138665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="" xmlns:a16="http://schemas.microsoft.com/office/drawing/2014/main" id="{E7536121-7CEF-462B-9CC7-8672D3864A47}"/>
              </a:ext>
            </a:extLst>
          </p:cNvPr>
          <p:cNvGrpSpPr/>
          <p:nvPr userDrawn="1"/>
        </p:nvGrpSpPr>
        <p:grpSpPr>
          <a:xfrm>
            <a:off x="6682498" y="1419025"/>
            <a:ext cx="4936383" cy="3882549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887874" y="1660298"/>
            <a:ext cx="4540883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5355771" y="24449"/>
            <a:ext cx="6836229" cy="6833552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rgbClr val="13ADAB">
              <a:alpha val="5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rgbClr val="41B9B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929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="" xmlns:a16="http://schemas.microsoft.com/office/drawing/2014/main" id="{6AFC8E2B-3DB4-4AF6-953A-C33362BE5CC9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="" xmlns:a16="http://schemas.microsoft.com/office/drawing/2014/main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="" xmlns:a16="http://schemas.microsoft.com/office/drawing/2014/main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="" xmlns:a16="http://schemas.microsoft.com/office/drawing/2014/main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="" xmlns:a16="http://schemas.microsoft.com/office/drawing/2014/main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="" xmlns:a16="http://schemas.microsoft.com/office/drawing/2014/main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>
            <a:off x="5355771" y="24448"/>
            <a:ext cx="6836229" cy="6833552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rgbClr val="13ADAB">
              <a:alpha val="5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30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1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2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2"/>
          <a:stretch/>
        </p:blipFill>
        <p:spPr>
          <a:xfrm>
            <a:off x="0" y="0"/>
            <a:ext cx="12204441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2068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6683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5" r:id="rId2"/>
    <p:sldLayoutId id="2147483697" r:id="rId3"/>
    <p:sldLayoutId id="2147483696" r:id="rId4"/>
    <p:sldLayoutId id="2147483653" r:id="rId5"/>
    <p:sldLayoutId id="2147483694" r:id="rId6"/>
    <p:sldLayoutId id="2147483693" r:id="rId7"/>
    <p:sldLayoutId id="2147483654" r:id="rId8"/>
    <p:sldLayoutId id="2147483675" r:id="rId9"/>
    <p:sldLayoutId id="2147483676" r:id="rId10"/>
    <p:sldLayoutId id="2147483690" r:id="rId11"/>
    <p:sldLayoutId id="2147483678" r:id="rId12"/>
    <p:sldLayoutId id="2147483691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92" r:id="rId19"/>
    <p:sldLayoutId id="2147483686" r:id="rId20"/>
    <p:sldLayoutId id="2147483689" r:id="rId21"/>
    <p:sldLayoutId id="2147483687" r:id="rId22"/>
    <p:sldLayoutId id="2147483688" r:id="rId23"/>
    <p:sldLayoutId id="2147483671" r:id="rId24"/>
    <p:sldLayoutId id="214748367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80A03F-50A4-41B8-8782-EB6B0EF85957}"/>
              </a:ext>
            </a:extLst>
          </p:cNvPr>
          <p:cNvSpPr txBox="1"/>
          <p:nvPr/>
        </p:nvSpPr>
        <p:spPr>
          <a:xfrm>
            <a:off x="2183018" y="312010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Free 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3D65AE-A17C-44F8-B5D1-BBFD21B3771A}"/>
              </a:ext>
            </a:extLst>
          </p:cNvPr>
          <p:cNvSpPr txBox="1"/>
          <p:nvPr/>
        </p:nvSpPr>
        <p:spPr>
          <a:xfrm>
            <a:off x="2183165" y="4043433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6A7DB7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rgbClr val="6A7DB7"/>
              </a:solidFill>
              <a:cs typeface="Arial" pitchFamily="34" charset="0"/>
            </a:endParaRPr>
          </a:p>
        </p:txBody>
      </p:sp>
      <p:sp>
        <p:nvSpPr>
          <p:cNvPr id="138" name="TextBox 5">
            <a:extLst>
              <a:ext uri="{FF2B5EF4-FFF2-40B4-BE49-F238E27FC236}">
                <a16:creationId xmlns="" xmlns:a16="http://schemas.microsoft.com/office/drawing/2014/main" id="{F480A03F-50A4-41B8-8782-EB6B0EF85957}"/>
              </a:ext>
            </a:extLst>
          </p:cNvPr>
          <p:cNvSpPr txBox="1"/>
          <p:nvPr/>
        </p:nvSpPr>
        <p:spPr>
          <a:xfrm>
            <a:off x="1940422" y="1365777"/>
            <a:ext cx="12192000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SURGERY</a:t>
            </a:r>
            <a:endParaRPr lang="ko-KR" altLang="en-US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="" xmlns:a16="http://schemas.microsoft.com/office/drawing/2014/main" id="{490F17F6-7783-4D0B-9C28-BA3FDFF2E8C5}"/>
              </a:ext>
            </a:extLst>
          </p:cNvPr>
          <p:cNvSpPr/>
          <p:nvPr/>
        </p:nvSpPr>
        <p:spPr>
          <a:xfrm>
            <a:off x="6486225" y="2474197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="" xmlns:a16="http://schemas.microsoft.com/office/drawing/2014/main" id="{095C6305-C7B4-460B-8ACF-D4DCA0D70EDB}"/>
              </a:ext>
            </a:extLst>
          </p:cNvPr>
          <p:cNvSpPr/>
          <p:nvPr/>
        </p:nvSpPr>
        <p:spPr>
          <a:xfrm>
            <a:off x="7275495" y="1886013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="" xmlns:a16="http://schemas.microsoft.com/office/drawing/2014/main" id="{22721254-9024-4600-A148-FC99544728C3}"/>
              </a:ext>
            </a:extLst>
          </p:cNvPr>
          <p:cNvSpPr/>
          <p:nvPr/>
        </p:nvSpPr>
        <p:spPr>
          <a:xfrm>
            <a:off x="5696106" y="3050261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="" xmlns:a16="http://schemas.microsoft.com/office/drawing/2014/main" id="{36FF7D56-ABC9-4C6A-BB0D-2A58E4C018CE}"/>
              </a:ext>
            </a:extLst>
          </p:cNvPr>
          <p:cNvSpPr/>
          <p:nvPr/>
        </p:nvSpPr>
        <p:spPr>
          <a:xfrm>
            <a:off x="4904579" y="3608466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="" xmlns:a16="http://schemas.microsoft.com/office/drawing/2014/main" id="{BB9A6198-04C8-431B-A3B5-CBBED28EDF57}"/>
              </a:ext>
            </a:extLst>
          </p:cNvPr>
          <p:cNvSpPr/>
          <p:nvPr/>
        </p:nvSpPr>
        <p:spPr>
          <a:xfrm>
            <a:off x="4115247" y="4133446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51B981-EF63-4DAD-9729-68F42BF8351D}"/>
              </a:ext>
            </a:extLst>
          </p:cNvPr>
          <p:cNvSpPr txBox="1"/>
          <p:nvPr/>
        </p:nvSpPr>
        <p:spPr>
          <a:xfrm>
            <a:off x="5696106" y="332378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D407822-0AE0-45F2-8E3E-66B30910BE4A}"/>
              </a:ext>
            </a:extLst>
          </p:cNvPr>
          <p:cNvSpPr txBox="1"/>
          <p:nvPr/>
        </p:nvSpPr>
        <p:spPr>
          <a:xfrm>
            <a:off x="6498789" y="2747723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3A396C8-6468-4BAD-8582-972F79E72B6D}"/>
              </a:ext>
            </a:extLst>
          </p:cNvPr>
          <p:cNvSpPr txBox="1"/>
          <p:nvPr/>
        </p:nvSpPr>
        <p:spPr>
          <a:xfrm>
            <a:off x="7273064" y="2171659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1C4B9E-CA45-4A42-81FF-34D894F7ED77}"/>
              </a:ext>
            </a:extLst>
          </p:cNvPr>
          <p:cNvSpPr txBox="1"/>
          <p:nvPr/>
        </p:nvSpPr>
        <p:spPr>
          <a:xfrm>
            <a:off x="4911965" y="3899851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63C5E5-7CBE-4359-8DFD-D1B811302BD0}"/>
              </a:ext>
            </a:extLst>
          </p:cNvPr>
          <p:cNvSpPr txBox="1"/>
          <p:nvPr/>
        </p:nvSpPr>
        <p:spPr>
          <a:xfrm>
            <a:off x="4111545" y="4398996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AF57833-BE25-4E74-AFAE-133FE33EED9A}"/>
              </a:ext>
            </a:extLst>
          </p:cNvPr>
          <p:cNvSpPr/>
          <p:nvPr/>
        </p:nvSpPr>
        <p:spPr>
          <a:xfrm>
            <a:off x="2" y="4945441"/>
            <a:ext cx="4117590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2CB970D-BE4A-4B26-9B86-30975C2B57EC}"/>
              </a:ext>
            </a:extLst>
          </p:cNvPr>
          <p:cNvSpPr/>
          <p:nvPr/>
        </p:nvSpPr>
        <p:spPr>
          <a:xfrm>
            <a:off x="8067495" y="2689010"/>
            <a:ext cx="4124505" cy="170947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783F632-BEA7-4B16-A328-702ECD0B4845}"/>
              </a:ext>
            </a:extLst>
          </p:cNvPr>
          <p:cNvGrpSpPr/>
          <p:nvPr/>
        </p:nvGrpSpPr>
        <p:grpSpPr>
          <a:xfrm>
            <a:off x="1877684" y="4179832"/>
            <a:ext cx="2161054" cy="677108"/>
            <a:chOff x="616886" y="3568095"/>
            <a:chExt cx="1885592" cy="67710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339350D-5AF0-4B5A-BE34-F364158A4057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B2FBCAB-9F53-429F-BA90-71D7B4182F54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A753243-1E4A-4661-8F2B-80D519819FA7}"/>
              </a:ext>
            </a:extLst>
          </p:cNvPr>
          <p:cNvGrpSpPr/>
          <p:nvPr/>
        </p:nvGrpSpPr>
        <p:grpSpPr>
          <a:xfrm>
            <a:off x="8139521" y="1965324"/>
            <a:ext cx="2348636" cy="664538"/>
            <a:chOff x="6613475" y="1397227"/>
            <a:chExt cx="2348636" cy="664538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5E40393-D301-4E39-BE19-5F97D36923EC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BF6280F-1B5E-4B6C-8012-04A4ADFBAD7D}"/>
                </a:ext>
              </a:extLst>
            </p:cNvPr>
            <p:cNvSpPr txBox="1"/>
            <p:nvPr/>
          </p:nvSpPr>
          <p:spPr>
            <a:xfrm>
              <a:off x="6613475" y="1753988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4B2E893-CDFB-4D06-BEBD-2338812AB285}"/>
              </a:ext>
            </a:extLst>
          </p:cNvPr>
          <p:cNvSpPr txBox="1"/>
          <p:nvPr/>
        </p:nvSpPr>
        <p:spPr>
          <a:xfrm>
            <a:off x="7298156" y="425024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B18F70C-2FDA-4539-83FF-C67B41057A5B}"/>
              </a:ext>
            </a:extLst>
          </p:cNvPr>
          <p:cNvSpPr txBox="1"/>
          <p:nvPr/>
        </p:nvSpPr>
        <p:spPr>
          <a:xfrm>
            <a:off x="6502756" y="481956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DCA32AA-A743-41D2-B080-60A4E4FC4113}"/>
              </a:ext>
            </a:extLst>
          </p:cNvPr>
          <p:cNvSpPr txBox="1"/>
          <p:nvPr/>
        </p:nvSpPr>
        <p:spPr>
          <a:xfrm>
            <a:off x="5727870" y="536864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C7478BB-CB13-4B1F-ADBB-2760DF70690B}"/>
              </a:ext>
            </a:extLst>
          </p:cNvPr>
          <p:cNvSpPr txBox="1"/>
          <p:nvPr/>
        </p:nvSpPr>
        <p:spPr>
          <a:xfrm>
            <a:off x="4921496" y="5891475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="" xmlns:a16="http://schemas.microsoft.com/office/drawing/2014/main" id="{1299A1F0-E667-476E-8735-F71E87136108}"/>
              </a:ext>
            </a:extLst>
          </p:cNvPr>
          <p:cNvSpPr/>
          <p:nvPr/>
        </p:nvSpPr>
        <p:spPr>
          <a:xfrm>
            <a:off x="4512932" y="587201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="" xmlns:a16="http://schemas.microsoft.com/office/drawing/2014/main" id="{800E6798-8657-4CFC-A6B4-521D2E7277CD}"/>
              </a:ext>
            </a:extLst>
          </p:cNvPr>
          <p:cNvSpPr/>
          <p:nvPr/>
        </p:nvSpPr>
        <p:spPr>
          <a:xfrm>
            <a:off x="5332188" y="534927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="" xmlns:a16="http://schemas.microsoft.com/office/drawing/2014/main" id="{984D37AF-10AE-473F-9501-504D76D6FB6E}"/>
              </a:ext>
            </a:extLst>
          </p:cNvPr>
          <p:cNvSpPr/>
          <p:nvPr/>
        </p:nvSpPr>
        <p:spPr>
          <a:xfrm>
            <a:off x="6106135" y="4801818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="" xmlns:a16="http://schemas.microsoft.com/office/drawing/2014/main" id="{FE63B231-2787-483B-990B-6528931153CF}"/>
              </a:ext>
            </a:extLst>
          </p:cNvPr>
          <p:cNvSpPr/>
          <p:nvPr/>
        </p:nvSpPr>
        <p:spPr>
          <a:xfrm>
            <a:off x="6900678" y="4233768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7264E19-5D17-4F19-BE3D-6B172381F4D1}"/>
              </a:ext>
            </a:extLst>
          </p:cNvPr>
          <p:cNvGrpSpPr/>
          <p:nvPr/>
        </p:nvGrpSpPr>
        <p:grpSpPr>
          <a:xfrm>
            <a:off x="839389" y="1989578"/>
            <a:ext cx="4185284" cy="1493483"/>
            <a:chOff x="480991" y="1408757"/>
            <a:chExt cx="3331403" cy="1493483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B69316F8-1911-4369-9EA6-EF6E58D0479C}"/>
                </a:ext>
              </a:extLst>
            </p:cNvPr>
            <p:cNvSpPr txBox="1"/>
            <p:nvPr/>
          </p:nvSpPr>
          <p:spPr>
            <a:xfrm>
              <a:off x="480991" y="1701911"/>
              <a:ext cx="3331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35903C1-254D-4FBF-82C5-CE8BFCA090D1}"/>
                </a:ext>
              </a:extLst>
            </p:cNvPr>
            <p:cNvSpPr txBox="1"/>
            <p:nvPr/>
          </p:nvSpPr>
          <p:spPr>
            <a:xfrm>
              <a:off x="480992" y="1408757"/>
              <a:ext cx="333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E867C31-4F05-49B1-A695-08BD09980DE2}"/>
              </a:ext>
            </a:extLst>
          </p:cNvPr>
          <p:cNvSpPr txBox="1"/>
          <p:nvPr/>
        </p:nvSpPr>
        <p:spPr>
          <a:xfrm>
            <a:off x="8067496" y="3680924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Freeform 19">
            <a:extLst>
              <a:ext uri="{FF2B5EF4-FFF2-40B4-BE49-F238E27FC236}">
                <a16:creationId xmlns="" xmlns:a16="http://schemas.microsoft.com/office/drawing/2014/main" id="{840AC481-4099-41DF-A1F4-9902B2F7DB45}"/>
              </a:ext>
            </a:extLst>
          </p:cNvPr>
          <p:cNvSpPr/>
          <p:nvPr/>
        </p:nvSpPr>
        <p:spPr>
          <a:xfrm>
            <a:off x="7670018" y="3664446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="" xmlns:a16="http://schemas.microsoft.com/office/drawing/2014/main" id="{07831CB2-2BAF-44B3-A26F-B4D4C446D32F}"/>
              </a:ext>
            </a:extLst>
          </p:cNvPr>
          <p:cNvSpPr/>
          <p:nvPr/>
        </p:nvSpPr>
        <p:spPr>
          <a:xfrm flipH="1">
            <a:off x="5104601" y="471593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="" xmlns:a16="http://schemas.microsoft.com/office/drawing/2014/main" id="{9A0A2600-A118-4608-A4FA-BCCEF9672CC7}"/>
              </a:ext>
            </a:extLst>
          </p:cNvPr>
          <p:cNvSpPr/>
          <p:nvPr/>
        </p:nvSpPr>
        <p:spPr>
          <a:xfrm>
            <a:off x="4350202" y="53227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="" xmlns:a16="http://schemas.microsoft.com/office/drawing/2014/main" id="{68C17224-C4D9-4C02-B972-B0CC29984AA4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53551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3154ABE-8111-48C2-B0CD-5BA4E83266DF}"/>
              </a:ext>
            </a:extLst>
          </p:cNvPr>
          <p:cNvSpPr/>
          <p:nvPr/>
        </p:nvSpPr>
        <p:spPr>
          <a:xfrm>
            <a:off x="5909028" y="414725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="" xmlns:a16="http://schemas.microsoft.com/office/drawing/2014/main" id="{5AA1D246-E355-416B-8B01-5D35648CDEB9}"/>
              </a:ext>
            </a:extLst>
          </p:cNvPr>
          <p:cNvSpPr/>
          <p:nvPr/>
        </p:nvSpPr>
        <p:spPr>
          <a:xfrm>
            <a:off x="7496772" y="297945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8E22B72-70CD-40ED-A76F-3C6DA6B7EA8B}"/>
              </a:ext>
            </a:extLst>
          </p:cNvPr>
          <p:cNvSpPr/>
          <p:nvPr/>
        </p:nvSpPr>
        <p:spPr>
          <a:xfrm rot="19280570">
            <a:off x="1199433" y="-1008524"/>
            <a:ext cx="3673295" cy="10122763"/>
          </a:xfrm>
          <a:custGeom>
            <a:avLst/>
            <a:gdLst>
              <a:gd name="connsiteX0" fmla="*/ 1997434 w 3673295"/>
              <a:gd name="connsiteY0" fmla="*/ 0 h 10122763"/>
              <a:gd name="connsiteX1" fmla="*/ 3673295 w 3673295"/>
              <a:gd name="connsiteY1" fmla="*/ 1340562 h 10122763"/>
              <a:gd name="connsiteX2" fmla="*/ 3673295 w 3673295"/>
              <a:gd name="connsiteY2" fmla="*/ 10122763 h 10122763"/>
              <a:gd name="connsiteX3" fmla="*/ 0 w 3673295"/>
              <a:gd name="connsiteY3" fmla="*/ 7184405 h 10122763"/>
              <a:gd name="connsiteX4" fmla="*/ 0 w 3673295"/>
              <a:gd name="connsiteY4" fmla="*/ 2497029 h 101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295" h="10122763">
                <a:moveTo>
                  <a:pt x="1997434" y="0"/>
                </a:moveTo>
                <a:lnTo>
                  <a:pt x="3673295" y="1340562"/>
                </a:lnTo>
                <a:lnTo>
                  <a:pt x="3673295" y="10122763"/>
                </a:lnTo>
                <a:lnTo>
                  <a:pt x="0" y="7184405"/>
                </a:lnTo>
                <a:lnTo>
                  <a:pt x="0" y="2497029"/>
                </a:lnTo>
                <a:close/>
              </a:path>
            </a:pathLst>
          </a:custGeom>
          <a:solidFill>
            <a:srgbClr val="13AD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96032CF-D680-4964-8FE6-C70F7B7262D0}"/>
              </a:ext>
            </a:extLst>
          </p:cNvPr>
          <p:cNvGrpSpPr/>
          <p:nvPr/>
        </p:nvGrpSpPr>
        <p:grpSpPr>
          <a:xfrm>
            <a:off x="7234805" y="446835"/>
            <a:ext cx="4713465" cy="3805593"/>
            <a:chOff x="693327" y="943954"/>
            <a:chExt cx="4713465" cy="3805593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912EFC2C-AF9D-471A-8719-FFDC6BCBFD6C}"/>
                </a:ext>
              </a:extLst>
            </p:cNvPr>
            <p:cNvSpPr/>
            <p:nvPr/>
          </p:nvSpPr>
          <p:spPr>
            <a:xfrm>
              <a:off x="693327" y="943954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9456252A-7A40-4301-A169-5DB539A18790}"/>
                </a:ext>
              </a:extLst>
            </p:cNvPr>
            <p:cNvSpPr/>
            <p:nvPr/>
          </p:nvSpPr>
          <p:spPr>
            <a:xfrm rot="10800000">
              <a:off x="4285262" y="4047218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A696CC4-9F0F-4545-BE82-EB897E586C2F}"/>
                </a:ext>
              </a:extLst>
            </p:cNvPr>
            <p:cNvSpPr txBox="1"/>
            <p:nvPr/>
          </p:nvSpPr>
          <p:spPr>
            <a:xfrm>
              <a:off x="1144554" y="1723366"/>
              <a:ext cx="426223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ADD0A6-98B7-4E55-809F-EB88321AA1FF}"/>
              </a:ext>
            </a:extLst>
          </p:cNvPr>
          <p:cNvSpPr txBox="1"/>
          <p:nvPr/>
        </p:nvSpPr>
        <p:spPr>
          <a:xfrm>
            <a:off x="490170" y="780109"/>
            <a:ext cx="2771775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37D235F-4E4A-49AA-9500-793610629EAA}"/>
              </a:ext>
            </a:extLst>
          </p:cNvPr>
          <p:cNvGrpSpPr/>
          <p:nvPr/>
        </p:nvGrpSpPr>
        <p:grpSpPr>
          <a:xfrm>
            <a:off x="5415238" y="1527243"/>
            <a:ext cx="1361524" cy="4850428"/>
            <a:chOff x="9573713" y="966236"/>
            <a:chExt cx="1554585" cy="5538210"/>
          </a:xfrm>
        </p:grpSpPr>
        <p:sp>
          <p:nvSpPr>
            <p:cNvPr id="4" name="Freeform 9">
              <a:extLst>
                <a:ext uri="{FF2B5EF4-FFF2-40B4-BE49-F238E27FC236}">
                  <a16:creationId xmlns="" xmlns:a16="http://schemas.microsoft.com/office/drawing/2014/main" id="{9BD26DF4-CEDB-4719-BA87-CF63FEB0A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3" y="966236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" name="Freeform 9">
              <a:extLst>
                <a:ext uri="{FF2B5EF4-FFF2-40B4-BE49-F238E27FC236}">
                  <a16:creationId xmlns="" xmlns:a16="http://schemas.microsoft.com/office/drawing/2014/main" id="{5D1483E6-49DD-4870-9BA2-6BBFD3810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77" y="969639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8721FD7-2741-41CE-9D44-3FC5601D76BC}"/>
              </a:ext>
            </a:extLst>
          </p:cNvPr>
          <p:cNvGrpSpPr/>
          <p:nvPr/>
        </p:nvGrpSpPr>
        <p:grpSpPr>
          <a:xfrm>
            <a:off x="952073" y="1673215"/>
            <a:ext cx="3657769" cy="3014696"/>
            <a:chOff x="952073" y="1673215"/>
            <a:chExt cx="3657769" cy="3014696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043264A5-5A02-4181-B6E6-00B04E989E8E}"/>
                </a:ext>
              </a:extLst>
            </p:cNvPr>
            <p:cNvGrpSpPr/>
            <p:nvPr/>
          </p:nvGrpSpPr>
          <p:grpSpPr>
            <a:xfrm>
              <a:off x="952073" y="1673215"/>
              <a:ext cx="3655631" cy="646331"/>
              <a:chOff x="7020272" y="1700460"/>
              <a:chExt cx="3655631" cy="64633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2BB0E51F-7C5F-4D22-827C-7B526DB50AE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1D53436-9B30-441D-9AF3-2E24CF25B6B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1F0F8829-B6D1-4355-95BC-ABA74BF3090E}"/>
                </a:ext>
              </a:extLst>
            </p:cNvPr>
            <p:cNvGrpSpPr/>
            <p:nvPr/>
          </p:nvGrpSpPr>
          <p:grpSpPr>
            <a:xfrm>
              <a:off x="954211" y="2462670"/>
              <a:ext cx="3655631" cy="646331"/>
              <a:chOff x="7020272" y="1700460"/>
              <a:chExt cx="3655631" cy="64633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1587B698-7862-4053-B36A-757E6C98B946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55E5C49C-624E-434F-9DF2-B0D63B752FA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0EE3DC9F-8BB3-4C28-80A0-4F5C6EACAC33}"/>
                </a:ext>
              </a:extLst>
            </p:cNvPr>
            <p:cNvGrpSpPr/>
            <p:nvPr/>
          </p:nvGrpSpPr>
          <p:grpSpPr>
            <a:xfrm>
              <a:off x="954211" y="3252125"/>
              <a:ext cx="3655631" cy="646331"/>
              <a:chOff x="7020272" y="1700460"/>
              <a:chExt cx="3655631" cy="64633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FF6E5B37-4115-4030-AE7A-55F106DA99D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42C42AA8-8454-45BF-B882-72E1E8AD006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A1002C4-CF55-4F22-A744-781FBB8D4BF3}"/>
                </a:ext>
              </a:extLst>
            </p:cNvPr>
            <p:cNvGrpSpPr/>
            <p:nvPr/>
          </p:nvGrpSpPr>
          <p:grpSpPr>
            <a:xfrm>
              <a:off x="954211" y="4041580"/>
              <a:ext cx="3655631" cy="646331"/>
              <a:chOff x="7020272" y="1700460"/>
              <a:chExt cx="3655631" cy="64633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EA57F59E-7E19-4127-8B69-77EA363DF42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733F148E-84FA-4A01-8F53-D6A2493554D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10A454C-B292-44AB-A982-20F498A0E732}"/>
              </a:ext>
            </a:extLst>
          </p:cNvPr>
          <p:cNvGrpSpPr/>
          <p:nvPr/>
        </p:nvGrpSpPr>
        <p:grpSpPr>
          <a:xfrm flipH="1">
            <a:off x="7580020" y="3238547"/>
            <a:ext cx="3657769" cy="3014696"/>
            <a:chOff x="952073" y="1673215"/>
            <a:chExt cx="3657769" cy="3014696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A6D0C258-28C2-459E-9C87-1E280D90F571}"/>
                </a:ext>
              </a:extLst>
            </p:cNvPr>
            <p:cNvGrpSpPr/>
            <p:nvPr/>
          </p:nvGrpSpPr>
          <p:grpSpPr>
            <a:xfrm>
              <a:off x="952073" y="1673215"/>
              <a:ext cx="3655631" cy="646331"/>
              <a:chOff x="7020272" y="1700460"/>
              <a:chExt cx="3655631" cy="64633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8A20D670-4E10-48E3-BA67-BFD79C12F8D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5A38C80A-9D09-4E50-885F-C91CECBA39B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DD669A00-E61A-429F-9A66-1DA66B4A1034}"/>
                </a:ext>
              </a:extLst>
            </p:cNvPr>
            <p:cNvGrpSpPr/>
            <p:nvPr/>
          </p:nvGrpSpPr>
          <p:grpSpPr>
            <a:xfrm>
              <a:off x="954211" y="2462670"/>
              <a:ext cx="3655631" cy="646331"/>
              <a:chOff x="7020272" y="1700460"/>
              <a:chExt cx="3655631" cy="64633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5E838319-670E-4095-82DB-AD2316440EC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05905B14-7F13-4692-966F-847C66D9D63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E10C109-283B-4055-AD53-E4F67BA5C84B}"/>
                </a:ext>
              </a:extLst>
            </p:cNvPr>
            <p:cNvGrpSpPr/>
            <p:nvPr/>
          </p:nvGrpSpPr>
          <p:grpSpPr>
            <a:xfrm>
              <a:off x="954211" y="3252125"/>
              <a:ext cx="3655631" cy="646331"/>
              <a:chOff x="7020272" y="1700460"/>
              <a:chExt cx="3655631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47F09136-1FF4-4BEC-A4EB-DDE3CC0C968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2B15AD3A-9EB4-4291-8AB9-56DC1CA4ACB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C4607691-0223-4433-8D1F-C011B511F17C}"/>
                </a:ext>
              </a:extLst>
            </p:cNvPr>
            <p:cNvGrpSpPr/>
            <p:nvPr/>
          </p:nvGrpSpPr>
          <p:grpSpPr>
            <a:xfrm>
              <a:off x="954211" y="4041580"/>
              <a:ext cx="3655631" cy="646331"/>
              <a:chOff x="7020272" y="1700460"/>
              <a:chExt cx="3655631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55A98439-502D-449C-AA66-CD5B3B20EC2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C37F0DAC-87ED-44A0-9907-2A17D95E66D7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34826C8-EB44-41DB-BC59-9F287D362A51}"/>
              </a:ext>
            </a:extLst>
          </p:cNvPr>
          <p:cNvGrpSpPr/>
          <p:nvPr/>
        </p:nvGrpSpPr>
        <p:grpSpPr>
          <a:xfrm>
            <a:off x="6355711" y="2102351"/>
            <a:ext cx="970076" cy="3911195"/>
            <a:chOff x="683568" y="2348880"/>
            <a:chExt cx="837152" cy="3375266"/>
          </a:xfrm>
        </p:grpSpPr>
        <p:sp>
          <p:nvSpPr>
            <p:cNvPr id="4" name="Diagonal Stripe 3">
              <a:extLst>
                <a:ext uri="{FF2B5EF4-FFF2-40B4-BE49-F238E27FC236}">
                  <a16:creationId xmlns="" xmlns:a16="http://schemas.microsoft.com/office/drawing/2014/main" id="{DE24EDD3-69F4-4868-997B-0984A689DC29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="" xmlns:a16="http://schemas.microsoft.com/office/drawing/2014/main" id="{9AF5DE06-BEC4-47AC-B641-BB6DBF53D423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="" xmlns:a16="http://schemas.microsoft.com/office/drawing/2014/main" id="{40FA8012-AE41-460B-AE1A-172394E8795E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2E2C351-1142-4A24-BA58-2F2E7879F403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3A22C8C-8578-4E8E-BB9E-2B8B4EFE5A74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="" xmlns:a16="http://schemas.microsoft.com/office/drawing/2014/main" id="{BB63C6F0-7FD8-4D50-B1FF-643A1BF1D68B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6">
              <a:extLst>
                <a:ext uri="{FF2B5EF4-FFF2-40B4-BE49-F238E27FC236}">
                  <a16:creationId xmlns="" xmlns:a16="http://schemas.microsoft.com/office/drawing/2014/main" id="{2CC76112-C57F-48AF-A769-BEA95EE31D3E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="" xmlns:a16="http://schemas.microsoft.com/office/drawing/2014/main" id="{34E0AD0B-7D6A-4AB4-A84C-DF2F56138F78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C994D682-3C1D-4D59-A268-5A124943FA7C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5E184FC-94B6-450B-8D95-9A5E25094026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A1D79E2C-C606-4405-BA20-DEDC056B74B3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9C6876C-8DCC-49FA-BF21-2864F53C7AC2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D6156884-C862-4B69-9DEC-208BD39FB914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170A40B-4653-4152-B734-FDA1CB233B56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56205FCB-B3F1-4CA7-A31E-832063AEB001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30C1FAAD-5F6D-4A37-BCA9-CE9577B85F76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CDBFC59F-E575-4160-B3FD-F7E4D3E49886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EA189419-DDCC-433F-875C-2E20A5AB50B3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47181C87-BF86-4ABA-A439-40A15150B819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A2AB6CE-13D5-4CD7-B0A3-277FA721D35F}"/>
              </a:ext>
            </a:extLst>
          </p:cNvPr>
          <p:cNvGrpSpPr/>
          <p:nvPr/>
        </p:nvGrpSpPr>
        <p:grpSpPr>
          <a:xfrm>
            <a:off x="7692510" y="2097081"/>
            <a:ext cx="970076" cy="3916464"/>
            <a:chOff x="1907704" y="2451208"/>
            <a:chExt cx="837152" cy="3379813"/>
          </a:xfrm>
        </p:grpSpPr>
        <p:sp>
          <p:nvSpPr>
            <p:cNvPr id="24" name="Diagonal Stripe 23">
              <a:extLst>
                <a:ext uri="{FF2B5EF4-FFF2-40B4-BE49-F238E27FC236}">
                  <a16:creationId xmlns="" xmlns:a16="http://schemas.microsoft.com/office/drawing/2014/main" id="{BE7C6019-5F4B-47F8-AF5E-F1615FC6395B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7">
              <a:extLst>
                <a:ext uri="{FF2B5EF4-FFF2-40B4-BE49-F238E27FC236}">
                  <a16:creationId xmlns="" xmlns:a16="http://schemas.microsoft.com/office/drawing/2014/main" id="{2D410B57-6F44-4D66-942E-389EFFEBA49D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ed Rectangle 36">
              <a:extLst>
                <a:ext uri="{FF2B5EF4-FFF2-40B4-BE49-F238E27FC236}">
                  <a16:creationId xmlns="" xmlns:a16="http://schemas.microsoft.com/office/drawing/2014/main" id="{CCB84094-73EA-4534-8B46-5D3BCA6DC792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3C36DA43-C9E4-483A-9EA8-F14FB08D5632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680826FE-29BE-456E-8F30-E505DF090C24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="" xmlns:a16="http://schemas.microsoft.com/office/drawing/2014/main" id="{85CE338E-94D2-4D3D-94AF-EB9808A82137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40">
              <a:extLst>
                <a:ext uri="{FF2B5EF4-FFF2-40B4-BE49-F238E27FC236}">
                  <a16:creationId xmlns="" xmlns:a16="http://schemas.microsoft.com/office/drawing/2014/main" id="{47E58C3D-3238-4CA7-AD7A-37CC7009684A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="" xmlns:a16="http://schemas.microsoft.com/office/drawing/2014/main" id="{92B81BFE-07B1-4FF0-B4F4-D8165628EA2D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BB14BE22-E28B-494E-AFDD-6AFCF254F2C9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B52CE83D-6A3D-4A07-AFD7-567C6FC1234B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37D71EF7-E94C-4C09-8120-CA28CA14A11E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1373C7CE-923C-4627-A66B-52CA9E0CC1F0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FD18E782-8291-4B70-B711-7591B336D3E2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0B8B6758-5D3B-451C-8CE8-553C79BFDCAE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AA1B4555-5F98-45AD-AE93-6B73C8E599BC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1E905A69-44BA-4361-A9A7-832D5F0589C9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55F2F6D5-727F-4AD2-A71D-BB81AA7CD676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5EE30D6E-5E20-4EBA-9D55-D259089780FA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1037B614-7911-4A39-8E55-9E49D4B9D477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FEC94032-AC40-4FE6-BB66-DD39FB55FC48}"/>
              </a:ext>
            </a:extLst>
          </p:cNvPr>
          <p:cNvGrpSpPr/>
          <p:nvPr/>
        </p:nvGrpSpPr>
        <p:grpSpPr>
          <a:xfrm>
            <a:off x="9029309" y="2091813"/>
            <a:ext cx="970076" cy="3921732"/>
            <a:chOff x="2987824" y="2451208"/>
            <a:chExt cx="837152" cy="3384360"/>
          </a:xfrm>
        </p:grpSpPr>
        <p:sp>
          <p:nvSpPr>
            <p:cNvPr id="44" name="Diagonal Stripe 43">
              <a:extLst>
                <a:ext uri="{FF2B5EF4-FFF2-40B4-BE49-F238E27FC236}">
                  <a16:creationId xmlns="" xmlns:a16="http://schemas.microsoft.com/office/drawing/2014/main" id="{8B18022B-752B-412B-81C0-4582D85D8F9E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="" xmlns:a16="http://schemas.microsoft.com/office/drawing/2014/main" id="{B0A19058-6BF2-4576-BDEE-B936D2FFE336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56">
              <a:extLst>
                <a:ext uri="{FF2B5EF4-FFF2-40B4-BE49-F238E27FC236}">
                  <a16:creationId xmlns="" xmlns:a16="http://schemas.microsoft.com/office/drawing/2014/main" id="{8E6184CC-158B-4537-81D3-5487725C3F77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67D39729-90C5-4037-9CEC-43261EF09AFF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5D078527-1D32-4B4F-A87B-8D79BB120B6F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="" xmlns:a16="http://schemas.microsoft.com/office/drawing/2014/main" id="{9116B55A-A1D8-4680-9E5A-1567024DF70F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ounded Rectangle 60">
              <a:extLst>
                <a:ext uri="{FF2B5EF4-FFF2-40B4-BE49-F238E27FC236}">
                  <a16:creationId xmlns="" xmlns:a16="http://schemas.microsoft.com/office/drawing/2014/main" id="{18FC4C3C-C434-48FB-9FC5-556E966C2BC3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20">
              <a:extLst>
                <a:ext uri="{FF2B5EF4-FFF2-40B4-BE49-F238E27FC236}">
                  <a16:creationId xmlns="" xmlns:a16="http://schemas.microsoft.com/office/drawing/2014/main" id="{451C8D8B-3885-4E8C-A658-EDEEE6ABE4E6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CCA4EF63-C1BB-4A47-AB64-2179994FE40D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5DBF4CCE-A407-4459-AD61-CC53B87AB0C9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90D84A7C-553D-47FA-963F-8C0D6DB68B35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CBADB2DD-34C9-4DF7-B1C1-93720D623E5A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CE07C003-58A4-4B6E-836F-1F3ECD624DFC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A31F865B-7644-4935-AA33-AAB30442B9D9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6A466E18-BD2B-4DC0-B245-CD1AA2442D02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45611B2E-D712-4A5C-BAE3-053F2F6C04E7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8AF67CF4-12E2-4849-A7D4-9ED9E7C9B1FE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2BD66405-657A-4D79-BEE3-2FD963DD63F8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D677A613-E623-480F-8C2A-440DE9ACA99D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9D9B1C8-6D59-4D91-BDDA-BB36C4BDF306}"/>
              </a:ext>
            </a:extLst>
          </p:cNvPr>
          <p:cNvSpPr txBox="1"/>
          <p:nvPr/>
        </p:nvSpPr>
        <p:spPr>
          <a:xfrm>
            <a:off x="6398248" y="1643327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C44CB5E-3369-4BB7-810F-80CFFFDB3411}"/>
              </a:ext>
            </a:extLst>
          </p:cNvPr>
          <p:cNvSpPr txBox="1"/>
          <p:nvPr/>
        </p:nvSpPr>
        <p:spPr>
          <a:xfrm>
            <a:off x="7724201" y="1643327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A7C5758-EEA8-4340-9BAC-130CCA8CABF3}"/>
              </a:ext>
            </a:extLst>
          </p:cNvPr>
          <p:cNvSpPr txBox="1"/>
          <p:nvPr/>
        </p:nvSpPr>
        <p:spPr>
          <a:xfrm>
            <a:off x="9058289" y="1643327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2B54DFFE-FA28-400F-BCFC-D2C5FE20FA44}"/>
              </a:ext>
            </a:extLst>
          </p:cNvPr>
          <p:cNvGrpSpPr/>
          <p:nvPr/>
        </p:nvGrpSpPr>
        <p:grpSpPr>
          <a:xfrm>
            <a:off x="10366107" y="2091813"/>
            <a:ext cx="970076" cy="3921732"/>
            <a:chOff x="2987824" y="2451208"/>
            <a:chExt cx="837152" cy="3384360"/>
          </a:xfrm>
        </p:grpSpPr>
        <p:sp>
          <p:nvSpPr>
            <p:cNvPr id="67" name="Diagonal Stripe 66">
              <a:extLst>
                <a:ext uri="{FF2B5EF4-FFF2-40B4-BE49-F238E27FC236}">
                  <a16:creationId xmlns="" xmlns:a16="http://schemas.microsoft.com/office/drawing/2014/main" id="{3899309A-6190-42B2-9632-680E9C40CB4E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="" xmlns:a16="http://schemas.microsoft.com/office/drawing/2014/main" id="{1AD6FA07-5645-4373-8B00-F8BA49C9E009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ounded Rectangle 93">
              <a:extLst>
                <a:ext uri="{FF2B5EF4-FFF2-40B4-BE49-F238E27FC236}">
                  <a16:creationId xmlns="" xmlns:a16="http://schemas.microsoft.com/office/drawing/2014/main" id="{F33E27AC-989B-461E-A266-78843FC77507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00CFB4ED-DF69-472E-861D-D7F83F927B55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D0A62CEE-F72A-4EC6-91C1-AA74B3FD50D0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="" xmlns:a16="http://schemas.microsoft.com/office/drawing/2014/main" id="{847D3A99-451D-4535-9994-55F0A864839E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ounded Rectangle 97">
              <a:extLst>
                <a:ext uri="{FF2B5EF4-FFF2-40B4-BE49-F238E27FC236}">
                  <a16:creationId xmlns="" xmlns:a16="http://schemas.microsoft.com/office/drawing/2014/main" id="{1B5CE64C-B7FF-43D9-BAE1-98B6E85FD3D1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4" name="Rectangle 20">
              <a:extLst>
                <a:ext uri="{FF2B5EF4-FFF2-40B4-BE49-F238E27FC236}">
                  <a16:creationId xmlns="" xmlns:a16="http://schemas.microsoft.com/office/drawing/2014/main" id="{7925B892-CF16-4028-8B03-7AED99C6F7AE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E99C6FDB-4193-42CB-9889-913E55291CB6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3AFE18BD-28D8-42C6-89FD-5199D17C56CE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00171CAB-89FC-4B68-B45D-11BF5DF7562C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8C711C4B-F108-49E3-8F24-8E9FB2CFB627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1F7C550D-74E7-410C-B932-418A45892CFA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="" xmlns:a16="http://schemas.microsoft.com/office/drawing/2014/main" id="{4739819B-6B0F-440A-8E65-44D75A22CB2D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6DC451EC-719F-4172-BC5D-FC780C04CF9D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11EAF4A8-6866-4E00-BCD6-9F8F3B2E8598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3A7A9CD4-37DD-4166-A4F5-A204AD52642A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0C9733B3-143E-4B20-9CDC-9722F4AAF330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2E63C88F-11B5-46A8-A78A-4FE070FD2FEE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AD033C56-99DD-4B6E-AF1B-55D2F447D4CD}"/>
              </a:ext>
            </a:extLst>
          </p:cNvPr>
          <p:cNvSpPr txBox="1"/>
          <p:nvPr/>
        </p:nvSpPr>
        <p:spPr>
          <a:xfrm>
            <a:off x="10400511" y="1643327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628FE2C6-2456-40B4-AED9-469B665CA29A}"/>
              </a:ext>
            </a:extLst>
          </p:cNvPr>
          <p:cNvGrpSpPr/>
          <p:nvPr/>
        </p:nvGrpSpPr>
        <p:grpSpPr>
          <a:xfrm>
            <a:off x="892414" y="1872730"/>
            <a:ext cx="4568470" cy="2764802"/>
            <a:chOff x="1395848" y="3256486"/>
            <a:chExt cx="2952327" cy="2764802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5098EC8D-DB37-49CF-9790-DCD4F6CCD87B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20CC9EF4-DA30-4F67-B617-1C16E1D6B420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97DE2477-27EC-4516-9222-5E27F7BEF248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0F9C871B-47DC-42FA-B454-5E06DF741A29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3" name="Freeform 5"/>
          <p:cNvSpPr>
            <a:spLocks/>
          </p:cNvSpPr>
          <p:nvPr/>
        </p:nvSpPr>
        <p:spPr bwMode="auto">
          <a:xfrm>
            <a:off x="0" y="-3048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6"/>
          <p:cNvSpPr>
            <a:spLocks/>
          </p:cNvSpPr>
          <p:nvPr/>
        </p:nvSpPr>
        <p:spPr bwMode="auto">
          <a:xfrm>
            <a:off x="4134736" y="34023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98" y="5138825"/>
            <a:ext cx="5141251" cy="11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1C4493E-5119-4C89-A634-AC74B88426B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E83AC4F9-EA77-416E-BC16-0A4C5128E448}"/>
              </a:ext>
            </a:extLst>
          </p:cNvPr>
          <p:cNvSpPr/>
          <p:nvPr/>
        </p:nvSpPr>
        <p:spPr>
          <a:xfrm>
            <a:off x="5612858" y="278859"/>
            <a:ext cx="6300282" cy="6300282"/>
          </a:xfrm>
          <a:custGeom>
            <a:avLst/>
            <a:gdLst>
              <a:gd name="connsiteX0" fmla="*/ 3125370 w 6300282"/>
              <a:gd name="connsiteY0" fmla="*/ 4807201 h 6300282"/>
              <a:gd name="connsiteX1" fmla="*/ 3123465 w 6300282"/>
              <a:gd name="connsiteY1" fmla="*/ 4841491 h 6300282"/>
              <a:gd name="connsiteX2" fmla="*/ 3136800 w 6300282"/>
              <a:gd name="connsiteY2" fmla="*/ 4937693 h 6300282"/>
              <a:gd name="connsiteX3" fmla="*/ 3148230 w 6300282"/>
              <a:gd name="connsiteY3" fmla="*/ 4956743 h 6300282"/>
              <a:gd name="connsiteX4" fmla="*/ 3157755 w 6300282"/>
              <a:gd name="connsiteY4" fmla="*/ 4968173 h 6300282"/>
              <a:gd name="connsiteX5" fmla="*/ 3169185 w 6300282"/>
              <a:gd name="connsiteY5" fmla="*/ 4958648 h 6300282"/>
              <a:gd name="connsiteX6" fmla="*/ 3180615 w 6300282"/>
              <a:gd name="connsiteY6" fmla="*/ 4923406 h 6300282"/>
              <a:gd name="connsiteX7" fmla="*/ 3187283 w 6300282"/>
              <a:gd name="connsiteY7" fmla="*/ 4869113 h 6300282"/>
              <a:gd name="connsiteX8" fmla="*/ 3117750 w 6300282"/>
              <a:gd name="connsiteY8" fmla="*/ 4353811 h 6300282"/>
              <a:gd name="connsiteX9" fmla="*/ 3118703 w 6300282"/>
              <a:gd name="connsiteY9" fmla="*/ 4354316 h 6300282"/>
              <a:gd name="connsiteX10" fmla="*/ 3118703 w 6300282"/>
              <a:gd name="connsiteY10" fmla="*/ 4554788 h 6300282"/>
              <a:gd name="connsiteX11" fmla="*/ 3188235 w 6300282"/>
              <a:gd name="connsiteY11" fmla="*/ 4721476 h 6300282"/>
              <a:gd name="connsiteX12" fmla="*/ 3191093 w 6300282"/>
              <a:gd name="connsiteY12" fmla="*/ 4728143 h 6300282"/>
              <a:gd name="connsiteX13" fmla="*/ 3192998 w 6300282"/>
              <a:gd name="connsiteY13" fmla="*/ 4697663 h 6300282"/>
              <a:gd name="connsiteX14" fmla="*/ 3199665 w 6300282"/>
              <a:gd name="connsiteY14" fmla="*/ 4630036 h 6300282"/>
              <a:gd name="connsiteX15" fmla="*/ 3199665 w 6300282"/>
              <a:gd name="connsiteY15" fmla="*/ 4591936 h 6300282"/>
              <a:gd name="connsiteX16" fmla="*/ 3197760 w 6300282"/>
              <a:gd name="connsiteY16" fmla="*/ 4514783 h 6300282"/>
              <a:gd name="connsiteX17" fmla="*/ 3192998 w 6300282"/>
              <a:gd name="connsiteY17" fmla="*/ 4480493 h 6300282"/>
              <a:gd name="connsiteX18" fmla="*/ 3187283 w 6300282"/>
              <a:gd name="connsiteY18" fmla="*/ 4445251 h 6300282"/>
              <a:gd name="connsiteX19" fmla="*/ 3141563 w 6300282"/>
              <a:gd name="connsiteY19" fmla="*/ 4368098 h 6300282"/>
              <a:gd name="connsiteX20" fmla="*/ 3127870 w 6300282"/>
              <a:gd name="connsiteY20" fmla="*/ 4359169 h 6300282"/>
              <a:gd name="connsiteX21" fmla="*/ 3118703 w 6300282"/>
              <a:gd name="connsiteY21" fmla="*/ 4354316 h 6300282"/>
              <a:gd name="connsiteX22" fmla="*/ 3118703 w 6300282"/>
              <a:gd name="connsiteY22" fmla="*/ 4353811 h 6300282"/>
              <a:gd name="connsiteX23" fmla="*/ 3055372 w 6300282"/>
              <a:gd name="connsiteY23" fmla="*/ 4303465 h 6300282"/>
              <a:gd name="connsiteX24" fmla="*/ 3042037 w 6300282"/>
              <a:gd name="connsiteY24" fmla="*/ 4329183 h 6300282"/>
              <a:gd name="connsiteX25" fmla="*/ 3042990 w 6300282"/>
              <a:gd name="connsiteY25" fmla="*/ 4604455 h 6300282"/>
              <a:gd name="connsiteX26" fmla="*/ 3120142 w 6300282"/>
              <a:gd name="connsiteY26" fmla="*/ 4727328 h 6300282"/>
              <a:gd name="connsiteX27" fmla="*/ 3221107 w 6300282"/>
              <a:gd name="connsiteY27" fmla="*/ 4824483 h 6300282"/>
              <a:gd name="connsiteX28" fmla="*/ 3081090 w 6300282"/>
              <a:gd name="connsiteY28" fmla="*/ 4532065 h 6300282"/>
              <a:gd name="connsiteX29" fmla="*/ 3074422 w 6300282"/>
              <a:gd name="connsiteY29" fmla="*/ 4312038 h 6300282"/>
              <a:gd name="connsiteX30" fmla="*/ 3074422 w 6300282"/>
              <a:gd name="connsiteY30" fmla="*/ 4303465 h 6300282"/>
              <a:gd name="connsiteX31" fmla="*/ 3112988 w 6300282"/>
              <a:gd name="connsiteY31" fmla="*/ 3906136 h 6300282"/>
              <a:gd name="connsiteX32" fmla="*/ 3116798 w 6300282"/>
              <a:gd name="connsiteY32" fmla="*/ 4150928 h 6300282"/>
              <a:gd name="connsiteX33" fmla="*/ 3172043 w 6300282"/>
              <a:gd name="connsiteY33" fmla="*/ 4189981 h 6300282"/>
              <a:gd name="connsiteX34" fmla="*/ 3176805 w 6300282"/>
              <a:gd name="connsiteY34" fmla="*/ 4194743 h 6300282"/>
              <a:gd name="connsiteX35" fmla="*/ 3179663 w 6300282"/>
              <a:gd name="connsiteY35" fmla="*/ 4196648 h 6300282"/>
              <a:gd name="connsiteX36" fmla="*/ 3184425 w 6300282"/>
              <a:gd name="connsiteY36" fmla="*/ 4199506 h 6300282"/>
              <a:gd name="connsiteX37" fmla="*/ 3187283 w 6300282"/>
              <a:gd name="connsiteY37" fmla="*/ 4204268 h 6300282"/>
              <a:gd name="connsiteX38" fmla="*/ 3192045 w 6300282"/>
              <a:gd name="connsiteY38" fmla="*/ 4206173 h 6300282"/>
              <a:gd name="connsiteX39" fmla="*/ 3196808 w 6300282"/>
              <a:gd name="connsiteY39" fmla="*/ 4208078 h 6300282"/>
              <a:gd name="connsiteX40" fmla="*/ 3199665 w 6300282"/>
              <a:gd name="connsiteY40" fmla="*/ 3973763 h 6300282"/>
              <a:gd name="connsiteX41" fmla="*/ 3121560 w 6300282"/>
              <a:gd name="connsiteY41" fmla="*/ 3906136 h 6300282"/>
              <a:gd name="connsiteX42" fmla="*/ 3010605 w 6300282"/>
              <a:gd name="connsiteY42" fmla="*/ 3836741 h 6300282"/>
              <a:gd name="connsiteX43" fmla="*/ 2901067 w 6300282"/>
              <a:gd name="connsiteY43" fmla="*/ 4046291 h 6300282"/>
              <a:gd name="connsiteX44" fmla="*/ 2959170 w 6300282"/>
              <a:gd name="connsiteY44" fmla="*/ 4156780 h 6300282"/>
              <a:gd name="connsiteX45" fmla="*/ 3183007 w 6300282"/>
              <a:gd name="connsiteY45" fmla="*/ 4361568 h 6300282"/>
              <a:gd name="connsiteX46" fmla="*/ 3217297 w 6300282"/>
              <a:gd name="connsiteY46" fmla="*/ 4606361 h 6300282"/>
              <a:gd name="connsiteX47" fmla="*/ 3216345 w 6300282"/>
              <a:gd name="connsiteY47" fmla="*/ 4662558 h 6300282"/>
              <a:gd name="connsiteX48" fmla="*/ 3289687 w 6300282"/>
              <a:gd name="connsiteY48" fmla="*/ 4413956 h 6300282"/>
              <a:gd name="connsiteX49" fmla="*/ 3216345 w 6300282"/>
              <a:gd name="connsiteY49" fmla="*/ 4265366 h 6300282"/>
              <a:gd name="connsiteX50" fmla="*/ 3014415 w 6300282"/>
              <a:gd name="connsiteY50" fmla="*/ 4075818 h 6300282"/>
              <a:gd name="connsiteX51" fmla="*/ 3060135 w 6300282"/>
              <a:gd name="connsiteY51" fmla="*/ 3927228 h 6300282"/>
              <a:gd name="connsiteX52" fmla="*/ 3055372 w 6300282"/>
              <a:gd name="connsiteY52" fmla="*/ 3855791 h 6300282"/>
              <a:gd name="connsiteX53" fmla="*/ 3110130 w 6300282"/>
              <a:gd name="connsiteY53" fmla="*/ 3345113 h 6300282"/>
              <a:gd name="connsiteX54" fmla="*/ 3110130 w 6300282"/>
              <a:gd name="connsiteY54" fmla="*/ 3698491 h 6300282"/>
              <a:gd name="connsiteX55" fmla="*/ 3199665 w 6300282"/>
              <a:gd name="connsiteY55" fmla="*/ 3763261 h 6300282"/>
              <a:gd name="connsiteX56" fmla="*/ 3204428 w 6300282"/>
              <a:gd name="connsiteY56" fmla="*/ 3384166 h 6300282"/>
              <a:gd name="connsiteX57" fmla="*/ 2962980 w 6300282"/>
              <a:gd name="connsiteY57" fmla="*/ 3278575 h 6300282"/>
              <a:gd name="connsiteX58" fmla="*/ 2831535 w 6300282"/>
              <a:gd name="connsiteY58" fmla="*/ 3459550 h 6300282"/>
              <a:gd name="connsiteX59" fmla="*/ 2890590 w 6300282"/>
              <a:gd name="connsiteY59" fmla="*/ 3662433 h 6300282"/>
              <a:gd name="connsiteX60" fmla="*/ 3084900 w 6300282"/>
              <a:gd name="connsiteY60" fmla="*/ 3832930 h 6300282"/>
              <a:gd name="connsiteX61" fmla="*/ 3226822 w 6300282"/>
              <a:gd name="connsiteY61" fmla="*/ 3918655 h 6300282"/>
              <a:gd name="connsiteX62" fmla="*/ 3301117 w 6300282"/>
              <a:gd name="connsiteY62" fmla="*/ 4044385 h 6300282"/>
              <a:gd name="connsiteX63" fmla="*/ 3233490 w 6300282"/>
              <a:gd name="connsiteY63" fmla="*/ 4152970 h 6300282"/>
              <a:gd name="connsiteX64" fmla="*/ 3233490 w 6300282"/>
              <a:gd name="connsiteY64" fmla="*/ 4191070 h 6300282"/>
              <a:gd name="connsiteX65" fmla="*/ 3233490 w 6300282"/>
              <a:gd name="connsiteY65" fmla="*/ 4226313 h 6300282"/>
              <a:gd name="connsiteX66" fmla="*/ 3235395 w 6300282"/>
              <a:gd name="connsiteY66" fmla="*/ 4227265 h 6300282"/>
              <a:gd name="connsiteX67" fmla="*/ 3240157 w 6300282"/>
              <a:gd name="connsiteY67" fmla="*/ 4229170 h 6300282"/>
              <a:gd name="connsiteX68" fmla="*/ 3369697 w 6300282"/>
              <a:gd name="connsiteY68" fmla="*/ 4123443 h 6300282"/>
              <a:gd name="connsiteX69" fmla="*/ 3363982 w 6300282"/>
              <a:gd name="connsiteY69" fmla="*/ 3933895 h 6300282"/>
              <a:gd name="connsiteX70" fmla="*/ 3275400 w 6300282"/>
              <a:gd name="connsiteY70" fmla="*/ 3838645 h 6300282"/>
              <a:gd name="connsiteX71" fmla="*/ 3119190 w 6300282"/>
              <a:gd name="connsiteY71" fmla="*/ 3741490 h 6300282"/>
              <a:gd name="connsiteX72" fmla="*/ 3077280 w 6300282"/>
              <a:gd name="connsiteY72" fmla="*/ 3714820 h 6300282"/>
              <a:gd name="connsiteX73" fmla="*/ 2948692 w 6300282"/>
              <a:gd name="connsiteY73" fmla="*/ 3531940 h 6300282"/>
              <a:gd name="connsiteX74" fmla="*/ 3011557 w 6300282"/>
              <a:gd name="connsiteY74" fmla="*/ 3383350 h 6300282"/>
              <a:gd name="connsiteX75" fmla="*/ 3055372 w 6300282"/>
              <a:gd name="connsiteY75" fmla="*/ 3355728 h 6300282"/>
              <a:gd name="connsiteX76" fmla="*/ 3060135 w 6300282"/>
              <a:gd name="connsiteY76" fmla="*/ 3346203 h 6300282"/>
              <a:gd name="connsiteX77" fmla="*/ 3062040 w 6300282"/>
              <a:gd name="connsiteY77" fmla="*/ 3330963 h 6300282"/>
              <a:gd name="connsiteX78" fmla="*/ 3065850 w 6300282"/>
              <a:gd name="connsiteY78" fmla="*/ 3321438 h 6300282"/>
              <a:gd name="connsiteX79" fmla="*/ 3100605 w 6300282"/>
              <a:gd name="connsiteY79" fmla="*/ 2795521 h 6300282"/>
              <a:gd name="connsiteX80" fmla="*/ 3104415 w 6300282"/>
              <a:gd name="connsiteY80" fmla="*/ 3141278 h 6300282"/>
              <a:gd name="connsiteX81" fmla="*/ 3126323 w 6300282"/>
              <a:gd name="connsiteY81" fmla="*/ 3148898 h 6300282"/>
              <a:gd name="connsiteX82" fmla="*/ 3144420 w 6300282"/>
              <a:gd name="connsiteY82" fmla="*/ 3158423 h 6300282"/>
              <a:gd name="connsiteX83" fmla="*/ 3161565 w 6300282"/>
              <a:gd name="connsiteY83" fmla="*/ 3166043 h 6300282"/>
              <a:gd name="connsiteX84" fmla="*/ 3183473 w 6300282"/>
              <a:gd name="connsiteY84" fmla="*/ 3172711 h 6300282"/>
              <a:gd name="connsiteX85" fmla="*/ 3209190 w 6300282"/>
              <a:gd name="connsiteY85" fmla="*/ 3175568 h 6300282"/>
              <a:gd name="connsiteX86" fmla="*/ 3212048 w 6300282"/>
              <a:gd name="connsiteY86" fmla="*/ 2801236 h 6300282"/>
              <a:gd name="connsiteX87" fmla="*/ 2724855 w 6300282"/>
              <a:gd name="connsiteY87" fmla="*/ 2733745 h 6300282"/>
              <a:gd name="connsiteX88" fmla="*/ 2681040 w 6300282"/>
              <a:gd name="connsiteY88" fmla="*/ 2777560 h 6300282"/>
              <a:gd name="connsiteX89" fmla="*/ 2628652 w 6300282"/>
              <a:gd name="connsiteY89" fmla="*/ 2950916 h 6300282"/>
              <a:gd name="connsiteX90" fmla="*/ 2722950 w 6300282"/>
              <a:gd name="connsiteY90" fmla="*/ 3092838 h 6300282"/>
              <a:gd name="connsiteX91" fmla="*/ 2953455 w 6300282"/>
              <a:gd name="connsiteY91" fmla="*/ 3227141 h 6300282"/>
              <a:gd name="connsiteX92" fmla="*/ 3211582 w 6300282"/>
              <a:gd name="connsiteY92" fmla="*/ 3336678 h 6300282"/>
              <a:gd name="connsiteX93" fmla="*/ 3331597 w 6300282"/>
              <a:gd name="connsiteY93" fmla="*/ 3436691 h 6300282"/>
              <a:gd name="connsiteX94" fmla="*/ 3317310 w 6300282"/>
              <a:gd name="connsiteY94" fmla="*/ 3604330 h 6300282"/>
              <a:gd name="connsiteX95" fmla="*/ 3273495 w 6300282"/>
              <a:gd name="connsiteY95" fmla="*/ 3658623 h 6300282"/>
              <a:gd name="connsiteX96" fmla="*/ 3229680 w 6300282"/>
              <a:gd name="connsiteY96" fmla="*/ 3692913 h 6300282"/>
              <a:gd name="connsiteX97" fmla="*/ 3225870 w 6300282"/>
              <a:gd name="connsiteY97" fmla="*/ 3757683 h 6300282"/>
              <a:gd name="connsiteX98" fmla="*/ 3263970 w 6300282"/>
              <a:gd name="connsiteY98" fmla="*/ 3783400 h 6300282"/>
              <a:gd name="connsiteX99" fmla="*/ 3353505 w 6300282"/>
              <a:gd name="connsiteY99" fmla="*/ 3721488 h 6300282"/>
              <a:gd name="connsiteX100" fmla="*/ 3439230 w 6300282"/>
              <a:gd name="connsiteY100" fmla="*/ 3601473 h 6300282"/>
              <a:gd name="connsiteX101" fmla="*/ 3443040 w 6300282"/>
              <a:gd name="connsiteY101" fmla="*/ 3386208 h 6300282"/>
              <a:gd name="connsiteX102" fmla="*/ 3317310 w 6300282"/>
              <a:gd name="connsiteY102" fmla="*/ 3271908 h 6300282"/>
              <a:gd name="connsiteX103" fmla="*/ 2972505 w 6300282"/>
              <a:gd name="connsiteY103" fmla="*/ 3126175 h 6300282"/>
              <a:gd name="connsiteX104" fmla="*/ 2793435 w 6300282"/>
              <a:gd name="connsiteY104" fmla="*/ 2934723 h 6300282"/>
              <a:gd name="connsiteX105" fmla="*/ 2903925 w 6300282"/>
              <a:gd name="connsiteY105" fmla="*/ 2788038 h 6300282"/>
              <a:gd name="connsiteX106" fmla="*/ 2958217 w 6300282"/>
              <a:gd name="connsiteY106" fmla="*/ 2765178 h 6300282"/>
              <a:gd name="connsiteX107" fmla="*/ 2951550 w 6300282"/>
              <a:gd name="connsiteY107" fmla="*/ 2760415 h 6300282"/>
              <a:gd name="connsiteX108" fmla="*/ 2747715 w 6300282"/>
              <a:gd name="connsiteY108" fmla="*/ 2227015 h 6300282"/>
              <a:gd name="connsiteX109" fmla="*/ 2477205 w 6300282"/>
              <a:gd name="connsiteY109" fmla="*/ 2253685 h 6300282"/>
              <a:gd name="connsiteX110" fmla="*/ 2331472 w 6300282"/>
              <a:gd name="connsiteY110" fmla="*/ 2354650 h 6300282"/>
              <a:gd name="connsiteX111" fmla="*/ 2396242 w 6300282"/>
              <a:gd name="connsiteY111" fmla="*/ 2527053 h 6300282"/>
              <a:gd name="connsiteX112" fmla="*/ 2554357 w 6300282"/>
              <a:gd name="connsiteY112" fmla="*/ 2622303 h 6300282"/>
              <a:gd name="connsiteX113" fmla="*/ 3123952 w 6300282"/>
              <a:gd name="connsiteY113" fmla="*/ 2752795 h 6300282"/>
              <a:gd name="connsiteX114" fmla="*/ 3358267 w 6300282"/>
              <a:gd name="connsiteY114" fmla="*/ 2783275 h 6300282"/>
              <a:gd name="connsiteX115" fmla="*/ 3490665 w 6300282"/>
              <a:gd name="connsiteY115" fmla="*/ 2960440 h 6300282"/>
              <a:gd name="connsiteX116" fmla="*/ 3402082 w 6300282"/>
              <a:gd name="connsiteY116" fmla="*/ 3093790 h 6300282"/>
              <a:gd name="connsiteX117" fmla="*/ 3247777 w 6300282"/>
              <a:gd name="connsiteY117" fmla="*/ 3153798 h 6300282"/>
              <a:gd name="connsiteX118" fmla="*/ 3250635 w 6300282"/>
              <a:gd name="connsiteY118" fmla="*/ 3182373 h 6300282"/>
              <a:gd name="connsiteX119" fmla="*/ 3381127 w 6300282"/>
              <a:gd name="connsiteY119" fmla="*/ 3219520 h 6300282"/>
              <a:gd name="connsiteX120" fmla="*/ 3670687 w 6300282"/>
              <a:gd name="connsiteY120" fmla="*/ 2869953 h 6300282"/>
              <a:gd name="connsiteX121" fmla="*/ 3553530 w 6300282"/>
              <a:gd name="connsiteY121" fmla="*/ 2733745 h 6300282"/>
              <a:gd name="connsiteX122" fmla="*/ 3036322 w 6300282"/>
              <a:gd name="connsiteY122" fmla="*/ 2608015 h 6300282"/>
              <a:gd name="connsiteX123" fmla="*/ 2737237 w 6300282"/>
              <a:gd name="connsiteY123" fmla="*/ 2571820 h 6300282"/>
              <a:gd name="connsiteX124" fmla="*/ 2468632 w 6300282"/>
              <a:gd name="connsiteY124" fmla="*/ 2457520 h 6300282"/>
              <a:gd name="connsiteX125" fmla="*/ 2441962 w 6300282"/>
              <a:gd name="connsiteY125" fmla="*/ 2407038 h 6300282"/>
              <a:gd name="connsiteX126" fmla="*/ 2465775 w 6300282"/>
              <a:gd name="connsiteY126" fmla="*/ 2345125 h 6300282"/>
              <a:gd name="connsiteX127" fmla="*/ 2598172 w 6300282"/>
              <a:gd name="connsiteY127" fmla="*/ 2341315 h 6300282"/>
              <a:gd name="connsiteX128" fmla="*/ 2822962 w 6300282"/>
              <a:gd name="connsiteY128" fmla="*/ 2407038 h 6300282"/>
              <a:gd name="connsiteX129" fmla="*/ 2974410 w 6300282"/>
              <a:gd name="connsiteY129" fmla="*/ 2345125 h 6300282"/>
              <a:gd name="connsiteX130" fmla="*/ 2747715 w 6300282"/>
              <a:gd name="connsiteY130" fmla="*/ 2227015 h 6300282"/>
              <a:gd name="connsiteX131" fmla="*/ 3536385 w 6300282"/>
              <a:gd name="connsiteY131" fmla="*/ 2200345 h 6300282"/>
              <a:gd name="connsiteX132" fmla="*/ 3337312 w 6300282"/>
              <a:gd name="connsiteY132" fmla="*/ 2284165 h 6300282"/>
              <a:gd name="connsiteX133" fmla="*/ 3329692 w 6300282"/>
              <a:gd name="connsiteY133" fmla="*/ 2362270 h 6300282"/>
              <a:gd name="connsiteX134" fmla="*/ 3402082 w 6300282"/>
              <a:gd name="connsiteY134" fmla="*/ 2393703 h 6300282"/>
              <a:gd name="connsiteX135" fmla="*/ 3564960 w 6300282"/>
              <a:gd name="connsiteY135" fmla="*/ 2368938 h 6300282"/>
              <a:gd name="connsiteX136" fmla="*/ 3860235 w 6300282"/>
              <a:gd name="connsiteY136" fmla="*/ 2346078 h 6300282"/>
              <a:gd name="connsiteX137" fmla="*/ 3685927 w 6300282"/>
              <a:gd name="connsiteY137" fmla="*/ 2528958 h 6300282"/>
              <a:gd name="connsiteX138" fmla="*/ 3360172 w 6300282"/>
              <a:gd name="connsiteY138" fmla="*/ 2588965 h 6300282"/>
              <a:gd name="connsiteX139" fmla="*/ 3315405 w 6300282"/>
              <a:gd name="connsiteY139" fmla="*/ 2590870 h 6300282"/>
              <a:gd name="connsiteX140" fmla="*/ 3439230 w 6300282"/>
              <a:gd name="connsiteY140" fmla="*/ 2629923 h 6300282"/>
              <a:gd name="connsiteX141" fmla="*/ 3554483 w 6300282"/>
              <a:gd name="connsiteY141" fmla="*/ 2685168 h 6300282"/>
              <a:gd name="connsiteX142" fmla="*/ 3627825 w 6300282"/>
              <a:gd name="connsiteY142" fmla="*/ 2667070 h 6300282"/>
              <a:gd name="connsiteX143" fmla="*/ 3957390 w 6300282"/>
              <a:gd name="connsiteY143" fmla="*/ 2309883 h 6300282"/>
              <a:gd name="connsiteX144" fmla="*/ 3829755 w 6300282"/>
              <a:gd name="connsiteY144" fmla="*/ 2246065 h 6300282"/>
              <a:gd name="connsiteX145" fmla="*/ 3536385 w 6300282"/>
              <a:gd name="connsiteY145" fmla="*/ 2200345 h 6300282"/>
              <a:gd name="connsiteX146" fmla="*/ 3826183 w 6300282"/>
              <a:gd name="connsiteY146" fmla="*/ 1432838 h 6300282"/>
              <a:gd name="connsiteX147" fmla="*/ 3528051 w 6300282"/>
              <a:gd name="connsiteY147" fmla="*/ 1549044 h 6300282"/>
              <a:gd name="connsiteX148" fmla="*/ 3274686 w 6300282"/>
              <a:gd name="connsiteY148" fmla="*/ 1739544 h 6300282"/>
              <a:gd name="connsiteX149" fmla="*/ 3272781 w 6300282"/>
              <a:gd name="connsiteY149" fmla="*/ 1912899 h 6300282"/>
              <a:gd name="connsiteX150" fmla="*/ 3270876 w 6300282"/>
              <a:gd name="connsiteY150" fmla="*/ 2077681 h 6300282"/>
              <a:gd name="connsiteX151" fmla="*/ 3467091 w 6300282"/>
              <a:gd name="connsiteY151" fmla="*/ 2121496 h 6300282"/>
              <a:gd name="connsiteX152" fmla="*/ 3556626 w 6300282"/>
              <a:gd name="connsiteY152" fmla="*/ 2063394 h 6300282"/>
              <a:gd name="connsiteX153" fmla="*/ 3709026 w 6300282"/>
              <a:gd name="connsiteY153" fmla="*/ 2106256 h 6300282"/>
              <a:gd name="connsiteX154" fmla="*/ 3810943 w 6300282"/>
              <a:gd name="connsiteY154" fmla="*/ 2079586 h 6300282"/>
              <a:gd name="connsiteX155" fmla="*/ 3859521 w 6300282"/>
              <a:gd name="connsiteY155" fmla="*/ 2031961 h 6300282"/>
              <a:gd name="connsiteX156" fmla="*/ 3982393 w 6300282"/>
              <a:gd name="connsiteY156" fmla="*/ 2058631 h 6300282"/>
              <a:gd name="connsiteX157" fmla="*/ 4086216 w 6300282"/>
              <a:gd name="connsiteY157" fmla="*/ 1998624 h 6300282"/>
              <a:gd name="connsiteX158" fmla="*/ 4142413 w 6300282"/>
              <a:gd name="connsiteY158" fmla="*/ 1967191 h 6300282"/>
              <a:gd name="connsiteX159" fmla="*/ 4269096 w 6300282"/>
              <a:gd name="connsiteY159" fmla="*/ 1971001 h 6300282"/>
              <a:gd name="connsiteX160" fmla="*/ 4310053 w 6300282"/>
              <a:gd name="connsiteY160" fmla="*/ 1951951 h 6300282"/>
              <a:gd name="connsiteX161" fmla="*/ 4321483 w 6300282"/>
              <a:gd name="connsiteY161" fmla="*/ 1888134 h 6300282"/>
              <a:gd name="connsiteX162" fmla="*/ 4472931 w 6300282"/>
              <a:gd name="connsiteY162" fmla="*/ 1913851 h 6300282"/>
              <a:gd name="connsiteX163" fmla="*/ 4580563 w 6300282"/>
              <a:gd name="connsiteY163" fmla="*/ 1834794 h 6300282"/>
              <a:gd name="connsiteX164" fmla="*/ 4649143 w 6300282"/>
              <a:gd name="connsiteY164" fmla="*/ 1826221 h 6300282"/>
              <a:gd name="connsiteX165" fmla="*/ 4709151 w 6300282"/>
              <a:gd name="connsiteY165" fmla="*/ 1813839 h 6300282"/>
              <a:gd name="connsiteX166" fmla="*/ 4760586 w 6300282"/>
              <a:gd name="connsiteY166" fmla="*/ 1798599 h 6300282"/>
              <a:gd name="connsiteX167" fmla="*/ 4905366 w 6300282"/>
              <a:gd name="connsiteY167" fmla="*/ 1686204 h 6300282"/>
              <a:gd name="connsiteX168" fmla="*/ 4922511 w 6300282"/>
              <a:gd name="connsiteY168" fmla="*/ 1659534 h 6300282"/>
              <a:gd name="connsiteX169" fmla="*/ 4928226 w 6300282"/>
              <a:gd name="connsiteY169" fmla="*/ 1647151 h 6300282"/>
              <a:gd name="connsiteX170" fmla="*/ 4928226 w 6300282"/>
              <a:gd name="connsiteY170" fmla="*/ 1634769 h 6300282"/>
              <a:gd name="connsiteX171" fmla="*/ 4924416 w 6300282"/>
              <a:gd name="connsiteY171" fmla="*/ 1626196 h 6300282"/>
              <a:gd name="connsiteX172" fmla="*/ 4916796 w 6300282"/>
              <a:gd name="connsiteY172" fmla="*/ 1620481 h 6300282"/>
              <a:gd name="connsiteX173" fmla="*/ 4899651 w 6300282"/>
              <a:gd name="connsiteY173" fmla="*/ 1618576 h 6300282"/>
              <a:gd name="connsiteX174" fmla="*/ 4520556 w 6300282"/>
              <a:gd name="connsiteY174" fmla="*/ 1637626 h 6300282"/>
              <a:gd name="connsiteX175" fmla="*/ 4197658 w 6300282"/>
              <a:gd name="connsiteY175" fmla="*/ 1537614 h 6300282"/>
              <a:gd name="connsiteX176" fmla="*/ 3826183 w 6300282"/>
              <a:gd name="connsiteY176" fmla="*/ 1432838 h 6300282"/>
              <a:gd name="connsiteX177" fmla="*/ 2474087 w 6300282"/>
              <a:gd name="connsiteY177" fmla="*/ 1432838 h 6300282"/>
              <a:gd name="connsiteX178" fmla="*/ 2102612 w 6300282"/>
              <a:gd name="connsiteY178" fmla="*/ 1537614 h 6300282"/>
              <a:gd name="connsiteX179" fmla="*/ 1779714 w 6300282"/>
              <a:gd name="connsiteY179" fmla="*/ 1637626 h 6300282"/>
              <a:gd name="connsiteX180" fmla="*/ 1400619 w 6300282"/>
              <a:gd name="connsiteY180" fmla="*/ 1618576 h 6300282"/>
              <a:gd name="connsiteX181" fmla="*/ 1383474 w 6300282"/>
              <a:gd name="connsiteY181" fmla="*/ 1620481 h 6300282"/>
              <a:gd name="connsiteX182" fmla="*/ 1375854 w 6300282"/>
              <a:gd name="connsiteY182" fmla="*/ 1626196 h 6300282"/>
              <a:gd name="connsiteX183" fmla="*/ 1372044 w 6300282"/>
              <a:gd name="connsiteY183" fmla="*/ 1634769 h 6300282"/>
              <a:gd name="connsiteX184" fmla="*/ 1372044 w 6300282"/>
              <a:gd name="connsiteY184" fmla="*/ 1647151 h 6300282"/>
              <a:gd name="connsiteX185" fmla="*/ 1377759 w 6300282"/>
              <a:gd name="connsiteY185" fmla="*/ 1659534 h 6300282"/>
              <a:gd name="connsiteX186" fmla="*/ 1394904 w 6300282"/>
              <a:gd name="connsiteY186" fmla="*/ 1686204 h 6300282"/>
              <a:gd name="connsiteX187" fmla="*/ 1539684 w 6300282"/>
              <a:gd name="connsiteY187" fmla="*/ 1798599 h 6300282"/>
              <a:gd name="connsiteX188" fmla="*/ 1591119 w 6300282"/>
              <a:gd name="connsiteY188" fmla="*/ 1813839 h 6300282"/>
              <a:gd name="connsiteX189" fmla="*/ 1651127 w 6300282"/>
              <a:gd name="connsiteY189" fmla="*/ 1826221 h 6300282"/>
              <a:gd name="connsiteX190" fmla="*/ 1719707 w 6300282"/>
              <a:gd name="connsiteY190" fmla="*/ 1834794 h 6300282"/>
              <a:gd name="connsiteX191" fmla="*/ 1827339 w 6300282"/>
              <a:gd name="connsiteY191" fmla="*/ 1913851 h 6300282"/>
              <a:gd name="connsiteX192" fmla="*/ 1978787 w 6300282"/>
              <a:gd name="connsiteY192" fmla="*/ 1888134 h 6300282"/>
              <a:gd name="connsiteX193" fmla="*/ 1990217 w 6300282"/>
              <a:gd name="connsiteY193" fmla="*/ 1951951 h 6300282"/>
              <a:gd name="connsiteX194" fmla="*/ 2031174 w 6300282"/>
              <a:gd name="connsiteY194" fmla="*/ 1971001 h 6300282"/>
              <a:gd name="connsiteX195" fmla="*/ 2157857 w 6300282"/>
              <a:gd name="connsiteY195" fmla="*/ 1967191 h 6300282"/>
              <a:gd name="connsiteX196" fmla="*/ 2214054 w 6300282"/>
              <a:gd name="connsiteY196" fmla="*/ 1998624 h 6300282"/>
              <a:gd name="connsiteX197" fmla="*/ 2317877 w 6300282"/>
              <a:gd name="connsiteY197" fmla="*/ 2058631 h 6300282"/>
              <a:gd name="connsiteX198" fmla="*/ 2440749 w 6300282"/>
              <a:gd name="connsiteY198" fmla="*/ 2031961 h 6300282"/>
              <a:gd name="connsiteX199" fmla="*/ 2489327 w 6300282"/>
              <a:gd name="connsiteY199" fmla="*/ 2079586 h 6300282"/>
              <a:gd name="connsiteX200" fmla="*/ 2591244 w 6300282"/>
              <a:gd name="connsiteY200" fmla="*/ 2106256 h 6300282"/>
              <a:gd name="connsiteX201" fmla="*/ 2743644 w 6300282"/>
              <a:gd name="connsiteY201" fmla="*/ 2063394 h 6300282"/>
              <a:gd name="connsiteX202" fmla="*/ 2833179 w 6300282"/>
              <a:gd name="connsiteY202" fmla="*/ 2121496 h 6300282"/>
              <a:gd name="connsiteX203" fmla="*/ 3029394 w 6300282"/>
              <a:gd name="connsiteY203" fmla="*/ 2077681 h 6300282"/>
              <a:gd name="connsiteX204" fmla="*/ 3027489 w 6300282"/>
              <a:gd name="connsiteY204" fmla="*/ 1912899 h 6300282"/>
              <a:gd name="connsiteX205" fmla="*/ 3025584 w 6300282"/>
              <a:gd name="connsiteY205" fmla="*/ 1739544 h 6300282"/>
              <a:gd name="connsiteX206" fmla="*/ 2772219 w 6300282"/>
              <a:gd name="connsiteY206" fmla="*/ 1549044 h 6300282"/>
              <a:gd name="connsiteX207" fmla="*/ 2474087 w 6300282"/>
              <a:gd name="connsiteY207" fmla="*/ 1432838 h 6300282"/>
              <a:gd name="connsiteX208" fmla="*/ 3156803 w 6300282"/>
              <a:gd name="connsiteY208" fmla="*/ 1329623 h 6300282"/>
              <a:gd name="connsiteX209" fmla="*/ 3115845 w 6300282"/>
              <a:gd name="connsiteY209" fmla="*/ 1334386 h 6300282"/>
              <a:gd name="connsiteX210" fmla="*/ 3080603 w 6300282"/>
              <a:gd name="connsiteY210" fmla="*/ 1345816 h 6300282"/>
              <a:gd name="connsiteX211" fmla="*/ 3049170 w 6300282"/>
              <a:gd name="connsiteY211" fmla="*/ 1361056 h 6300282"/>
              <a:gd name="connsiteX212" fmla="*/ 3026310 w 6300282"/>
              <a:gd name="connsiteY212" fmla="*/ 1382963 h 6300282"/>
              <a:gd name="connsiteX213" fmla="*/ 3007260 w 6300282"/>
              <a:gd name="connsiteY213" fmla="*/ 1408681 h 6300282"/>
              <a:gd name="connsiteX214" fmla="*/ 2995830 w 6300282"/>
              <a:gd name="connsiteY214" fmla="*/ 1435351 h 6300282"/>
              <a:gd name="connsiteX215" fmla="*/ 2988210 w 6300282"/>
              <a:gd name="connsiteY215" fmla="*/ 1466783 h 6300282"/>
              <a:gd name="connsiteX216" fmla="*/ 2988210 w 6300282"/>
              <a:gd name="connsiteY216" fmla="*/ 1497263 h 6300282"/>
              <a:gd name="connsiteX217" fmla="*/ 2993925 w 6300282"/>
              <a:gd name="connsiteY217" fmla="*/ 1528696 h 6300282"/>
              <a:gd name="connsiteX218" fmla="*/ 3005355 w 6300282"/>
              <a:gd name="connsiteY218" fmla="*/ 1558223 h 6300282"/>
              <a:gd name="connsiteX219" fmla="*/ 3021548 w 6300282"/>
              <a:gd name="connsiteY219" fmla="*/ 1585846 h 6300282"/>
              <a:gd name="connsiteX220" fmla="*/ 3045360 w 6300282"/>
              <a:gd name="connsiteY220" fmla="*/ 1608706 h 6300282"/>
              <a:gd name="connsiteX221" fmla="*/ 3074888 w 6300282"/>
              <a:gd name="connsiteY221" fmla="*/ 1628708 h 6300282"/>
              <a:gd name="connsiteX222" fmla="*/ 3096795 w 6300282"/>
              <a:gd name="connsiteY222" fmla="*/ 2575493 h 6300282"/>
              <a:gd name="connsiteX223" fmla="*/ 3218715 w 6300282"/>
              <a:gd name="connsiteY223" fmla="*/ 2589781 h 6300282"/>
              <a:gd name="connsiteX224" fmla="*/ 3230145 w 6300282"/>
              <a:gd name="connsiteY224" fmla="*/ 1624898 h 6300282"/>
              <a:gd name="connsiteX225" fmla="*/ 3252053 w 6300282"/>
              <a:gd name="connsiteY225" fmla="*/ 1609658 h 6300282"/>
              <a:gd name="connsiteX226" fmla="*/ 3269198 w 6300282"/>
              <a:gd name="connsiteY226" fmla="*/ 1590608 h 6300282"/>
              <a:gd name="connsiteX227" fmla="*/ 3286343 w 6300282"/>
              <a:gd name="connsiteY227" fmla="*/ 1566796 h 6300282"/>
              <a:gd name="connsiteX228" fmla="*/ 3300630 w 6300282"/>
              <a:gd name="connsiteY228" fmla="*/ 1542031 h 6300282"/>
              <a:gd name="connsiteX229" fmla="*/ 3310155 w 6300282"/>
              <a:gd name="connsiteY229" fmla="*/ 1516313 h 6300282"/>
              <a:gd name="connsiteX230" fmla="*/ 3312060 w 6300282"/>
              <a:gd name="connsiteY230" fmla="*/ 1494406 h 6300282"/>
              <a:gd name="connsiteX231" fmla="*/ 3307298 w 6300282"/>
              <a:gd name="connsiteY231" fmla="*/ 1459163 h 6300282"/>
              <a:gd name="connsiteX232" fmla="*/ 3297773 w 6300282"/>
              <a:gd name="connsiteY232" fmla="*/ 1425826 h 6300282"/>
              <a:gd name="connsiteX233" fmla="*/ 3280628 w 6300282"/>
              <a:gd name="connsiteY233" fmla="*/ 1396298 h 6300282"/>
              <a:gd name="connsiteX234" fmla="*/ 3259673 w 6300282"/>
              <a:gd name="connsiteY234" fmla="*/ 1370581 h 6300282"/>
              <a:gd name="connsiteX235" fmla="*/ 3230145 w 6300282"/>
              <a:gd name="connsiteY235" fmla="*/ 1351531 h 6300282"/>
              <a:gd name="connsiteX236" fmla="*/ 3196808 w 6300282"/>
              <a:gd name="connsiteY236" fmla="*/ 1337243 h 6300282"/>
              <a:gd name="connsiteX237" fmla="*/ 0 w 6300282"/>
              <a:gd name="connsiteY237" fmla="*/ 0 h 6300282"/>
              <a:gd name="connsiteX238" fmla="*/ 6300282 w 6300282"/>
              <a:gd name="connsiteY238" fmla="*/ 0 h 6300282"/>
              <a:gd name="connsiteX239" fmla="*/ 6300282 w 6300282"/>
              <a:gd name="connsiteY239" fmla="*/ 6300282 h 6300282"/>
              <a:gd name="connsiteX240" fmla="*/ 0 w 6300282"/>
              <a:gd name="connsiteY240" fmla="*/ 6300282 h 63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6300282" h="6300282">
                <a:moveTo>
                  <a:pt x="3125370" y="4807201"/>
                </a:moveTo>
                <a:cubicBezTo>
                  <a:pt x="3125370" y="4807201"/>
                  <a:pt x="3122513" y="4831966"/>
                  <a:pt x="3123465" y="4841491"/>
                </a:cubicBezTo>
                <a:cubicBezTo>
                  <a:pt x="3123465" y="4871971"/>
                  <a:pt x="3126323" y="4903403"/>
                  <a:pt x="3136800" y="4937693"/>
                </a:cubicBezTo>
                <a:cubicBezTo>
                  <a:pt x="3137753" y="4942456"/>
                  <a:pt x="3148230" y="4956743"/>
                  <a:pt x="3148230" y="4956743"/>
                </a:cubicBezTo>
                <a:lnTo>
                  <a:pt x="3157755" y="4968173"/>
                </a:lnTo>
                <a:cubicBezTo>
                  <a:pt x="3157755" y="4968173"/>
                  <a:pt x="3167280" y="4961506"/>
                  <a:pt x="3169185" y="4958648"/>
                </a:cubicBezTo>
                <a:cubicBezTo>
                  <a:pt x="3177758" y="4945313"/>
                  <a:pt x="3179663" y="4928168"/>
                  <a:pt x="3180615" y="4923406"/>
                </a:cubicBezTo>
                <a:cubicBezTo>
                  <a:pt x="3182520" y="4910071"/>
                  <a:pt x="3187283" y="4869113"/>
                  <a:pt x="3187283" y="4869113"/>
                </a:cubicBezTo>
                <a:close/>
                <a:moveTo>
                  <a:pt x="3117750" y="4353811"/>
                </a:moveTo>
                <a:lnTo>
                  <a:pt x="3118703" y="4354316"/>
                </a:lnTo>
                <a:lnTo>
                  <a:pt x="3118703" y="4554788"/>
                </a:lnTo>
                <a:lnTo>
                  <a:pt x="3188235" y="4721476"/>
                </a:lnTo>
                <a:lnTo>
                  <a:pt x="3191093" y="4728143"/>
                </a:lnTo>
                <a:lnTo>
                  <a:pt x="3192998" y="4697663"/>
                </a:lnTo>
                <a:lnTo>
                  <a:pt x="3199665" y="4630036"/>
                </a:lnTo>
                <a:cubicBezTo>
                  <a:pt x="3199665" y="4630036"/>
                  <a:pt x="3199665" y="4601461"/>
                  <a:pt x="3199665" y="4591936"/>
                </a:cubicBezTo>
                <a:cubicBezTo>
                  <a:pt x="3199665" y="4558598"/>
                  <a:pt x="3199665" y="4533833"/>
                  <a:pt x="3197760" y="4514783"/>
                </a:cubicBezTo>
                <a:cubicBezTo>
                  <a:pt x="3196808" y="4506211"/>
                  <a:pt x="3193950" y="4489066"/>
                  <a:pt x="3192998" y="4480493"/>
                </a:cubicBezTo>
                <a:cubicBezTo>
                  <a:pt x="3191093" y="4471921"/>
                  <a:pt x="3189188" y="4453823"/>
                  <a:pt x="3187283" y="4445251"/>
                </a:cubicBezTo>
                <a:cubicBezTo>
                  <a:pt x="3182520" y="4421438"/>
                  <a:pt x="3169185" y="4393816"/>
                  <a:pt x="3141563" y="4368098"/>
                </a:cubicBezTo>
                <a:cubicBezTo>
                  <a:pt x="3139181" y="4365717"/>
                  <a:pt x="3133228" y="4362145"/>
                  <a:pt x="3127870" y="4359169"/>
                </a:cubicBezTo>
                <a:lnTo>
                  <a:pt x="3118703" y="4354316"/>
                </a:lnTo>
                <a:lnTo>
                  <a:pt x="3118703" y="4353811"/>
                </a:lnTo>
                <a:close/>
                <a:moveTo>
                  <a:pt x="3055372" y="4303465"/>
                </a:moveTo>
                <a:lnTo>
                  <a:pt x="3042037" y="4329183"/>
                </a:lnTo>
                <a:cubicBezTo>
                  <a:pt x="2994412" y="4413003"/>
                  <a:pt x="3004890" y="4515873"/>
                  <a:pt x="3042990" y="4604455"/>
                </a:cubicBezTo>
                <a:cubicBezTo>
                  <a:pt x="3062040" y="4649223"/>
                  <a:pt x="3088710" y="4690180"/>
                  <a:pt x="3120142" y="4727328"/>
                </a:cubicBezTo>
                <a:cubicBezTo>
                  <a:pt x="3148717" y="4761618"/>
                  <a:pt x="3195390" y="4790193"/>
                  <a:pt x="3221107" y="4824483"/>
                </a:cubicBezTo>
                <a:cubicBezTo>
                  <a:pt x="3154432" y="4733995"/>
                  <a:pt x="3101092" y="4644460"/>
                  <a:pt x="3081090" y="4532065"/>
                </a:cubicBezTo>
                <a:cubicBezTo>
                  <a:pt x="3068707" y="4458723"/>
                  <a:pt x="3074422" y="4385380"/>
                  <a:pt x="3074422" y="4312038"/>
                </a:cubicBezTo>
                <a:cubicBezTo>
                  <a:pt x="3074422" y="4312038"/>
                  <a:pt x="3074422" y="4303465"/>
                  <a:pt x="3074422" y="4303465"/>
                </a:cubicBezTo>
                <a:close/>
                <a:moveTo>
                  <a:pt x="3112988" y="3906136"/>
                </a:moveTo>
                <a:lnTo>
                  <a:pt x="3116798" y="4150928"/>
                </a:lnTo>
                <a:lnTo>
                  <a:pt x="3172043" y="4189981"/>
                </a:lnTo>
                <a:lnTo>
                  <a:pt x="3176805" y="4194743"/>
                </a:lnTo>
                <a:lnTo>
                  <a:pt x="3179663" y="4196648"/>
                </a:lnTo>
                <a:lnTo>
                  <a:pt x="3184425" y="4199506"/>
                </a:lnTo>
                <a:lnTo>
                  <a:pt x="3187283" y="4204268"/>
                </a:lnTo>
                <a:lnTo>
                  <a:pt x="3192045" y="4206173"/>
                </a:lnTo>
                <a:lnTo>
                  <a:pt x="3196808" y="4208078"/>
                </a:lnTo>
                <a:lnTo>
                  <a:pt x="3199665" y="3973763"/>
                </a:lnTo>
                <a:lnTo>
                  <a:pt x="3121560" y="3906136"/>
                </a:lnTo>
                <a:close/>
                <a:moveTo>
                  <a:pt x="3010605" y="3836741"/>
                </a:moveTo>
                <a:cubicBezTo>
                  <a:pt x="2947740" y="3892938"/>
                  <a:pt x="2884875" y="3952946"/>
                  <a:pt x="2901067" y="4046291"/>
                </a:cubicBezTo>
                <a:cubicBezTo>
                  <a:pt x="2908687" y="4087248"/>
                  <a:pt x="2931547" y="4125348"/>
                  <a:pt x="2959170" y="4156780"/>
                </a:cubicBezTo>
                <a:cubicBezTo>
                  <a:pt x="3027750" y="4233933"/>
                  <a:pt x="3130620" y="4270128"/>
                  <a:pt x="3183007" y="4361568"/>
                </a:cubicBezTo>
                <a:cubicBezTo>
                  <a:pt x="3228727" y="4440626"/>
                  <a:pt x="3221107" y="4519683"/>
                  <a:pt x="3217297" y="4606361"/>
                </a:cubicBezTo>
                <a:cubicBezTo>
                  <a:pt x="3217297" y="4606361"/>
                  <a:pt x="3216345" y="4662558"/>
                  <a:pt x="3216345" y="4662558"/>
                </a:cubicBezTo>
                <a:cubicBezTo>
                  <a:pt x="3278257" y="4596836"/>
                  <a:pt x="3304927" y="4502538"/>
                  <a:pt x="3289687" y="4413956"/>
                </a:cubicBezTo>
                <a:cubicBezTo>
                  <a:pt x="3280162" y="4358711"/>
                  <a:pt x="3253492" y="4306323"/>
                  <a:pt x="3216345" y="4265366"/>
                </a:cubicBezTo>
                <a:cubicBezTo>
                  <a:pt x="3153480" y="4196786"/>
                  <a:pt x="3038227" y="4176783"/>
                  <a:pt x="3014415" y="4075818"/>
                </a:cubicBezTo>
                <a:cubicBezTo>
                  <a:pt x="3001080" y="4016763"/>
                  <a:pt x="3027750" y="3973900"/>
                  <a:pt x="3060135" y="3927228"/>
                </a:cubicBezTo>
                <a:cubicBezTo>
                  <a:pt x="3060135" y="3927228"/>
                  <a:pt x="3055372" y="3855791"/>
                  <a:pt x="3055372" y="3855791"/>
                </a:cubicBezTo>
                <a:close/>
                <a:moveTo>
                  <a:pt x="3110130" y="3345113"/>
                </a:moveTo>
                <a:lnTo>
                  <a:pt x="3110130" y="3698491"/>
                </a:lnTo>
                <a:lnTo>
                  <a:pt x="3199665" y="3763261"/>
                </a:lnTo>
                <a:lnTo>
                  <a:pt x="3204428" y="3384166"/>
                </a:lnTo>
                <a:close/>
                <a:moveTo>
                  <a:pt x="2962980" y="3278575"/>
                </a:moveTo>
                <a:cubicBezTo>
                  <a:pt x="2904877" y="3330010"/>
                  <a:pt x="2846775" y="3378588"/>
                  <a:pt x="2831535" y="3459550"/>
                </a:cubicBezTo>
                <a:cubicBezTo>
                  <a:pt x="2817247" y="3537655"/>
                  <a:pt x="2846775" y="3600520"/>
                  <a:pt x="2890590" y="3662433"/>
                </a:cubicBezTo>
                <a:cubicBezTo>
                  <a:pt x="2940120" y="3731965"/>
                  <a:pt x="3014415" y="3785305"/>
                  <a:pt x="3084900" y="3832930"/>
                </a:cubicBezTo>
                <a:cubicBezTo>
                  <a:pt x="3130620" y="3864363"/>
                  <a:pt x="3184912" y="3882460"/>
                  <a:pt x="3226822" y="3918655"/>
                </a:cubicBezTo>
                <a:cubicBezTo>
                  <a:pt x="3262065" y="3949135"/>
                  <a:pt x="3302070" y="3995808"/>
                  <a:pt x="3301117" y="4044385"/>
                </a:cubicBezTo>
                <a:cubicBezTo>
                  <a:pt x="3301117" y="4092963"/>
                  <a:pt x="3267780" y="4123443"/>
                  <a:pt x="3233490" y="4152970"/>
                </a:cubicBezTo>
                <a:cubicBezTo>
                  <a:pt x="3233490" y="4152970"/>
                  <a:pt x="3233490" y="4191070"/>
                  <a:pt x="3233490" y="4191070"/>
                </a:cubicBezTo>
                <a:lnTo>
                  <a:pt x="3233490" y="4226313"/>
                </a:lnTo>
                <a:lnTo>
                  <a:pt x="3235395" y="4227265"/>
                </a:lnTo>
                <a:cubicBezTo>
                  <a:pt x="3235395" y="4227265"/>
                  <a:pt x="3240157" y="4229170"/>
                  <a:pt x="3240157" y="4229170"/>
                </a:cubicBezTo>
                <a:cubicBezTo>
                  <a:pt x="3285877" y="4252983"/>
                  <a:pt x="3350647" y="4161543"/>
                  <a:pt x="3369697" y="4123443"/>
                </a:cubicBezTo>
                <a:cubicBezTo>
                  <a:pt x="3400177" y="4063435"/>
                  <a:pt x="3403035" y="3991045"/>
                  <a:pt x="3363982" y="3933895"/>
                </a:cubicBezTo>
                <a:cubicBezTo>
                  <a:pt x="3339217" y="3897700"/>
                  <a:pt x="3308737" y="3866268"/>
                  <a:pt x="3275400" y="3838645"/>
                </a:cubicBezTo>
                <a:cubicBezTo>
                  <a:pt x="3226822" y="3799593"/>
                  <a:pt x="3169672" y="3775780"/>
                  <a:pt x="3119190" y="3741490"/>
                </a:cubicBezTo>
                <a:cubicBezTo>
                  <a:pt x="3119190" y="3741490"/>
                  <a:pt x="3077280" y="3714820"/>
                  <a:pt x="3077280" y="3714820"/>
                </a:cubicBezTo>
                <a:cubicBezTo>
                  <a:pt x="3017272" y="3664338"/>
                  <a:pt x="2953455" y="3619570"/>
                  <a:pt x="2948692" y="3531940"/>
                </a:cubicBezTo>
                <a:cubicBezTo>
                  <a:pt x="2945835" y="3477648"/>
                  <a:pt x="2968695" y="3417640"/>
                  <a:pt x="3011557" y="3383350"/>
                </a:cubicBezTo>
                <a:cubicBezTo>
                  <a:pt x="3021082" y="3375730"/>
                  <a:pt x="3050610" y="3367158"/>
                  <a:pt x="3055372" y="3355728"/>
                </a:cubicBezTo>
                <a:cubicBezTo>
                  <a:pt x="3055372" y="3355728"/>
                  <a:pt x="3060135" y="3346203"/>
                  <a:pt x="3060135" y="3346203"/>
                </a:cubicBezTo>
                <a:lnTo>
                  <a:pt x="3062040" y="3330963"/>
                </a:lnTo>
                <a:lnTo>
                  <a:pt x="3065850" y="3321438"/>
                </a:lnTo>
                <a:close/>
                <a:moveTo>
                  <a:pt x="3100605" y="2795521"/>
                </a:moveTo>
                <a:lnTo>
                  <a:pt x="3104415" y="3141278"/>
                </a:lnTo>
                <a:lnTo>
                  <a:pt x="3126323" y="3148898"/>
                </a:lnTo>
                <a:lnTo>
                  <a:pt x="3144420" y="3158423"/>
                </a:lnTo>
                <a:lnTo>
                  <a:pt x="3161565" y="3166043"/>
                </a:lnTo>
                <a:lnTo>
                  <a:pt x="3183473" y="3172711"/>
                </a:lnTo>
                <a:lnTo>
                  <a:pt x="3209190" y="3175568"/>
                </a:lnTo>
                <a:lnTo>
                  <a:pt x="3212048" y="2801236"/>
                </a:lnTo>
                <a:close/>
                <a:moveTo>
                  <a:pt x="2724855" y="2733745"/>
                </a:moveTo>
                <a:lnTo>
                  <a:pt x="2681040" y="2777560"/>
                </a:lnTo>
                <a:cubicBezTo>
                  <a:pt x="2639130" y="2831853"/>
                  <a:pt x="2610555" y="2881383"/>
                  <a:pt x="2628652" y="2950916"/>
                </a:cubicBezTo>
                <a:cubicBezTo>
                  <a:pt x="2641987" y="3007113"/>
                  <a:pt x="2679135" y="3055691"/>
                  <a:pt x="2722950" y="3092838"/>
                </a:cubicBezTo>
                <a:cubicBezTo>
                  <a:pt x="2786767" y="3146178"/>
                  <a:pt x="2873445" y="3203328"/>
                  <a:pt x="2953455" y="3227141"/>
                </a:cubicBezTo>
                <a:cubicBezTo>
                  <a:pt x="3043942" y="3253811"/>
                  <a:pt x="3130620" y="3289053"/>
                  <a:pt x="3211582" y="3336678"/>
                </a:cubicBezTo>
                <a:cubicBezTo>
                  <a:pt x="3255397" y="3362396"/>
                  <a:pt x="3306832" y="3389066"/>
                  <a:pt x="3331597" y="3436691"/>
                </a:cubicBezTo>
                <a:cubicBezTo>
                  <a:pt x="3358267" y="3489078"/>
                  <a:pt x="3344932" y="3555753"/>
                  <a:pt x="3317310" y="3604330"/>
                </a:cubicBezTo>
                <a:cubicBezTo>
                  <a:pt x="3305880" y="3625286"/>
                  <a:pt x="3290640" y="3643383"/>
                  <a:pt x="3273495" y="3658623"/>
                </a:cubicBezTo>
                <a:cubicBezTo>
                  <a:pt x="3266827" y="3664338"/>
                  <a:pt x="3229680" y="3684341"/>
                  <a:pt x="3229680" y="3692913"/>
                </a:cubicBezTo>
                <a:cubicBezTo>
                  <a:pt x="3228727" y="3693866"/>
                  <a:pt x="3225870" y="3757683"/>
                  <a:pt x="3225870" y="3757683"/>
                </a:cubicBezTo>
                <a:cubicBezTo>
                  <a:pt x="3225870" y="3757683"/>
                  <a:pt x="3263970" y="3783400"/>
                  <a:pt x="3263970" y="3783400"/>
                </a:cubicBezTo>
                <a:cubicBezTo>
                  <a:pt x="3282067" y="3794830"/>
                  <a:pt x="3343027" y="3731013"/>
                  <a:pt x="3353505" y="3721488"/>
                </a:cubicBezTo>
                <a:cubicBezTo>
                  <a:pt x="3388747" y="3687198"/>
                  <a:pt x="3421132" y="3647193"/>
                  <a:pt x="3439230" y="3601473"/>
                </a:cubicBezTo>
                <a:cubicBezTo>
                  <a:pt x="3466852" y="3530988"/>
                  <a:pt x="3484950" y="3455741"/>
                  <a:pt x="3443040" y="3386208"/>
                </a:cubicBezTo>
                <a:cubicBezTo>
                  <a:pt x="3413512" y="3336678"/>
                  <a:pt x="3365887" y="3301436"/>
                  <a:pt x="3317310" y="3271908"/>
                </a:cubicBezTo>
                <a:cubicBezTo>
                  <a:pt x="3210630" y="3207138"/>
                  <a:pt x="3091567" y="3165228"/>
                  <a:pt x="2972505" y="3126175"/>
                </a:cubicBezTo>
                <a:cubicBezTo>
                  <a:pt x="2894400" y="3100458"/>
                  <a:pt x="2790577" y="3025210"/>
                  <a:pt x="2793435" y="2934723"/>
                </a:cubicBezTo>
                <a:cubicBezTo>
                  <a:pt x="2796292" y="2862333"/>
                  <a:pt x="2850585" y="2825185"/>
                  <a:pt x="2903925" y="2788038"/>
                </a:cubicBezTo>
                <a:cubicBezTo>
                  <a:pt x="2903925" y="2788038"/>
                  <a:pt x="2958217" y="2765178"/>
                  <a:pt x="2958217" y="2765178"/>
                </a:cubicBezTo>
                <a:lnTo>
                  <a:pt x="2951550" y="2760415"/>
                </a:lnTo>
                <a:close/>
                <a:moveTo>
                  <a:pt x="2747715" y="2227015"/>
                </a:moveTo>
                <a:cubicBezTo>
                  <a:pt x="2657227" y="2223205"/>
                  <a:pt x="2565787" y="2232730"/>
                  <a:pt x="2477205" y="2253685"/>
                </a:cubicBezTo>
                <a:cubicBezTo>
                  <a:pt x="2418150" y="2267020"/>
                  <a:pt x="2354332" y="2293690"/>
                  <a:pt x="2331472" y="2354650"/>
                </a:cubicBezTo>
                <a:cubicBezTo>
                  <a:pt x="2307660" y="2414658"/>
                  <a:pt x="2353380" y="2486095"/>
                  <a:pt x="2396242" y="2527053"/>
                </a:cubicBezTo>
                <a:cubicBezTo>
                  <a:pt x="2441010" y="2569915"/>
                  <a:pt x="2497207" y="2598490"/>
                  <a:pt x="2554357" y="2622303"/>
                </a:cubicBezTo>
                <a:cubicBezTo>
                  <a:pt x="2734380" y="2698503"/>
                  <a:pt x="2928690" y="2742318"/>
                  <a:pt x="3123952" y="2752795"/>
                </a:cubicBezTo>
                <a:cubicBezTo>
                  <a:pt x="3203010" y="2755653"/>
                  <a:pt x="3284925" y="2754700"/>
                  <a:pt x="3358267" y="2783275"/>
                </a:cubicBezTo>
                <a:cubicBezTo>
                  <a:pt x="3431610" y="2811850"/>
                  <a:pt x="3496380" y="2881383"/>
                  <a:pt x="3490665" y="2960440"/>
                </a:cubicBezTo>
                <a:cubicBezTo>
                  <a:pt x="3486855" y="3015685"/>
                  <a:pt x="3448755" y="3063310"/>
                  <a:pt x="3402082" y="3093790"/>
                </a:cubicBezTo>
                <a:cubicBezTo>
                  <a:pt x="3355410" y="3123318"/>
                  <a:pt x="3301117" y="3138558"/>
                  <a:pt x="3247777" y="3153798"/>
                </a:cubicBezTo>
                <a:cubicBezTo>
                  <a:pt x="3248730" y="3163323"/>
                  <a:pt x="3249682" y="3172848"/>
                  <a:pt x="3250635" y="3182373"/>
                </a:cubicBezTo>
                <a:cubicBezTo>
                  <a:pt x="3280162" y="3220473"/>
                  <a:pt x="3334455" y="3230950"/>
                  <a:pt x="3381127" y="3219520"/>
                </a:cubicBezTo>
                <a:cubicBezTo>
                  <a:pt x="3515430" y="3188088"/>
                  <a:pt x="3709740" y="3023305"/>
                  <a:pt x="3670687" y="2869953"/>
                </a:cubicBezTo>
                <a:cubicBezTo>
                  <a:pt x="3655447" y="2810898"/>
                  <a:pt x="3605917" y="2766130"/>
                  <a:pt x="3553530" y="2733745"/>
                </a:cubicBezTo>
                <a:cubicBezTo>
                  <a:pt x="3401130" y="2639448"/>
                  <a:pt x="3214440" y="2621350"/>
                  <a:pt x="3036322" y="2608015"/>
                </a:cubicBezTo>
                <a:cubicBezTo>
                  <a:pt x="2936310" y="2600395"/>
                  <a:pt x="2835345" y="2592775"/>
                  <a:pt x="2737237" y="2571820"/>
                </a:cubicBezTo>
                <a:cubicBezTo>
                  <a:pt x="2649607" y="2552770"/>
                  <a:pt x="2532450" y="2524195"/>
                  <a:pt x="2468632" y="2457520"/>
                </a:cubicBezTo>
                <a:cubicBezTo>
                  <a:pt x="2454345" y="2444185"/>
                  <a:pt x="2444820" y="2426088"/>
                  <a:pt x="2441962" y="2407038"/>
                </a:cubicBezTo>
                <a:cubicBezTo>
                  <a:pt x="2439105" y="2384178"/>
                  <a:pt x="2448630" y="2360365"/>
                  <a:pt x="2465775" y="2345125"/>
                </a:cubicBezTo>
                <a:cubicBezTo>
                  <a:pt x="2501017" y="2314645"/>
                  <a:pt x="2558167" y="2329885"/>
                  <a:pt x="2598172" y="2341315"/>
                </a:cubicBezTo>
                <a:cubicBezTo>
                  <a:pt x="2671515" y="2362270"/>
                  <a:pt x="2746762" y="2394655"/>
                  <a:pt x="2822962" y="2407038"/>
                </a:cubicBezTo>
                <a:cubicBezTo>
                  <a:pt x="2878207" y="2415610"/>
                  <a:pt x="2962980" y="2416563"/>
                  <a:pt x="2974410" y="2345125"/>
                </a:cubicBezTo>
                <a:cubicBezTo>
                  <a:pt x="2992507" y="2236540"/>
                  <a:pt x="2814390" y="2229873"/>
                  <a:pt x="2747715" y="2227015"/>
                </a:cubicBezTo>
                <a:close/>
                <a:moveTo>
                  <a:pt x="3536385" y="2200345"/>
                </a:moveTo>
                <a:cubicBezTo>
                  <a:pt x="3457327" y="2202250"/>
                  <a:pt x="3384937" y="2224158"/>
                  <a:pt x="3337312" y="2284165"/>
                </a:cubicBezTo>
                <a:cubicBezTo>
                  <a:pt x="3321120" y="2306073"/>
                  <a:pt x="3314452" y="2339410"/>
                  <a:pt x="3329692" y="2362270"/>
                </a:cubicBezTo>
                <a:cubicBezTo>
                  <a:pt x="3344932" y="2385130"/>
                  <a:pt x="3375412" y="2391798"/>
                  <a:pt x="3402082" y="2393703"/>
                </a:cubicBezTo>
                <a:cubicBezTo>
                  <a:pt x="3450660" y="2397513"/>
                  <a:pt x="3522097" y="2395608"/>
                  <a:pt x="3564960" y="2368938"/>
                </a:cubicBezTo>
                <a:cubicBezTo>
                  <a:pt x="3639255" y="2323218"/>
                  <a:pt x="3784988" y="2282260"/>
                  <a:pt x="3860235" y="2346078"/>
                </a:cubicBezTo>
                <a:cubicBezTo>
                  <a:pt x="3955485" y="2427040"/>
                  <a:pt x="3733552" y="2511813"/>
                  <a:pt x="3685927" y="2528958"/>
                </a:cubicBezTo>
                <a:cubicBezTo>
                  <a:pt x="3581152" y="2567058"/>
                  <a:pt x="3470662" y="2583250"/>
                  <a:pt x="3360172" y="2588965"/>
                </a:cubicBezTo>
                <a:cubicBezTo>
                  <a:pt x="3360172" y="2588965"/>
                  <a:pt x="3315405" y="2590870"/>
                  <a:pt x="3315405" y="2590870"/>
                </a:cubicBezTo>
                <a:lnTo>
                  <a:pt x="3439230" y="2629923"/>
                </a:lnTo>
                <a:cubicBezTo>
                  <a:pt x="3439230" y="2629923"/>
                  <a:pt x="3554483" y="2685168"/>
                  <a:pt x="3554483" y="2685168"/>
                </a:cubicBezTo>
                <a:cubicBezTo>
                  <a:pt x="3567817" y="2691835"/>
                  <a:pt x="3613537" y="2671833"/>
                  <a:pt x="3627825" y="2667070"/>
                </a:cubicBezTo>
                <a:cubicBezTo>
                  <a:pt x="3738315" y="2630875"/>
                  <a:pt x="4107885" y="2475618"/>
                  <a:pt x="3957390" y="2309883"/>
                </a:cubicBezTo>
                <a:cubicBezTo>
                  <a:pt x="3925005" y="2273688"/>
                  <a:pt x="3877380" y="2256543"/>
                  <a:pt x="3829755" y="2246065"/>
                </a:cubicBezTo>
                <a:cubicBezTo>
                  <a:pt x="3748792" y="2227968"/>
                  <a:pt x="3637350" y="2197488"/>
                  <a:pt x="3536385" y="2200345"/>
                </a:cubicBezTo>
                <a:close/>
                <a:moveTo>
                  <a:pt x="3826183" y="1432838"/>
                </a:moveTo>
                <a:cubicBezTo>
                  <a:pt x="3714741" y="1437601"/>
                  <a:pt x="3612823" y="1464271"/>
                  <a:pt x="3528051" y="1549044"/>
                </a:cubicBezTo>
                <a:cubicBezTo>
                  <a:pt x="3451851" y="1626196"/>
                  <a:pt x="3395653" y="1730019"/>
                  <a:pt x="3274686" y="1739544"/>
                </a:cubicBezTo>
                <a:cubicBezTo>
                  <a:pt x="3275638" y="1797646"/>
                  <a:pt x="3273733" y="1855749"/>
                  <a:pt x="3272781" y="1912899"/>
                </a:cubicBezTo>
                <a:cubicBezTo>
                  <a:pt x="3272781" y="1926234"/>
                  <a:pt x="3261351" y="2073871"/>
                  <a:pt x="3270876" y="2077681"/>
                </a:cubicBezTo>
                <a:cubicBezTo>
                  <a:pt x="3337551" y="2105304"/>
                  <a:pt x="3392796" y="2135784"/>
                  <a:pt x="3467091" y="2121496"/>
                </a:cubicBezTo>
                <a:cubicBezTo>
                  <a:pt x="3509001" y="2112924"/>
                  <a:pt x="3528051" y="2091969"/>
                  <a:pt x="3556626" y="2063394"/>
                </a:cubicBezTo>
                <a:cubicBezTo>
                  <a:pt x="3561388" y="2057679"/>
                  <a:pt x="3690928" y="2105304"/>
                  <a:pt x="3709026" y="2106256"/>
                </a:cubicBezTo>
                <a:cubicBezTo>
                  <a:pt x="3744268" y="2108161"/>
                  <a:pt x="3783321" y="2101494"/>
                  <a:pt x="3810943" y="2079586"/>
                </a:cubicBezTo>
                <a:cubicBezTo>
                  <a:pt x="3829041" y="2066251"/>
                  <a:pt x="3837613" y="2035771"/>
                  <a:pt x="3859521" y="2031961"/>
                </a:cubicBezTo>
                <a:cubicBezTo>
                  <a:pt x="3895716" y="2026246"/>
                  <a:pt x="3942388" y="2059584"/>
                  <a:pt x="3982393" y="2058631"/>
                </a:cubicBezTo>
                <a:cubicBezTo>
                  <a:pt x="4028113" y="2057679"/>
                  <a:pt x="4061451" y="2035771"/>
                  <a:pt x="4086216" y="1998624"/>
                </a:cubicBezTo>
                <a:cubicBezTo>
                  <a:pt x="4105266" y="1970049"/>
                  <a:pt x="4105266" y="1960524"/>
                  <a:pt x="4142413" y="1967191"/>
                </a:cubicBezTo>
                <a:cubicBezTo>
                  <a:pt x="4184323" y="1974811"/>
                  <a:pt x="4227186" y="1979574"/>
                  <a:pt x="4269096" y="1971001"/>
                </a:cubicBezTo>
                <a:cubicBezTo>
                  <a:pt x="4283383" y="1967191"/>
                  <a:pt x="4298623" y="1962429"/>
                  <a:pt x="4310053" y="1951951"/>
                </a:cubicBezTo>
                <a:cubicBezTo>
                  <a:pt x="4327198" y="1934806"/>
                  <a:pt x="4321483" y="1910041"/>
                  <a:pt x="4321483" y="1888134"/>
                </a:cubicBezTo>
                <a:cubicBezTo>
                  <a:pt x="4321483" y="1898611"/>
                  <a:pt x="4458643" y="1914804"/>
                  <a:pt x="4472931" y="1913851"/>
                </a:cubicBezTo>
                <a:cubicBezTo>
                  <a:pt x="4519603" y="1910994"/>
                  <a:pt x="4579611" y="1890991"/>
                  <a:pt x="4580563" y="1834794"/>
                </a:cubicBezTo>
                <a:cubicBezTo>
                  <a:pt x="4602471" y="1831936"/>
                  <a:pt x="4626283" y="1830984"/>
                  <a:pt x="4649143" y="1826221"/>
                </a:cubicBezTo>
                <a:cubicBezTo>
                  <a:pt x="4649143" y="1826221"/>
                  <a:pt x="4709151" y="1813839"/>
                  <a:pt x="4709151" y="1813839"/>
                </a:cubicBezTo>
                <a:lnTo>
                  <a:pt x="4760586" y="1798599"/>
                </a:lnTo>
                <a:cubicBezTo>
                  <a:pt x="4818688" y="1773834"/>
                  <a:pt x="4872028" y="1740496"/>
                  <a:pt x="4905366" y="1686204"/>
                </a:cubicBezTo>
                <a:cubicBezTo>
                  <a:pt x="4905366" y="1686204"/>
                  <a:pt x="4922511" y="1659534"/>
                  <a:pt x="4922511" y="1659534"/>
                </a:cubicBezTo>
                <a:lnTo>
                  <a:pt x="4928226" y="1647151"/>
                </a:lnTo>
                <a:lnTo>
                  <a:pt x="4928226" y="1634769"/>
                </a:lnTo>
                <a:lnTo>
                  <a:pt x="4924416" y="1626196"/>
                </a:lnTo>
                <a:lnTo>
                  <a:pt x="4916796" y="1620481"/>
                </a:lnTo>
                <a:lnTo>
                  <a:pt x="4899651" y="1618576"/>
                </a:lnTo>
                <a:cubicBezTo>
                  <a:pt x="4778683" y="1644294"/>
                  <a:pt x="4644381" y="1656676"/>
                  <a:pt x="4520556" y="1637626"/>
                </a:cubicBezTo>
                <a:cubicBezTo>
                  <a:pt x="4408161" y="1620481"/>
                  <a:pt x="4301481" y="1583334"/>
                  <a:pt x="4197658" y="1537614"/>
                </a:cubicBezTo>
                <a:cubicBezTo>
                  <a:pt x="4079548" y="1486179"/>
                  <a:pt x="3958581" y="1428076"/>
                  <a:pt x="3826183" y="1432838"/>
                </a:cubicBezTo>
                <a:close/>
                <a:moveTo>
                  <a:pt x="2474087" y="1432838"/>
                </a:moveTo>
                <a:cubicBezTo>
                  <a:pt x="2341689" y="1428076"/>
                  <a:pt x="2220722" y="1486179"/>
                  <a:pt x="2102612" y="1537614"/>
                </a:cubicBezTo>
                <a:cubicBezTo>
                  <a:pt x="1998789" y="1583334"/>
                  <a:pt x="1892109" y="1620481"/>
                  <a:pt x="1779714" y="1637626"/>
                </a:cubicBezTo>
                <a:cubicBezTo>
                  <a:pt x="1655889" y="1656676"/>
                  <a:pt x="1521587" y="1644294"/>
                  <a:pt x="1400619" y="1618576"/>
                </a:cubicBezTo>
                <a:lnTo>
                  <a:pt x="1383474" y="1620481"/>
                </a:lnTo>
                <a:lnTo>
                  <a:pt x="1375854" y="1626196"/>
                </a:lnTo>
                <a:lnTo>
                  <a:pt x="1372044" y="1634769"/>
                </a:lnTo>
                <a:lnTo>
                  <a:pt x="1372044" y="1647151"/>
                </a:lnTo>
                <a:lnTo>
                  <a:pt x="1377759" y="1659534"/>
                </a:lnTo>
                <a:cubicBezTo>
                  <a:pt x="1377759" y="1659534"/>
                  <a:pt x="1394904" y="1686204"/>
                  <a:pt x="1394904" y="1686204"/>
                </a:cubicBezTo>
                <a:cubicBezTo>
                  <a:pt x="1428242" y="1740496"/>
                  <a:pt x="1481582" y="1773834"/>
                  <a:pt x="1539684" y="1798599"/>
                </a:cubicBezTo>
                <a:lnTo>
                  <a:pt x="1591119" y="1813839"/>
                </a:lnTo>
                <a:cubicBezTo>
                  <a:pt x="1591119" y="1813839"/>
                  <a:pt x="1651127" y="1826221"/>
                  <a:pt x="1651127" y="1826221"/>
                </a:cubicBezTo>
                <a:cubicBezTo>
                  <a:pt x="1673987" y="1830984"/>
                  <a:pt x="1697799" y="1831936"/>
                  <a:pt x="1719707" y="1834794"/>
                </a:cubicBezTo>
                <a:cubicBezTo>
                  <a:pt x="1720659" y="1890991"/>
                  <a:pt x="1780667" y="1910994"/>
                  <a:pt x="1827339" y="1913851"/>
                </a:cubicBezTo>
                <a:cubicBezTo>
                  <a:pt x="1841627" y="1914804"/>
                  <a:pt x="1978787" y="1898611"/>
                  <a:pt x="1978787" y="1888134"/>
                </a:cubicBezTo>
                <a:cubicBezTo>
                  <a:pt x="1978787" y="1910041"/>
                  <a:pt x="1973072" y="1934806"/>
                  <a:pt x="1990217" y="1951951"/>
                </a:cubicBezTo>
                <a:cubicBezTo>
                  <a:pt x="2001647" y="1962429"/>
                  <a:pt x="2016887" y="1967191"/>
                  <a:pt x="2031174" y="1971001"/>
                </a:cubicBezTo>
                <a:cubicBezTo>
                  <a:pt x="2073084" y="1979574"/>
                  <a:pt x="2115947" y="1974811"/>
                  <a:pt x="2157857" y="1967191"/>
                </a:cubicBezTo>
                <a:cubicBezTo>
                  <a:pt x="2195004" y="1960524"/>
                  <a:pt x="2195004" y="1970049"/>
                  <a:pt x="2214054" y="1998624"/>
                </a:cubicBezTo>
                <a:cubicBezTo>
                  <a:pt x="2238819" y="2035771"/>
                  <a:pt x="2272157" y="2057679"/>
                  <a:pt x="2317877" y="2058631"/>
                </a:cubicBezTo>
                <a:cubicBezTo>
                  <a:pt x="2357882" y="2059584"/>
                  <a:pt x="2404554" y="2026246"/>
                  <a:pt x="2440749" y="2031961"/>
                </a:cubicBezTo>
                <a:cubicBezTo>
                  <a:pt x="2462657" y="2035771"/>
                  <a:pt x="2471229" y="2066251"/>
                  <a:pt x="2489327" y="2079586"/>
                </a:cubicBezTo>
                <a:cubicBezTo>
                  <a:pt x="2516949" y="2101494"/>
                  <a:pt x="2556002" y="2108161"/>
                  <a:pt x="2591244" y="2106256"/>
                </a:cubicBezTo>
                <a:cubicBezTo>
                  <a:pt x="2609342" y="2105304"/>
                  <a:pt x="2738882" y="2057679"/>
                  <a:pt x="2743644" y="2063394"/>
                </a:cubicBezTo>
                <a:cubicBezTo>
                  <a:pt x="2772219" y="2091969"/>
                  <a:pt x="2791269" y="2112924"/>
                  <a:pt x="2833179" y="2121496"/>
                </a:cubicBezTo>
                <a:cubicBezTo>
                  <a:pt x="2907474" y="2135784"/>
                  <a:pt x="2962719" y="2105304"/>
                  <a:pt x="3029394" y="2077681"/>
                </a:cubicBezTo>
                <a:cubicBezTo>
                  <a:pt x="3038919" y="2073871"/>
                  <a:pt x="3027489" y="1926234"/>
                  <a:pt x="3027489" y="1912899"/>
                </a:cubicBezTo>
                <a:cubicBezTo>
                  <a:pt x="3026537" y="1855749"/>
                  <a:pt x="3024632" y="1797646"/>
                  <a:pt x="3025584" y="1739544"/>
                </a:cubicBezTo>
                <a:cubicBezTo>
                  <a:pt x="2904617" y="1730019"/>
                  <a:pt x="2848419" y="1626196"/>
                  <a:pt x="2772219" y="1549044"/>
                </a:cubicBezTo>
                <a:cubicBezTo>
                  <a:pt x="2687447" y="1464271"/>
                  <a:pt x="2585529" y="1437601"/>
                  <a:pt x="2474087" y="1432838"/>
                </a:cubicBezTo>
                <a:close/>
                <a:moveTo>
                  <a:pt x="3156803" y="1329623"/>
                </a:moveTo>
                <a:lnTo>
                  <a:pt x="3115845" y="1334386"/>
                </a:lnTo>
                <a:lnTo>
                  <a:pt x="3080603" y="1345816"/>
                </a:lnTo>
                <a:lnTo>
                  <a:pt x="3049170" y="1361056"/>
                </a:lnTo>
                <a:lnTo>
                  <a:pt x="3026310" y="1382963"/>
                </a:lnTo>
                <a:lnTo>
                  <a:pt x="3007260" y="1408681"/>
                </a:lnTo>
                <a:lnTo>
                  <a:pt x="2995830" y="1435351"/>
                </a:lnTo>
                <a:lnTo>
                  <a:pt x="2988210" y="1466783"/>
                </a:lnTo>
                <a:lnTo>
                  <a:pt x="2988210" y="1497263"/>
                </a:lnTo>
                <a:lnTo>
                  <a:pt x="2993925" y="1528696"/>
                </a:lnTo>
                <a:lnTo>
                  <a:pt x="3005355" y="1558223"/>
                </a:lnTo>
                <a:lnTo>
                  <a:pt x="3021548" y="1585846"/>
                </a:lnTo>
                <a:lnTo>
                  <a:pt x="3045360" y="1608706"/>
                </a:lnTo>
                <a:lnTo>
                  <a:pt x="3074888" y="1628708"/>
                </a:lnTo>
                <a:lnTo>
                  <a:pt x="3096795" y="2575493"/>
                </a:lnTo>
                <a:lnTo>
                  <a:pt x="3218715" y="2589781"/>
                </a:lnTo>
                <a:lnTo>
                  <a:pt x="3230145" y="1624898"/>
                </a:lnTo>
                <a:lnTo>
                  <a:pt x="3252053" y="1609658"/>
                </a:lnTo>
                <a:lnTo>
                  <a:pt x="3269198" y="1590608"/>
                </a:lnTo>
                <a:lnTo>
                  <a:pt x="3286343" y="1566796"/>
                </a:lnTo>
                <a:lnTo>
                  <a:pt x="3300630" y="1542031"/>
                </a:lnTo>
                <a:lnTo>
                  <a:pt x="3310155" y="1516313"/>
                </a:lnTo>
                <a:lnTo>
                  <a:pt x="3312060" y="1494406"/>
                </a:lnTo>
                <a:lnTo>
                  <a:pt x="3307298" y="1459163"/>
                </a:lnTo>
                <a:lnTo>
                  <a:pt x="3297773" y="1425826"/>
                </a:lnTo>
                <a:lnTo>
                  <a:pt x="3280628" y="1396298"/>
                </a:lnTo>
                <a:lnTo>
                  <a:pt x="3259673" y="1370581"/>
                </a:lnTo>
                <a:lnTo>
                  <a:pt x="3230145" y="1351531"/>
                </a:lnTo>
                <a:lnTo>
                  <a:pt x="3196808" y="1337243"/>
                </a:lnTo>
                <a:close/>
                <a:moveTo>
                  <a:pt x="0" y="0"/>
                </a:moveTo>
                <a:lnTo>
                  <a:pt x="6300282" y="0"/>
                </a:lnTo>
                <a:lnTo>
                  <a:pt x="6300282" y="6300282"/>
                </a:lnTo>
                <a:lnTo>
                  <a:pt x="0" y="6300282"/>
                </a:lnTo>
                <a:close/>
              </a:path>
            </a:pathLst>
          </a:custGeom>
          <a:solidFill>
            <a:srgbClr val="13AD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5848036" y="5442819"/>
            <a:ext cx="4233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9731C21D-C075-4819-8846-18DFD1FB9CC0}"/>
              </a:ext>
            </a:extLst>
          </p:cNvPr>
          <p:cNvSpPr/>
          <p:nvPr/>
        </p:nvSpPr>
        <p:spPr>
          <a:xfrm>
            <a:off x="2110561" y="2482468"/>
            <a:ext cx="1119678" cy="1158314"/>
          </a:xfrm>
          <a:custGeom>
            <a:avLst/>
            <a:gdLst>
              <a:gd name="connsiteX0" fmla="*/ 248205 w 492339"/>
              <a:gd name="connsiteY0" fmla="*/ 384730 h 509327"/>
              <a:gd name="connsiteX1" fmla="*/ 240221 w 492339"/>
              <a:gd name="connsiteY1" fmla="*/ 391776 h 509327"/>
              <a:gd name="connsiteX2" fmla="*/ 246326 w 492339"/>
              <a:gd name="connsiteY2" fmla="*/ 468340 h 509327"/>
              <a:gd name="connsiteX3" fmla="*/ 254312 w 492339"/>
              <a:gd name="connsiteY3" fmla="*/ 394125 h 509327"/>
              <a:gd name="connsiteX4" fmla="*/ 248205 w 492339"/>
              <a:gd name="connsiteY4" fmla="*/ 384730 h 509327"/>
              <a:gd name="connsiteX5" fmla="*/ 250086 w 492339"/>
              <a:gd name="connsiteY5" fmla="*/ 282330 h 509327"/>
              <a:gd name="connsiteX6" fmla="*/ 250085 w 492339"/>
              <a:gd name="connsiteY6" fmla="*/ 282332 h 509327"/>
              <a:gd name="connsiteX7" fmla="*/ 250085 w 492339"/>
              <a:gd name="connsiteY7" fmla="*/ 282331 h 509327"/>
              <a:gd name="connsiteX8" fmla="*/ 241924 w 492339"/>
              <a:gd name="connsiteY8" fmla="*/ 43129 h 509327"/>
              <a:gd name="connsiteX9" fmla="*/ 231296 w 492339"/>
              <a:gd name="connsiteY9" fmla="*/ 54050 h 509327"/>
              <a:gd name="connsiteX10" fmla="*/ 232236 w 492339"/>
              <a:gd name="connsiteY10" fmla="*/ 78945 h 509327"/>
              <a:gd name="connsiteX11" fmla="*/ 225190 w 492339"/>
              <a:gd name="connsiteY11" fmla="*/ 90218 h 509327"/>
              <a:gd name="connsiteX12" fmla="*/ 203987 w 492339"/>
              <a:gd name="connsiteY12" fmla="*/ 108757 h 509327"/>
              <a:gd name="connsiteX13" fmla="*/ 225191 w 492339"/>
              <a:gd name="connsiteY13" fmla="*/ 190267 h 509327"/>
              <a:gd name="connsiteX14" fmla="*/ 219554 w 492339"/>
              <a:gd name="connsiteY14" fmla="*/ 149403 h 509327"/>
              <a:gd name="connsiteX15" fmla="*/ 236464 w 492339"/>
              <a:gd name="connsiteY15" fmla="*/ 118871 h 509327"/>
              <a:gd name="connsiteX16" fmla="*/ 245367 w 492339"/>
              <a:gd name="connsiteY16" fmla="*/ 113716 h 509327"/>
              <a:gd name="connsiteX17" fmla="*/ 235993 w 492339"/>
              <a:gd name="connsiteY17" fmla="*/ 119340 h 509327"/>
              <a:gd name="connsiteX18" fmla="*/ 232705 w 492339"/>
              <a:gd name="connsiteY18" fmla="*/ 234890 h 509327"/>
              <a:gd name="connsiteX19" fmla="*/ 220492 w 492339"/>
              <a:gd name="connsiteY19" fmla="*/ 272467 h 509327"/>
              <a:gd name="connsiteX20" fmla="*/ 222841 w 492339"/>
              <a:gd name="connsiteY20" fmla="*/ 303468 h 509327"/>
              <a:gd name="connsiteX21" fmla="*/ 238812 w 492339"/>
              <a:gd name="connsiteY21" fmla="*/ 293605 h 509327"/>
              <a:gd name="connsiteX22" fmla="*/ 239189 w 492339"/>
              <a:gd name="connsiteY22" fmla="*/ 293551 h 509327"/>
              <a:gd name="connsiteX23" fmla="*/ 236463 w 492339"/>
              <a:gd name="connsiteY23" fmla="*/ 305817 h 509327"/>
              <a:gd name="connsiteX24" fmla="*/ 223781 w 492339"/>
              <a:gd name="connsiteY24" fmla="*/ 384260 h 509327"/>
              <a:gd name="connsiteX25" fmla="*/ 229887 w 492339"/>
              <a:gd name="connsiteY25" fmla="*/ 409625 h 509327"/>
              <a:gd name="connsiteX26" fmla="*/ 240691 w 492339"/>
              <a:gd name="connsiteY26" fmla="*/ 390836 h 509327"/>
              <a:gd name="connsiteX27" fmla="*/ 248676 w 492339"/>
              <a:gd name="connsiteY27" fmla="*/ 383790 h 509327"/>
              <a:gd name="connsiteX28" fmla="*/ 261828 w 492339"/>
              <a:gd name="connsiteY28" fmla="*/ 368289 h 509327"/>
              <a:gd name="connsiteX29" fmla="*/ 265116 w 492339"/>
              <a:gd name="connsiteY29" fmla="*/ 316621 h 509327"/>
              <a:gd name="connsiteX30" fmla="*/ 254313 w 492339"/>
              <a:gd name="connsiteY30" fmla="*/ 343864 h 509327"/>
              <a:gd name="connsiteX31" fmla="*/ 256822 w 492339"/>
              <a:gd name="connsiteY31" fmla="*/ 297494 h 509327"/>
              <a:gd name="connsiteX32" fmla="*/ 250578 w 492339"/>
              <a:gd name="connsiteY32" fmla="*/ 281920 h 509327"/>
              <a:gd name="connsiteX33" fmla="*/ 269813 w 492339"/>
              <a:gd name="connsiteY33" fmla="*/ 265891 h 509327"/>
              <a:gd name="connsiteX34" fmla="*/ 266995 w 492339"/>
              <a:gd name="connsiteY34" fmla="*/ 193555 h 509327"/>
              <a:gd name="connsiteX35" fmla="*/ 259479 w 492339"/>
              <a:gd name="connsiteY35" fmla="*/ 230193 h 509327"/>
              <a:gd name="connsiteX36" fmla="*/ 259949 w 492339"/>
              <a:gd name="connsiteY36" fmla="*/ 121689 h 509327"/>
              <a:gd name="connsiteX37" fmla="*/ 255310 w 492339"/>
              <a:gd name="connsiteY37" fmla="*/ 112060 h 509327"/>
              <a:gd name="connsiteX38" fmla="*/ 245388 w 492339"/>
              <a:gd name="connsiteY38" fmla="*/ 113704 h 509327"/>
              <a:gd name="connsiteX39" fmla="*/ 252141 w 492339"/>
              <a:gd name="connsiteY39" fmla="*/ 105426 h 509327"/>
              <a:gd name="connsiteX40" fmla="*/ 248677 w 492339"/>
              <a:gd name="connsiteY40" fmla="*/ 95385 h 509327"/>
              <a:gd name="connsiteX41" fmla="*/ 248676 w 492339"/>
              <a:gd name="connsiteY41" fmla="*/ 95385 h 509327"/>
              <a:gd name="connsiteX42" fmla="*/ 261886 w 492339"/>
              <a:gd name="connsiteY42" fmla="*/ 72075 h 509327"/>
              <a:gd name="connsiteX43" fmla="*/ 257131 w 492339"/>
              <a:gd name="connsiteY43" fmla="*/ 47004 h 509327"/>
              <a:gd name="connsiteX44" fmla="*/ 241924 w 492339"/>
              <a:gd name="connsiteY44" fmla="*/ 43129 h 509327"/>
              <a:gd name="connsiteX45" fmla="*/ 217029 w 492339"/>
              <a:gd name="connsiteY45" fmla="*/ 92 h 509327"/>
              <a:gd name="connsiteX46" fmla="*/ 250555 w 492339"/>
              <a:gd name="connsiteY46" fmla="*/ 1912 h 509327"/>
              <a:gd name="connsiteX47" fmla="*/ 278738 w 492339"/>
              <a:gd name="connsiteY47" fmla="*/ 1442 h 509327"/>
              <a:gd name="connsiteX48" fmla="*/ 303633 w 492339"/>
              <a:gd name="connsiteY48" fmla="*/ 24928 h 509327"/>
              <a:gd name="connsiteX49" fmla="*/ 303163 w 492339"/>
              <a:gd name="connsiteY49" fmla="*/ 151282 h 509327"/>
              <a:gd name="connsiteX50" fmla="*/ 393819 w 492339"/>
              <a:gd name="connsiteY50" fmla="*/ 99613 h 509327"/>
              <a:gd name="connsiteX51" fmla="*/ 460988 w 492339"/>
              <a:gd name="connsiteY51" fmla="*/ 117932 h 509327"/>
              <a:gd name="connsiteX52" fmla="*/ 490580 w 492339"/>
              <a:gd name="connsiteY52" fmla="*/ 178055 h 509327"/>
              <a:gd name="connsiteX53" fmla="*/ 435623 w 492339"/>
              <a:gd name="connsiteY53" fmla="*/ 214693 h 509327"/>
              <a:gd name="connsiteX54" fmla="*/ 367045 w 492339"/>
              <a:gd name="connsiteY54" fmla="*/ 255559 h 509327"/>
              <a:gd name="connsiteX55" fmla="*/ 478837 w 492339"/>
              <a:gd name="connsiteY55" fmla="*/ 318970 h 509327"/>
              <a:gd name="connsiteX56" fmla="*/ 487292 w 492339"/>
              <a:gd name="connsiteY56" fmla="*/ 346683 h 509327"/>
              <a:gd name="connsiteX57" fmla="*/ 449715 w 492339"/>
              <a:gd name="connsiteY57" fmla="*/ 411504 h 509327"/>
              <a:gd name="connsiteX58" fmla="*/ 415426 w 492339"/>
              <a:gd name="connsiteY58" fmla="*/ 421368 h 509327"/>
              <a:gd name="connsiteX59" fmla="*/ 307391 w 492339"/>
              <a:gd name="connsiteY59" fmla="*/ 357017 h 509327"/>
              <a:gd name="connsiteX60" fmla="*/ 307860 w 492339"/>
              <a:gd name="connsiteY60" fmla="*/ 487598 h 509327"/>
              <a:gd name="connsiteX61" fmla="*/ 285784 w 492339"/>
              <a:gd name="connsiteY61" fmla="*/ 509205 h 509327"/>
              <a:gd name="connsiteX62" fmla="*/ 208280 w 492339"/>
              <a:gd name="connsiteY62" fmla="*/ 509205 h 509327"/>
              <a:gd name="connsiteX63" fmla="*/ 185734 w 492339"/>
              <a:gd name="connsiteY63" fmla="*/ 487598 h 509327"/>
              <a:gd name="connsiteX64" fmla="*/ 185734 w 492339"/>
              <a:gd name="connsiteY64" fmla="*/ 357017 h 509327"/>
              <a:gd name="connsiteX65" fmla="*/ 75351 w 492339"/>
              <a:gd name="connsiteY65" fmla="*/ 422307 h 509327"/>
              <a:gd name="connsiteX66" fmla="*/ 43880 w 492339"/>
              <a:gd name="connsiteY66" fmla="*/ 413383 h 509327"/>
              <a:gd name="connsiteX67" fmla="*/ 6302 w 492339"/>
              <a:gd name="connsiteY67" fmla="*/ 348562 h 509327"/>
              <a:gd name="connsiteX68" fmla="*/ 13348 w 492339"/>
              <a:gd name="connsiteY68" fmla="*/ 318970 h 509327"/>
              <a:gd name="connsiteX69" fmla="*/ 125141 w 492339"/>
              <a:gd name="connsiteY69" fmla="*/ 256028 h 509327"/>
              <a:gd name="connsiteX70" fmla="*/ 27909 w 492339"/>
              <a:gd name="connsiteY70" fmla="*/ 198253 h 509327"/>
              <a:gd name="connsiteX71" fmla="*/ 14757 w 492339"/>
              <a:gd name="connsiteY71" fmla="*/ 146585 h 509327"/>
              <a:gd name="connsiteX72" fmla="*/ 47637 w 492339"/>
              <a:gd name="connsiteY72" fmla="*/ 89749 h 509327"/>
              <a:gd name="connsiteX73" fmla="*/ 70654 w 492339"/>
              <a:gd name="connsiteY73" fmla="*/ 83643 h 509327"/>
              <a:gd name="connsiteX74" fmla="*/ 185265 w 492339"/>
              <a:gd name="connsiteY74" fmla="*/ 151282 h 509327"/>
              <a:gd name="connsiteX75" fmla="*/ 185265 w 492339"/>
              <a:gd name="connsiteY75" fmla="*/ 66263 h 509327"/>
              <a:gd name="connsiteX76" fmla="*/ 189492 w 492339"/>
              <a:gd name="connsiteY76" fmla="*/ 5670 h 509327"/>
              <a:gd name="connsiteX77" fmla="*/ 217029 w 492339"/>
              <a:gd name="connsiteY77" fmla="*/ 92 h 50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92339" h="509327">
                <a:moveTo>
                  <a:pt x="248205" y="384730"/>
                </a:moveTo>
                <a:cubicBezTo>
                  <a:pt x="245857" y="387079"/>
                  <a:pt x="243039" y="389427"/>
                  <a:pt x="240221" y="391776"/>
                </a:cubicBezTo>
                <a:cubicBezTo>
                  <a:pt x="237402" y="417610"/>
                  <a:pt x="235053" y="443445"/>
                  <a:pt x="246326" y="468340"/>
                </a:cubicBezTo>
                <a:cubicBezTo>
                  <a:pt x="251023" y="443445"/>
                  <a:pt x="252902" y="418550"/>
                  <a:pt x="254312" y="394125"/>
                </a:cubicBezTo>
                <a:cubicBezTo>
                  <a:pt x="254312" y="389897"/>
                  <a:pt x="255720" y="384730"/>
                  <a:pt x="248205" y="384730"/>
                </a:cubicBezTo>
                <a:close/>
                <a:moveTo>
                  <a:pt x="250086" y="282330"/>
                </a:moveTo>
                <a:lnTo>
                  <a:pt x="250085" y="282332"/>
                </a:lnTo>
                <a:lnTo>
                  <a:pt x="250085" y="282331"/>
                </a:lnTo>
                <a:close/>
                <a:moveTo>
                  <a:pt x="241924" y="43129"/>
                </a:moveTo>
                <a:cubicBezTo>
                  <a:pt x="236815" y="44421"/>
                  <a:pt x="232471" y="48179"/>
                  <a:pt x="231296" y="54050"/>
                </a:cubicBezTo>
                <a:cubicBezTo>
                  <a:pt x="229887" y="62035"/>
                  <a:pt x="228008" y="73309"/>
                  <a:pt x="232236" y="78945"/>
                </a:cubicBezTo>
                <a:cubicBezTo>
                  <a:pt x="240221" y="91158"/>
                  <a:pt x="225190" y="85521"/>
                  <a:pt x="225190" y="90218"/>
                </a:cubicBezTo>
                <a:lnTo>
                  <a:pt x="203987" y="108757"/>
                </a:lnTo>
                <a:cubicBezTo>
                  <a:pt x="189785" y="131964"/>
                  <a:pt x="196655" y="166664"/>
                  <a:pt x="225191" y="190267"/>
                </a:cubicBezTo>
                <a:cubicBezTo>
                  <a:pt x="227539" y="175237"/>
                  <a:pt x="226599" y="162085"/>
                  <a:pt x="219554" y="149403"/>
                </a:cubicBezTo>
                <a:cubicBezTo>
                  <a:pt x="208750" y="130144"/>
                  <a:pt x="215326" y="120280"/>
                  <a:pt x="236464" y="118871"/>
                </a:cubicBezTo>
                <a:lnTo>
                  <a:pt x="245367" y="113716"/>
                </a:lnTo>
                <a:lnTo>
                  <a:pt x="235993" y="119340"/>
                </a:lnTo>
                <a:cubicBezTo>
                  <a:pt x="226599" y="157387"/>
                  <a:pt x="231296" y="196373"/>
                  <a:pt x="232705" y="234890"/>
                </a:cubicBezTo>
                <a:cubicBezTo>
                  <a:pt x="233175" y="250860"/>
                  <a:pt x="233645" y="261194"/>
                  <a:pt x="220492" y="272467"/>
                </a:cubicBezTo>
                <a:cubicBezTo>
                  <a:pt x="210629" y="280922"/>
                  <a:pt x="213447" y="295483"/>
                  <a:pt x="222841" y="303468"/>
                </a:cubicBezTo>
                <a:cubicBezTo>
                  <a:pt x="232236" y="311454"/>
                  <a:pt x="232705" y="295953"/>
                  <a:pt x="238812" y="293605"/>
                </a:cubicBezTo>
                <a:lnTo>
                  <a:pt x="239189" y="293551"/>
                </a:lnTo>
                <a:lnTo>
                  <a:pt x="236463" y="305817"/>
                </a:lnTo>
                <a:cubicBezTo>
                  <a:pt x="232236" y="332121"/>
                  <a:pt x="245857" y="360304"/>
                  <a:pt x="223781" y="384260"/>
                </a:cubicBezTo>
                <a:cubicBezTo>
                  <a:pt x="218144" y="390367"/>
                  <a:pt x="222841" y="401170"/>
                  <a:pt x="229887" y="409625"/>
                </a:cubicBezTo>
                <a:cubicBezTo>
                  <a:pt x="234114" y="402109"/>
                  <a:pt x="237402" y="396473"/>
                  <a:pt x="240691" y="390836"/>
                </a:cubicBezTo>
                <a:cubicBezTo>
                  <a:pt x="244918" y="390836"/>
                  <a:pt x="248676" y="389427"/>
                  <a:pt x="248676" y="383790"/>
                </a:cubicBezTo>
                <a:cubicBezTo>
                  <a:pt x="249616" y="375805"/>
                  <a:pt x="257131" y="373456"/>
                  <a:pt x="261828" y="368289"/>
                </a:cubicBezTo>
                <a:cubicBezTo>
                  <a:pt x="276389" y="351849"/>
                  <a:pt x="277799" y="336818"/>
                  <a:pt x="265116" y="316621"/>
                </a:cubicBezTo>
                <a:cubicBezTo>
                  <a:pt x="258540" y="325545"/>
                  <a:pt x="261828" y="338228"/>
                  <a:pt x="254313" y="343864"/>
                </a:cubicBezTo>
                <a:cubicBezTo>
                  <a:pt x="252904" y="329068"/>
                  <a:pt x="259421" y="313215"/>
                  <a:pt x="256822" y="297494"/>
                </a:cubicBezTo>
                <a:lnTo>
                  <a:pt x="250578" y="281920"/>
                </a:lnTo>
                <a:lnTo>
                  <a:pt x="269813" y="265891"/>
                </a:lnTo>
                <a:cubicBezTo>
                  <a:pt x="293768" y="244284"/>
                  <a:pt x="292829" y="216571"/>
                  <a:pt x="266995" y="193555"/>
                </a:cubicBezTo>
                <a:cubicBezTo>
                  <a:pt x="263706" y="206707"/>
                  <a:pt x="268873" y="221738"/>
                  <a:pt x="259479" y="230193"/>
                </a:cubicBezTo>
                <a:cubicBezTo>
                  <a:pt x="259479" y="194964"/>
                  <a:pt x="259009" y="158327"/>
                  <a:pt x="259949" y="121689"/>
                </a:cubicBezTo>
                <a:cubicBezTo>
                  <a:pt x="260184" y="114408"/>
                  <a:pt x="258187" y="112295"/>
                  <a:pt x="255310" y="112060"/>
                </a:cubicBezTo>
                <a:lnTo>
                  <a:pt x="245388" y="113704"/>
                </a:lnTo>
                <a:lnTo>
                  <a:pt x="252141" y="105426"/>
                </a:lnTo>
                <a:cubicBezTo>
                  <a:pt x="253726" y="102549"/>
                  <a:pt x="253609" y="99378"/>
                  <a:pt x="248677" y="95385"/>
                </a:cubicBezTo>
                <a:lnTo>
                  <a:pt x="248676" y="95385"/>
                </a:lnTo>
                <a:lnTo>
                  <a:pt x="261886" y="72075"/>
                </a:lnTo>
                <a:cubicBezTo>
                  <a:pt x="263589" y="62153"/>
                  <a:pt x="262298" y="51936"/>
                  <a:pt x="257131" y="47004"/>
                </a:cubicBezTo>
                <a:cubicBezTo>
                  <a:pt x="252903" y="43012"/>
                  <a:pt x="247032" y="41837"/>
                  <a:pt x="241924" y="43129"/>
                </a:cubicBezTo>
                <a:close/>
                <a:moveTo>
                  <a:pt x="217029" y="92"/>
                </a:moveTo>
                <a:cubicBezTo>
                  <a:pt x="228126" y="503"/>
                  <a:pt x="240221" y="2147"/>
                  <a:pt x="250555" y="1912"/>
                </a:cubicBezTo>
                <a:cubicBezTo>
                  <a:pt x="259949" y="1912"/>
                  <a:pt x="269344" y="2852"/>
                  <a:pt x="278738" y="1442"/>
                </a:cubicBezTo>
                <a:cubicBezTo>
                  <a:pt x="297527" y="-907"/>
                  <a:pt x="304573" y="4260"/>
                  <a:pt x="303633" y="24928"/>
                </a:cubicBezTo>
                <a:cubicBezTo>
                  <a:pt x="301754" y="65324"/>
                  <a:pt x="303163" y="106189"/>
                  <a:pt x="303163" y="151282"/>
                </a:cubicBezTo>
                <a:cubicBezTo>
                  <a:pt x="335104" y="132963"/>
                  <a:pt x="364696" y="116523"/>
                  <a:pt x="393819" y="99613"/>
                </a:cubicBezTo>
                <a:cubicBezTo>
                  <a:pt x="436093" y="75188"/>
                  <a:pt x="436563" y="74718"/>
                  <a:pt x="460988" y="117932"/>
                </a:cubicBezTo>
                <a:cubicBezTo>
                  <a:pt x="472261" y="138130"/>
                  <a:pt x="496686" y="159267"/>
                  <a:pt x="490580" y="178055"/>
                </a:cubicBezTo>
                <a:cubicBezTo>
                  <a:pt x="484944" y="194496"/>
                  <a:pt x="454882" y="202950"/>
                  <a:pt x="435623" y="214693"/>
                </a:cubicBezTo>
                <a:cubicBezTo>
                  <a:pt x="413547" y="227845"/>
                  <a:pt x="391940" y="240997"/>
                  <a:pt x="367045" y="255559"/>
                </a:cubicBezTo>
                <a:cubicBezTo>
                  <a:pt x="406031" y="277635"/>
                  <a:pt x="441730" y="299242"/>
                  <a:pt x="478837" y="318970"/>
                </a:cubicBezTo>
                <a:cubicBezTo>
                  <a:pt x="492459" y="326485"/>
                  <a:pt x="496686" y="332122"/>
                  <a:pt x="487292" y="346683"/>
                </a:cubicBezTo>
                <a:cubicBezTo>
                  <a:pt x="473201" y="367351"/>
                  <a:pt x="460518" y="388958"/>
                  <a:pt x="449715" y="411504"/>
                </a:cubicBezTo>
                <a:cubicBezTo>
                  <a:pt x="441260" y="429353"/>
                  <a:pt x="433744" y="433581"/>
                  <a:pt x="415426" y="421368"/>
                </a:cubicBezTo>
                <a:cubicBezTo>
                  <a:pt x="381606" y="398822"/>
                  <a:pt x="345908" y="380033"/>
                  <a:pt x="307391" y="357017"/>
                </a:cubicBezTo>
                <a:cubicBezTo>
                  <a:pt x="307391" y="403049"/>
                  <a:pt x="306451" y="445324"/>
                  <a:pt x="307860" y="487598"/>
                </a:cubicBezTo>
                <a:cubicBezTo>
                  <a:pt x="308330" y="505917"/>
                  <a:pt x="302694" y="510145"/>
                  <a:pt x="285784" y="509205"/>
                </a:cubicBezTo>
                <a:cubicBezTo>
                  <a:pt x="259949" y="507796"/>
                  <a:pt x="234115" y="507796"/>
                  <a:pt x="208280" y="509205"/>
                </a:cubicBezTo>
                <a:cubicBezTo>
                  <a:pt x="190901" y="510145"/>
                  <a:pt x="185265" y="505917"/>
                  <a:pt x="185734" y="487598"/>
                </a:cubicBezTo>
                <a:cubicBezTo>
                  <a:pt x="186674" y="445324"/>
                  <a:pt x="185734" y="403049"/>
                  <a:pt x="185734" y="357017"/>
                </a:cubicBezTo>
                <a:cubicBezTo>
                  <a:pt x="146278" y="380033"/>
                  <a:pt x="110110" y="399761"/>
                  <a:pt x="75351" y="422307"/>
                </a:cubicBezTo>
                <a:cubicBezTo>
                  <a:pt x="58441" y="433111"/>
                  <a:pt x="51865" y="428414"/>
                  <a:pt x="43880" y="413383"/>
                </a:cubicBezTo>
                <a:cubicBezTo>
                  <a:pt x="32137" y="391306"/>
                  <a:pt x="19454" y="369699"/>
                  <a:pt x="6302" y="348562"/>
                </a:cubicBezTo>
                <a:cubicBezTo>
                  <a:pt x="-2622" y="334940"/>
                  <a:pt x="-3562" y="327895"/>
                  <a:pt x="13348" y="318970"/>
                </a:cubicBezTo>
                <a:cubicBezTo>
                  <a:pt x="49986" y="300181"/>
                  <a:pt x="85685" y="278574"/>
                  <a:pt x="125141" y="256028"/>
                </a:cubicBezTo>
                <a:cubicBezTo>
                  <a:pt x="91321" y="235831"/>
                  <a:pt x="59850" y="217042"/>
                  <a:pt x="27909" y="198253"/>
                </a:cubicBezTo>
                <a:cubicBezTo>
                  <a:pt x="-4031" y="178995"/>
                  <a:pt x="-4031" y="178995"/>
                  <a:pt x="14757" y="146585"/>
                </a:cubicBezTo>
                <a:cubicBezTo>
                  <a:pt x="25561" y="127796"/>
                  <a:pt x="37304" y="109007"/>
                  <a:pt x="47637" y="89749"/>
                </a:cubicBezTo>
                <a:cubicBezTo>
                  <a:pt x="53744" y="78006"/>
                  <a:pt x="58911" y="76597"/>
                  <a:pt x="70654" y="83643"/>
                </a:cubicBezTo>
                <a:cubicBezTo>
                  <a:pt x="107292" y="106189"/>
                  <a:pt x="144399" y="127326"/>
                  <a:pt x="185265" y="151282"/>
                </a:cubicBezTo>
                <a:cubicBezTo>
                  <a:pt x="185265" y="120281"/>
                  <a:pt x="184795" y="93506"/>
                  <a:pt x="185265" y="66263"/>
                </a:cubicBezTo>
                <a:cubicBezTo>
                  <a:pt x="185734" y="45595"/>
                  <a:pt x="175870" y="16943"/>
                  <a:pt x="189492" y="5670"/>
                </a:cubicBezTo>
                <a:cubicBezTo>
                  <a:pt x="195833" y="503"/>
                  <a:pt x="205932" y="-319"/>
                  <a:pt x="217029" y="92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DACF009-B712-40A2-A2AA-F965B669D739}"/>
              </a:ext>
            </a:extLst>
          </p:cNvPr>
          <p:cNvSpPr/>
          <p:nvPr/>
        </p:nvSpPr>
        <p:spPr>
          <a:xfrm>
            <a:off x="2941847" y="2229070"/>
            <a:ext cx="758812" cy="1831616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29CAB063-D9DF-4735-BF4C-6C195078C6B0}"/>
              </a:ext>
            </a:extLst>
          </p:cNvPr>
          <p:cNvSpPr>
            <a:spLocks noChangeAspect="1"/>
          </p:cNvSpPr>
          <p:nvPr/>
        </p:nvSpPr>
        <p:spPr>
          <a:xfrm flipH="1">
            <a:off x="4660302" y="1723445"/>
            <a:ext cx="897443" cy="2842867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Graphic 1">
            <a:extLst>
              <a:ext uri="{FF2B5EF4-FFF2-40B4-BE49-F238E27FC236}">
                <a16:creationId xmlns="" xmlns:a16="http://schemas.microsoft.com/office/drawing/2014/main" id="{DEB778E8-0FBF-4998-AC06-A39CC6301970}"/>
              </a:ext>
            </a:extLst>
          </p:cNvPr>
          <p:cNvSpPr/>
          <p:nvPr/>
        </p:nvSpPr>
        <p:spPr>
          <a:xfrm>
            <a:off x="6243505" y="1770856"/>
            <a:ext cx="1180424" cy="2748045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rgbClr val="6A7DB7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42">
            <a:extLst>
              <a:ext uri="{FF2B5EF4-FFF2-40B4-BE49-F238E27FC236}">
                <a16:creationId xmlns="" xmlns:a16="http://schemas.microsoft.com/office/drawing/2014/main" id="{E0CC8621-118C-4F5A-A08A-AA4C4C411A7C}"/>
              </a:ext>
            </a:extLst>
          </p:cNvPr>
          <p:cNvSpPr/>
          <p:nvPr/>
        </p:nvSpPr>
        <p:spPr>
          <a:xfrm flipH="1">
            <a:off x="1208651" y="2782755"/>
            <a:ext cx="713688" cy="797024"/>
          </a:xfrm>
          <a:custGeom>
            <a:avLst/>
            <a:gdLst>
              <a:gd name="connsiteX0" fmla="*/ 1565723 w 1565722"/>
              <a:gd name="connsiteY0" fmla="*/ 353902 h 1748546"/>
              <a:gd name="connsiteX1" fmla="*/ 1565723 w 1565722"/>
              <a:gd name="connsiteY1" fmla="*/ 393528 h 1748546"/>
              <a:gd name="connsiteX2" fmla="*/ 1564630 w 1565722"/>
              <a:gd name="connsiteY2" fmla="*/ 398720 h 1748546"/>
              <a:gd name="connsiteX3" fmla="*/ 1494669 w 1565722"/>
              <a:gd name="connsiteY3" fmla="*/ 568429 h 1748546"/>
              <a:gd name="connsiteX4" fmla="*/ 1377021 w 1565722"/>
              <a:gd name="connsiteY4" fmla="*/ 686214 h 1748546"/>
              <a:gd name="connsiteX5" fmla="*/ 1305557 w 1565722"/>
              <a:gd name="connsiteY5" fmla="*/ 748660 h 1748546"/>
              <a:gd name="connsiteX6" fmla="*/ 1290390 w 1565722"/>
              <a:gd name="connsiteY6" fmla="*/ 814384 h 1748546"/>
              <a:gd name="connsiteX7" fmla="*/ 1307880 w 1565722"/>
              <a:gd name="connsiteY7" fmla="*/ 952392 h 1748546"/>
              <a:gd name="connsiteX8" fmla="*/ 1264428 w 1565722"/>
              <a:gd name="connsiteY8" fmla="*/ 1085891 h 1748546"/>
              <a:gd name="connsiteX9" fmla="*/ 1135029 w 1565722"/>
              <a:gd name="connsiteY9" fmla="*/ 1295499 h 1748546"/>
              <a:gd name="connsiteX10" fmla="*/ 924737 w 1565722"/>
              <a:gd name="connsiteY10" fmla="*/ 1536945 h 1748546"/>
              <a:gd name="connsiteX11" fmla="*/ 741501 w 1565722"/>
              <a:gd name="connsiteY11" fmla="*/ 1687251 h 1748546"/>
              <a:gd name="connsiteX12" fmla="*/ 528476 w 1565722"/>
              <a:gd name="connsiteY12" fmla="*/ 1746144 h 1748546"/>
              <a:gd name="connsiteX13" fmla="*/ 409461 w 1565722"/>
              <a:gd name="connsiteY13" fmla="*/ 1682605 h 1748546"/>
              <a:gd name="connsiteX14" fmla="*/ 356444 w 1565722"/>
              <a:gd name="connsiteY14" fmla="*/ 1604856 h 1748546"/>
              <a:gd name="connsiteX15" fmla="*/ 349749 w 1565722"/>
              <a:gd name="connsiteY15" fmla="*/ 1593378 h 1748546"/>
              <a:gd name="connsiteX16" fmla="*/ 348109 w 1565722"/>
              <a:gd name="connsiteY16" fmla="*/ 1599800 h 1748546"/>
              <a:gd name="connsiteX17" fmla="*/ 255466 w 1565722"/>
              <a:gd name="connsiteY17" fmla="*/ 1699822 h 1748546"/>
              <a:gd name="connsiteX18" fmla="*/ 176214 w 1565722"/>
              <a:gd name="connsiteY18" fmla="*/ 1690667 h 1748546"/>
              <a:gd name="connsiteX19" fmla="*/ 145470 w 1565722"/>
              <a:gd name="connsiteY19" fmla="*/ 1628905 h 1748546"/>
              <a:gd name="connsiteX20" fmla="*/ 151892 w 1565722"/>
              <a:gd name="connsiteY20" fmla="*/ 1582583 h 1748546"/>
              <a:gd name="connsiteX21" fmla="*/ 151482 w 1565722"/>
              <a:gd name="connsiteY21" fmla="*/ 1582310 h 1748546"/>
              <a:gd name="connsiteX22" fmla="*/ 148749 w 1565722"/>
              <a:gd name="connsiteY22" fmla="*/ 1581900 h 1748546"/>
              <a:gd name="connsiteX23" fmla="*/ 61162 w 1565722"/>
              <a:gd name="connsiteY23" fmla="*/ 1517542 h 1748546"/>
              <a:gd name="connsiteX24" fmla="*/ 44082 w 1565722"/>
              <a:gd name="connsiteY24" fmla="*/ 1473680 h 1748546"/>
              <a:gd name="connsiteX25" fmla="*/ 1723 w 1565722"/>
              <a:gd name="connsiteY25" fmla="*/ 1316406 h 1748546"/>
              <a:gd name="connsiteX26" fmla="*/ 63212 w 1565722"/>
              <a:gd name="connsiteY26" fmla="*/ 1198211 h 1748546"/>
              <a:gd name="connsiteX27" fmla="*/ 152985 w 1565722"/>
              <a:gd name="connsiteY27" fmla="*/ 1182497 h 1748546"/>
              <a:gd name="connsiteX28" fmla="*/ 160090 w 1565722"/>
              <a:gd name="connsiteY28" fmla="*/ 1177168 h 1748546"/>
              <a:gd name="connsiteX29" fmla="*/ 165146 w 1565722"/>
              <a:gd name="connsiteY29" fmla="*/ 1149703 h 1748546"/>
              <a:gd name="connsiteX30" fmla="*/ 190562 w 1565722"/>
              <a:gd name="connsiteY30" fmla="*/ 1076053 h 1748546"/>
              <a:gd name="connsiteX31" fmla="*/ 266944 w 1565722"/>
              <a:gd name="connsiteY31" fmla="*/ 1027272 h 1748546"/>
              <a:gd name="connsiteX32" fmla="*/ 347973 w 1565722"/>
              <a:gd name="connsiteY32" fmla="*/ 1061296 h 1748546"/>
              <a:gd name="connsiteX33" fmla="*/ 392928 w 1565722"/>
              <a:gd name="connsiteY33" fmla="*/ 1118685 h 1748546"/>
              <a:gd name="connsiteX34" fmla="*/ 469857 w 1565722"/>
              <a:gd name="connsiteY34" fmla="*/ 1228135 h 1748546"/>
              <a:gd name="connsiteX35" fmla="*/ 475459 w 1565722"/>
              <a:gd name="connsiteY35" fmla="*/ 1235240 h 1748546"/>
              <a:gd name="connsiteX36" fmla="*/ 476552 w 1565722"/>
              <a:gd name="connsiteY36" fmla="*/ 1229092 h 1748546"/>
              <a:gd name="connsiteX37" fmla="*/ 529433 w 1565722"/>
              <a:gd name="connsiteY37" fmla="*/ 1061432 h 1748546"/>
              <a:gd name="connsiteX38" fmla="*/ 658696 w 1565722"/>
              <a:gd name="connsiteY38" fmla="*/ 896506 h 1748546"/>
              <a:gd name="connsiteX39" fmla="*/ 661155 w 1565722"/>
              <a:gd name="connsiteY39" fmla="*/ 879152 h 1748546"/>
              <a:gd name="connsiteX40" fmla="*/ 646671 w 1565722"/>
              <a:gd name="connsiteY40" fmla="*/ 881065 h 1748546"/>
              <a:gd name="connsiteX41" fmla="*/ 554985 w 1565722"/>
              <a:gd name="connsiteY41" fmla="*/ 898555 h 1748546"/>
              <a:gd name="connsiteX42" fmla="*/ 502378 w 1565722"/>
              <a:gd name="connsiteY42" fmla="*/ 902928 h 1748546"/>
              <a:gd name="connsiteX43" fmla="*/ 433510 w 1565722"/>
              <a:gd name="connsiteY43" fmla="*/ 845675 h 1748546"/>
              <a:gd name="connsiteX44" fmla="*/ 431187 w 1565722"/>
              <a:gd name="connsiteY44" fmla="*/ 801130 h 1748546"/>
              <a:gd name="connsiteX45" fmla="*/ 446628 w 1565722"/>
              <a:gd name="connsiteY45" fmla="*/ 739641 h 1748546"/>
              <a:gd name="connsiteX46" fmla="*/ 515905 w 1565722"/>
              <a:gd name="connsiteY46" fmla="*/ 521151 h 1748546"/>
              <a:gd name="connsiteX47" fmla="*/ 566053 w 1565722"/>
              <a:gd name="connsiteY47" fmla="*/ 469637 h 1748546"/>
              <a:gd name="connsiteX48" fmla="*/ 621529 w 1565722"/>
              <a:gd name="connsiteY48" fmla="*/ 460209 h 1748546"/>
              <a:gd name="connsiteX49" fmla="*/ 670720 w 1565722"/>
              <a:gd name="connsiteY49" fmla="*/ 459253 h 1748546"/>
              <a:gd name="connsiteX50" fmla="*/ 703104 w 1565722"/>
              <a:gd name="connsiteY50" fmla="*/ 434657 h 1748546"/>
              <a:gd name="connsiteX51" fmla="*/ 714309 w 1565722"/>
              <a:gd name="connsiteY51" fmla="*/ 395304 h 1748546"/>
              <a:gd name="connsiteX52" fmla="*/ 724557 w 1565722"/>
              <a:gd name="connsiteY52" fmla="*/ 375765 h 1748546"/>
              <a:gd name="connsiteX53" fmla="*/ 759811 w 1565722"/>
              <a:gd name="connsiteY53" fmla="*/ 326437 h 1748546"/>
              <a:gd name="connsiteX54" fmla="*/ 769375 w 1565722"/>
              <a:gd name="connsiteY54" fmla="*/ 292140 h 1748546"/>
              <a:gd name="connsiteX55" fmla="*/ 772655 w 1565722"/>
              <a:gd name="connsiteY55" fmla="*/ 255520 h 1748546"/>
              <a:gd name="connsiteX56" fmla="*/ 866801 w 1565722"/>
              <a:gd name="connsiteY56" fmla="*/ 83351 h 1748546"/>
              <a:gd name="connsiteX57" fmla="*/ 956165 w 1565722"/>
              <a:gd name="connsiteY57" fmla="*/ 28831 h 1748546"/>
              <a:gd name="connsiteX58" fmla="*/ 1092396 w 1565722"/>
              <a:gd name="connsiteY58" fmla="*/ 3963 h 1748546"/>
              <a:gd name="connsiteX59" fmla="*/ 1132432 w 1565722"/>
              <a:gd name="connsiteY59" fmla="*/ 0 h 1748546"/>
              <a:gd name="connsiteX60" fmla="*/ 1187089 w 1565722"/>
              <a:gd name="connsiteY60" fmla="*/ 0 h 1748546"/>
              <a:gd name="connsiteX61" fmla="*/ 1191735 w 1565722"/>
              <a:gd name="connsiteY61" fmla="*/ 1093 h 1748546"/>
              <a:gd name="connsiteX62" fmla="*/ 1241199 w 1565722"/>
              <a:gd name="connsiteY62" fmla="*/ 6832 h 1748546"/>
              <a:gd name="connsiteX63" fmla="*/ 1441789 w 1565722"/>
              <a:gd name="connsiteY63" fmla="*/ 104394 h 1748546"/>
              <a:gd name="connsiteX64" fmla="*/ 1559574 w 1565722"/>
              <a:gd name="connsiteY64" fmla="*/ 312363 h 1748546"/>
              <a:gd name="connsiteX65" fmla="*/ 1565723 w 1565722"/>
              <a:gd name="connsiteY65" fmla="*/ 353902 h 1748546"/>
              <a:gd name="connsiteX66" fmla="*/ 770059 w 1565722"/>
              <a:gd name="connsiteY66" fmla="*/ 653557 h 1748546"/>
              <a:gd name="connsiteX67" fmla="*/ 769375 w 1565722"/>
              <a:gd name="connsiteY67" fmla="*/ 651371 h 1748546"/>
              <a:gd name="connsiteX68" fmla="*/ 765276 w 1565722"/>
              <a:gd name="connsiteY68" fmla="*/ 647818 h 1748546"/>
              <a:gd name="connsiteX69" fmla="*/ 720868 w 1565722"/>
              <a:gd name="connsiteY69" fmla="*/ 624589 h 1748546"/>
              <a:gd name="connsiteX70" fmla="*/ 608138 w 1565722"/>
              <a:gd name="connsiteY70" fmla="*/ 600130 h 1748546"/>
              <a:gd name="connsiteX71" fmla="*/ 605542 w 1565722"/>
              <a:gd name="connsiteY71" fmla="*/ 669954 h 1748546"/>
              <a:gd name="connsiteX72" fmla="*/ 612374 w 1565722"/>
              <a:gd name="connsiteY72" fmla="*/ 664215 h 1748546"/>
              <a:gd name="connsiteX73" fmla="*/ 683565 w 1565722"/>
              <a:gd name="connsiteY73" fmla="*/ 638800 h 1748546"/>
              <a:gd name="connsiteX74" fmla="*/ 741227 w 1565722"/>
              <a:gd name="connsiteY74" fmla="*/ 648501 h 1748546"/>
              <a:gd name="connsiteX75" fmla="*/ 770059 w 1565722"/>
              <a:gd name="connsiteY75" fmla="*/ 653557 h 17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65722" h="1748546">
                <a:moveTo>
                  <a:pt x="1565723" y="353902"/>
                </a:moveTo>
                <a:cubicBezTo>
                  <a:pt x="1565723" y="367156"/>
                  <a:pt x="1565723" y="380274"/>
                  <a:pt x="1565723" y="393528"/>
                </a:cubicBezTo>
                <a:cubicBezTo>
                  <a:pt x="1565313" y="395304"/>
                  <a:pt x="1564766" y="396944"/>
                  <a:pt x="1564630" y="398720"/>
                </a:cubicBezTo>
                <a:cubicBezTo>
                  <a:pt x="1559301" y="462669"/>
                  <a:pt x="1534705" y="518828"/>
                  <a:pt x="1494669" y="568429"/>
                </a:cubicBezTo>
                <a:cubicBezTo>
                  <a:pt x="1459689" y="611745"/>
                  <a:pt x="1418697" y="649458"/>
                  <a:pt x="1377021" y="686214"/>
                </a:cubicBezTo>
                <a:cubicBezTo>
                  <a:pt x="1353245" y="707121"/>
                  <a:pt x="1329060" y="727480"/>
                  <a:pt x="1305557" y="748660"/>
                </a:cubicBezTo>
                <a:cubicBezTo>
                  <a:pt x="1285471" y="766833"/>
                  <a:pt x="1279595" y="787876"/>
                  <a:pt x="1290390" y="814384"/>
                </a:cubicBezTo>
                <a:cubicBezTo>
                  <a:pt x="1308427" y="858519"/>
                  <a:pt x="1313482" y="904978"/>
                  <a:pt x="1307880" y="952392"/>
                </a:cubicBezTo>
                <a:cubicBezTo>
                  <a:pt x="1302278" y="999807"/>
                  <a:pt x="1287111" y="1044215"/>
                  <a:pt x="1264428" y="1085891"/>
                </a:cubicBezTo>
                <a:cubicBezTo>
                  <a:pt x="1225075" y="1158038"/>
                  <a:pt x="1181623" y="1227862"/>
                  <a:pt x="1135029" y="1295499"/>
                </a:cubicBezTo>
                <a:cubicBezTo>
                  <a:pt x="1074086" y="1383907"/>
                  <a:pt x="1004946" y="1465208"/>
                  <a:pt x="924737" y="1536945"/>
                </a:cubicBezTo>
                <a:cubicBezTo>
                  <a:pt x="865844" y="1589689"/>
                  <a:pt x="803536" y="1638333"/>
                  <a:pt x="741501" y="1687251"/>
                </a:cubicBezTo>
                <a:cubicBezTo>
                  <a:pt x="678645" y="1736852"/>
                  <a:pt x="607865" y="1755709"/>
                  <a:pt x="528476" y="1746144"/>
                </a:cubicBezTo>
                <a:cubicBezTo>
                  <a:pt x="480242" y="1740268"/>
                  <a:pt x="440479" y="1720045"/>
                  <a:pt x="409461" y="1682605"/>
                </a:cubicBezTo>
                <a:cubicBezTo>
                  <a:pt x="389375" y="1658420"/>
                  <a:pt x="371748" y="1632458"/>
                  <a:pt x="356444" y="1604856"/>
                </a:cubicBezTo>
                <a:cubicBezTo>
                  <a:pt x="354531" y="1601303"/>
                  <a:pt x="352482" y="1597887"/>
                  <a:pt x="349749" y="1593378"/>
                </a:cubicBezTo>
                <a:cubicBezTo>
                  <a:pt x="348929" y="1596384"/>
                  <a:pt x="348519" y="1598161"/>
                  <a:pt x="348109" y="1599800"/>
                </a:cubicBezTo>
                <a:cubicBezTo>
                  <a:pt x="335402" y="1650084"/>
                  <a:pt x="305750" y="1684791"/>
                  <a:pt x="255466" y="1699822"/>
                </a:cubicBezTo>
                <a:cubicBezTo>
                  <a:pt x="228001" y="1708021"/>
                  <a:pt x="201493" y="1704195"/>
                  <a:pt x="176214" y="1690667"/>
                </a:cubicBezTo>
                <a:cubicBezTo>
                  <a:pt x="151209" y="1677276"/>
                  <a:pt x="143010" y="1655550"/>
                  <a:pt x="145470" y="1628905"/>
                </a:cubicBezTo>
                <a:cubicBezTo>
                  <a:pt x="146836" y="1613465"/>
                  <a:pt x="149706" y="1598024"/>
                  <a:pt x="151892" y="1582583"/>
                </a:cubicBezTo>
                <a:cubicBezTo>
                  <a:pt x="151755" y="1582583"/>
                  <a:pt x="151619" y="1582310"/>
                  <a:pt x="151482" y="1582310"/>
                </a:cubicBezTo>
                <a:cubicBezTo>
                  <a:pt x="150526" y="1582174"/>
                  <a:pt x="149706" y="1581900"/>
                  <a:pt x="148749" y="1581900"/>
                </a:cubicBezTo>
                <a:cubicBezTo>
                  <a:pt x="107074" y="1577528"/>
                  <a:pt x="78789" y="1554435"/>
                  <a:pt x="61162" y="1517542"/>
                </a:cubicBezTo>
                <a:cubicBezTo>
                  <a:pt x="54466" y="1503468"/>
                  <a:pt x="49001" y="1488574"/>
                  <a:pt x="44082" y="1473680"/>
                </a:cubicBezTo>
                <a:cubicBezTo>
                  <a:pt x="26865" y="1422030"/>
                  <a:pt x="10331" y="1370242"/>
                  <a:pt x="1723" y="1316406"/>
                </a:cubicBezTo>
                <a:cubicBezTo>
                  <a:pt x="-6612" y="1264209"/>
                  <a:pt x="15524" y="1221030"/>
                  <a:pt x="63212" y="1198211"/>
                </a:cubicBezTo>
                <a:cubicBezTo>
                  <a:pt x="91633" y="1184546"/>
                  <a:pt x="121831" y="1180720"/>
                  <a:pt x="152985" y="1182497"/>
                </a:cubicBezTo>
                <a:cubicBezTo>
                  <a:pt x="157494" y="1182770"/>
                  <a:pt x="159407" y="1181950"/>
                  <a:pt x="160090" y="1177168"/>
                </a:cubicBezTo>
                <a:cubicBezTo>
                  <a:pt x="161320" y="1167876"/>
                  <a:pt x="163506" y="1158858"/>
                  <a:pt x="165146" y="1149703"/>
                </a:cubicBezTo>
                <a:cubicBezTo>
                  <a:pt x="169655" y="1123741"/>
                  <a:pt x="175941" y="1098462"/>
                  <a:pt x="190562" y="1076053"/>
                </a:cubicBezTo>
                <a:cubicBezTo>
                  <a:pt x="208598" y="1048315"/>
                  <a:pt x="232647" y="1029458"/>
                  <a:pt x="266944" y="1027272"/>
                </a:cubicBezTo>
                <a:cubicBezTo>
                  <a:pt x="299465" y="1025222"/>
                  <a:pt x="326520" y="1038340"/>
                  <a:pt x="347973" y="1061296"/>
                </a:cubicBezTo>
                <a:cubicBezTo>
                  <a:pt x="364506" y="1079059"/>
                  <a:pt x="378717" y="1098872"/>
                  <a:pt x="392928" y="1118685"/>
                </a:cubicBezTo>
                <a:cubicBezTo>
                  <a:pt x="419026" y="1154895"/>
                  <a:pt x="444305" y="1191652"/>
                  <a:pt x="469857" y="1228135"/>
                </a:cubicBezTo>
                <a:cubicBezTo>
                  <a:pt x="471360" y="1230185"/>
                  <a:pt x="473000" y="1232098"/>
                  <a:pt x="475459" y="1235240"/>
                </a:cubicBezTo>
                <a:cubicBezTo>
                  <a:pt x="476006" y="1232098"/>
                  <a:pt x="476279" y="1230595"/>
                  <a:pt x="476552" y="1229092"/>
                </a:cubicBezTo>
                <a:cubicBezTo>
                  <a:pt x="483794" y="1169926"/>
                  <a:pt x="501421" y="1114039"/>
                  <a:pt x="529433" y="1061432"/>
                </a:cubicBezTo>
                <a:cubicBezTo>
                  <a:pt x="562910" y="998850"/>
                  <a:pt x="608002" y="945560"/>
                  <a:pt x="658696" y="896506"/>
                </a:cubicBezTo>
                <a:cubicBezTo>
                  <a:pt x="664435" y="890904"/>
                  <a:pt x="665665" y="886121"/>
                  <a:pt x="661155" y="879152"/>
                </a:cubicBezTo>
                <a:cubicBezTo>
                  <a:pt x="656509" y="879836"/>
                  <a:pt x="651590" y="880519"/>
                  <a:pt x="646671" y="881065"/>
                </a:cubicBezTo>
                <a:cubicBezTo>
                  <a:pt x="615790" y="884891"/>
                  <a:pt x="584773" y="888307"/>
                  <a:pt x="554985" y="898555"/>
                </a:cubicBezTo>
                <a:cubicBezTo>
                  <a:pt x="538041" y="904431"/>
                  <a:pt x="520141" y="905798"/>
                  <a:pt x="502378" y="902928"/>
                </a:cubicBezTo>
                <a:cubicBezTo>
                  <a:pt x="468217" y="897462"/>
                  <a:pt x="444168" y="879426"/>
                  <a:pt x="433510" y="845675"/>
                </a:cubicBezTo>
                <a:cubicBezTo>
                  <a:pt x="428865" y="831055"/>
                  <a:pt x="428045" y="815887"/>
                  <a:pt x="431187" y="801130"/>
                </a:cubicBezTo>
                <a:cubicBezTo>
                  <a:pt x="435560" y="780497"/>
                  <a:pt x="441026" y="760001"/>
                  <a:pt x="446628" y="739641"/>
                </a:cubicBezTo>
                <a:cubicBezTo>
                  <a:pt x="466988" y="665991"/>
                  <a:pt x="489943" y="593025"/>
                  <a:pt x="515905" y="521151"/>
                </a:cubicBezTo>
                <a:cubicBezTo>
                  <a:pt x="524924" y="496282"/>
                  <a:pt x="541594" y="479202"/>
                  <a:pt x="566053" y="469637"/>
                </a:cubicBezTo>
                <a:cubicBezTo>
                  <a:pt x="583953" y="462669"/>
                  <a:pt x="602536" y="460346"/>
                  <a:pt x="621529" y="460209"/>
                </a:cubicBezTo>
                <a:cubicBezTo>
                  <a:pt x="637926" y="460072"/>
                  <a:pt x="654323" y="459799"/>
                  <a:pt x="670720" y="459253"/>
                </a:cubicBezTo>
                <a:cubicBezTo>
                  <a:pt x="687117" y="458569"/>
                  <a:pt x="698185" y="450234"/>
                  <a:pt x="703104" y="434657"/>
                </a:cubicBezTo>
                <a:cubicBezTo>
                  <a:pt x="707204" y="421676"/>
                  <a:pt x="709936" y="408285"/>
                  <a:pt x="714309" y="395304"/>
                </a:cubicBezTo>
                <a:cubicBezTo>
                  <a:pt x="716632" y="388336"/>
                  <a:pt x="719638" y="380820"/>
                  <a:pt x="724557" y="375765"/>
                </a:cubicBezTo>
                <a:cubicBezTo>
                  <a:pt x="738904" y="361007"/>
                  <a:pt x="749016" y="343517"/>
                  <a:pt x="759811" y="326437"/>
                </a:cubicBezTo>
                <a:cubicBezTo>
                  <a:pt x="766369" y="316052"/>
                  <a:pt x="769512" y="304848"/>
                  <a:pt x="769375" y="292140"/>
                </a:cubicBezTo>
                <a:cubicBezTo>
                  <a:pt x="769239" y="279979"/>
                  <a:pt x="770332" y="267544"/>
                  <a:pt x="772655" y="255520"/>
                </a:cubicBezTo>
                <a:cubicBezTo>
                  <a:pt x="785363" y="188019"/>
                  <a:pt x="818293" y="131313"/>
                  <a:pt x="866801" y="83351"/>
                </a:cubicBezTo>
                <a:cubicBezTo>
                  <a:pt x="892216" y="58209"/>
                  <a:pt x="921184" y="37850"/>
                  <a:pt x="956165" y="28831"/>
                </a:cubicBezTo>
                <a:cubicBezTo>
                  <a:pt x="1000846" y="17217"/>
                  <a:pt x="1046348" y="8745"/>
                  <a:pt x="1092396" y="3963"/>
                </a:cubicBezTo>
                <a:cubicBezTo>
                  <a:pt x="1105651" y="2596"/>
                  <a:pt x="1119041" y="1366"/>
                  <a:pt x="1132432" y="0"/>
                </a:cubicBezTo>
                <a:cubicBezTo>
                  <a:pt x="1150606" y="0"/>
                  <a:pt x="1168916" y="0"/>
                  <a:pt x="1187089" y="0"/>
                </a:cubicBezTo>
                <a:cubicBezTo>
                  <a:pt x="1188592" y="410"/>
                  <a:pt x="1190095" y="820"/>
                  <a:pt x="1191735" y="1093"/>
                </a:cubicBezTo>
                <a:cubicBezTo>
                  <a:pt x="1208268" y="3006"/>
                  <a:pt x="1224802" y="4099"/>
                  <a:pt x="1241199" y="6832"/>
                </a:cubicBezTo>
                <a:cubicBezTo>
                  <a:pt x="1317445" y="19950"/>
                  <a:pt x="1385356" y="50421"/>
                  <a:pt x="1441789" y="104394"/>
                </a:cubicBezTo>
                <a:cubicBezTo>
                  <a:pt x="1501775" y="161920"/>
                  <a:pt x="1542767" y="230378"/>
                  <a:pt x="1559574" y="312363"/>
                </a:cubicBezTo>
                <a:cubicBezTo>
                  <a:pt x="1562307" y="326027"/>
                  <a:pt x="1563673" y="339964"/>
                  <a:pt x="1565723" y="353902"/>
                </a:cubicBezTo>
                <a:close/>
                <a:moveTo>
                  <a:pt x="770059" y="653557"/>
                </a:moveTo>
                <a:cubicBezTo>
                  <a:pt x="769649" y="652191"/>
                  <a:pt x="769649" y="651644"/>
                  <a:pt x="769375" y="651371"/>
                </a:cubicBezTo>
                <a:cubicBezTo>
                  <a:pt x="768009" y="650141"/>
                  <a:pt x="766643" y="648911"/>
                  <a:pt x="765276" y="647818"/>
                </a:cubicBezTo>
                <a:cubicBezTo>
                  <a:pt x="752022" y="637160"/>
                  <a:pt x="737401" y="628415"/>
                  <a:pt x="720868" y="624589"/>
                </a:cubicBezTo>
                <a:cubicBezTo>
                  <a:pt x="683565" y="615844"/>
                  <a:pt x="646125" y="608192"/>
                  <a:pt x="608138" y="600130"/>
                </a:cubicBezTo>
                <a:cubicBezTo>
                  <a:pt x="607319" y="623223"/>
                  <a:pt x="606362" y="645905"/>
                  <a:pt x="605542" y="669954"/>
                </a:cubicBezTo>
                <a:cubicBezTo>
                  <a:pt x="608548" y="667358"/>
                  <a:pt x="610461" y="665855"/>
                  <a:pt x="612374" y="664215"/>
                </a:cubicBezTo>
                <a:cubicBezTo>
                  <a:pt x="632734" y="646178"/>
                  <a:pt x="656509" y="636613"/>
                  <a:pt x="683565" y="638800"/>
                </a:cubicBezTo>
                <a:cubicBezTo>
                  <a:pt x="702968" y="640439"/>
                  <a:pt x="721961" y="645085"/>
                  <a:pt x="741227" y="648501"/>
                </a:cubicBezTo>
                <a:cubicBezTo>
                  <a:pt x="750656" y="650004"/>
                  <a:pt x="760084" y="651781"/>
                  <a:pt x="770059" y="653557"/>
                </a:cubicBezTo>
                <a:close/>
              </a:path>
            </a:pathLst>
          </a:custGeom>
          <a:solidFill>
            <a:srgbClr val="FF0000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CE5D8AD-FB1D-4C20-8E45-A1B06455D172}"/>
              </a:ext>
            </a:extLst>
          </p:cNvPr>
          <p:cNvGrpSpPr/>
          <p:nvPr/>
        </p:nvGrpSpPr>
        <p:grpSpPr>
          <a:xfrm>
            <a:off x="836579" y="4744122"/>
            <a:ext cx="1398891" cy="1541191"/>
            <a:chOff x="-475010" y="1114178"/>
            <a:chExt cx="4241713" cy="1541191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23DB85B-8910-4C7D-9939-457738583F6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CADB7BD-C960-4148-9D5B-614CB19FA2BE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65D1649-B3E5-48A7-AB19-1E620B76CCBC}"/>
              </a:ext>
            </a:extLst>
          </p:cNvPr>
          <p:cNvGrpSpPr/>
          <p:nvPr/>
        </p:nvGrpSpPr>
        <p:grpSpPr>
          <a:xfrm>
            <a:off x="2624350" y="4744122"/>
            <a:ext cx="1398891" cy="1541191"/>
            <a:chOff x="-475010" y="1114178"/>
            <a:chExt cx="4241713" cy="1541191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AE9B5AA-0473-45B1-BB26-CAE924863ED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7F4C3D4-3574-4A3A-8333-58F3020C07A5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9FA139C-D931-4847-9A0A-5DC8D230319C}"/>
              </a:ext>
            </a:extLst>
          </p:cNvPr>
          <p:cNvGrpSpPr/>
          <p:nvPr/>
        </p:nvGrpSpPr>
        <p:grpSpPr>
          <a:xfrm>
            <a:off x="4412121" y="4744122"/>
            <a:ext cx="1398891" cy="1541191"/>
            <a:chOff x="-475010" y="1114178"/>
            <a:chExt cx="4241713" cy="1541191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0444964-4A70-4800-9C4B-A78C5B25991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6594761-B65C-4FF4-86F5-98F0ED910BEA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485B547-66DA-40B4-8809-D29B4ECD1027}"/>
              </a:ext>
            </a:extLst>
          </p:cNvPr>
          <p:cNvGrpSpPr/>
          <p:nvPr/>
        </p:nvGrpSpPr>
        <p:grpSpPr>
          <a:xfrm>
            <a:off x="6199891" y="4744122"/>
            <a:ext cx="1414944" cy="1541191"/>
            <a:chOff x="-475010" y="1114178"/>
            <a:chExt cx="4241713" cy="1541191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E797E44-9816-4091-8F63-A54C62B47E3C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4674021-82C6-49EA-B75B-7141913E5CAA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838FE37A-75A6-48D4-A005-4DC5703A7951}"/>
              </a:ext>
            </a:extLst>
          </p:cNvPr>
          <p:cNvCxnSpPr/>
          <p:nvPr/>
        </p:nvCxnSpPr>
        <p:spPr>
          <a:xfrm>
            <a:off x="8074474" y="2036835"/>
            <a:ext cx="11164" cy="348168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3CEF892-B932-4310-8644-F5518437E09D}"/>
              </a:ext>
            </a:extLst>
          </p:cNvPr>
          <p:cNvGrpSpPr/>
          <p:nvPr/>
        </p:nvGrpSpPr>
        <p:grpSpPr>
          <a:xfrm>
            <a:off x="8545277" y="4526623"/>
            <a:ext cx="2810144" cy="1725858"/>
            <a:chOff x="-475010" y="1114177"/>
            <a:chExt cx="3915564" cy="1725858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D96A107-7CFE-445B-A371-BB5C08A6871A}"/>
                </a:ext>
              </a:extLst>
            </p:cNvPr>
            <p:cNvSpPr txBox="1"/>
            <p:nvPr/>
          </p:nvSpPr>
          <p:spPr>
            <a:xfrm>
              <a:off x="-475010" y="1114177"/>
              <a:ext cx="3915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427514D-1044-420B-8F4C-14E9E9610091}"/>
                </a:ext>
              </a:extLst>
            </p:cNvPr>
            <p:cNvSpPr txBox="1"/>
            <p:nvPr/>
          </p:nvSpPr>
          <p:spPr>
            <a:xfrm>
              <a:off x="-475010" y="1455040"/>
              <a:ext cx="39013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0" y="-28210"/>
            <a:ext cx="12217182" cy="6901543"/>
            <a:chOff x="0" y="-28210"/>
            <a:chExt cx="12217182" cy="6901543"/>
          </a:xfrm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0" y="-28210"/>
              <a:ext cx="8079755" cy="6858000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4134736" y="15333"/>
              <a:ext cx="8082446" cy="6858000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solidFill>
              <a:srgbClr val="6A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512" y="1042164"/>
            <a:ext cx="1132972" cy="34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8">
            <a:extLst>
              <a:ext uri="{FF2B5EF4-FFF2-40B4-BE49-F238E27FC236}">
                <a16:creationId xmlns="" xmlns:a16="http://schemas.microsoft.com/office/drawing/2014/main" id="{88C916F5-34A5-4CCB-8F23-BCA994CA96C7}"/>
              </a:ext>
            </a:extLst>
          </p:cNvPr>
          <p:cNvGrpSpPr/>
          <p:nvPr/>
        </p:nvGrpSpPr>
        <p:grpSpPr>
          <a:xfrm>
            <a:off x="907433" y="2331902"/>
            <a:ext cx="11284566" cy="1389099"/>
            <a:chOff x="881604" y="2379524"/>
            <a:chExt cx="10688078" cy="1315673"/>
          </a:xfrm>
        </p:grpSpPr>
        <p:sp>
          <p:nvSpPr>
            <p:cNvPr id="4" name="Rectangle 6">
              <a:extLst>
                <a:ext uri="{FF2B5EF4-FFF2-40B4-BE49-F238E27FC236}">
                  <a16:creationId xmlns="" xmlns:a16="http://schemas.microsoft.com/office/drawing/2014/main" id="{5E7B7240-0AF7-4DCA-BA02-DB2FC6FFE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159" y="2379524"/>
              <a:ext cx="10053523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="" xmlns:a16="http://schemas.microsoft.com/office/drawing/2014/main" id="{A8434695-C279-46E0-9EBE-B4B4F2ABF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4" y="2379524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8000"/>
                  </a:schemeClr>
                </a:gs>
                <a:gs pos="100000">
                  <a:schemeClr val="accent1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="" xmlns:a16="http://schemas.microsoft.com/office/drawing/2014/main" id="{F39D30C2-A813-4E87-BD31-547616BD575C}"/>
              </a:ext>
            </a:extLst>
          </p:cNvPr>
          <p:cNvGrpSpPr/>
          <p:nvPr/>
        </p:nvGrpSpPr>
        <p:grpSpPr>
          <a:xfrm>
            <a:off x="1306132" y="3164925"/>
            <a:ext cx="10885868" cy="1389099"/>
            <a:chOff x="1259228" y="3168587"/>
            <a:chExt cx="10310454" cy="131567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5D5826E6-D1F7-4066-9889-A3992ABB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D9916B26-88C4-4922-A4E2-E428879B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="" xmlns:a16="http://schemas.microsoft.com/office/drawing/2014/main" id="{5C0E1181-EC13-4F04-8605-02EFC555D0CB}"/>
              </a:ext>
            </a:extLst>
          </p:cNvPr>
          <p:cNvGrpSpPr/>
          <p:nvPr/>
        </p:nvGrpSpPr>
        <p:grpSpPr>
          <a:xfrm>
            <a:off x="1712376" y="3985368"/>
            <a:ext cx="10479624" cy="1389099"/>
            <a:chOff x="1635672" y="3945070"/>
            <a:chExt cx="9925684" cy="1315673"/>
          </a:xfrm>
        </p:grpSpPr>
        <p:sp>
          <p:nvSpPr>
            <p:cNvPr id="10" name="Rectangle 6">
              <a:extLst>
                <a:ext uri="{FF2B5EF4-FFF2-40B4-BE49-F238E27FC236}">
                  <a16:creationId xmlns="" xmlns:a16="http://schemas.microsoft.com/office/drawing/2014/main" id="{0B918C9D-BEC4-41F2-A8E1-7C42E37F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9291129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874A7F0B-3BC1-454E-B03E-F05A2285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8000"/>
                  </a:schemeClr>
                </a:gs>
                <a:gs pos="100000">
                  <a:schemeClr val="accent3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2" name="그룹 1">
            <a:extLst>
              <a:ext uri="{FF2B5EF4-FFF2-40B4-BE49-F238E27FC236}">
                <a16:creationId xmlns="" xmlns:a16="http://schemas.microsoft.com/office/drawing/2014/main" id="{4280BBAC-8C74-4711-B3EA-4DAEBFBF6CEC}"/>
              </a:ext>
            </a:extLst>
          </p:cNvPr>
          <p:cNvGrpSpPr/>
          <p:nvPr/>
        </p:nvGrpSpPr>
        <p:grpSpPr>
          <a:xfrm>
            <a:off x="2109829" y="4805459"/>
            <a:ext cx="10082170" cy="1389099"/>
            <a:chOff x="2012116" y="4730345"/>
            <a:chExt cx="9549239" cy="1315673"/>
          </a:xfrm>
        </p:grpSpPr>
        <p:sp>
          <p:nvSpPr>
            <p:cNvPr id="13" name="Rectangle 6">
              <a:extLst>
                <a:ext uri="{FF2B5EF4-FFF2-40B4-BE49-F238E27FC236}">
                  <a16:creationId xmlns="" xmlns:a16="http://schemas.microsoft.com/office/drawing/2014/main" id="{945D23A2-5706-4ACF-9894-1149D510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669" y="4730345"/>
              <a:ext cx="8914686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45CD94D5-83EB-4B9E-A04A-FC20976F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116" y="4730345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8000"/>
                  </a:schemeClr>
                </a:gs>
                <a:gs pos="100000">
                  <a:schemeClr val="accent4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96C67DA-9DC3-405F-9BAD-901244D2D2AA}"/>
              </a:ext>
            </a:extLst>
          </p:cNvPr>
          <p:cNvSpPr txBox="1"/>
          <p:nvPr/>
        </p:nvSpPr>
        <p:spPr>
          <a:xfrm rot="18452284">
            <a:off x="1117888" y="272250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AE9A3EB-E4E8-4A10-984B-6C8F2E4E916D}"/>
              </a:ext>
            </a:extLst>
          </p:cNvPr>
          <p:cNvSpPr txBox="1"/>
          <p:nvPr/>
        </p:nvSpPr>
        <p:spPr>
          <a:xfrm rot="18452284">
            <a:off x="1521428" y="354045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7265F84-D057-4ED8-852B-AB47D66DBB86}"/>
              </a:ext>
            </a:extLst>
          </p:cNvPr>
          <p:cNvSpPr txBox="1"/>
          <p:nvPr/>
        </p:nvSpPr>
        <p:spPr>
          <a:xfrm rot="18452284">
            <a:off x="1924968" y="43583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3E71740-DBAB-4DEE-A9E2-9A3B0AA3F1CC}"/>
              </a:ext>
            </a:extLst>
          </p:cNvPr>
          <p:cNvSpPr txBox="1"/>
          <p:nvPr/>
        </p:nvSpPr>
        <p:spPr>
          <a:xfrm rot="18452284">
            <a:off x="2328508" y="51671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76A3BD-3BBA-4AA1-8D06-B07F316B4A1F}"/>
              </a:ext>
            </a:extLst>
          </p:cNvPr>
          <p:cNvSpPr txBox="1"/>
          <p:nvPr/>
        </p:nvSpPr>
        <p:spPr>
          <a:xfrm>
            <a:off x="4071818" y="252324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DB26976-E659-47F7-B1F8-61B64FE9912A}"/>
              </a:ext>
            </a:extLst>
          </p:cNvPr>
          <p:cNvSpPr txBox="1"/>
          <p:nvPr/>
        </p:nvSpPr>
        <p:spPr>
          <a:xfrm>
            <a:off x="4071818" y="334150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5FBCD3C-8ACA-49D2-8C00-1CC5F81ECD06}"/>
              </a:ext>
            </a:extLst>
          </p:cNvPr>
          <p:cNvSpPr txBox="1"/>
          <p:nvPr/>
        </p:nvSpPr>
        <p:spPr>
          <a:xfrm>
            <a:off x="4071818" y="4159765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3D3A216-A2B4-452E-A8DF-BA9FC33EF49D}"/>
              </a:ext>
            </a:extLst>
          </p:cNvPr>
          <p:cNvSpPr txBox="1"/>
          <p:nvPr/>
        </p:nvSpPr>
        <p:spPr>
          <a:xfrm>
            <a:off x="4071818" y="4968881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E0C83A-09E1-49D4-96D4-7F4035AFCAC2}"/>
              </a:ext>
            </a:extLst>
          </p:cNvPr>
          <p:cNvSpPr txBox="1"/>
          <p:nvPr/>
        </p:nvSpPr>
        <p:spPr>
          <a:xfrm>
            <a:off x="4861563" y="1221395"/>
            <a:ext cx="2497128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Power Presentation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536" y="0"/>
            <a:ext cx="12217182" cy="6858000"/>
            <a:chOff x="-2219325" y="8369300"/>
            <a:chExt cx="14414501" cy="8112125"/>
          </a:xfrm>
          <a:solidFill>
            <a:srgbClr val="00B0F0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2E38467-2156-4CC3-9E2B-CE5920F6F159}"/>
              </a:ext>
            </a:extLst>
          </p:cNvPr>
          <p:cNvSpPr/>
          <p:nvPr/>
        </p:nvSpPr>
        <p:spPr>
          <a:xfrm>
            <a:off x="0" y="4649821"/>
            <a:ext cx="12192000" cy="220817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C885D88-4503-4BF0-94E7-AB8CF8B2AEED}"/>
              </a:ext>
            </a:extLst>
          </p:cNvPr>
          <p:cNvSpPr txBox="1"/>
          <p:nvPr/>
        </p:nvSpPr>
        <p:spPr>
          <a:xfrm>
            <a:off x="6974732" y="390150"/>
            <a:ext cx="46714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Awesome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E593F3-94E0-4C88-B0AA-7A78E0F52D16}"/>
              </a:ext>
            </a:extLst>
          </p:cNvPr>
          <p:cNvSpPr txBox="1"/>
          <p:nvPr/>
        </p:nvSpPr>
        <p:spPr>
          <a:xfrm>
            <a:off x="1966455" y="4954734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2ACD994-D72D-494F-87A7-A9215D78CEE3}"/>
              </a:ext>
            </a:extLst>
          </p:cNvPr>
          <p:cNvSpPr/>
          <p:nvPr/>
        </p:nvSpPr>
        <p:spPr>
          <a:xfrm>
            <a:off x="1715103" y="5544968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1DBDCA1-77F7-4CBA-96CB-F89855777281}"/>
              </a:ext>
            </a:extLst>
          </p:cNvPr>
          <p:cNvSpPr txBox="1"/>
          <p:nvPr/>
        </p:nvSpPr>
        <p:spPr>
          <a:xfrm>
            <a:off x="2045232" y="5724116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D64E366-9FB5-4F40-A121-CBEB14FC68C8}"/>
              </a:ext>
            </a:extLst>
          </p:cNvPr>
          <p:cNvSpPr/>
          <p:nvPr/>
        </p:nvSpPr>
        <p:spPr>
          <a:xfrm>
            <a:off x="5962389" y="225758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0927D9C-3567-4812-AB48-390526AD5A16}"/>
              </a:ext>
            </a:extLst>
          </p:cNvPr>
          <p:cNvSpPr/>
          <p:nvPr/>
        </p:nvSpPr>
        <p:spPr>
          <a:xfrm>
            <a:off x="4543058" y="320537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C0E3F11-3149-44AA-9152-84803950E871}"/>
              </a:ext>
            </a:extLst>
          </p:cNvPr>
          <p:cNvSpPr/>
          <p:nvPr/>
        </p:nvSpPr>
        <p:spPr>
          <a:xfrm>
            <a:off x="6998536" y="3654807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404636D-8B92-4CCF-9A39-5CF7C2FC9564}"/>
              </a:ext>
            </a:extLst>
          </p:cNvPr>
          <p:cNvSpPr/>
          <p:nvPr/>
        </p:nvSpPr>
        <p:spPr>
          <a:xfrm>
            <a:off x="5469639" y="4582998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7265353-2792-4CDF-B23A-8AEA0FD09DA6}"/>
              </a:ext>
            </a:extLst>
          </p:cNvPr>
          <p:cNvGrpSpPr/>
          <p:nvPr/>
        </p:nvGrpSpPr>
        <p:grpSpPr>
          <a:xfrm>
            <a:off x="7491535" y="1793154"/>
            <a:ext cx="3909954" cy="909082"/>
            <a:chOff x="-264176" y="4096598"/>
            <a:chExt cx="2436535" cy="90908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9D8A13E-E80A-4FF5-9031-F95A583381B1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9FCC6D0-B2AF-4E43-BE0F-CFBE089FD0FD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F9DB385-4B00-4BD8-AA71-04F251A98A74}"/>
              </a:ext>
            </a:extLst>
          </p:cNvPr>
          <p:cNvGrpSpPr/>
          <p:nvPr/>
        </p:nvGrpSpPr>
        <p:grpSpPr>
          <a:xfrm>
            <a:off x="7491535" y="5152238"/>
            <a:ext cx="3909954" cy="909978"/>
            <a:chOff x="-264176" y="5024344"/>
            <a:chExt cx="2436535" cy="90997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E2BFDF3-F1DA-4A81-BD5A-6B991E791039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5824FBD-F897-49D5-B4D7-76D287272CD3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F8ECE61-F828-4012-A692-520459EE7637}"/>
              </a:ext>
            </a:extLst>
          </p:cNvPr>
          <p:cNvGrpSpPr/>
          <p:nvPr/>
        </p:nvGrpSpPr>
        <p:grpSpPr>
          <a:xfrm>
            <a:off x="749702" y="1793154"/>
            <a:ext cx="3939764" cy="913569"/>
            <a:chOff x="572117" y="2297666"/>
            <a:chExt cx="2436536" cy="91356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8BB127E-C61F-4422-83B6-E89EC3FEA09E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41B9B7"/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DD1DBA2-E6B1-4D7E-A8D5-59EB0AE65E84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41B9B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8C73469-14E2-4F64-978A-445EF32AE383}"/>
              </a:ext>
            </a:extLst>
          </p:cNvPr>
          <p:cNvGrpSpPr/>
          <p:nvPr/>
        </p:nvGrpSpPr>
        <p:grpSpPr>
          <a:xfrm>
            <a:off x="749702" y="5152238"/>
            <a:ext cx="3939762" cy="908186"/>
            <a:chOff x="-264176" y="3168851"/>
            <a:chExt cx="2436535" cy="908186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6049DDE-2C0B-4B08-993F-461D907C53BF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41B9B7"/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09FA6B9-27E4-4B42-8BF9-C99946D7BF93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41B9B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677" y="2179806"/>
            <a:ext cx="3863066" cy="279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7" b="-5045"/>
          <a:stretch/>
        </p:blipFill>
        <p:spPr>
          <a:xfrm>
            <a:off x="0" y="0"/>
            <a:ext cx="12192000" cy="4761083"/>
          </a:xfrm>
          <a:prstGeom prst="rect">
            <a:avLst/>
          </a:prstGeom>
        </p:spPr>
      </p:pic>
      <p:sp>
        <p:nvSpPr>
          <p:cNvPr id="291" name="Rectangle 1">
            <a:extLst>
              <a:ext uri="{FF2B5EF4-FFF2-40B4-BE49-F238E27FC236}">
                <a16:creationId xmlns="" xmlns:a16="http://schemas.microsoft.com/office/drawing/2014/main" id="{8E71AA9F-6127-4305-BD1D-70262DE5A1B2}"/>
              </a:ext>
            </a:extLst>
          </p:cNvPr>
          <p:cNvSpPr/>
          <p:nvPr/>
        </p:nvSpPr>
        <p:spPr>
          <a:xfrm>
            <a:off x="0" y="4365104"/>
            <a:ext cx="12192000" cy="249289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" name="Chart 7">
            <a:extLst>
              <a:ext uri="{FF2B5EF4-FFF2-40B4-BE49-F238E27FC236}">
                <a16:creationId xmlns="" xmlns:a16="http://schemas.microsoft.com/office/drawing/2014/main" id="{F1D59B49-2AC1-4ABC-9B1B-2C779E42A8AD}"/>
              </a:ext>
            </a:extLst>
          </p:cNvPr>
          <p:cNvGraphicFramePr/>
          <p:nvPr/>
        </p:nvGraphicFramePr>
        <p:xfrm>
          <a:off x="6588518" y="475554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1" name="TextBox 280">
            <a:extLst>
              <a:ext uri="{FF2B5EF4-FFF2-40B4-BE49-F238E27FC236}">
                <a16:creationId xmlns="" xmlns:a16="http://schemas.microsoft.com/office/drawing/2014/main" id="{4461707F-3415-4DC9-97A4-AC2CE3244938}"/>
              </a:ext>
            </a:extLst>
          </p:cNvPr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graphicFrame>
        <p:nvGraphicFramePr>
          <p:cNvPr id="282" name="Chart 7">
            <a:extLst>
              <a:ext uri="{FF2B5EF4-FFF2-40B4-BE49-F238E27FC236}">
                <a16:creationId xmlns="" xmlns:a16="http://schemas.microsoft.com/office/drawing/2014/main" id="{929DF7AE-440D-43BB-A2DD-D7CC27E11E2F}"/>
              </a:ext>
            </a:extLst>
          </p:cNvPr>
          <p:cNvGraphicFramePr/>
          <p:nvPr/>
        </p:nvGraphicFramePr>
        <p:xfrm>
          <a:off x="8820366" y="475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3" name="Oval 282">
            <a:extLst>
              <a:ext uri="{FF2B5EF4-FFF2-40B4-BE49-F238E27FC236}">
                <a16:creationId xmlns="" xmlns:a16="http://schemas.microsoft.com/office/drawing/2014/main" id="{52CCF38F-85D2-4987-BC82-56C846A6B61F}"/>
              </a:ext>
            </a:extLst>
          </p:cNvPr>
          <p:cNvSpPr/>
          <p:nvPr/>
        </p:nvSpPr>
        <p:spPr>
          <a:xfrm>
            <a:off x="6963820" y="512891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TextBox 283">
            <a:extLst>
              <a:ext uri="{FF2B5EF4-FFF2-40B4-BE49-F238E27FC236}">
                <a16:creationId xmlns="" xmlns:a16="http://schemas.microsoft.com/office/drawing/2014/main" id="{711FD213-9690-40FA-A005-C6CC21F6FD41}"/>
              </a:ext>
            </a:extLst>
          </p:cNvPr>
          <p:cNvSpPr txBox="1"/>
          <p:nvPr/>
        </p:nvSpPr>
        <p:spPr>
          <a:xfrm>
            <a:off x="695296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="" xmlns:a16="http://schemas.microsoft.com/office/drawing/2014/main" id="{F367A6C3-8FC8-4CC3-862A-073F3B6B1447}"/>
              </a:ext>
            </a:extLst>
          </p:cNvPr>
          <p:cNvSpPr/>
          <p:nvPr/>
        </p:nvSpPr>
        <p:spPr>
          <a:xfrm>
            <a:off x="9193490" y="512891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TextBox 285">
            <a:extLst>
              <a:ext uri="{FF2B5EF4-FFF2-40B4-BE49-F238E27FC236}">
                <a16:creationId xmlns="" xmlns:a16="http://schemas.microsoft.com/office/drawing/2014/main" id="{84A7FBDB-6021-45DF-92EE-6C168F5B2F7B}"/>
              </a:ext>
            </a:extLst>
          </p:cNvPr>
          <p:cNvSpPr txBox="1"/>
          <p:nvPr/>
        </p:nvSpPr>
        <p:spPr>
          <a:xfrm>
            <a:off x="918263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" name="Round Same Side Corner Rectangle 20">
            <a:extLst>
              <a:ext uri="{FF2B5EF4-FFF2-40B4-BE49-F238E27FC236}">
                <a16:creationId xmlns="" xmlns:a16="http://schemas.microsoft.com/office/drawing/2014/main" id="{295EFCEF-6F96-4EDA-A936-82DE187A4314}"/>
              </a:ext>
            </a:extLst>
          </p:cNvPr>
          <p:cNvSpPr/>
          <p:nvPr/>
        </p:nvSpPr>
        <p:spPr>
          <a:xfrm rot="10800000">
            <a:off x="5465396" y="4878523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Round Same Side Corner Rectangle 8">
            <a:extLst>
              <a:ext uri="{FF2B5EF4-FFF2-40B4-BE49-F238E27FC236}">
                <a16:creationId xmlns="" xmlns:a16="http://schemas.microsoft.com/office/drawing/2014/main" id="{A126A956-AB74-4EAC-BC03-CFA66A2DE849}"/>
              </a:ext>
            </a:extLst>
          </p:cNvPr>
          <p:cNvSpPr/>
          <p:nvPr/>
        </p:nvSpPr>
        <p:spPr>
          <a:xfrm flipH="1">
            <a:off x="10882632" y="4898367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Text Placeholder 1">
            <a:extLst>
              <a:ext uri="{FF2B5EF4-FFF2-40B4-BE49-F238E27FC236}">
                <a16:creationId xmlns="" xmlns:a16="http://schemas.microsoft.com/office/drawing/2014/main" id="{3D26BDC9-AF22-4728-AC16-27ABE82A6AAB}"/>
              </a:ext>
            </a:extLst>
          </p:cNvPr>
          <p:cNvSpPr txBox="1">
            <a:spLocks/>
          </p:cNvSpPr>
          <p:nvPr/>
        </p:nvSpPr>
        <p:spPr>
          <a:xfrm>
            <a:off x="710782" y="4439686"/>
            <a:ext cx="3545182" cy="129614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>
                <a:solidFill>
                  <a:srgbClr val="FF0000"/>
                </a:solidFill>
              </a:rPr>
              <a:t>Worldmap</a:t>
            </a:r>
            <a:r>
              <a:rPr lang="en-US" altLang="ko-KR" b="0" dirty="0"/>
              <a:t> </a:t>
            </a:r>
            <a:r>
              <a:rPr lang="en-US" altLang="ko-KR" b="0" dirty="0">
                <a:solidFill>
                  <a:srgbClr val="13ADAB"/>
                </a:solidFill>
              </a:rPr>
              <a:t>Infographic</a:t>
            </a:r>
            <a:endParaRPr lang="ko-KR" altLang="en-US" b="0" dirty="0">
              <a:solidFill>
                <a:srgbClr val="13AD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>
            <a:spLocks/>
          </p:cNvSpPr>
          <p:nvPr/>
        </p:nvSpPr>
        <p:spPr bwMode="auto">
          <a:xfrm>
            <a:off x="5355771" y="24448"/>
            <a:ext cx="6836229" cy="6833552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rgbClr val="13ADAB">
              <a:alpha val="4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B57ADB5D-22FA-410F-B49B-A5E54B92D59B}"/>
              </a:ext>
            </a:extLst>
          </p:cNvPr>
          <p:cNvSpPr txBox="1"/>
          <p:nvPr/>
        </p:nvSpPr>
        <p:spPr>
          <a:xfrm>
            <a:off x="6725693" y="4549044"/>
            <a:ext cx="54451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6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6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6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155A68A0-2380-4E67-8DF4-427ED4BAFEFE}"/>
              </a:ext>
            </a:extLst>
          </p:cNvPr>
          <p:cNvSpPr txBox="1"/>
          <p:nvPr/>
        </p:nvSpPr>
        <p:spPr>
          <a:xfrm>
            <a:off x="6704554" y="5333874"/>
            <a:ext cx="54451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2">
            <a:extLst>
              <a:ext uri="{FF2B5EF4-FFF2-40B4-BE49-F238E27FC236}">
                <a16:creationId xmlns="" xmlns:a16="http://schemas.microsoft.com/office/drawing/2014/main" id="{182FC41B-840A-4B43-8D14-21D0A57E74AE}"/>
              </a:ext>
            </a:extLst>
          </p:cNvPr>
          <p:cNvSpPr/>
          <p:nvPr/>
        </p:nvSpPr>
        <p:spPr>
          <a:xfrm rot="5400000">
            <a:off x="802919" y="237880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Chevron 2">
            <a:extLst>
              <a:ext uri="{FF2B5EF4-FFF2-40B4-BE49-F238E27FC236}">
                <a16:creationId xmlns="" xmlns:a16="http://schemas.microsoft.com/office/drawing/2014/main" id="{1FA779D4-F9E6-497A-9FDC-7AE170F6DC2C}"/>
              </a:ext>
            </a:extLst>
          </p:cNvPr>
          <p:cNvSpPr/>
          <p:nvPr/>
        </p:nvSpPr>
        <p:spPr>
          <a:xfrm rot="5400000">
            <a:off x="802919" y="297713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="" xmlns:a16="http://schemas.microsoft.com/office/drawing/2014/main" id="{CE944BFF-ED75-493B-BEFE-0DDB6E177EA0}"/>
              </a:ext>
            </a:extLst>
          </p:cNvPr>
          <p:cNvSpPr/>
          <p:nvPr/>
        </p:nvSpPr>
        <p:spPr>
          <a:xfrm rot="5400000">
            <a:off x="802919" y="3575470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="" xmlns:a16="http://schemas.microsoft.com/office/drawing/2014/main" id="{B4FA44AD-8C03-4032-9999-A6E315D96BE9}"/>
              </a:ext>
            </a:extLst>
          </p:cNvPr>
          <p:cNvSpPr/>
          <p:nvPr/>
        </p:nvSpPr>
        <p:spPr>
          <a:xfrm rot="5400000">
            <a:off x="802919" y="417380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AB17B0D-4B27-4080-BEFC-87B096602675}"/>
              </a:ext>
            </a:extLst>
          </p:cNvPr>
          <p:cNvSpPr txBox="1"/>
          <p:nvPr/>
        </p:nvSpPr>
        <p:spPr>
          <a:xfrm>
            <a:off x="1237168" y="241258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0CC58E-1A0B-47BF-8459-647C3DD43CEB}"/>
              </a:ext>
            </a:extLst>
          </p:cNvPr>
          <p:cNvSpPr txBox="1"/>
          <p:nvPr/>
        </p:nvSpPr>
        <p:spPr>
          <a:xfrm>
            <a:off x="1237168" y="301091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77A8C5F-30D6-4FC6-BE66-6803D961D8A0}"/>
              </a:ext>
            </a:extLst>
          </p:cNvPr>
          <p:cNvSpPr txBox="1"/>
          <p:nvPr/>
        </p:nvSpPr>
        <p:spPr>
          <a:xfrm>
            <a:off x="1237168" y="3609252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A5F723-299C-4E6E-9D26-E828D616C40A}"/>
              </a:ext>
            </a:extLst>
          </p:cNvPr>
          <p:cNvSpPr txBox="1"/>
          <p:nvPr/>
        </p:nvSpPr>
        <p:spPr>
          <a:xfrm>
            <a:off x="1237168" y="4207585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="" xmlns:a16="http://schemas.microsoft.com/office/drawing/2014/main" id="{6E2DF70E-6FEE-4FFB-9374-549300150942}"/>
              </a:ext>
            </a:extLst>
          </p:cNvPr>
          <p:cNvSpPr>
            <a:spLocks noEditPoints="1"/>
          </p:cNvSpPr>
          <p:nvPr/>
        </p:nvSpPr>
        <p:spPr bwMode="auto">
          <a:xfrm>
            <a:off x="10345702" y="5608593"/>
            <a:ext cx="247346" cy="347974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Freeform 9">
            <a:extLst>
              <a:ext uri="{FF2B5EF4-FFF2-40B4-BE49-F238E27FC236}">
                <a16:creationId xmlns="" xmlns:a16="http://schemas.microsoft.com/office/drawing/2014/main" id="{D6397707-CACC-4FC9-A720-8B3E7D4ED57C}"/>
              </a:ext>
            </a:extLst>
          </p:cNvPr>
          <p:cNvSpPr>
            <a:spLocks noEditPoints="1"/>
          </p:cNvSpPr>
          <p:nvPr/>
        </p:nvSpPr>
        <p:spPr bwMode="auto">
          <a:xfrm>
            <a:off x="3845280" y="5639308"/>
            <a:ext cx="394746" cy="28654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D66C9A-8930-47E1-908A-A02603E0235B}"/>
              </a:ext>
            </a:extLst>
          </p:cNvPr>
          <p:cNvSpPr txBox="1"/>
          <p:nvPr/>
        </p:nvSpPr>
        <p:spPr>
          <a:xfrm>
            <a:off x="1173253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837B2A2-B401-4226-A408-35E3AB164CB0}"/>
              </a:ext>
            </a:extLst>
          </p:cNvPr>
          <p:cNvSpPr txBox="1"/>
          <p:nvPr/>
        </p:nvSpPr>
        <p:spPr>
          <a:xfrm>
            <a:off x="3226638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3F02B02-254E-4064-A5C6-E59E4F51B578}"/>
              </a:ext>
            </a:extLst>
          </p:cNvPr>
          <p:cNvSpPr txBox="1"/>
          <p:nvPr/>
        </p:nvSpPr>
        <p:spPr>
          <a:xfrm>
            <a:off x="5497321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60A0327-1C87-44E3-8020-1160E16BE8A5}"/>
              </a:ext>
            </a:extLst>
          </p:cNvPr>
          <p:cNvSpPr txBox="1"/>
          <p:nvPr/>
        </p:nvSpPr>
        <p:spPr>
          <a:xfrm>
            <a:off x="7637792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C60563F-97D7-4D97-B650-5CE6C1D90D3E}"/>
              </a:ext>
            </a:extLst>
          </p:cNvPr>
          <p:cNvSpPr txBox="1"/>
          <p:nvPr/>
        </p:nvSpPr>
        <p:spPr>
          <a:xfrm>
            <a:off x="9778261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00D8AD81-61A4-4F06-ABF0-A2A4FB2B7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E8F19E25-28B5-40F7-BCBB-9EB28FD5676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28" y="5190712"/>
            <a:ext cx="1025569" cy="97895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141" y="5269362"/>
            <a:ext cx="537314" cy="97104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55" y="5190712"/>
            <a:ext cx="624051" cy="109411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276" y="5398537"/>
            <a:ext cx="878233" cy="84555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9262" y="5398537"/>
            <a:ext cx="592318" cy="7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3" name="AutoShape 92">
            <a:extLst>
              <a:ext uri="{FF2B5EF4-FFF2-40B4-BE49-F238E27FC236}">
                <a16:creationId xmlns="" xmlns:a16="http://schemas.microsoft.com/office/drawing/2014/main" id="{FF4FC94F-A184-4EAC-B34D-495D1BC4B5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7570" y="4541183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="" xmlns:a16="http://schemas.microsoft.com/office/drawing/2014/main" id="{9CAB7922-E597-410F-B623-765F13CC6B0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73510" y="4541121"/>
            <a:ext cx="560666" cy="56072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="" xmlns:a16="http://schemas.microsoft.com/office/drawing/2014/main" id="{5BDCA57B-F22D-45AE-9BA0-F30D8E4AB68B}"/>
              </a:ext>
            </a:extLst>
          </p:cNvPr>
          <p:cNvSpPr/>
          <p:nvPr/>
        </p:nvSpPr>
        <p:spPr>
          <a:xfrm>
            <a:off x="2908294" y="4598166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="" xmlns:a16="http://schemas.microsoft.com/office/drawing/2014/main" id="{8E44C0C8-31E3-4912-B9E0-38CA3E95FD39}"/>
              </a:ext>
            </a:extLst>
          </p:cNvPr>
          <p:cNvSpPr>
            <a:spLocks/>
          </p:cNvSpPr>
          <p:nvPr/>
        </p:nvSpPr>
        <p:spPr>
          <a:xfrm>
            <a:off x="1383641" y="465759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087B16A-40B9-4927-872F-3A735ED20FC8}"/>
              </a:ext>
            </a:extLst>
          </p:cNvPr>
          <p:cNvSpPr txBox="1"/>
          <p:nvPr/>
        </p:nvSpPr>
        <p:spPr>
          <a:xfrm>
            <a:off x="916910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CE7C16-105F-48AC-A09E-DC1FF77137A2}"/>
              </a:ext>
            </a:extLst>
          </p:cNvPr>
          <p:cNvSpPr txBox="1"/>
          <p:nvPr/>
        </p:nvSpPr>
        <p:spPr>
          <a:xfrm>
            <a:off x="2428477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Graphic 4">
            <a:extLst>
              <a:ext uri="{FF2B5EF4-FFF2-40B4-BE49-F238E27FC236}">
                <a16:creationId xmlns="" xmlns:a16="http://schemas.microsoft.com/office/drawing/2014/main" id="{D1E44947-63D5-43A6-9886-E54CFDE73B68}"/>
              </a:ext>
            </a:extLst>
          </p:cNvPr>
          <p:cNvSpPr/>
          <p:nvPr/>
        </p:nvSpPr>
        <p:spPr>
          <a:xfrm>
            <a:off x="3695826" y="1403265"/>
            <a:ext cx="5178878" cy="4728542"/>
          </a:xfrm>
          <a:custGeom>
            <a:avLst/>
            <a:gdLst>
              <a:gd name="connsiteX0" fmla="*/ 1465659 w 2190750"/>
              <a:gd name="connsiteY0" fmla="*/ 0 h 2000250"/>
              <a:gd name="connsiteX1" fmla="*/ 733187 w 2190750"/>
              <a:gd name="connsiteY1" fmla="*/ 0 h 2000250"/>
              <a:gd name="connsiteX2" fmla="*/ 416004 w 2190750"/>
              <a:gd name="connsiteY2" fmla="*/ 182880 h 2000250"/>
              <a:gd name="connsiteX3" fmla="*/ 49292 w 2190750"/>
              <a:gd name="connsiteY3" fmla="*/ 817245 h 2000250"/>
              <a:gd name="connsiteX4" fmla="*/ 49292 w 2190750"/>
              <a:gd name="connsiteY4" fmla="*/ 1183005 h 2000250"/>
              <a:gd name="connsiteX5" fmla="*/ 416004 w 2190750"/>
              <a:gd name="connsiteY5" fmla="*/ 1817370 h 2000250"/>
              <a:gd name="connsiteX6" fmla="*/ 733187 w 2190750"/>
              <a:gd name="connsiteY6" fmla="*/ 2000250 h 2000250"/>
              <a:gd name="connsiteX7" fmla="*/ 1465659 w 2190750"/>
              <a:gd name="connsiteY7" fmla="*/ 2000250 h 2000250"/>
              <a:gd name="connsiteX8" fmla="*/ 1782842 w 2190750"/>
              <a:gd name="connsiteY8" fmla="*/ 1817370 h 2000250"/>
              <a:gd name="connsiteX9" fmla="*/ 2149555 w 2190750"/>
              <a:gd name="connsiteY9" fmla="*/ 1183005 h 2000250"/>
              <a:gd name="connsiteX10" fmla="*/ 2149555 w 2190750"/>
              <a:gd name="connsiteY10" fmla="*/ 817245 h 2000250"/>
              <a:gd name="connsiteX11" fmla="*/ 1782842 w 2190750"/>
              <a:gd name="connsiteY11" fmla="*/ 182880 h 2000250"/>
              <a:gd name="connsiteX12" fmla="*/ 1465659 w 219075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0750" h="2000250">
                <a:moveTo>
                  <a:pt x="1465659" y="0"/>
                </a:moveTo>
                <a:lnTo>
                  <a:pt x="733187" y="0"/>
                </a:lnTo>
                <a:cubicBezTo>
                  <a:pt x="602694" y="0"/>
                  <a:pt x="481727" y="69533"/>
                  <a:pt x="416004" y="182880"/>
                </a:cubicBezTo>
                <a:lnTo>
                  <a:pt x="49292" y="817245"/>
                </a:lnTo>
                <a:cubicBezTo>
                  <a:pt x="-16431" y="930593"/>
                  <a:pt x="-16431" y="1069658"/>
                  <a:pt x="49292" y="1183005"/>
                </a:cubicBezTo>
                <a:lnTo>
                  <a:pt x="416004" y="1817370"/>
                </a:lnTo>
                <a:cubicBezTo>
                  <a:pt x="481727" y="1930718"/>
                  <a:pt x="601742" y="2000250"/>
                  <a:pt x="733187" y="2000250"/>
                </a:cubicBezTo>
                <a:lnTo>
                  <a:pt x="1465659" y="2000250"/>
                </a:lnTo>
                <a:cubicBezTo>
                  <a:pt x="1596152" y="2000250"/>
                  <a:pt x="1717119" y="1930718"/>
                  <a:pt x="1782842" y="1817370"/>
                </a:cubicBezTo>
                <a:lnTo>
                  <a:pt x="2149555" y="1183005"/>
                </a:lnTo>
                <a:cubicBezTo>
                  <a:pt x="2215277" y="1069658"/>
                  <a:pt x="2215277" y="930593"/>
                  <a:pt x="2149555" y="817245"/>
                </a:cubicBezTo>
                <a:lnTo>
                  <a:pt x="1782842" y="182880"/>
                </a:lnTo>
                <a:cubicBezTo>
                  <a:pt x="1717119" y="69533"/>
                  <a:pt x="1596152" y="0"/>
                  <a:pt x="1465659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5BF365-23AC-4E39-9AD9-3AC099A5E9A8}"/>
              </a:ext>
            </a:extLst>
          </p:cNvPr>
          <p:cNvSpPr txBox="1"/>
          <p:nvPr/>
        </p:nvSpPr>
        <p:spPr>
          <a:xfrm>
            <a:off x="8208412" y="3800743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13ADAB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rgbClr val="13ADAB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ED0791-F035-4102-A44B-5A550A0CBED7}"/>
              </a:ext>
            </a:extLst>
          </p:cNvPr>
          <p:cNvSpPr txBox="1"/>
          <p:nvPr/>
        </p:nvSpPr>
        <p:spPr>
          <a:xfrm>
            <a:off x="612530" y="380042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F2742C2-D3D6-45C6-9B5D-B480B57B6170}"/>
              </a:ext>
            </a:extLst>
          </p:cNvPr>
          <p:cNvGrpSpPr/>
          <p:nvPr/>
        </p:nvGrpSpPr>
        <p:grpSpPr>
          <a:xfrm>
            <a:off x="8512792" y="4541121"/>
            <a:ext cx="2762299" cy="1324468"/>
            <a:chOff x="8161373" y="4149392"/>
            <a:chExt cx="2762299" cy="1324468"/>
          </a:xfrm>
        </p:grpSpPr>
        <p:sp>
          <p:nvSpPr>
            <p:cNvPr id="15" name="AutoShape 92">
              <a:extLst>
                <a:ext uri="{FF2B5EF4-FFF2-40B4-BE49-F238E27FC236}">
                  <a16:creationId xmlns="" xmlns:a16="http://schemas.microsoft.com/office/drawing/2014/main" id="{D4E4A55D-8DBF-4C40-AA2B-F39C863685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523285" y="4149454"/>
              <a:ext cx="560666" cy="560666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AutoShape 92">
              <a:extLst>
                <a:ext uri="{FF2B5EF4-FFF2-40B4-BE49-F238E27FC236}">
                  <a16:creationId xmlns="" xmlns:a16="http://schemas.microsoft.com/office/drawing/2014/main" id="{547DAF85-FB1E-4762-88BF-8A26650555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29226" y="4149392"/>
              <a:ext cx="560666" cy="56072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prstDash val="solid"/>
              <a:headEnd/>
              <a:tailEnd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rapezoid 10">
              <a:extLst>
                <a:ext uri="{FF2B5EF4-FFF2-40B4-BE49-F238E27FC236}">
                  <a16:creationId xmlns="" xmlns:a16="http://schemas.microsoft.com/office/drawing/2014/main" id="{A30BF970-4DD7-43DE-A8D9-4303D1055D1E}"/>
                </a:ext>
              </a:extLst>
            </p:cNvPr>
            <p:cNvSpPr/>
            <p:nvPr/>
          </p:nvSpPr>
          <p:spPr>
            <a:xfrm>
              <a:off x="10129655" y="4243873"/>
              <a:ext cx="368250" cy="367819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rgbClr val="13A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="" xmlns:a16="http://schemas.microsoft.com/office/drawing/2014/main" id="{7C16CF54-0BFE-495D-BDCE-4FC906B291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8333" y="4224211"/>
              <a:ext cx="310571" cy="370101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rgbClr val="13A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92C6608-AFC7-45B0-A76F-2D7CD68442F7}"/>
                </a:ext>
              </a:extLst>
            </p:cNvPr>
            <p:cNvSpPr txBox="1"/>
            <p:nvPr/>
          </p:nvSpPr>
          <p:spPr>
            <a:xfrm>
              <a:off x="8161373" y="4827529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9976D23-CB75-4222-BD3E-B4F88D2C6CED}"/>
                </a:ext>
              </a:extLst>
            </p:cNvPr>
            <p:cNvSpPr txBox="1"/>
            <p:nvPr/>
          </p:nvSpPr>
          <p:spPr>
            <a:xfrm>
              <a:off x="9672940" y="4827529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="" xmlns:a16="http://schemas.microsoft.com/office/drawing/2014/main" id="{C9901516-68A9-498C-A411-3FEFB4425C4D}"/>
              </a:ext>
            </a:extLst>
          </p:cNvPr>
          <p:cNvGrpSpPr/>
          <p:nvPr/>
        </p:nvGrpSpPr>
        <p:grpSpPr>
          <a:xfrm>
            <a:off x="8208412" y="2768876"/>
            <a:ext cx="3371058" cy="909259"/>
            <a:chOff x="395534" y="3667819"/>
            <a:chExt cx="3972999" cy="1132252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2BA21EB-EFFC-410D-A667-DCFB298C37A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3B09EC5-3976-4C30-B07C-1DA34EDFFAAB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71495F4-65D4-4593-AC2F-E04B261E6F26}"/>
              </a:ext>
            </a:extLst>
          </p:cNvPr>
          <p:cNvSpPr txBox="1"/>
          <p:nvPr/>
        </p:nvSpPr>
        <p:spPr>
          <a:xfrm>
            <a:off x="8208413" y="2222514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13ADAB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rgbClr val="13ADAB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A4BBCAA-48F4-4ADA-B7BD-60414D63F9DC}"/>
              </a:ext>
            </a:extLst>
          </p:cNvPr>
          <p:cNvSpPr txBox="1"/>
          <p:nvPr/>
        </p:nvSpPr>
        <p:spPr>
          <a:xfrm>
            <a:off x="8208413" y="1891596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="" xmlns:a16="http://schemas.microsoft.com/office/drawing/2014/main" id="{A2C62DD8-230A-4BE5-96F6-EADD3DF45C46}"/>
              </a:ext>
            </a:extLst>
          </p:cNvPr>
          <p:cNvGrpSpPr/>
          <p:nvPr/>
        </p:nvGrpSpPr>
        <p:grpSpPr>
          <a:xfrm>
            <a:off x="612528" y="2803142"/>
            <a:ext cx="3371058" cy="909259"/>
            <a:chOff x="395534" y="3667819"/>
            <a:chExt cx="3972999" cy="1132252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C2995AB-DF94-4137-AD5B-AA5C3B46D8F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C515A340-9365-4B0E-8EF9-C276E6F29259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A1A5325-8FC2-425A-A5ED-5662B48F1320}"/>
              </a:ext>
            </a:extLst>
          </p:cNvPr>
          <p:cNvSpPr txBox="1"/>
          <p:nvPr/>
        </p:nvSpPr>
        <p:spPr>
          <a:xfrm>
            <a:off x="612529" y="2256780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D7346E0-B48E-47BD-B255-0EFC302AAB08}"/>
              </a:ext>
            </a:extLst>
          </p:cNvPr>
          <p:cNvSpPr txBox="1"/>
          <p:nvPr/>
        </p:nvSpPr>
        <p:spPr>
          <a:xfrm>
            <a:off x="612529" y="1925862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220" y="1998259"/>
            <a:ext cx="3621619" cy="3538554"/>
          </a:xfrm>
          <a:prstGeom prst="rect">
            <a:avLst/>
          </a:prstGeom>
        </p:spPr>
      </p:pic>
      <p:sp>
        <p:nvSpPr>
          <p:cNvPr id="32" name="Freeform 5"/>
          <p:cNvSpPr>
            <a:spLocks/>
          </p:cNvSpPr>
          <p:nvPr/>
        </p:nvSpPr>
        <p:spPr bwMode="auto">
          <a:xfrm>
            <a:off x="0" y="-1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4134736" y="0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="" xmlns:a16="http://schemas.microsoft.com/office/drawing/2014/main" id="{8D71980D-ED99-488D-8340-B4D95AC46F9B}"/>
              </a:ext>
            </a:extLst>
          </p:cNvPr>
          <p:cNvSpPr/>
          <p:nvPr/>
        </p:nvSpPr>
        <p:spPr>
          <a:xfrm rot="10800000" flipH="1" flipV="1">
            <a:off x="3273821" y="2889656"/>
            <a:ext cx="2792369" cy="133629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8">
            <a:extLst>
              <a:ext uri="{FF2B5EF4-FFF2-40B4-BE49-F238E27FC236}">
                <a16:creationId xmlns="" xmlns:a16="http://schemas.microsoft.com/office/drawing/2014/main" id="{2252E33C-83CE-4966-90CB-30EEBC35CA2B}"/>
              </a:ext>
            </a:extLst>
          </p:cNvPr>
          <p:cNvSpPr/>
          <p:nvPr/>
        </p:nvSpPr>
        <p:spPr>
          <a:xfrm rot="10800000" flipH="1" flipV="1">
            <a:off x="954827" y="1773809"/>
            <a:ext cx="3559784" cy="170353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="" xmlns:a16="http://schemas.microsoft.com/office/drawing/2014/main" id="{5D2342FD-1904-4F24-B661-F7E8F85F5643}"/>
              </a:ext>
            </a:extLst>
          </p:cNvPr>
          <p:cNvSpPr/>
          <p:nvPr/>
        </p:nvSpPr>
        <p:spPr>
          <a:xfrm flipH="1" flipV="1">
            <a:off x="6147765" y="3608965"/>
            <a:ext cx="2792369" cy="133629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">
            <a:extLst>
              <a:ext uri="{FF2B5EF4-FFF2-40B4-BE49-F238E27FC236}">
                <a16:creationId xmlns="" xmlns:a16="http://schemas.microsoft.com/office/drawing/2014/main" id="{F2800F3C-0693-4E97-A37D-682F917F44D3}"/>
              </a:ext>
            </a:extLst>
          </p:cNvPr>
          <p:cNvSpPr/>
          <p:nvPr/>
        </p:nvSpPr>
        <p:spPr>
          <a:xfrm flipH="1" flipV="1">
            <a:off x="7699342" y="4357566"/>
            <a:ext cx="3559784" cy="170353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0668ED0-2226-4D4E-8A12-B3EC0AC38AA0}"/>
              </a:ext>
            </a:extLst>
          </p:cNvPr>
          <p:cNvGrpSpPr/>
          <p:nvPr/>
        </p:nvGrpSpPr>
        <p:grpSpPr>
          <a:xfrm>
            <a:off x="908237" y="4233765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A1B4B3A9-4491-4B3A-BE8B-CBE66A0165DE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8447FF7C-312A-4EFE-B7BE-3F4CCA0BC3C4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64243DD-0DA5-4AA9-A827-1E498C56D767}"/>
              </a:ext>
            </a:extLst>
          </p:cNvPr>
          <p:cNvGrpSpPr/>
          <p:nvPr/>
        </p:nvGrpSpPr>
        <p:grpSpPr>
          <a:xfrm flipH="1">
            <a:off x="7672787" y="1807659"/>
            <a:ext cx="3600001" cy="1774307"/>
            <a:chOff x="780031" y="3826586"/>
            <a:chExt cx="3100992" cy="1181089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56FE740-70B2-479F-89E7-D6B26D441979}"/>
                </a:ext>
              </a:extLst>
            </p:cNvPr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EC57C671-D353-4C60-A0D5-A6B4A2AD1A78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D68223F-1505-4BE6-86B5-3EFB9E565E8F}"/>
              </a:ext>
            </a:extLst>
          </p:cNvPr>
          <p:cNvGrpSpPr/>
          <p:nvPr/>
        </p:nvGrpSpPr>
        <p:grpSpPr>
          <a:xfrm>
            <a:off x="1184717" y="4479581"/>
            <a:ext cx="3118513" cy="1292662"/>
            <a:chOff x="3017859" y="4283314"/>
            <a:chExt cx="1295705" cy="1292662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22A8B95-7C41-4B59-A8C9-3D513A408488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260D4D4-7517-40C1-AF98-4E4E18DEB5DB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44ED63F-645F-421C-B579-3E46550FE386}"/>
              </a:ext>
            </a:extLst>
          </p:cNvPr>
          <p:cNvGrpSpPr/>
          <p:nvPr/>
        </p:nvGrpSpPr>
        <p:grpSpPr>
          <a:xfrm>
            <a:off x="7855742" y="2048506"/>
            <a:ext cx="3147928" cy="1292662"/>
            <a:chOff x="3017859" y="4283314"/>
            <a:chExt cx="1295705" cy="129266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1011D8F-D776-4547-AF09-828A99862083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115EC9E-E147-46DD-BF6C-EE26FEDB3018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C7CD30E-5989-45DE-AA11-A32336E652DB}"/>
              </a:ext>
            </a:extLst>
          </p:cNvPr>
          <p:cNvSpPr txBox="1"/>
          <p:nvPr/>
        </p:nvSpPr>
        <p:spPr>
          <a:xfrm>
            <a:off x="954827" y="247169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3BBECE4-24F2-451D-AA59-ABF8FD705961}"/>
              </a:ext>
            </a:extLst>
          </p:cNvPr>
          <p:cNvSpPr txBox="1"/>
          <p:nvPr/>
        </p:nvSpPr>
        <p:spPr>
          <a:xfrm>
            <a:off x="9729258" y="505544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0E56135-4616-474F-A2E1-0276A9AB23B1}"/>
              </a:ext>
            </a:extLst>
          </p:cNvPr>
          <p:cNvSpPr txBox="1"/>
          <p:nvPr/>
        </p:nvSpPr>
        <p:spPr>
          <a:xfrm>
            <a:off x="7410265" y="4123222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F53CDD8-C908-404F-B9F6-48852D96F848}"/>
              </a:ext>
            </a:extLst>
          </p:cNvPr>
          <p:cNvSpPr txBox="1"/>
          <p:nvPr/>
        </p:nvSpPr>
        <p:spPr>
          <a:xfrm>
            <a:off x="3273819" y="3403914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="" xmlns:a16="http://schemas.microsoft.com/office/drawing/2014/main" id="{C95D0CCB-9070-4607-BAE3-3B50AD5A8AA6}"/>
              </a:ext>
            </a:extLst>
          </p:cNvPr>
          <p:cNvSpPr/>
          <p:nvPr/>
        </p:nvSpPr>
        <p:spPr>
          <a:xfrm>
            <a:off x="5254822" y="3398837"/>
            <a:ext cx="255239" cy="33778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6">
            <a:extLst>
              <a:ext uri="{FF2B5EF4-FFF2-40B4-BE49-F238E27FC236}">
                <a16:creationId xmlns="" xmlns:a16="http://schemas.microsoft.com/office/drawing/2014/main" id="{90D02606-CD4E-4693-A84A-149E93A0DEF0}"/>
              </a:ext>
            </a:extLst>
          </p:cNvPr>
          <p:cNvSpPr/>
          <p:nvPr/>
        </p:nvSpPr>
        <p:spPr>
          <a:xfrm>
            <a:off x="3500230" y="2434051"/>
            <a:ext cx="427986" cy="43512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="" xmlns:a16="http://schemas.microsoft.com/office/drawing/2014/main" id="{66E847E8-977D-4A6E-A28F-BED059723BE4}"/>
              </a:ext>
            </a:extLst>
          </p:cNvPr>
          <p:cNvSpPr/>
          <p:nvPr/>
        </p:nvSpPr>
        <p:spPr>
          <a:xfrm>
            <a:off x="6696060" y="4112012"/>
            <a:ext cx="435911" cy="313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="" xmlns:a16="http://schemas.microsoft.com/office/drawing/2014/main" id="{3B80710B-A8A1-44B4-98CA-CB81E62BD2A3}"/>
              </a:ext>
            </a:extLst>
          </p:cNvPr>
          <p:cNvSpPr/>
          <p:nvPr/>
        </p:nvSpPr>
        <p:spPr>
          <a:xfrm>
            <a:off x="8381872" y="4976802"/>
            <a:ext cx="478166" cy="3864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-25182" y="0"/>
            <a:ext cx="12217182" cy="6858000"/>
            <a:chOff x="-2219325" y="8369300"/>
            <a:chExt cx="14414501" cy="8112125"/>
          </a:xfrm>
          <a:solidFill>
            <a:srgbClr val="00B0F0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DCB1F5F0-6570-4D45-8868-E6A9F88BD07E}"/>
              </a:ext>
            </a:extLst>
          </p:cNvPr>
          <p:cNvSpPr/>
          <p:nvPr/>
        </p:nvSpPr>
        <p:spPr>
          <a:xfrm rot="5400000">
            <a:off x="1862847" y="-1862849"/>
            <a:ext cx="3706238" cy="7431936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A9ECD940-B05A-427E-B215-08F6F0FA508D}"/>
              </a:ext>
            </a:extLst>
          </p:cNvPr>
          <p:cNvSpPr/>
          <p:nvPr/>
        </p:nvSpPr>
        <p:spPr>
          <a:xfrm rot="16200000">
            <a:off x="6622913" y="1288913"/>
            <a:ext cx="3706238" cy="7431936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030DEC1-91CF-4BDC-AE53-B8911BFD9044}"/>
              </a:ext>
            </a:extLst>
          </p:cNvPr>
          <p:cNvGrpSpPr/>
          <p:nvPr/>
        </p:nvGrpSpPr>
        <p:grpSpPr>
          <a:xfrm>
            <a:off x="636303" y="3643008"/>
            <a:ext cx="3984335" cy="2860079"/>
            <a:chOff x="755576" y="2985717"/>
            <a:chExt cx="3092136" cy="2860079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D71ADF4-1562-4E38-882E-A75BEEC449BF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50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</a:t>
              </a:r>
            </a:p>
            <a:p>
              <a:pPr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B7BD42B-AA30-4E02-928E-D6C6845E1B55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0500A1-240E-4C93-9491-1B76A7CFFB2B}"/>
              </a:ext>
            </a:extLst>
          </p:cNvPr>
          <p:cNvSpPr txBox="1"/>
          <p:nvPr/>
        </p:nvSpPr>
        <p:spPr>
          <a:xfrm>
            <a:off x="531880" y="291683"/>
            <a:ext cx="408875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3BB5D52-3E82-46AD-AAC4-1467356F093E}"/>
              </a:ext>
            </a:extLst>
          </p:cNvPr>
          <p:cNvSpPr txBox="1"/>
          <p:nvPr/>
        </p:nvSpPr>
        <p:spPr>
          <a:xfrm>
            <a:off x="9158239" y="5741472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3">
            <a:extLst>
              <a:ext uri="{FF2B5EF4-FFF2-40B4-BE49-F238E27FC236}">
                <a16:creationId xmlns="" xmlns:a16="http://schemas.microsoft.com/office/drawing/2014/main" id="{AAA29006-CF0F-422C-87A4-726A04888672}"/>
              </a:ext>
            </a:extLst>
          </p:cNvPr>
          <p:cNvSpPr/>
          <p:nvPr/>
        </p:nvSpPr>
        <p:spPr>
          <a:xfrm>
            <a:off x="644863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="" xmlns:a16="http://schemas.microsoft.com/office/drawing/2014/main" id="{0F153510-6274-42A2-A848-39A17B5A3E0A}"/>
              </a:ext>
            </a:extLst>
          </p:cNvPr>
          <p:cNvSpPr/>
          <p:nvPr/>
        </p:nvSpPr>
        <p:spPr>
          <a:xfrm>
            <a:off x="622332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="" xmlns:a16="http://schemas.microsoft.com/office/drawing/2014/main" id="{9081A20E-F860-4138-941A-A46DBCF4606D}"/>
              </a:ext>
            </a:extLst>
          </p:cNvPr>
          <p:cNvSpPr/>
          <p:nvPr/>
        </p:nvSpPr>
        <p:spPr>
          <a:xfrm>
            <a:off x="599802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6">
            <a:extLst>
              <a:ext uri="{FF2B5EF4-FFF2-40B4-BE49-F238E27FC236}">
                <a16:creationId xmlns="" xmlns:a16="http://schemas.microsoft.com/office/drawing/2014/main" id="{C7778167-A72B-45F6-8B17-847F9DE0309A}"/>
              </a:ext>
            </a:extLst>
          </p:cNvPr>
          <p:cNvSpPr/>
          <p:nvPr/>
        </p:nvSpPr>
        <p:spPr>
          <a:xfrm>
            <a:off x="577271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="" xmlns:a16="http://schemas.microsoft.com/office/drawing/2014/main" id="{B4E92A7C-83D8-4A75-A77A-742499A0C089}"/>
              </a:ext>
            </a:extLst>
          </p:cNvPr>
          <p:cNvSpPr/>
          <p:nvPr/>
        </p:nvSpPr>
        <p:spPr>
          <a:xfrm>
            <a:off x="554741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8">
            <a:extLst>
              <a:ext uri="{FF2B5EF4-FFF2-40B4-BE49-F238E27FC236}">
                <a16:creationId xmlns="" xmlns:a16="http://schemas.microsoft.com/office/drawing/2014/main" id="{9B426C5D-3FD0-4C72-A0AE-E920FFAA4B64}"/>
              </a:ext>
            </a:extLst>
          </p:cNvPr>
          <p:cNvSpPr/>
          <p:nvPr/>
        </p:nvSpPr>
        <p:spPr>
          <a:xfrm>
            <a:off x="930388" y="4574482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Freeform 9">
            <a:extLst>
              <a:ext uri="{FF2B5EF4-FFF2-40B4-BE49-F238E27FC236}">
                <a16:creationId xmlns="" xmlns:a16="http://schemas.microsoft.com/office/drawing/2014/main" id="{86855D53-12BA-4294-9044-660F8E5534CB}"/>
              </a:ext>
            </a:extLst>
          </p:cNvPr>
          <p:cNvSpPr/>
          <p:nvPr/>
        </p:nvSpPr>
        <p:spPr>
          <a:xfrm>
            <a:off x="3165232" y="4572358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10">
            <a:extLst>
              <a:ext uri="{FF2B5EF4-FFF2-40B4-BE49-F238E27FC236}">
                <a16:creationId xmlns="" xmlns:a16="http://schemas.microsoft.com/office/drawing/2014/main" id="{C26E0E42-7445-406A-8584-2509E01ECD69}"/>
              </a:ext>
            </a:extLst>
          </p:cNvPr>
          <p:cNvSpPr/>
          <p:nvPr/>
        </p:nvSpPr>
        <p:spPr>
          <a:xfrm>
            <a:off x="5404774" y="4577035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55DB83A6-F97C-4866-A42D-BB4331BB7EB3}"/>
              </a:ext>
            </a:extLst>
          </p:cNvPr>
          <p:cNvSpPr/>
          <p:nvPr/>
        </p:nvSpPr>
        <p:spPr>
          <a:xfrm>
            <a:off x="6225432" y="4576209"/>
            <a:ext cx="2793196" cy="502399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Freeform 12">
            <a:extLst>
              <a:ext uri="{FF2B5EF4-FFF2-40B4-BE49-F238E27FC236}">
                <a16:creationId xmlns="" xmlns:a16="http://schemas.microsoft.com/office/drawing/2014/main" id="{9C04B488-9D9B-498C-AC82-E1D762066BDF}"/>
              </a:ext>
            </a:extLst>
          </p:cNvPr>
          <p:cNvSpPr/>
          <p:nvPr/>
        </p:nvSpPr>
        <p:spPr>
          <a:xfrm>
            <a:off x="6432500" y="4567650"/>
            <a:ext cx="4819700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960" h="514134">
                <a:moveTo>
                  <a:pt x="142609" y="0"/>
                </a:moveTo>
                <a:lnTo>
                  <a:pt x="3531960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B9C48B2-02E9-4FDF-8B79-807E0B6E5F25}"/>
              </a:ext>
            </a:extLst>
          </p:cNvPr>
          <p:cNvSpPr/>
          <p:nvPr/>
        </p:nvSpPr>
        <p:spPr>
          <a:xfrm>
            <a:off x="6467627" y="2350261"/>
            <a:ext cx="4754407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="" xmlns:a16="http://schemas.microsoft.com/office/drawing/2014/main" id="{95E1E875-94A2-461E-918A-8479336AC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854" y="235451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5A79F3E-DF24-4C6E-967B-3F32D4317836}"/>
              </a:ext>
            </a:extLst>
          </p:cNvPr>
          <p:cNvSpPr/>
          <p:nvPr/>
        </p:nvSpPr>
        <p:spPr>
          <a:xfrm>
            <a:off x="6225432" y="3311537"/>
            <a:ext cx="5026768" cy="324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="" xmlns:a16="http://schemas.microsoft.com/office/drawing/2014/main" id="{C84A1F1D-2BB4-463D-9E16-6C067D870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250" y="3324308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4D5A277-2576-4D86-B127-4584218B101F}"/>
              </a:ext>
            </a:extLst>
          </p:cNvPr>
          <p:cNvSpPr/>
          <p:nvPr/>
        </p:nvSpPr>
        <p:spPr>
          <a:xfrm>
            <a:off x="964041" y="1869623"/>
            <a:ext cx="4763372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="" xmlns:a16="http://schemas.microsoft.com/office/drawing/2014/main" id="{F6155480-23A5-44F1-A1C1-4F9DD513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300" y="1869622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5B2668D-8E4C-4124-9761-234AC796D197}"/>
              </a:ext>
            </a:extLst>
          </p:cNvPr>
          <p:cNvSpPr/>
          <p:nvPr/>
        </p:nvSpPr>
        <p:spPr>
          <a:xfrm>
            <a:off x="964040" y="2830899"/>
            <a:ext cx="4972416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="" xmlns:a16="http://schemas.microsoft.com/office/drawing/2014/main" id="{4B9BF8B4-3737-40FD-B0C3-1E930D49A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2839412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A0E5126-299F-4B00-87BD-7BFF860B0212}"/>
              </a:ext>
            </a:extLst>
          </p:cNvPr>
          <p:cNvSpPr/>
          <p:nvPr/>
        </p:nvSpPr>
        <p:spPr>
          <a:xfrm>
            <a:off x="964041" y="3792175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="" xmlns:a16="http://schemas.microsoft.com/office/drawing/2014/main" id="{B4F2B2B8-D683-4BCD-A60A-09D8503D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3809200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A4F2A30-C990-4017-9F08-18DFE779758E}"/>
              </a:ext>
            </a:extLst>
          </p:cNvPr>
          <p:cNvSpPr txBox="1"/>
          <p:nvPr/>
        </p:nvSpPr>
        <p:spPr>
          <a:xfrm>
            <a:off x="6744073" y="2694206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A16FE27-6363-4653-A782-0E1DD8273761}"/>
              </a:ext>
            </a:extLst>
          </p:cNvPr>
          <p:cNvSpPr txBox="1"/>
          <p:nvPr/>
        </p:nvSpPr>
        <p:spPr>
          <a:xfrm>
            <a:off x="6744073" y="3662040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5BE160C-1A50-4D7E-9775-0787F78D7BD9}"/>
              </a:ext>
            </a:extLst>
          </p:cNvPr>
          <p:cNvSpPr txBox="1"/>
          <p:nvPr/>
        </p:nvSpPr>
        <p:spPr>
          <a:xfrm>
            <a:off x="1149148" y="2210290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CF82601-3F8D-4675-8A2D-517B4A9BEA29}"/>
              </a:ext>
            </a:extLst>
          </p:cNvPr>
          <p:cNvSpPr txBox="1"/>
          <p:nvPr/>
        </p:nvSpPr>
        <p:spPr>
          <a:xfrm>
            <a:off x="1149148" y="3178124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D4E84E-5764-46A7-97AE-5CFE3AD25DDF}"/>
              </a:ext>
            </a:extLst>
          </p:cNvPr>
          <p:cNvSpPr txBox="1"/>
          <p:nvPr/>
        </p:nvSpPr>
        <p:spPr>
          <a:xfrm>
            <a:off x="1149148" y="4145958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5AF95A3-D001-4C68-A538-5573B149A6EF}"/>
              </a:ext>
            </a:extLst>
          </p:cNvPr>
          <p:cNvSpPr/>
          <p:nvPr/>
        </p:nvSpPr>
        <p:spPr>
          <a:xfrm>
            <a:off x="96404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0530C1E-B41C-4511-B4F3-87D26F3B6B6E}"/>
              </a:ext>
            </a:extLst>
          </p:cNvPr>
          <p:cNvSpPr/>
          <p:nvPr/>
        </p:nvSpPr>
        <p:spPr>
          <a:xfrm>
            <a:off x="7677336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05D0737-44F2-469C-B548-B4E80ED0EF01}"/>
              </a:ext>
            </a:extLst>
          </p:cNvPr>
          <p:cNvSpPr/>
          <p:nvPr/>
        </p:nvSpPr>
        <p:spPr>
          <a:xfrm>
            <a:off x="3201805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91D77C4-AE7E-4B03-A59D-E2CA2B915770}"/>
              </a:ext>
            </a:extLst>
          </p:cNvPr>
          <p:cNvSpPr/>
          <p:nvPr/>
        </p:nvSpPr>
        <p:spPr>
          <a:xfrm>
            <a:off x="543957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F62EBE7B-AAA8-45AC-9409-326F3C85E1AA}"/>
              </a:ext>
            </a:extLst>
          </p:cNvPr>
          <p:cNvSpPr/>
          <p:nvPr/>
        </p:nvSpPr>
        <p:spPr>
          <a:xfrm>
            <a:off x="9915102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Isosceles Triangle 51">
            <a:extLst>
              <a:ext uri="{FF2B5EF4-FFF2-40B4-BE49-F238E27FC236}">
                <a16:creationId xmlns="" xmlns:a16="http://schemas.microsoft.com/office/drawing/2014/main" id="{75486D33-C691-45AD-947D-51917C189647}"/>
              </a:ext>
            </a:extLst>
          </p:cNvPr>
          <p:cNvSpPr/>
          <p:nvPr/>
        </p:nvSpPr>
        <p:spPr>
          <a:xfrm>
            <a:off x="1450986" y="546104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="" xmlns:a16="http://schemas.microsoft.com/office/drawing/2014/main" id="{BE1AE873-CC4F-458F-BA7B-F9B48E2E403B}"/>
              </a:ext>
            </a:extLst>
          </p:cNvPr>
          <p:cNvSpPr/>
          <p:nvPr/>
        </p:nvSpPr>
        <p:spPr>
          <a:xfrm flipH="1">
            <a:off x="3659430" y="542160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="" xmlns:a16="http://schemas.microsoft.com/office/drawing/2014/main" id="{D38381DD-00BC-45EA-BC71-DD71F2016F76}"/>
              </a:ext>
            </a:extLst>
          </p:cNvPr>
          <p:cNvSpPr/>
          <p:nvPr/>
        </p:nvSpPr>
        <p:spPr>
          <a:xfrm>
            <a:off x="5901316" y="541923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="" xmlns:a16="http://schemas.microsoft.com/office/drawing/2014/main" id="{D86B4D9F-4B47-4377-8EB2-B029DC65A703}"/>
              </a:ext>
            </a:extLst>
          </p:cNvPr>
          <p:cNvSpPr/>
          <p:nvPr/>
        </p:nvSpPr>
        <p:spPr>
          <a:xfrm>
            <a:off x="8154714" y="54013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53">
            <a:extLst>
              <a:ext uri="{FF2B5EF4-FFF2-40B4-BE49-F238E27FC236}">
                <a16:creationId xmlns="" xmlns:a16="http://schemas.microsoft.com/office/drawing/2014/main" id="{7CE9C921-2E73-4196-82FD-90EED0EC0EA6}"/>
              </a:ext>
            </a:extLst>
          </p:cNvPr>
          <p:cNvSpPr/>
          <p:nvPr/>
        </p:nvSpPr>
        <p:spPr>
          <a:xfrm>
            <a:off x="10413801" y="538952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8" name="Grupo 37"/>
          <p:cNvGrpSpPr/>
          <p:nvPr/>
        </p:nvGrpSpPr>
        <p:grpSpPr>
          <a:xfrm>
            <a:off x="1536" y="0"/>
            <a:ext cx="12217182" cy="6858000"/>
            <a:chOff x="-2219325" y="8369300"/>
            <a:chExt cx="14414501" cy="8112125"/>
          </a:xfrm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707E806-1393-41BF-B2B6-D1C1F6CFA17F}"/>
              </a:ext>
            </a:extLst>
          </p:cNvPr>
          <p:cNvGrpSpPr/>
          <p:nvPr/>
        </p:nvGrpSpPr>
        <p:grpSpPr>
          <a:xfrm rot="5400000">
            <a:off x="4250251" y="2690008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3">
              <a:extLst>
                <a:ext uri="{FF2B5EF4-FFF2-40B4-BE49-F238E27FC236}">
                  <a16:creationId xmlns="" xmlns:a16="http://schemas.microsoft.com/office/drawing/2014/main" id="{151A2659-8E50-4B53-912C-6C4223B70C54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="" xmlns:a16="http://schemas.microsoft.com/office/drawing/2014/main" id="{1CE19D8C-F09B-4412-8147-1E9855C7FD13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5">
              <a:extLst>
                <a:ext uri="{FF2B5EF4-FFF2-40B4-BE49-F238E27FC236}">
                  <a16:creationId xmlns="" xmlns:a16="http://schemas.microsoft.com/office/drawing/2014/main" id="{2507E9B0-42AB-469F-9BB8-0C159611FE00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6">
              <a:extLst>
                <a:ext uri="{FF2B5EF4-FFF2-40B4-BE49-F238E27FC236}">
                  <a16:creationId xmlns="" xmlns:a16="http://schemas.microsoft.com/office/drawing/2014/main" id="{87D295D7-89E5-48C8-A6B9-F77856B7A3E7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7">
              <a:extLst>
                <a:ext uri="{FF2B5EF4-FFF2-40B4-BE49-F238E27FC236}">
                  <a16:creationId xmlns="" xmlns:a16="http://schemas.microsoft.com/office/drawing/2014/main" id="{CBB0AD06-4AE4-49A1-B290-12C4E774867A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8">
              <a:extLst>
                <a:ext uri="{FF2B5EF4-FFF2-40B4-BE49-F238E27FC236}">
                  <a16:creationId xmlns="" xmlns:a16="http://schemas.microsoft.com/office/drawing/2014/main" id="{65B3785E-D986-4B2D-8384-A3281CBE0594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9146ECD-8422-45EC-B2C7-ABBEC501F170}"/>
              </a:ext>
            </a:extLst>
          </p:cNvPr>
          <p:cNvGrpSpPr/>
          <p:nvPr/>
        </p:nvGrpSpPr>
        <p:grpSpPr>
          <a:xfrm>
            <a:off x="1560601" y="1730951"/>
            <a:ext cx="3852000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B990B7A-F6F9-4EF1-8A5D-7B1EF1AB427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B1556EB-FB79-4A89-926D-55553C572DF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40037E8-2415-4CD3-B262-1C36B040D2F1}"/>
              </a:ext>
            </a:extLst>
          </p:cNvPr>
          <p:cNvGrpSpPr/>
          <p:nvPr/>
        </p:nvGrpSpPr>
        <p:grpSpPr>
          <a:xfrm>
            <a:off x="791304" y="2893963"/>
            <a:ext cx="3852000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FF4DA6D-790A-4716-BBB6-9B6649728DD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553D968-8895-4B54-9736-3266E7AEE6C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2F8FB14-66A3-4D55-8C89-CE0F792DF1F0}"/>
              </a:ext>
            </a:extLst>
          </p:cNvPr>
          <p:cNvGrpSpPr/>
          <p:nvPr/>
        </p:nvGrpSpPr>
        <p:grpSpPr>
          <a:xfrm>
            <a:off x="791304" y="4127581"/>
            <a:ext cx="3852000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47B7EDE-7CA1-4C78-B281-0BF957DDBC5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906DDC4-B629-4D2A-B5EA-54A198E6E39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5D78DC9-7B6F-4404-B51D-30EF63A1CB8B}"/>
              </a:ext>
            </a:extLst>
          </p:cNvPr>
          <p:cNvGrpSpPr/>
          <p:nvPr/>
        </p:nvGrpSpPr>
        <p:grpSpPr>
          <a:xfrm>
            <a:off x="7517879" y="2893963"/>
            <a:ext cx="3852000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BC311F4-CE59-49AA-891B-4C5F2A683E2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79B3945-5B0F-46BF-ABD6-F2EA6669B45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38F3226-42B0-4B95-B9C4-6895176F3EA9}"/>
              </a:ext>
            </a:extLst>
          </p:cNvPr>
          <p:cNvGrpSpPr/>
          <p:nvPr/>
        </p:nvGrpSpPr>
        <p:grpSpPr>
          <a:xfrm>
            <a:off x="7517879" y="4127581"/>
            <a:ext cx="3852000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C39B36B-9AFE-4E2F-86C8-8AB36B94FD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13EA0FD-9DB3-49CC-8440-EF5737692066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A123535-F0C3-436E-8724-D3B1447A0BE2}"/>
              </a:ext>
            </a:extLst>
          </p:cNvPr>
          <p:cNvGrpSpPr/>
          <p:nvPr/>
        </p:nvGrpSpPr>
        <p:grpSpPr>
          <a:xfrm>
            <a:off x="6742400" y="5264483"/>
            <a:ext cx="3852000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F336EAE-3AC7-459F-AE34-0239D685427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B8BD440-6F6E-4053-8C63-D88D99D43AA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="" xmlns:a16="http://schemas.microsoft.com/office/drawing/2014/main" id="{00EA6ED2-175E-47E9-811F-F24FAA7F9E20}"/>
              </a:ext>
            </a:extLst>
          </p:cNvPr>
          <p:cNvSpPr/>
          <p:nvPr/>
        </p:nvSpPr>
        <p:spPr>
          <a:xfrm flipH="1">
            <a:off x="5229209" y="438973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="" xmlns:a16="http://schemas.microsoft.com/office/drawing/2014/main" id="{D10947E9-8AE0-4F70-85CB-CB556C9125D6}"/>
              </a:ext>
            </a:extLst>
          </p:cNvPr>
          <p:cNvSpPr/>
          <p:nvPr/>
        </p:nvSpPr>
        <p:spPr>
          <a:xfrm>
            <a:off x="6650024" y="438973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="" xmlns:a16="http://schemas.microsoft.com/office/drawing/2014/main" id="{F7205628-14D1-451E-8BEC-EB658F9CC53A}"/>
              </a:ext>
            </a:extLst>
          </p:cNvPr>
          <p:cNvSpPr/>
          <p:nvPr/>
        </p:nvSpPr>
        <p:spPr>
          <a:xfrm>
            <a:off x="5272408" y="31349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="" xmlns:a16="http://schemas.microsoft.com/office/drawing/2014/main" id="{95230606-7512-4F39-AFA8-56153FC5DD26}"/>
              </a:ext>
            </a:extLst>
          </p:cNvPr>
          <p:cNvSpPr/>
          <p:nvPr/>
        </p:nvSpPr>
        <p:spPr>
          <a:xfrm>
            <a:off x="5918448" y="2482026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="" xmlns:a16="http://schemas.microsoft.com/office/drawing/2014/main" id="{8507A740-1962-4A05-A86D-DD1C1098D225}"/>
              </a:ext>
            </a:extLst>
          </p:cNvPr>
          <p:cNvSpPr/>
          <p:nvPr/>
        </p:nvSpPr>
        <p:spPr>
          <a:xfrm rot="2700000">
            <a:off x="6646445" y="30748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rapezoid 22">
            <a:extLst>
              <a:ext uri="{FF2B5EF4-FFF2-40B4-BE49-F238E27FC236}">
                <a16:creationId xmlns="" xmlns:a16="http://schemas.microsoft.com/office/drawing/2014/main" id="{057DB511-FC25-4263-ADD8-3AFF76C3A730}"/>
              </a:ext>
            </a:extLst>
          </p:cNvPr>
          <p:cNvSpPr>
            <a:spLocks noChangeAspect="1"/>
          </p:cNvSpPr>
          <p:nvPr/>
        </p:nvSpPr>
        <p:spPr>
          <a:xfrm>
            <a:off x="5918448" y="509335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Grupo 33"/>
          <p:cNvGrpSpPr/>
          <p:nvPr/>
        </p:nvGrpSpPr>
        <p:grpSpPr>
          <a:xfrm>
            <a:off x="0" y="-1712"/>
            <a:ext cx="12217182" cy="6858000"/>
            <a:chOff x="-2219325" y="8369300"/>
            <a:chExt cx="14414501" cy="8112125"/>
          </a:xfrm>
          <a:solidFill>
            <a:srgbClr val="00B0F0"/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294814" y="5142501"/>
            <a:ext cx="2031322" cy="1555358"/>
            <a:chOff x="992" y="673"/>
            <a:chExt cx="1737" cy="1330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92" y="673"/>
              <a:ext cx="1737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1001" y="1560"/>
              <a:ext cx="1268" cy="351"/>
            </a:xfrm>
            <a:custGeom>
              <a:avLst/>
              <a:gdLst>
                <a:gd name="T0" fmla="*/ 138 w 138"/>
                <a:gd name="T1" fmla="*/ 38 h 38"/>
                <a:gd name="T2" fmla="*/ 138 w 138"/>
                <a:gd name="T3" fmla="*/ 29 h 38"/>
                <a:gd name="T4" fmla="*/ 138 w 138"/>
                <a:gd name="T5" fmla="*/ 29 h 38"/>
                <a:gd name="T6" fmla="*/ 69 w 138"/>
                <a:gd name="T7" fmla="*/ 0 h 38"/>
                <a:gd name="T8" fmla="*/ 0 w 138"/>
                <a:gd name="T9" fmla="*/ 29 h 38"/>
                <a:gd name="T10" fmla="*/ 0 w 138"/>
                <a:gd name="T11" fmla="*/ 29 h 38"/>
                <a:gd name="T12" fmla="*/ 0 w 138"/>
                <a:gd name="T13" fmla="*/ 38 h 38"/>
                <a:gd name="T14" fmla="*/ 138 w 138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8">
                  <a:moveTo>
                    <a:pt x="138" y="38"/>
                  </a:moveTo>
                  <a:cubicBezTo>
                    <a:pt x="138" y="29"/>
                    <a:pt x="138" y="29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7" y="13"/>
                    <a:pt x="111" y="0"/>
                    <a:pt x="69" y="0"/>
                  </a:cubicBezTo>
                  <a:cubicBezTo>
                    <a:pt x="26" y="0"/>
                    <a:pt x="1" y="13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138" y="38"/>
                  </a:lnTo>
                  <a:close/>
                </a:path>
              </a:pathLst>
            </a:custGeom>
            <a:solidFill>
              <a:srgbClr val="B7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1001" y="1828"/>
              <a:ext cx="1268" cy="166"/>
            </a:xfrm>
            <a:prstGeom prst="ellipse">
              <a:avLst/>
            </a:prstGeom>
            <a:solidFill>
              <a:srgbClr val="B7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1516" y="1431"/>
              <a:ext cx="230" cy="295"/>
            </a:xfrm>
            <a:custGeom>
              <a:avLst/>
              <a:gdLst>
                <a:gd name="T0" fmla="*/ 22 w 25"/>
                <a:gd name="T1" fmla="*/ 2 h 32"/>
                <a:gd name="T2" fmla="*/ 13 w 25"/>
                <a:gd name="T3" fmla="*/ 0 h 32"/>
                <a:gd name="T4" fmla="*/ 3 w 25"/>
                <a:gd name="T5" fmla="*/ 2 h 32"/>
                <a:gd name="T6" fmla="*/ 1 w 25"/>
                <a:gd name="T7" fmla="*/ 4 h 32"/>
                <a:gd name="T8" fmla="*/ 0 w 25"/>
                <a:gd name="T9" fmla="*/ 16 h 32"/>
                <a:gd name="T10" fmla="*/ 13 w 25"/>
                <a:gd name="T11" fmla="*/ 32 h 32"/>
                <a:gd name="T12" fmla="*/ 25 w 25"/>
                <a:gd name="T13" fmla="*/ 16 h 32"/>
                <a:gd name="T14" fmla="*/ 24 w 25"/>
                <a:gd name="T15" fmla="*/ 4 h 32"/>
                <a:gd name="T16" fmla="*/ 22 w 25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2">
                  <a:moveTo>
                    <a:pt x="22" y="2"/>
                  </a:moveTo>
                  <a:cubicBezTo>
                    <a:pt x="20" y="2"/>
                    <a:pt x="15" y="0"/>
                    <a:pt x="13" y="0"/>
                  </a:cubicBezTo>
                  <a:cubicBezTo>
                    <a:pt x="11" y="0"/>
                    <a:pt x="5" y="2"/>
                    <a:pt x="3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1" y="32"/>
                    <a:pt x="13" y="32"/>
                  </a:cubicBezTo>
                  <a:cubicBezTo>
                    <a:pt x="15" y="32"/>
                    <a:pt x="25" y="17"/>
                    <a:pt x="25" y="16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3" y="2"/>
                    <a:pt x="22" y="2"/>
                  </a:cubicBezTo>
                  <a:close/>
                </a:path>
              </a:pathLst>
            </a:custGeom>
            <a:solidFill>
              <a:srgbClr val="F2A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1350" y="756"/>
              <a:ext cx="561" cy="785"/>
            </a:xfrm>
            <a:prstGeom prst="ellipse">
              <a:avLst/>
            </a:prstGeom>
            <a:solidFill>
              <a:srgbClr val="F8B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1387" y="1209"/>
              <a:ext cx="496" cy="286"/>
            </a:xfrm>
            <a:custGeom>
              <a:avLst/>
              <a:gdLst>
                <a:gd name="T0" fmla="*/ 51 w 54"/>
                <a:gd name="T1" fmla="*/ 2 h 31"/>
                <a:gd name="T2" fmla="*/ 27 w 54"/>
                <a:gd name="T3" fmla="*/ 0 h 31"/>
                <a:gd name="T4" fmla="*/ 2 w 54"/>
                <a:gd name="T5" fmla="*/ 2 h 31"/>
                <a:gd name="T6" fmla="*/ 0 w 54"/>
                <a:gd name="T7" fmla="*/ 4 h 31"/>
                <a:gd name="T8" fmla="*/ 7 w 54"/>
                <a:gd name="T9" fmla="*/ 26 h 31"/>
                <a:gd name="T10" fmla="*/ 27 w 54"/>
                <a:gd name="T11" fmla="*/ 31 h 31"/>
                <a:gd name="T12" fmla="*/ 47 w 54"/>
                <a:gd name="T13" fmla="*/ 26 h 31"/>
                <a:gd name="T14" fmla="*/ 54 w 54"/>
                <a:gd name="T15" fmla="*/ 4 h 31"/>
                <a:gd name="T16" fmla="*/ 51 w 54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51" y="2"/>
                  </a:moveTo>
                  <a:cubicBezTo>
                    <a:pt x="48" y="2"/>
                    <a:pt x="31" y="0"/>
                    <a:pt x="27" y="0"/>
                  </a:cubicBezTo>
                  <a:cubicBezTo>
                    <a:pt x="23" y="0"/>
                    <a:pt x="6" y="2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23" y="31"/>
                    <a:pt x="27" y="31"/>
                  </a:cubicBezTo>
                  <a:cubicBezTo>
                    <a:pt x="31" y="31"/>
                    <a:pt x="47" y="27"/>
                    <a:pt x="47" y="26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3"/>
                    <a:pt x="53" y="2"/>
                    <a:pt x="51" y="2"/>
                  </a:cubicBezTo>
                </a:path>
              </a:pathLst>
            </a:custGeom>
            <a:solidFill>
              <a:srgbClr val="9C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1360" y="1006"/>
              <a:ext cx="1" cy="1"/>
            </a:xfrm>
            <a:prstGeom prst="rect">
              <a:avLst/>
            </a:prstGeom>
            <a:solidFill>
              <a:srgbClr val="9C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1360" y="664"/>
              <a:ext cx="542" cy="342"/>
            </a:xfrm>
            <a:custGeom>
              <a:avLst/>
              <a:gdLst>
                <a:gd name="T0" fmla="*/ 30 w 59"/>
                <a:gd name="T1" fmla="*/ 33 h 37"/>
                <a:gd name="T2" fmla="*/ 59 w 59"/>
                <a:gd name="T3" fmla="*/ 37 h 37"/>
                <a:gd name="T4" fmla="*/ 59 w 59"/>
                <a:gd name="T5" fmla="*/ 12 h 37"/>
                <a:gd name="T6" fmla="*/ 59 w 59"/>
                <a:gd name="T7" fmla="*/ 12 h 37"/>
                <a:gd name="T8" fmla="*/ 30 w 59"/>
                <a:gd name="T9" fmla="*/ 0 h 37"/>
                <a:gd name="T10" fmla="*/ 0 w 59"/>
                <a:gd name="T11" fmla="*/ 12 h 37"/>
                <a:gd name="T12" fmla="*/ 0 w 59"/>
                <a:gd name="T13" fmla="*/ 12 h 37"/>
                <a:gd name="T14" fmla="*/ 0 w 59"/>
                <a:gd name="T15" fmla="*/ 37 h 37"/>
                <a:gd name="T16" fmla="*/ 30 w 59"/>
                <a:gd name="T1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7">
                  <a:moveTo>
                    <a:pt x="30" y="33"/>
                  </a:moveTo>
                  <a:cubicBezTo>
                    <a:pt x="48" y="33"/>
                    <a:pt x="59" y="34"/>
                    <a:pt x="59" y="3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6"/>
                    <a:pt x="48" y="0"/>
                    <a:pt x="30" y="0"/>
                  </a:cubicBezTo>
                  <a:cubicBezTo>
                    <a:pt x="11" y="0"/>
                    <a:pt x="0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4"/>
                    <a:pt x="11" y="33"/>
                    <a:pt x="30" y="33"/>
                  </a:cubicBezTo>
                </a:path>
              </a:pathLst>
            </a:custGeom>
            <a:solidFill>
              <a:srgbClr val="9C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1635" y="1532"/>
              <a:ext cx="175" cy="287"/>
            </a:xfrm>
            <a:custGeom>
              <a:avLst/>
              <a:gdLst>
                <a:gd name="T0" fmla="*/ 0 w 175"/>
                <a:gd name="T1" fmla="*/ 194 h 287"/>
                <a:gd name="T2" fmla="*/ 0 w 175"/>
                <a:gd name="T3" fmla="*/ 287 h 287"/>
                <a:gd name="T4" fmla="*/ 175 w 175"/>
                <a:gd name="T5" fmla="*/ 37 h 287"/>
                <a:gd name="T6" fmla="*/ 111 w 175"/>
                <a:gd name="T7" fmla="*/ 0 h 287"/>
                <a:gd name="T8" fmla="*/ 111 w 175"/>
                <a:gd name="T9" fmla="*/ 28 h 287"/>
                <a:gd name="T10" fmla="*/ 0 w 175"/>
                <a:gd name="T11" fmla="*/ 19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87">
                  <a:moveTo>
                    <a:pt x="0" y="194"/>
                  </a:moveTo>
                  <a:lnTo>
                    <a:pt x="0" y="287"/>
                  </a:lnTo>
                  <a:lnTo>
                    <a:pt x="175" y="37"/>
                  </a:lnTo>
                  <a:lnTo>
                    <a:pt x="111" y="0"/>
                  </a:lnTo>
                  <a:lnTo>
                    <a:pt x="111" y="2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7F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1461" y="1532"/>
              <a:ext cx="174" cy="287"/>
            </a:xfrm>
            <a:custGeom>
              <a:avLst/>
              <a:gdLst>
                <a:gd name="T0" fmla="*/ 165 w 174"/>
                <a:gd name="T1" fmla="*/ 194 h 287"/>
                <a:gd name="T2" fmla="*/ 174 w 174"/>
                <a:gd name="T3" fmla="*/ 287 h 287"/>
                <a:gd name="T4" fmla="*/ 0 w 174"/>
                <a:gd name="T5" fmla="*/ 37 h 287"/>
                <a:gd name="T6" fmla="*/ 55 w 174"/>
                <a:gd name="T7" fmla="*/ 0 h 287"/>
                <a:gd name="T8" fmla="*/ 55 w 174"/>
                <a:gd name="T9" fmla="*/ 28 h 287"/>
                <a:gd name="T10" fmla="*/ 165 w 174"/>
                <a:gd name="T11" fmla="*/ 19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287">
                  <a:moveTo>
                    <a:pt x="165" y="194"/>
                  </a:moveTo>
                  <a:lnTo>
                    <a:pt x="174" y="287"/>
                  </a:lnTo>
                  <a:lnTo>
                    <a:pt x="0" y="37"/>
                  </a:lnTo>
                  <a:lnTo>
                    <a:pt x="55" y="0"/>
                  </a:lnTo>
                  <a:lnTo>
                    <a:pt x="55" y="28"/>
                  </a:lnTo>
                  <a:lnTo>
                    <a:pt x="165" y="194"/>
                  </a:lnTo>
                  <a:close/>
                </a:path>
              </a:pathLst>
            </a:custGeom>
            <a:solidFill>
              <a:srgbClr val="7F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1406" y="1227"/>
              <a:ext cx="220" cy="37"/>
            </a:xfrm>
            <a:custGeom>
              <a:avLst/>
              <a:gdLst>
                <a:gd name="T0" fmla="*/ 0 w 24"/>
                <a:gd name="T1" fmla="*/ 3 h 4"/>
                <a:gd name="T2" fmla="*/ 0 w 24"/>
                <a:gd name="T3" fmla="*/ 3 h 4"/>
                <a:gd name="T4" fmla="*/ 0 w 24"/>
                <a:gd name="T5" fmla="*/ 3 h 4"/>
                <a:gd name="T6" fmla="*/ 0 w 24"/>
                <a:gd name="T7" fmla="*/ 3 h 4"/>
                <a:gd name="T8" fmla="*/ 24 w 24"/>
                <a:gd name="T9" fmla="*/ 1 h 4"/>
                <a:gd name="T10" fmla="*/ 24 w 24"/>
                <a:gd name="T11" fmla="*/ 1 h 4"/>
                <a:gd name="T12" fmla="*/ 24 w 24"/>
                <a:gd name="T13" fmla="*/ 1 h 4"/>
                <a:gd name="T14" fmla="*/ 24 w 24"/>
                <a:gd name="T15" fmla="*/ 1 h 4"/>
                <a:gd name="T16" fmla="*/ 22 w 24"/>
                <a:gd name="T17" fmla="*/ 0 h 4"/>
                <a:gd name="T18" fmla="*/ 22 w 24"/>
                <a:gd name="T19" fmla="*/ 0 h 4"/>
                <a:gd name="T20" fmla="*/ 1 w 24"/>
                <a:gd name="T21" fmla="*/ 1 h 4"/>
                <a:gd name="T22" fmla="*/ 0 w 24"/>
                <a:gd name="T23" fmla="*/ 3 h 4"/>
                <a:gd name="T24" fmla="*/ 1 w 24"/>
                <a:gd name="T25" fmla="*/ 4 h 4"/>
                <a:gd name="T26" fmla="*/ 1 w 24"/>
                <a:gd name="T27" fmla="*/ 4 h 4"/>
                <a:gd name="T28" fmla="*/ 22 w 24"/>
                <a:gd name="T29" fmla="*/ 3 h 4"/>
                <a:gd name="T30" fmla="*/ 24 w 24"/>
                <a:gd name="T31" fmla="*/ 1 h 4"/>
                <a:gd name="T32" fmla="*/ 22 w 2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4" y="2"/>
                    <a:pt x="24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D2E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1406" y="738"/>
              <a:ext cx="36" cy="212"/>
            </a:xfrm>
            <a:custGeom>
              <a:avLst/>
              <a:gdLst>
                <a:gd name="T0" fmla="*/ 2 w 4"/>
                <a:gd name="T1" fmla="*/ 23 h 23"/>
                <a:gd name="T2" fmla="*/ 2 w 4"/>
                <a:gd name="T3" fmla="*/ 23 h 23"/>
                <a:gd name="T4" fmla="*/ 2 w 4"/>
                <a:gd name="T5" fmla="*/ 23 h 23"/>
                <a:gd name="T6" fmla="*/ 2 w 4"/>
                <a:gd name="T7" fmla="*/ 23 h 23"/>
                <a:gd name="T8" fmla="*/ 2 w 4"/>
                <a:gd name="T9" fmla="*/ 0 h 23"/>
                <a:gd name="T10" fmla="*/ 0 w 4"/>
                <a:gd name="T11" fmla="*/ 2 h 23"/>
                <a:gd name="T12" fmla="*/ 0 w 4"/>
                <a:gd name="T13" fmla="*/ 20 h 23"/>
                <a:gd name="T14" fmla="*/ 2 w 4"/>
                <a:gd name="T15" fmla="*/ 23 h 23"/>
                <a:gd name="T16" fmla="*/ 4 w 4"/>
                <a:gd name="T17" fmla="*/ 20 h 23"/>
                <a:gd name="T18" fmla="*/ 4 w 4"/>
                <a:gd name="T19" fmla="*/ 2 h 23"/>
                <a:gd name="T20" fmla="*/ 2 w 4"/>
                <a:gd name="T21" fmla="*/ 0 h 23"/>
                <a:gd name="T22" fmla="*/ 2 w 4"/>
                <a:gd name="T23" fmla="*/ 0 h 23"/>
                <a:gd name="T24" fmla="*/ 2 w 4"/>
                <a:gd name="T25" fmla="*/ 0 h 23"/>
                <a:gd name="T26" fmla="*/ 2 w 4"/>
                <a:gd name="T27" fmla="*/ 0 h 23"/>
                <a:gd name="T28" fmla="*/ 2 w 4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23">
                  <a:moveTo>
                    <a:pt x="2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" y="23"/>
                    <a:pt x="4" y="22"/>
                    <a:pt x="4" y="2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2E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1975" y="895"/>
              <a:ext cx="781" cy="508"/>
            </a:xfrm>
            <a:custGeom>
              <a:avLst/>
              <a:gdLst>
                <a:gd name="T0" fmla="*/ 50 w 85"/>
                <a:gd name="T1" fmla="*/ 6 h 55"/>
                <a:gd name="T2" fmla="*/ 8 w 85"/>
                <a:gd name="T3" fmla="*/ 19 h 55"/>
                <a:gd name="T4" fmla="*/ 14 w 85"/>
                <a:gd name="T5" fmla="*/ 36 h 55"/>
                <a:gd name="T6" fmla="*/ 3 w 85"/>
                <a:gd name="T7" fmla="*/ 49 h 55"/>
                <a:gd name="T8" fmla="*/ 25 w 85"/>
                <a:gd name="T9" fmla="*/ 45 h 55"/>
                <a:gd name="T10" fmla="*/ 39 w 85"/>
                <a:gd name="T11" fmla="*/ 50 h 55"/>
                <a:gd name="T12" fmla="*/ 82 w 85"/>
                <a:gd name="T13" fmla="*/ 37 h 55"/>
                <a:gd name="T14" fmla="*/ 50 w 85"/>
                <a:gd name="T15" fmla="*/ 6 h 55"/>
                <a:gd name="T16" fmla="*/ 53 w 85"/>
                <a:gd name="T17" fmla="*/ 31 h 55"/>
                <a:gd name="T18" fmla="*/ 41 w 85"/>
                <a:gd name="T19" fmla="*/ 38 h 55"/>
                <a:gd name="T20" fmla="*/ 34 w 85"/>
                <a:gd name="T21" fmla="*/ 26 h 55"/>
                <a:gd name="T22" fmla="*/ 38 w 85"/>
                <a:gd name="T23" fmla="*/ 15 h 55"/>
                <a:gd name="T24" fmla="*/ 46 w 85"/>
                <a:gd name="T25" fmla="*/ 19 h 55"/>
                <a:gd name="T26" fmla="*/ 55 w 85"/>
                <a:gd name="T27" fmla="*/ 19 h 55"/>
                <a:gd name="T28" fmla="*/ 53 w 85"/>
                <a:gd name="T29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55">
                  <a:moveTo>
                    <a:pt x="50" y="6"/>
                  </a:moveTo>
                  <a:cubicBezTo>
                    <a:pt x="30" y="0"/>
                    <a:pt x="11" y="6"/>
                    <a:pt x="8" y="19"/>
                  </a:cubicBezTo>
                  <a:cubicBezTo>
                    <a:pt x="6" y="25"/>
                    <a:pt x="9" y="31"/>
                    <a:pt x="14" y="36"/>
                  </a:cubicBezTo>
                  <a:cubicBezTo>
                    <a:pt x="7" y="42"/>
                    <a:pt x="0" y="49"/>
                    <a:pt x="3" y="49"/>
                  </a:cubicBezTo>
                  <a:cubicBezTo>
                    <a:pt x="6" y="49"/>
                    <a:pt x="16" y="47"/>
                    <a:pt x="25" y="45"/>
                  </a:cubicBezTo>
                  <a:cubicBezTo>
                    <a:pt x="29" y="47"/>
                    <a:pt x="34" y="49"/>
                    <a:pt x="39" y="50"/>
                  </a:cubicBezTo>
                  <a:cubicBezTo>
                    <a:pt x="60" y="55"/>
                    <a:pt x="79" y="50"/>
                    <a:pt x="82" y="37"/>
                  </a:cubicBezTo>
                  <a:cubicBezTo>
                    <a:pt x="85" y="25"/>
                    <a:pt x="71" y="11"/>
                    <a:pt x="50" y="6"/>
                  </a:cubicBezTo>
                  <a:close/>
                  <a:moveTo>
                    <a:pt x="53" y="31"/>
                  </a:moveTo>
                  <a:cubicBezTo>
                    <a:pt x="49" y="35"/>
                    <a:pt x="41" y="38"/>
                    <a:pt x="41" y="38"/>
                  </a:cubicBezTo>
                  <a:cubicBezTo>
                    <a:pt x="41" y="38"/>
                    <a:pt x="36" y="32"/>
                    <a:pt x="34" y="26"/>
                  </a:cubicBezTo>
                  <a:cubicBezTo>
                    <a:pt x="32" y="19"/>
                    <a:pt x="35" y="16"/>
                    <a:pt x="38" y="15"/>
                  </a:cubicBezTo>
                  <a:cubicBezTo>
                    <a:pt x="41" y="14"/>
                    <a:pt x="44" y="15"/>
                    <a:pt x="46" y="19"/>
                  </a:cubicBezTo>
                  <a:cubicBezTo>
                    <a:pt x="50" y="16"/>
                    <a:pt x="53" y="17"/>
                    <a:pt x="55" y="19"/>
                  </a:cubicBezTo>
                  <a:cubicBezTo>
                    <a:pt x="58" y="22"/>
                    <a:pt x="58" y="26"/>
                    <a:pt x="53" y="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22">
            <a:extLst>
              <a:ext uri="{FF2B5EF4-FFF2-40B4-BE49-F238E27FC236}">
                <a16:creationId xmlns="" xmlns:a16="http://schemas.microsoft.com/office/drawing/2014/main" id="{21B1B923-BDB8-4BFC-AA4C-96EDC5C1079B}"/>
              </a:ext>
            </a:extLst>
          </p:cNvPr>
          <p:cNvSpPr/>
          <p:nvPr/>
        </p:nvSpPr>
        <p:spPr>
          <a:xfrm>
            <a:off x="726229" y="1815149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6" name="자유형: 도형 23">
            <a:extLst>
              <a:ext uri="{FF2B5EF4-FFF2-40B4-BE49-F238E27FC236}">
                <a16:creationId xmlns="" xmlns:a16="http://schemas.microsoft.com/office/drawing/2014/main" id="{DD43C1CE-C457-4EA0-BAFF-3851834E9389}"/>
              </a:ext>
            </a:extLst>
          </p:cNvPr>
          <p:cNvSpPr/>
          <p:nvPr/>
        </p:nvSpPr>
        <p:spPr>
          <a:xfrm>
            <a:off x="726229" y="393948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A6A1711-DD6C-460D-8F93-47135FE12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="" xmlns:a16="http://schemas.microsoft.com/office/drawing/2014/main" id="{656833A7-283F-4D12-BED0-6C31FA04CFCD}"/>
              </a:ext>
            </a:extLst>
          </p:cNvPr>
          <p:cNvSpPr txBox="1">
            <a:spLocks/>
          </p:cNvSpPr>
          <p:nvPr/>
        </p:nvSpPr>
        <p:spPr>
          <a:xfrm>
            <a:off x="872763" y="3237977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47D1A598-3FDA-4B66-99F6-71E0D2E1107E}"/>
              </a:ext>
            </a:extLst>
          </p:cNvPr>
          <p:cNvSpPr txBox="1">
            <a:spLocks/>
          </p:cNvSpPr>
          <p:nvPr/>
        </p:nvSpPr>
        <p:spPr>
          <a:xfrm>
            <a:off x="873110" y="5326209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28">
            <a:extLst>
              <a:ext uri="{FF2B5EF4-FFF2-40B4-BE49-F238E27FC236}">
                <a16:creationId xmlns="" xmlns:a16="http://schemas.microsoft.com/office/drawing/2014/main" id="{04443921-DB18-4D9A-81C7-AD1F213B4AD9}"/>
              </a:ext>
            </a:extLst>
          </p:cNvPr>
          <p:cNvGrpSpPr/>
          <p:nvPr/>
        </p:nvGrpSpPr>
        <p:grpSpPr>
          <a:xfrm>
            <a:off x="3740450" y="4361295"/>
            <a:ext cx="2959290" cy="1306720"/>
            <a:chOff x="6189555" y="4650111"/>
            <a:chExt cx="2551344" cy="1306720"/>
          </a:xfrm>
        </p:grpSpPr>
        <p:sp>
          <p:nvSpPr>
            <p:cNvPr id="8" name="Rectangle 29">
              <a:extLst>
                <a:ext uri="{FF2B5EF4-FFF2-40B4-BE49-F238E27FC236}">
                  <a16:creationId xmlns="" xmlns:a16="http://schemas.microsoft.com/office/drawing/2014/main" id="{1668063E-2F15-473C-B3E1-5DE596C822FF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="" xmlns:a16="http://schemas.microsoft.com/office/drawing/2014/main" id="{095D6625-809A-40B5-B613-AE909196F9CC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="" xmlns:a16="http://schemas.microsoft.com/office/drawing/2014/main" id="{636195BB-AB24-4702-9F8E-1C5EA08B1E91}"/>
              </a:ext>
            </a:extLst>
          </p:cNvPr>
          <p:cNvGrpSpPr/>
          <p:nvPr/>
        </p:nvGrpSpPr>
        <p:grpSpPr>
          <a:xfrm>
            <a:off x="3740450" y="2192532"/>
            <a:ext cx="2959290" cy="1306720"/>
            <a:chOff x="6189555" y="4650111"/>
            <a:chExt cx="2551344" cy="1306720"/>
          </a:xfrm>
        </p:grpSpPr>
        <p:sp>
          <p:nvSpPr>
            <p:cNvPr id="11" name="Rectangle 29">
              <a:extLst>
                <a:ext uri="{FF2B5EF4-FFF2-40B4-BE49-F238E27FC236}">
                  <a16:creationId xmlns="" xmlns:a16="http://schemas.microsoft.com/office/drawing/2014/main" id="{EE497B77-2B98-4DC7-B00B-BA3E02ADDC24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Placeholder 5">
              <a:extLst>
                <a:ext uri="{FF2B5EF4-FFF2-40B4-BE49-F238E27FC236}">
                  <a16:creationId xmlns="" xmlns:a16="http://schemas.microsoft.com/office/drawing/2014/main" id="{29847172-FA2B-4281-8C94-A0A9B9242AD1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D471D71A-678B-4A5E-840E-E42643AE82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A0D2921C-17BB-4410-8B9E-FADFC6986D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gular Pentagon 7">
            <a:extLst>
              <a:ext uri="{FF2B5EF4-FFF2-40B4-BE49-F238E27FC236}">
                <a16:creationId xmlns="" xmlns:a16="http://schemas.microsoft.com/office/drawing/2014/main" id="{0CCFF86A-FBFB-44F2-B475-BD702FD6746F}"/>
              </a:ext>
            </a:extLst>
          </p:cNvPr>
          <p:cNvSpPr/>
          <p:nvPr/>
        </p:nvSpPr>
        <p:spPr>
          <a:xfrm>
            <a:off x="5375984" y="2634865"/>
            <a:ext cx="1440030" cy="1371457"/>
          </a:xfrm>
          <a:prstGeom prst="pentagon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Down Arrow 2">
            <a:extLst>
              <a:ext uri="{FF2B5EF4-FFF2-40B4-BE49-F238E27FC236}">
                <a16:creationId xmlns="" xmlns:a16="http://schemas.microsoft.com/office/drawing/2014/main" id="{06A5217B-B8F3-4916-A61A-04BF3A220DAA}"/>
              </a:ext>
            </a:extLst>
          </p:cNvPr>
          <p:cNvSpPr/>
          <p:nvPr/>
        </p:nvSpPr>
        <p:spPr>
          <a:xfrm rot="10800000">
            <a:off x="4471176" y="4225736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gular Pentagon 9">
            <a:extLst>
              <a:ext uri="{FF2B5EF4-FFF2-40B4-BE49-F238E27FC236}">
                <a16:creationId xmlns="" xmlns:a16="http://schemas.microsoft.com/office/drawing/2014/main" id="{CE0ECA2F-8FD6-4F39-BFFB-BBE7C31274D6}"/>
              </a:ext>
            </a:extLst>
          </p:cNvPr>
          <p:cNvSpPr/>
          <p:nvPr/>
        </p:nvSpPr>
        <p:spPr>
          <a:xfrm rot="2400500">
            <a:off x="7047930" y="3194697"/>
            <a:ext cx="1440030" cy="1371457"/>
          </a:xfrm>
          <a:prstGeom prst="pentagon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gular Pentagon 10">
            <a:extLst>
              <a:ext uri="{FF2B5EF4-FFF2-40B4-BE49-F238E27FC236}">
                <a16:creationId xmlns="" xmlns:a16="http://schemas.microsoft.com/office/drawing/2014/main" id="{39F5D8AF-B67C-4C44-B00A-3C9C86872DAB}"/>
              </a:ext>
            </a:extLst>
          </p:cNvPr>
          <p:cNvSpPr/>
          <p:nvPr/>
        </p:nvSpPr>
        <p:spPr>
          <a:xfrm rot="4800000">
            <a:off x="7960020" y="4618894"/>
            <a:ext cx="1440030" cy="1371457"/>
          </a:xfrm>
          <a:prstGeom prst="pentagon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gular Pentagon 11">
            <a:extLst>
              <a:ext uri="{FF2B5EF4-FFF2-40B4-BE49-F238E27FC236}">
                <a16:creationId xmlns="" xmlns:a16="http://schemas.microsoft.com/office/drawing/2014/main" id="{9C8AA14D-221E-47FE-9C18-FCF5D9B1B7D5}"/>
              </a:ext>
            </a:extLst>
          </p:cNvPr>
          <p:cNvSpPr/>
          <p:nvPr/>
        </p:nvSpPr>
        <p:spPr>
          <a:xfrm rot="19199500" flipH="1">
            <a:off x="3704040" y="3194697"/>
            <a:ext cx="1440030" cy="1371457"/>
          </a:xfrm>
          <a:prstGeom prst="pentagon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gular Pentagon 12">
            <a:extLst>
              <a:ext uri="{FF2B5EF4-FFF2-40B4-BE49-F238E27FC236}">
                <a16:creationId xmlns="" xmlns:a16="http://schemas.microsoft.com/office/drawing/2014/main" id="{0A7255D5-CA14-4851-B67D-82DEB02AE202}"/>
              </a:ext>
            </a:extLst>
          </p:cNvPr>
          <p:cNvSpPr/>
          <p:nvPr/>
        </p:nvSpPr>
        <p:spPr>
          <a:xfrm rot="16800000" flipH="1">
            <a:off x="2791950" y="4618894"/>
            <a:ext cx="1440030" cy="1371457"/>
          </a:xfrm>
          <a:prstGeom prst="pentagon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AAE6A73-0CBC-4BBB-9338-EE26C1E3CB86}"/>
              </a:ext>
            </a:extLst>
          </p:cNvPr>
          <p:cNvGrpSpPr/>
          <p:nvPr/>
        </p:nvGrpSpPr>
        <p:grpSpPr>
          <a:xfrm>
            <a:off x="1772574" y="2604260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6FA4DBD-A150-4965-A9D2-CAFF9FE37A23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577C69C-9DE2-4ED1-A00E-DB7959E7CCA2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F86416C-3168-4812-9737-D54AD6B1565D}"/>
              </a:ext>
            </a:extLst>
          </p:cNvPr>
          <p:cNvGrpSpPr/>
          <p:nvPr/>
        </p:nvGrpSpPr>
        <p:grpSpPr>
          <a:xfrm>
            <a:off x="710124" y="4742456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49747F2-9508-4BF5-BEDB-F68B9E93F955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5248A3A-A8C7-4C6B-B99D-ED4C438B57E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63E3A36-7694-48AE-870E-6A094BEEB636}"/>
              </a:ext>
            </a:extLst>
          </p:cNvPr>
          <p:cNvGrpSpPr/>
          <p:nvPr/>
        </p:nvGrpSpPr>
        <p:grpSpPr>
          <a:xfrm>
            <a:off x="8415534" y="2604260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52D6AFF-A15F-49FF-8BCD-2466608189B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904AB29-2CE0-44AA-976D-B4488F168BA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2807D90-CB07-498B-BA1E-00DDF22A3123}"/>
              </a:ext>
            </a:extLst>
          </p:cNvPr>
          <p:cNvGrpSpPr/>
          <p:nvPr/>
        </p:nvGrpSpPr>
        <p:grpSpPr>
          <a:xfrm>
            <a:off x="9470062" y="4742456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5AAED02-351F-4770-A648-CED3148099A1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B9E329B-8E54-4581-9165-FD01211C88E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FD86097-CD87-4DE5-AEF0-22006B981298}"/>
              </a:ext>
            </a:extLst>
          </p:cNvPr>
          <p:cNvGrpSpPr/>
          <p:nvPr/>
        </p:nvGrpSpPr>
        <p:grpSpPr>
          <a:xfrm>
            <a:off x="4541468" y="1880271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D56A459-4BEF-411A-979D-D564EFE92EC1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C211CCE-95C9-4C39-9B20-AE271C33F140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D2DC5B0-323A-486F-9EEB-A15E96369B72}"/>
              </a:ext>
            </a:extLst>
          </p:cNvPr>
          <p:cNvGrpSpPr/>
          <p:nvPr/>
        </p:nvGrpSpPr>
        <p:grpSpPr>
          <a:xfrm>
            <a:off x="5489734" y="2962412"/>
            <a:ext cx="1217907" cy="929304"/>
            <a:chOff x="3233964" y="1888430"/>
            <a:chExt cx="1544813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9B75E25-2CDF-4A47-958F-2DFAEEB55A3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ABEACFA-99E9-4AF9-80FD-F5DC7889269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1B745A0-2CFA-4450-AB4F-F9E9493E57B4}"/>
              </a:ext>
            </a:extLst>
          </p:cNvPr>
          <p:cNvGrpSpPr/>
          <p:nvPr/>
        </p:nvGrpSpPr>
        <p:grpSpPr>
          <a:xfrm>
            <a:off x="3848852" y="3441622"/>
            <a:ext cx="1217907" cy="929304"/>
            <a:chOff x="3233964" y="1888430"/>
            <a:chExt cx="1544813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934C81D1-83D3-42C2-A852-083679FE370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ECD12DD-390F-4B49-9A2F-6F799FD10BF6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CA8DA85-E454-4396-A5E3-5F59C72383F0}"/>
              </a:ext>
            </a:extLst>
          </p:cNvPr>
          <p:cNvGrpSpPr/>
          <p:nvPr/>
        </p:nvGrpSpPr>
        <p:grpSpPr>
          <a:xfrm>
            <a:off x="2987856" y="4850156"/>
            <a:ext cx="1217907" cy="929304"/>
            <a:chOff x="3233964" y="1888430"/>
            <a:chExt cx="1544813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4390D35-0ABC-4553-8E4B-713D2A412B7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FF330C5-9EF9-49C3-B3C8-5FE2609BB97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D5501DA7-B657-48DB-A485-DC516FB44341}"/>
              </a:ext>
            </a:extLst>
          </p:cNvPr>
          <p:cNvGrpSpPr/>
          <p:nvPr/>
        </p:nvGrpSpPr>
        <p:grpSpPr>
          <a:xfrm>
            <a:off x="7120527" y="3441622"/>
            <a:ext cx="1217907" cy="929304"/>
            <a:chOff x="3233964" y="1888430"/>
            <a:chExt cx="1544813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FE724D0-566C-4ADF-AF9F-294DFCA371F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50C9D42-23B9-4A6A-B74D-3A42587B44E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481ADE0-4927-4944-AFA2-837DB0F00083}"/>
              </a:ext>
            </a:extLst>
          </p:cNvPr>
          <p:cNvGrpSpPr/>
          <p:nvPr/>
        </p:nvGrpSpPr>
        <p:grpSpPr>
          <a:xfrm>
            <a:off x="7970623" y="4850156"/>
            <a:ext cx="1217907" cy="929304"/>
            <a:chOff x="3233964" y="1888430"/>
            <a:chExt cx="1544813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56DFDEC-DCCF-4E3B-A67B-4E36577F949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B2A1624-C310-4F29-80C1-F44C1B171F9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5">
            <a:extLst>
              <a:ext uri="{FF2B5EF4-FFF2-40B4-BE49-F238E27FC236}">
                <a16:creationId xmlns="" xmlns:a16="http://schemas.microsoft.com/office/drawing/2014/main" id="{2CDF9992-0111-4BA9-9918-808FBE444DAA}"/>
              </a:ext>
            </a:extLst>
          </p:cNvPr>
          <p:cNvSpPr/>
          <p:nvPr/>
        </p:nvSpPr>
        <p:spPr>
          <a:xfrm flipH="1">
            <a:off x="5758322" y="5456295"/>
            <a:ext cx="656954" cy="5419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0" y="-1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4134736" y="0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68C7337-6E1B-4A30-985C-3176D819B05D}"/>
              </a:ext>
            </a:extLst>
          </p:cNvPr>
          <p:cNvGrpSpPr/>
          <p:nvPr/>
        </p:nvGrpSpPr>
        <p:grpSpPr>
          <a:xfrm>
            <a:off x="2366328" y="5812668"/>
            <a:ext cx="3585656" cy="246221"/>
            <a:chOff x="3635896" y="1559998"/>
            <a:chExt cx="3585656" cy="24622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4B7C9A08-3307-4046-B0C9-4E5A9E84BE88}"/>
                </a:ext>
              </a:extLst>
            </p:cNvPr>
            <p:cNvGrpSpPr/>
            <p:nvPr/>
          </p:nvGrpSpPr>
          <p:grpSpPr>
            <a:xfrm>
              <a:off x="3635896" y="1559998"/>
              <a:ext cx="906791" cy="246221"/>
              <a:chOff x="5119489" y="2145587"/>
              <a:chExt cx="906791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CF56760C-7DD8-4D08-9515-212F5FF1B7A8}"/>
                  </a:ext>
                </a:extLst>
              </p:cNvPr>
              <p:cNvSpPr/>
              <p:nvPr/>
            </p:nvSpPr>
            <p:spPr>
              <a:xfrm>
                <a:off x="5119489" y="2197097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7C997026-41F4-4D6F-85D5-EF3659738A3D}"/>
                  </a:ext>
                </a:extLst>
              </p:cNvPr>
              <p:cNvSpPr txBox="1"/>
              <p:nvPr/>
            </p:nvSpPr>
            <p:spPr>
              <a:xfrm>
                <a:off x="5257693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245F2CDE-910F-491C-BEF1-B31FCBC4F1CC}"/>
                </a:ext>
              </a:extLst>
            </p:cNvPr>
            <p:cNvGrpSpPr/>
            <p:nvPr/>
          </p:nvGrpSpPr>
          <p:grpSpPr>
            <a:xfrm>
              <a:off x="4528852" y="1559998"/>
              <a:ext cx="906791" cy="246221"/>
              <a:chOff x="4324322" y="2145587"/>
              <a:chExt cx="906791" cy="2462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5A9FF388-B275-4CC0-BE3B-BABA594E5CF6}"/>
                  </a:ext>
                </a:extLst>
              </p:cNvPr>
              <p:cNvSpPr/>
              <p:nvPr/>
            </p:nvSpPr>
            <p:spPr>
              <a:xfrm>
                <a:off x="4324322" y="2197097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30CAFAC-A581-4066-A517-6016AF64AF88}"/>
                  </a:ext>
                </a:extLst>
              </p:cNvPr>
              <p:cNvSpPr txBox="1"/>
              <p:nvPr/>
            </p:nvSpPr>
            <p:spPr>
              <a:xfrm>
                <a:off x="4462526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C4A32FF-7C60-4331-A212-266D334178B7}"/>
                </a:ext>
              </a:extLst>
            </p:cNvPr>
            <p:cNvGrpSpPr/>
            <p:nvPr/>
          </p:nvGrpSpPr>
          <p:grpSpPr>
            <a:xfrm>
              <a:off x="5421808" y="1559998"/>
              <a:ext cx="1799744" cy="246221"/>
              <a:chOff x="3529155" y="2145587"/>
              <a:chExt cx="1799744" cy="246221"/>
            </a:xfrm>
          </p:grpSpPr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FFBA8FC7-A245-4050-8757-9F2DFE80E183}"/>
                  </a:ext>
                </a:extLst>
              </p:cNvPr>
              <p:cNvSpPr/>
              <p:nvPr/>
            </p:nvSpPr>
            <p:spPr>
              <a:xfrm>
                <a:off x="3529155" y="2197097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157E7389-D881-4B19-BDC0-276A43799914}"/>
                  </a:ext>
                </a:extLst>
              </p:cNvPr>
              <p:cNvSpPr txBox="1"/>
              <p:nvPr/>
            </p:nvSpPr>
            <p:spPr>
              <a:xfrm>
                <a:off x="3667359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849E85BA-2281-461B-98D7-E925B648B66D}"/>
                  </a:ext>
                </a:extLst>
              </p:cNvPr>
              <p:cNvSpPr/>
              <p:nvPr/>
            </p:nvSpPr>
            <p:spPr>
              <a:xfrm>
                <a:off x="4422111" y="2197097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42B17CD0-940F-4422-86F0-8CF4BC423ACD}"/>
                  </a:ext>
                </a:extLst>
              </p:cNvPr>
              <p:cNvSpPr txBox="1"/>
              <p:nvPr/>
            </p:nvSpPr>
            <p:spPr>
              <a:xfrm>
                <a:off x="4560312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9E4C3A0-B7EE-463E-9E79-C2D823CB01E4}"/>
              </a:ext>
            </a:extLst>
          </p:cNvPr>
          <p:cNvGrpSpPr/>
          <p:nvPr/>
        </p:nvGrpSpPr>
        <p:grpSpPr>
          <a:xfrm>
            <a:off x="6291931" y="1760933"/>
            <a:ext cx="2396917" cy="1925602"/>
            <a:chOff x="4571999" y="1748658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B47AFDD-A756-4201-ABF9-BE48746B19F9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A82BC2F-1D67-4985-89EA-13E11F5A367D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9D8AAC2-78AC-48E8-B963-2CE715F3FECC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E7A921B-FAE8-4949-A58A-915281DF19AF}"/>
              </a:ext>
            </a:extLst>
          </p:cNvPr>
          <p:cNvGrpSpPr/>
          <p:nvPr/>
        </p:nvGrpSpPr>
        <p:grpSpPr>
          <a:xfrm>
            <a:off x="9013204" y="1760933"/>
            <a:ext cx="2396917" cy="1925602"/>
            <a:chOff x="6726597" y="1811150"/>
            <a:chExt cx="1662229" cy="1925602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12CF057-F4E6-4FD9-BCEE-701C60A7DBB9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6FB9B1B-C28E-4779-9CEB-5A57E6FAAEC2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6BF6DE3-7D1D-4964-9717-3F910E11FB2B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50</a:t>
              </a:r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59E9310C-8C70-4FB5-8329-9ECAECD898FA}"/>
              </a:ext>
            </a:extLst>
          </p:cNvPr>
          <p:cNvGrpSpPr/>
          <p:nvPr/>
        </p:nvGrpSpPr>
        <p:grpSpPr>
          <a:xfrm>
            <a:off x="6291931" y="4137197"/>
            <a:ext cx="2396917" cy="1925602"/>
            <a:chOff x="4595936" y="3789040"/>
            <a:chExt cx="1662229" cy="1925602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28BFFF0-CF17-428F-9DE0-B75436B1D195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170F167-F96D-42C9-84A6-A3596EBC0A3F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8E2B7726-40A4-4F15-8F87-63BED48B831A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35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07D119B1-A475-4140-81FA-0BBF438E2B7C}"/>
              </a:ext>
            </a:extLst>
          </p:cNvPr>
          <p:cNvGrpSpPr/>
          <p:nvPr/>
        </p:nvGrpSpPr>
        <p:grpSpPr>
          <a:xfrm>
            <a:off x="9013204" y="4137197"/>
            <a:ext cx="2396917" cy="1925602"/>
            <a:chOff x="6719040" y="3789363"/>
            <a:chExt cx="1662229" cy="1925602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6D0C129E-5898-4295-BDFD-A938D9A9BB78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358EF4C-AB6F-4272-BD22-494C2332C886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4F15CBB-8A4E-4495-BF1E-9843BDDEE08E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20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1" name="차트 10">
            <a:extLst>
              <a:ext uri="{FF2B5EF4-FFF2-40B4-BE49-F238E27FC236}">
                <a16:creationId xmlns="" xmlns:a16="http://schemas.microsoft.com/office/drawing/2014/main" id="{C580607F-384C-4062-8AEB-B97CBE150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73871"/>
              </p:ext>
            </p:extLst>
          </p:nvPr>
        </p:nvGraphicFramePr>
        <p:xfrm>
          <a:off x="906450" y="1767393"/>
          <a:ext cx="5189550" cy="39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Grupo 31"/>
          <p:cNvGrpSpPr/>
          <p:nvPr/>
        </p:nvGrpSpPr>
        <p:grpSpPr>
          <a:xfrm>
            <a:off x="0" y="0"/>
            <a:ext cx="12217182" cy="6858000"/>
            <a:chOff x="-2219325" y="8369300"/>
            <a:chExt cx="14414501" cy="8112125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5F78FC9-A22F-463A-B71C-8353E10237F2}"/>
              </a:ext>
            </a:extLst>
          </p:cNvPr>
          <p:cNvGrpSpPr/>
          <p:nvPr/>
        </p:nvGrpSpPr>
        <p:grpSpPr>
          <a:xfrm>
            <a:off x="7850221" y="3264441"/>
            <a:ext cx="3859992" cy="3081678"/>
            <a:chOff x="755576" y="2985717"/>
            <a:chExt cx="3092136" cy="308167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BDAD63C-140E-4281-B94D-41FF18833A39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43AB35A-75E4-4311-8D66-C1E46087F062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E0715D-27EC-4F14-9AEC-52818B86B8D8}"/>
              </a:ext>
            </a:extLst>
          </p:cNvPr>
          <p:cNvSpPr txBox="1"/>
          <p:nvPr/>
        </p:nvSpPr>
        <p:spPr>
          <a:xfrm>
            <a:off x="612870" y="536552"/>
            <a:ext cx="2859905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rgbClr val="FF0000"/>
                </a:solidFill>
                <a:latin typeface="+mj-lt"/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rgbClr val="FF0000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rgbClr val="FF0000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6616FC4-7AA2-4FDA-B10F-D673171F0927}"/>
              </a:ext>
            </a:extLst>
          </p:cNvPr>
          <p:cNvSpPr txBox="1"/>
          <p:nvPr/>
        </p:nvSpPr>
        <p:spPr>
          <a:xfrm>
            <a:off x="4924362" y="124971"/>
            <a:ext cx="7259052" cy="93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FF0000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C622190B-5BC1-46F3-8334-200CF8EC04C4}"/>
              </a:ext>
            </a:extLst>
          </p:cNvPr>
          <p:cNvSpPr/>
          <p:nvPr/>
        </p:nvSpPr>
        <p:spPr>
          <a:xfrm flipV="1">
            <a:off x="5684576" y="5388975"/>
            <a:ext cx="5773999" cy="592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178DA0F-4FC7-40AF-966F-BB147B2CB8A3}"/>
              </a:ext>
            </a:extLst>
          </p:cNvPr>
          <p:cNvSpPr/>
          <p:nvPr/>
        </p:nvSpPr>
        <p:spPr>
          <a:xfrm flipV="1">
            <a:off x="5339056" y="4144823"/>
            <a:ext cx="6119519" cy="592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3E89C1F5-D39D-4088-94F3-C5F42C808719}"/>
              </a:ext>
            </a:extLst>
          </p:cNvPr>
          <p:cNvSpPr/>
          <p:nvPr/>
        </p:nvSpPr>
        <p:spPr>
          <a:xfrm flipV="1">
            <a:off x="5942717" y="2900672"/>
            <a:ext cx="5515858" cy="592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721AD6D7-08A8-4F27-9FF3-9BC1CD579179}"/>
              </a:ext>
            </a:extLst>
          </p:cNvPr>
          <p:cNvSpPr/>
          <p:nvPr/>
        </p:nvSpPr>
        <p:spPr>
          <a:xfrm flipV="1">
            <a:off x="5076711" y="1656521"/>
            <a:ext cx="6381864" cy="592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6148BE8-3D28-4C17-B5AD-216FFF8A80A8}"/>
              </a:ext>
            </a:extLst>
          </p:cNvPr>
          <p:cNvSpPr txBox="1"/>
          <p:nvPr/>
        </p:nvSpPr>
        <p:spPr>
          <a:xfrm>
            <a:off x="6638643" y="1629790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9DA2574-4BBE-4900-8F92-9A9CC6725997}"/>
              </a:ext>
            </a:extLst>
          </p:cNvPr>
          <p:cNvSpPr txBox="1"/>
          <p:nvPr/>
        </p:nvSpPr>
        <p:spPr>
          <a:xfrm>
            <a:off x="6638643" y="2873941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A178BA3-40BF-40A1-AB70-5A7572B58385}"/>
              </a:ext>
            </a:extLst>
          </p:cNvPr>
          <p:cNvSpPr txBox="1"/>
          <p:nvPr/>
        </p:nvSpPr>
        <p:spPr>
          <a:xfrm>
            <a:off x="6638643" y="4118092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AE716FE-59D6-49F7-B797-7687511DCB82}"/>
              </a:ext>
            </a:extLst>
          </p:cNvPr>
          <p:cNvSpPr txBox="1"/>
          <p:nvPr/>
        </p:nvSpPr>
        <p:spPr>
          <a:xfrm>
            <a:off x="6638643" y="5362244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4D3A7AC3-CEAA-4E6F-AE37-4E00337FF7CF}"/>
              </a:ext>
            </a:extLst>
          </p:cNvPr>
          <p:cNvGrpSpPr/>
          <p:nvPr/>
        </p:nvGrpSpPr>
        <p:grpSpPr>
          <a:xfrm>
            <a:off x="7875747" y="1722123"/>
            <a:ext cx="3994320" cy="968823"/>
            <a:chOff x="7875747" y="1722123"/>
            <a:chExt cx="3994320" cy="968823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9E5D97B4-8C1F-40E0-B9CB-474BE6F7753B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EDDDA87E-2832-417E-B4D6-2879FF612B8E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67CF5D08-C79E-4E4B-A11C-B1666872F5D1}"/>
              </a:ext>
            </a:extLst>
          </p:cNvPr>
          <p:cNvGrpSpPr/>
          <p:nvPr/>
        </p:nvGrpSpPr>
        <p:grpSpPr>
          <a:xfrm>
            <a:off x="7875747" y="2966274"/>
            <a:ext cx="3994320" cy="968823"/>
            <a:chOff x="7875747" y="1722123"/>
            <a:chExt cx="3994320" cy="968823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322CC64E-4285-45CA-BCCD-41773A3F8791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C54B00E4-B462-4DEA-B06F-5ABCD65D341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FFB1EC22-6AF2-4732-81E6-A1A577DCAE44}"/>
              </a:ext>
            </a:extLst>
          </p:cNvPr>
          <p:cNvGrpSpPr/>
          <p:nvPr/>
        </p:nvGrpSpPr>
        <p:grpSpPr>
          <a:xfrm>
            <a:off x="7875747" y="4210425"/>
            <a:ext cx="3994320" cy="959298"/>
            <a:chOff x="7875747" y="1722123"/>
            <a:chExt cx="3994320" cy="959298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E42D6761-F52A-4A0D-AC0B-0FE7197EA81C}"/>
                </a:ext>
              </a:extLst>
            </p:cNvPr>
            <p:cNvSpPr txBox="1"/>
            <p:nvPr/>
          </p:nvSpPr>
          <p:spPr>
            <a:xfrm>
              <a:off x="7875747" y="2219756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3E6D5535-066A-4DBB-BC02-F99F52823D6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8C90A629-8148-4A30-AA69-BE5CB22A9A3F}"/>
              </a:ext>
            </a:extLst>
          </p:cNvPr>
          <p:cNvGrpSpPr/>
          <p:nvPr/>
        </p:nvGrpSpPr>
        <p:grpSpPr>
          <a:xfrm>
            <a:off x="7875747" y="5454577"/>
            <a:ext cx="3994320" cy="973098"/>
            <a:chOff x="7875747" y="5454577"/>
            <a:chExt cx="3994320" cy="973098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3F0F30BC-1DC7-430C-9553-736A87770ED5}"/>
                </a:ext>
              </a:extLst>
            </p:cNvPr>
            <p:cNvSpPr txBox="1"/>
            <p:nvPr/>
          </p:nvSpPr>
          <p:spPr>
            <a:xfrm>
              <a:off x="7875747" y="5966010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02F2F3C0-1614-45A7-B3CA-5233DC310C30}"/>
                </a:ext>
              </a:extLst>
            </p:cNvPr>
            <p:cNvSpPr txBox="1"/>
            <p:nvPr/>
          </p:nvSpPr>
          <p:spPr>
            <a:xfrm>
              <a:off x="7875747" y="5454577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7" y="655057"/>
            <a:ext cx="4144596" cy="62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EA35312-794E-459F-A655-4093DA276018}"/>
              </a:ext>
            </a:extLst>
          </p:cNvPr>
          <p:cNvSpPr/>
          <p:nvPr/>
        </p:nvSpPr>
        <p:spPr>
          <a:xfrm>
            <a:off x="1" y="4774799"/>
            <a:ext cx="4944081" cy="2083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E13529-02AA-4AE0-AC48-A3885EA58355}"/>
              </a:ext>
            </a:extLst>
          </p:cNvPr>
          <p:cNvSpPr/>
          <p:nvPr/>
        </p:nvSpPr>
        <p:spPr>
          <a:xfrm>
            <a:off x="7239781" y="4774799"/>
            <a:ext cx="4952219" cy="208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F317751-BF08-49C0-8D64-12619E082C2C}"/>
              </a:ext>
            </a:extLst>
          </p:cNvPr>
          <p:cNvSpPr/>
          <p:nvPr/>
        </p:nvSpPr>
        <p:spPr>
          <a:xfrm>
            <a:off x="7239781" y="2534277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0C2CC06-0781-4332-BF03-E891DC4723DD}"/>
              </a:ext>
            </a:extLst>
          </p:cNvPr>
          <p:cNvSpPr/>
          <p:nvPr/>
        </p:nvSpPr>
        <p:spPr>
          <a:xfrm>
            <a:off x="-81" y="2534277"/>
            <a:ext cx="4944081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="" xmlns:a16="http://schemas.microsoft.com/office/drawing/2014/main" id="{0985A022-655D-4DC1-A08B-76F4A498FE3F}"/>
              </a:ext>
            </a:extLst>
          </p:cNvPr>
          <p:cNvSpPr/>
          <p:nvPr/>
        </p:nvSpPr>
        <p:spPr>
          <a:xfrm>
            <a:off x="4917364" y="182359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="" xmlns:a16="http://schemas.microsoft.com/office/drawing/2014/main" id="{7B87FDB5-1D29-4848-A30E-68B3AAFF8367}"/>
              </a:ext>
            </a:extLst>
          </p:cNvPr>
          <p:cNvSpPr/>
          <p:nvPr/>
        </p:nvSpPr>
        <p:spPr>
          <a:xfrm>
            <a:off x="5087304" y="2478861"/>
            <a:ext cx="2016809" cy="9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="" xmlns:a16="http://schemas.microsoft.com/office/drawing/2014/main" id="{38054E12-F961-4D76-A908-F451E61986AA}"/>
              </a:ext>
            </a:extLst>
          </p:cNvPr>
          <p:cNvSpPr/>
          <p:nvPr/>
        </p:nvSpPr>
        <p:spPr>
          <a:xfrm>
            <a:off x="5087375" y="3497263"/>
            <a:ext cx="2016809" cy="11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="" xmlns:a16="http://schemas.microsoft.com/office/drawing/2014/main" id="{4D586D14-002E-4C19-AD46-F5C212573A70}"/>
              </a:ext>
            </a:extLst>
          </p:cNvPr>
          <p:cNvSpPr/>
          <p:nvPr/>
        </p:nvSpPr>
        <p:spPr>
          <a:xfrm>
            <a:off x="5087304" y="4715664"/>
            <a:ext cx="2016809" cy="133880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FD57E28-5939-42EC-9B7A-538B973A44ED}"/>
              </a:ext>
            </a:extLst>
          </p:cNvPr>
          <p:cNvGrpSpPr/>
          <p:nvPr/>
        </p:nvGrpSpPr>
        <p:grpSpPr>
          <a:xfrm>
            <a:off x="5218050" y="2556396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475E6B0-FB0A-4CFB-A4AC-7E2E8D6FDE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5DFE804-39CA-4AC7-9BDD-29087DB50CAE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B6D783-CAFD-4C16-9832-272DCABE0B07}"/>
              </a:ext>
            </a:extLst>
          </p:cNvPr>
          <p:cNvGrpSpPr/>
          <p:nvPr/>
        </p:nvGrpSpPr>
        <p:grpSpPr>
          <a:xfrm>
            <a:off x="5218050" y="3553317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FA598F0-21B0-4870-A9EF-89A433D40B28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7B1CBF3-B003-45F0-A8F9-54724175494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B1819F4-2F40-4BB9-BC63-0E0806A9E17B}"/>
              </a:ext>
            </a:extLst>
          </p:cNvPr>
          <p:cNvGrpSpPr/>
          <p:nvPr/>
        </p:nvGrpSpPr>
        <p:grpSpPr>
          <a:xfrm>
            <a:off x="5231904" y="4743375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B20A24C-489B-4C7C-B4F0-2AF00B70120D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513A7B7-C75B-4A00-9C16-BE4ABCFB6FD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FA0D7C2-5C2B-43E9-B781-025FB8392521}"/>
              </a:ext>
            </a:extLst>
          </p:cNvPr>
          <p:cNvGrpSpPr/>
          <p:nvPr/>
        </p:nvGrpSpPr>
        <p:grpSpPr>
          <a:xfrm>
            <a:off x="7619520" y="3243183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3568FD0-AFDC-44B8-BDF3-F83C28D310E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6091910-E9C1-455D-AE00-F562522F927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B0B6FAC-1CF6-404D-BB10-9ABA7596948B}"/>
              </a:ext>
            </a:extLst>
          </p:cNvPr>
          <p:cNvGrpSpPr/>
          <p:nvPr/>
        </p:nvGrpSpPr>
        <p:grpSpPr>
          <a:xfrm>
            <a:off x="9762362" y="3243183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AEF4EA3-251E-4DCC-934A-5E8D979910A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EE8CFB4-87A7-487E-BC38-B012B49E5DE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AA4A050-02D9-47E3-9422-B349622C1C31}"/>
              </a:ext>
            </a:extLst>
          </p:cNvPr>
          <p:cNvGrpSpPr/>
          <p:nvPr/>
        </p:nvGrpSpPr>
        <p:grpSpPr>
          <a:xfrm>
            <a:off x="786107" y="3243183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9712545-DCC9-4CE6-9871-F011925BC60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AE231E3-CAF3-40A1-8882-B75285CAA79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8C43E88-BD2C-42E1-9390-F1C69392F790}"/>
              </a:ext>
            </a:extLst>
          </p:cNvPr>
          <p:cNvGrpSpPr/>
          <p:nvPr/>
        </p:nvGrpSpPr>
        <p:grpSpPr>
          <a:xfrm>
            <a:off x="2936741" y="3243183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6276B0B-2DEF-4EAF-8285-2F76E631FDE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43687DBC-7375-4CDF-AFB2-ADF5CBC11CC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EE8B434-9E89-4869-ACFE-F6F39A1B4999}"/>
              </a:ext>
            </a:extLst>
          </p:cNvPr>
          <p:cNvGrpSpPr/>
          <p:nvPr/>
        </p:nvGrpSpPr>
        <p:grpSpPr>
          <a:xfrm>
            <a:off x="7595336" y="5041613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FD9AE13-E312-4B1C-8DCD-60F90BB7A5C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A3DFF7B-81D9-4F69-88FD-D53958066B8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2F55FE22-CA2E-4F03-8DCC-07A2235828BB}"/>
              </a:ext>
            </a:extLst>
          </p:cNvPr>
          <p:cNvGrpSpPr/>
          <p:nvPr/>
        </p:nvGrpSpPr>
        <p:grpSpPr>
          <a:xfrm>
            <a:off x="886692" y="5041613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153BFBF-2846-446D-9103-3F08E3762F3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37AD286A-4D0D-4BA2-A770-B7077B1AB5A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C46BF33-5732-4D30-B33B-C71940268FEE}"/>
              </a:ext>
            </a:extLst>
          </p:cNvPr>
          <p:cNvSpPr txBox="1"/>
          <p:nvPr/>
        </p:nvSpPr>
        <p:spPr>
          <a:xfrm>
            <a:off x="131643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803688B-9592-46A8-998D-14742EB2DD64}"/>
              </a:ext>
            </a:extLst>
          </p:cNvPr>
          <p:cNvSpPr txBox="1"/>
          <p:nvPr/>
        </p:nvSpPr>
        <p:spPr>
          <a:xfrm>
            <a:off x="3467065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6852DAD-B2B9-4224-BB63-B5FDFDA2ACFC}"/>
              </a:ext>
            </a:extLst>
          </p:cNvPr>
          <p:cNvSpPr txBox="1"/>
          <p:nvPr/>
        </p:nvSpPr>
        <p:spPr>
          <a:xfrm>
            <a:off x="8145949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2F9085F-3A34-439A-A154-4BC24A35CE1C}"/>
              </a:ext>
            </a:extLst>
          </p:cNvPr>
          <p:cNvSpPr txBox="1"/>
          <p:nvPr/>
        </p:nvSpPr>
        <p:spPr>
          <a:xfrm>
            <a:off x="1028879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93C0F6A-8667-406E-B9D8-55AA255B7C10}"/>
              </a:ext>
            </a:extLst>
          </p:cNvPr>
          <p:cNvSpPr txBox="1"/>
          <p:nvPr/>
        </p:nvSpPr>
        <p:spPr>
          <a:xfrm>
            <a:off x="5133198" y="1911187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220FA2F1-7CD2-427C-8515-7192BD4EB7CD}"/>
              </a:ext>
            </a:extLst>
          </p:cNvPr>
          <p:cNvGrpSpPr/>
          <p:nvPr/>
        </p:nvGrpSpPr>
        <p:grpSpPr>
          <a:xfrm>
            <a:off x="866659" y="1710044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B37701B-161C-4FC8-9838-80F85F15208A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5AADF35F-A6FF-4258-A60A-C96DA3F31CFA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7634441-98FD-4330-A8C8-1DAEEE6AC78D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D86D01D-C708-415D-BFEB-B68ACB41E58D}"/>
              </a:ext>
            </a:extLst>
          </p:cNvPr>
          <p:cNvGrpSpPr/>
          <p:nvPr/>
        </p:nvGrpSpPr>
        <p:grpSpPr>
          <a:xfrm>
            <a:off x="1464414" y="3408009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="" xmlns:a16="http://schemas.microsoft.com/office/drawing/2014/main" id="{591F4C44-F46B-48F6-AE7B-7FD1F73CFF5B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="" xmlns:a16="http://schemas.microsoft.com/office/drawing/2014/main" id="{EC1065F0-5D1C-407E-B635-C4E3D40AD3DC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28E046F-D4DC-4EF6-BC21-B6EF0536953F}"/>
              </a:ext>
            </a:extLst>
          </p:cNvPr>
          <p:cNvGrpSpPr/>
          <p:nvPr/>
        </p:nvGrpSpPr>
        <p:grpSpPr>
          <a:xfrm>
            <a:off x="5345428" y="3408009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="" xmlns:a16="http://schemas.microsoft.com/office/drawing/2014/main" id="{43B9ECB1-1D10-44EC-82D1-A573FABF3074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="" xmlns:a16="http://schemas.microsoft.com/office/drawing/2014/main" id="{CCEB4A85-DFAB-4C88-A600-3BF94B330102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828EEF-01E2-41AF-8ED1-ECE252529678}"/>
              </a:ext>
            </a:extLst>
          </p:cNvPr>
          <p:cNvGrpSpPr/>
          <p:nvPr/>
        </p:nvGrpSpPr>
        <p:grpSpPr>
          <a:xfrm>
            <a:off x="9226441" y="3408009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="" xmlns:a16="http://schemas.microsoft.com/office/drawing/2014/main" id="{39FDAB01-F8D3-4A47-AE7A-D39B8A9407B5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="" xmlns:a16="http://schemas.microsoft.com/office/drawing/2014/main" id="{A7789A2A-2A41-428F-8E17-975ECD41588D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9B20B8D-9930-4F54-BFE4-69ACD796CCFF}"/>
              </a:ext>
            </a:extLst>
          </p:cNvPr>
          <p:cNvGrpSpPr/>
          <p:nvPr/>
        </p:nvGrpSpPr>
        <p:grpSpPr>
          <a:xfrm>
            <a:off x="7285935" y="2988585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="" xmlns:a16="http://schemas.microsoft.com/office/drawing/2014/main" id="{45E0EB67-DC47-4425-B7F7-59C49CF542A9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="" xmlns:a16="http://schemas.microsoft.com/office/drawing/2014/main" id="{1648B2A8-D565-4DA9-AF3F-FB611580431B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76D0783-EC10-4C5E-80AC-8732A5756588}"/>
              </a:ext>
            </a:extLst>
          </p:cNvPr>
          <p:cNvGrpSpPr/>
          <p:nvPr/>
        </p:nvGrpSpPr>
        <p:grpSpPr>
          <a:xfrm>
            <a:off x="3404921" y="2988585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="" xmlns:a16="http://schemas.microsoft.com/office/drawing/2014/main" id="{97F69DA3-269B-4DD5-A654-CAB67B3D54E5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="" xmlns:a16="http://schemas.microsoft.com/office/drawing/2014/main" id="{585E5BA2-F3DB-452A-B2D1-DAB4D0DCF8CF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37620A9-1D74-4CE3-817A-62C6D8432C78}"/>
              </a:ext>
            </a:extLst>
          </p:cNvPr>
          <p:cNvGrpSpPr/>
          <p:nvPr/>
        </p:nvGrpSpPr>
        <p:grpSpPr>
          <a:xfrm>
            <a:off x="2779708" y="4839202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62BAE67-8F8F-4A77-A8B3-A96B9099068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BFA521F-5059-4F34-8196-8920A20661B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35E1E65-67F1-430F-A681-383CC37D7E61}"/>
              </a:ext>
            </a:extLst>
          </p:cNvPr>
          <p:cNvGrpSpPr/>
          <p:nvPr/>
        </p:nvGrpSpPr>
        <p:grpSpPr>
          <a:xfrm>
            <a:off x="6660721" y="4839202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6B2FB86-B421-4412-97A9-A12AA3DE5E0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67ED820-BE67-4F6A-A46A-552069FDD9B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099BCCC9-7C97-4485-A91B-78288444036C}"/>
              </a:ext>
            </a:extLst>
          </p:cNvPr>
          <p:cNvGrpSpPr/>
          <p:nvPr/>
        </p:nvGrpSpPr>
        <p:grpSpPr>
          <a:xfrm>
            <a:off x="839202" y="1738107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AE2869E-1754-4CC3-B264-FFB736C560D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CE2B4C6-5D7B-4700-91C8-CFC3B07A17B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E6B472C-4037-432E-865F-E3A1D09E0447}"/>
              </a:ext>
            </a:extLst>
          </p:cNvPr>
          <p:cNvGrpSpPr/>
          <p:nvPr/>
        </p:nvGrpSpPr>
        <p:grpSpPr>
          <a:xfrm>
            <a:off x="4720214" y="1738107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4011C3A-BDE5-44A3-AA65-C21B873A16C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C0BA268-8AE0-4615-A418-DD12803CC77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B7803BB-10E0-4C42-8916-B815700ABD6A}"/>
              </a:ext>
            </a:extLst>
          </p:cNvPr>
          <p:cNvGrpSpPr/>
          <p:nvPr/>
        </p:nvGrpSpPr>
        <p:grpSpPr>
          <a:xfrm>
            <a:off x="8601228" y="1738107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471D5031-2160-490A-8672-38655B25A37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A12A5D1F-AFE5-41DF-906E-0B58345D76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="" xmlns:a16="http://schemas.microsoft.com/office/drawing/2014/main" id="{D075B28B-6DD0-47E3-830D-57650663BD51}"/>
              </a:ext>
            </a:extLst>
          </p:cNvPr>
          <p:cNvSpPr/>
          <p:nvPr/>
        </p:nvSpPr>
        <p:spPr>
          <a:xfrm>
            <a:off x="2048590" y="40112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="" xmlns:a16="http://schemas.microsoft.com/office/drawing/2014/main" id="{9A838959-D469-4F41-A134-A69A5849B96B}"/>
              </a:ext>
            </a:extLst>
          </p:cNvPr>
          <p:cNvSpPr/>
          <p:nvPr/>
        </p:nvSpPr>
        <p:spPr>
          <a:xfrm flipH="1">
            <a:off x="9751728" y="401206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="" xmlns:a16="http://schemas.microsoft.com/office/drawing/2014/main" id="{357B6F58-C0CA-4E27-BD53-7626C9A09A35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9759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="" xmlns:a16="http://schemas.microsoft.com/office/drawing/2014/main" id="{F277281F-79DB-4886-8C59-E360168759A4}"/>
              </a:ext>
            </a:extLst>
          </p:cNvPr>
          <p:cNvSpPr/>
          <p:nvPr/>
        </p:nvSpPr>
        <p:spPr>
          <a:xfrm>
            <a:off x="3983240" y="365618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="" xmlns:a16="http://schemas.microsoft.com/office/drawing/2014/main" id="{49F60B32-7CA0-4F3B-A4FD-7B25BCC120A3}"/>
              </a:ext>
            </a:extLst>
          </p:cNvPr>
          <p:cNvSpPr/>
          <p:nvPr/>
        </p:nvSpPr>
        <p:spPr>
          <a:xfrm>
            <a:off x="5853931" y="40175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0" y="0"/>
            <a:ext cx="12217182" cy="6858000"/>
            <a:chOff x="-2219325" y="8369300"/>
            <a:chExt cx="14414501" cy="8112125"/>
          </a:xfrm>
          <a:solidFill>
            <a:srgbClr val="00B0F0"/>
          </a:solidFill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rgbClr val="FF0000"/>
                </a:solidFill>
              </a:rPr>
              <a:t>Portfolio</a:t>
            </a:r>
            <a:r>
              <a:rPr lang="en-US" altLang="ko-KR" sz="3600" b="1" dirty="0">
                <a:solidFill>
                  <a:schemeClr val="accent1"/>
                </a:solidFill>
              </a:rPr>
              <a:t>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5222D6FE-A75B-404F-81FB-63EF74D4905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950D312-78B2-4CB6-B674-438CBE4069D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CE3F7317-775E-4E96-A469-5F13F666C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25851"/>
              </p:ext>
            </p:extLst>
          </p:nvPr>
        </p:nvGraphicFramePr>
        <p:xfrm>
          <a:off x="910583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EF31CB2-911F-483F-9C4F-F0665CE63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45295"/>
              </p:ext>
            </p:extLst>
          </p:nvPr>
        </p:nvGraphicFramePr>
        <p:xfrm>
          <a:off x="3593005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B795767-9581-403E-9C11-A164BFA27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95416"/>
              </p:ext>
            </p:extLst>
          </p:nvPr>
        </p:nvGraphicFramePr>
        <p:xfrm>
          <a:off x="6275427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6671AC8-DA7C-4380-B64F-ED0051BFF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27017"/>
              </p:ext>
            </p:extLst>
          </p:nvPr>
        </p:nvGraphicFramePr>
        <p:xfrm>
          <a:off x="8957849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134736" y="1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CB7E1BB-6B9D-4F39-AA03-1FCB75A69BC5}"/>
              </a:ext>
            </a:extLst>
          </p:cNvPr>
          <p:cNvSpPr/>
          <p:nvPr/>
        </p:nvSpPr>
        <p:spPr>
          <a:xfrm>
            <a:off x="3573700" y="1842052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BDAE1FC-80F9-4634-91FD-7C3DA67CE3BD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C941FF0-FBCB-46EC-80CA-283E2B53C5F4}"/>
              </a:ext>
            </a:extLst>
          </p:cNvPr>
          <p:cNvSpPr txBox="1"/>
          <p:nvPr/>
        </p:nvSpPr>
        <p:spPr>
          <a:xfrm>
            <a:off x="1912725" y="208420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13">
            <a:extLst>
              <a:ext uri="{FF2B5EF4-FFF2-40B4-BE49-F238E27FC236}">
                <a16:creationId xmlns="" xmlns:a16="http://schemas.microsoft.com/office/drawing/2014/main" id="{24DF6DA0-69FF-4F26-BDB4-577EE2B5525C}"/>
              </a:ext>
            </a:extLst>
          </p:cNvPr>
          <p:cNvSpPr/>
          <p:nvPr/>
        </p:nvSpPr>
        <p:spPr>
          <a:xfrm>
            <a:off x="4785868" y="1981518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EC836CB-8B65-4B93-AEF6-7CC0E17E2751}"/>
              </a:ext>
            </a:extLst>
          </p:cNvPr>
          <p:cNvGrpSpPr/>
          <p:nvPr/>
        </p:nvGrpSpPr>
        <p:grpSpPr>
          <a:xfrm>
            <a:off x="5615198" y="1903907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1502E22-B6DD-4B1D-8012-C334FA35D85F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A37E89C-BB51-4682-8AB4-4D56E85A0B04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B3B52D4-82FB-467F-B9B4-4EF3DBE7BB5E}"/>
              </a:ext>
            </a:extLst>
          </p:cNvPr>
          <p:cNvSpPr/>
          <p:nvPr/>
        </p:nvSpPr>
        <p:spPr>
          <a:xfrm>
            <a:off x="3573700" y="2961305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821013C-29F7-43A9-A8CE-B18B983667EA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1CDAD11-A261-4494-8BE0-B265CF1AD1EE}"/>
              </a:ext>
            </a:extLst>
          </p:cNvPr>
          <p:cNvSpPr txBox="1"/>
          <p:nvPr/>
        </p:nvSpPr>
        <p:spPr>
          <a:xfrm>
            <a:off x="1912725" y="321884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hevron 21">
            <a:extLst>
              <a:ext uri="{FF2B5EF4-FFF2-40B4-BE49-F238E27FC236}">
                <a16:creationId xmlns="" xmlns:a16="http://schemas.microsoft.com/office/drawing/2014/main" id="{C2DD8B65-E420-4451-839D-EC12672B0FAB}"/>
              </a:ext>
            </a:extLst>
          </p:cNvPr>
          <p:cNvSpPr/>
          <p:nvPr/>
        </p:nvSpPr>
        <p:spPr>
          <a:xfrm>
            <a:off x="4785868" y="3077497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F12933A5-1A58-4E8E-9DFA-3AE424EB244F}"/>
              </a:ext>
            </a:extLst>
          </p:cNvPr>
          <p:cNvGrpSpPr/>
          <p:nvPr/>
        </p:nvGrpSpPr>
        <p:grpSpPr>
          <a:xfrm>
            <a:off x="5615198" y="3013990"/>
            <a:ext cx="5717526" cy="668379"/>
            <a:chOff x="3779912" y="1717580"/>
            <a:chExt cx="4896545" cy="668379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E55C567-3C2D-4EDD-97C1-262E0FB62C0D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8483272-11ED-4EAA-86B7-FC30856EC2C9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1A7D365F-1141-4E12-B119-08BD4433F168}"/>
              </a:ext>
            </a:extLst>
          </p:cNvPr>
          <p:cNvSpPr/>
          <p:nvPr/>
        </p:nvSpPr>
        <p:spPr>
          <a:xfrm>
            <a:off x="3573700" y="4080558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B063395-7C20-4787-87FF-0D7FA8252DC2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E919721-2057-4D68-8D0C-AF0651686CC8}"/>
              </a:ext>
            </a:extLst>
          </p:cNvPr>
          <p:cNvSpPr txBox="1"/>
          <p:nvPr/>
        </p:nvSpPr>
        <p:spPr>
          <a:xfrm>
            <a:off x="1912725" y="433810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Chevron 29">
            <a:extLst>
              <a:ext uri="{FF2B5EF4-FFF2-40B4-BE49-F238E27FC236}">
                <a16:creationId xmlns="" xmlns:a16="http://schemas.microsoft.com/office/drawing/2014/main" id="{2B88BFF1-926B-4C3A-998B-8C65D1841783}"/>
              </a:ext>
            </a:extLst>
          </p:cNvPr>
          <p:cNvSpPr/>
          <p:nvPr/>
        </p:nvSpPr>
        <p:spPr>
          <a:xfrm>
            <a:off x="4785868" y="419675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8909BA7-03F0-4237-A023-B61E71B3B096}"/>
              </a:ext>
            </a:extLst>
          </p:cNvPr>
          <p:cNvGrpSpPr/>
          <p:nvPr/>
        </p:nvGrpSpPr>
        <p:grpSpPr>
          <a:xfrm>
            <a:off x="5615198" y="4133243"/>
            <a:ext cx="5717526" cy="668379"/>
            <a:chOff x="3779912" y="1717580"/>
            <a:chExt cx="4896545" cy="668379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6C857F-D430-4925-BAF0-3EB70E2146F7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CFB2BCD5-B592-47B6-894D-B289B5EE4F80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D632D79-3C41-4BBF-A93E-4CA7D4C7CAC4}"/>
              </a:ext>
            </a:extLst>
          </p:cNvPr>
          <p:cNvSpPr/>
          <p:nvPr/>
        </p:nvSpPr>
        <p:spPr>
          <a:xfrm>
            <a:off x="3573700" y="5199810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3568FF7-C7AA-459F-AE62-A4D1991A8B02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C8375DA-ADFE-48E5-B84B-24B6C8FDE58F}"/>
              </a:ext>
            </a:extLst>
          </p:cNvPr>
          <p:cNvSpPr txBox="1"/>
          <p:nvPr/>
        </p:nvSpPr>
        <p:spPr>
          <a:xfrm>
            <a:off x="1912724" y="54419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Chevron 37">
            <a:extLst>
              <a:ext uri="{FF2B5EF4-FFF2-40B4-BE49-F238E27FC236}">
                <a16:creationId xmlns="" xmlns:a16="http://schemas.microsoft.com/office/drawing/2014/main" id="{1F78A85C-4B55-4B44-92CB-2E256646F9C7}"/>
              </a:ext>
            </a:extLst>
          </p:cNvPr>
          <p:cNvSpPr/>
          <p:nvPr/>
        </p:nvSpPr>
        <p:spPr>
          <a:xfrm>
            <a:off x="4785868" y="5339276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1764D5B1-1FB2-4301-BBF3-72459C57D38A}"/>
              </a:ext>
            </a:extLst>
          </p:cNvPr>
          <p:cNvGrpSpPr/>
          <p:nvPr/>
        </p:nvGrpSpPr>
        <p:grpSpPr>
          <a:xfrm>
            <a:off x="5615198" y="5261665"/>
            <a:ext cx="5717526" cy="668379"/>
            <a:chOff x="3779912" y="1717580"/>
            <a:chExt cx="4896545" cy="668379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52E668FF-FC74-4740-B466-29E674F94321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774FEF72-3DC9-4F24-ADF3-5FC6B2D2D686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Rectangle 16">
            <a:extLst>
              <a:ext uri="{FF2B5EF4-FFF2-40B4-BE49-F238E27FC236}">
                <a16:creationId xmlns="" xmlns:a16="http://schemas.microsoft.com/office/drawing/2014/main" id="{883A2021-1701-4D61-87F4-CCC20F08AAF7}"/>
              </a:ext>
            </a:extLst>
          </p:cNvPr>
          <p:cNvSpPr/>
          <p:nvPr/>
        </p:nvSpPr>
        <p:spPr>
          <a:xfrm rot="2700000">
            <a:off x="3836784" y="424397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5">
            <a:extLst>
              <a:ext uri="{FF2B5EF4-FFF2-40B4-BE49-F238E27FC236}">
                <a16:creationId xmlns="" xmlns:a16="http://schemas.microsoft.com/office/drawing/2014/main" id="{75CB17F8-3D20-4521-81F4-6B57A93D69BF}"/>
              </a:ext>
            </a:extLst>
          </p:cNvPr>
          <p:cNvSpPr/>
          <p:nvPr/>
        </p:nvSpPr>
        <p:spPr>
          <a:xfrm flipH="1">
            <a:off x="3773903" y="320863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27">
            <a:extLst>
              <a:ext uri="{FF2B5EF4-FFF2-40B4-BE49-F238E27FC236}">
                <a16:creationId xmlns="" xmlns:a16="http://schemas.microsoft.com/office/drawing/2014/main" id="{EF8E1A75-73B5-452C-87D2-6BDA567709E0}"/>
              </a:ext>
            </a:extLst>
          </p:cNvPr>
          <p:cNvSpPr/>
          <p:nvPr/>
        </p:nvSpPr>
        <p:spPr>
          <a:xfrm>
            <a:off x="3796546" y="208907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36">
            <a:extLst>
              <a:ext uri="{FF2B5EF4-FFF2-40B4-BE49-F238E27FC236}">
                <a16:creationId xmlns="" xmlns:a16="http://schemas.microsoft.com/office/drawing/2014/main" id="{EAD964FD-E5F1-4962-BFE1-5D26CD65FCE1}"/>
              </a:ext>
            </a:extLst>
          </p:cNvPr>
          <p:cNvSpPr>
            <a:spLocks noChangeAspect="1"/>
          </p:cNvSpPr>
          <p:nvPr/>
        </p:nvSpPr>
        <p:spPr>
          <a:xfrm>
            <a:off x="3771744" y="54336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6" name="Grupo 55"/>
          <p:cNvGrpSpPr/>
          <p:nvPr/>
        </p:nvGrpSpPr>
        <p:grpSpPr>
          <a:xfrm>
            <a:off x="0" y="0"/>
            <a:ext cx="12217182" cy="6858000"/>
            <a:chOff x="-2219325" y="8369300"/>
            <a:chExt cx="14414501" cy="8112125"/>
          </a:xfrm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85F778-0436-4FC9-876B-07A134D42004}"/>
              </a:ext>
            </a:extLst>
          </p:cNvPr>
          <p:cNvSpPr txBox="1"/>
          <p:nvPr/>
        </p:nvSpPr>
        <p:spPr>
          <a:xfrm>
            <a:off x="767867" y="381177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rgbClr val="FF0000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rgbClr val="FF0000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622E05-7C8D-4131-B106-7C68472FC6D9}"/>
              </a:ext>
            </a:extLst>
          </p:cNvPr>
          <p:cNvSpPr txBox="1"/>
          <p:nvPr/>
        </p:nvSpPr>
        <p:spPr>
          <a:xfrm>
            <a:off x="1667356" y="5830693"/>
            <a:ext cx="1169197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77819C-5E86-48D1-AAC7-4425CB1DA101}"/>
              </a:ext>
            </a:extLst>
          </p:cNvPr>
          <p:cNvSpPr txBox="1"/>
          <p:nvPr/>
        </p:nvSpPr>
        <p:spPr>
          <a:xfrm>
            <a:off x="597653" y="3286235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E47F92-A9F5-4689-AE75-5A2FAB3AD4FA}"/>
              </a:ext>
            </a:extLst>
          </p:cNvPr>
          <p:cNvSpPr txBox="1"/>
          <p:nvPr/>
        </p:nvSpPr>
        <p:spPr>
          <a:xfrm>
            <a:off x="710119" y="5830693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C8FBD7-43F5-4989-AEE5-2B262A0124B7}"/>
              </a:ext>
            </a:extLst>
          </p:cNvPr>
          <p:cNvSpPr txBox="1"/>
          <p:nvPr/>
        </p:nvSpPr>
        <p:spPr>
          <a:xfrm>
            <a:off x="2934757" y="5830693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CEEEB8-1FE6-4E36-BD39-2C89CC81EB20}"/>
              </a:ext>
            </a:extLst>
          </p:cNvPr>
          <p:cNvSpPr txBox="1"/>
          <p:nvPr/>
        </p:nvSpPr>
        <p:spPr>
          <a:xfrm>
            <a:off x="9002596" y="5830693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rgbClr val="FF0000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rgbClr val="FF0000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rgbClr val="FF0000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="" xmlns:a16="http://schemas.microsoft.com/office/drawing/2014/main" id="{ADA077F0-D166-454D-A7B2-ED3A1D6973CE}"/>
              </a:ext>
            </a:extLst>
          </p:cNvPr>
          <p:cNvSpPr/>
          <p:nvPr/>
        </p:nvSpPr>
        <p:spPr>
          <a:xfrm>
            <a:off x="951648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113">
            <a:extLst>
              <a:ext uri="{FF2B5EF4-FFF2-40B4-BE49-F238E27FC236}">
                <a16:creationId xmlns="" xmlns:a16="http://schemas.microsoft.com/office/drawing/2014/main" id="{0237C6F6-851F-4F21-ACAB-6CC94BC4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522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="" xmlns:a16="http://schemas.microsoft.com/office/drawing/2014/main" id="{6B0BBDDF-C9F9-42D9-A195-E88C28E9C87F}"/>
              </a:ext>
            </a:extLst>
          </p:cNvPr>
          <p:cNvSpPr/>
          <p:nvPr/>
        </p:nvSpPr>
        <p:spPr>
          <a:xfrm>
            <a:off x="3001616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="" xmlns:a16="http://schemas.microsoft.com/office/drawing/2014/main" id="{FCE4BEA8-FFE6-4AE8-84F1-3A4E1AA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491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="" xmlns:a16="http://schemas.microsoft.com/office/drawing/2014/main" id="{26C9DA80-621F-4443-9D1D-0CDF4A8020FD}"/>
              </a:ext>
            </a:extLst>
          </p:cNvPr>
          <p:cNvSpPr/>
          <p:nvPr/>
        </p:nvSpPr>
        <p:spPr>
          <a:xfrm>
            <a:off x="5051584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="" xmlns:a16="http://schemas.microsoft.com/office/drawing/2014/main" id="{CEEE09A5-CD05-47CB-8C98-18795FAD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60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52C50232-A23E-4977-B768-B39BA3E8C940}"/>
              </a:ext>
            </a:extLst>
          </p:cNvPr>
          <p:cNvSpPr/>
          <p:nvPr/>
        </p:nvSpPr>
        <p:spPr>
          <a:xfrm>
            <a:off x="9151522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="" xmlns:a16="http://schemas.microsoft.com/office/drawing/2014/main" id="{41FB1EC1-5D21-455E-901B-71F08DFA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5396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863C8CF-0DB8-4DD8-88A8-C6244D71648B}"/>
              </a:ext>
            </a:extLst>
          </p:cNvPr>
          <p:cNvGrpSpPr/>
          <p:nvPr/>
        </p:nvGrpSpPr>
        <p:grpSpPr>
          <a:xfrm>
            <a:off x="1454576" y="2079495"/>
            <a:ext cx="1411829" cy="1292663"/>
            <a:chOff x="6210997" y="1433695"/>
            <a:chExt cx="1457348" cy="91963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CAB3E53-3C4E-4A46-B11B-5383A186E92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36BCA95-CF96-414B-9847-0939F212D1E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24458C7-6D80-43F3-9980-1BCAAFF05500}"/>
              </a:ext>
            </a:extLst>
          </p:cNvPr>
          <p:cNvGrpSpPr/>
          <p:nvPr/>
        </p:nvGrpSpPr>
        <p:grpSpPr>
          <a:xfrm>
            <a:off x="5563580" y="2079495"/>
            <a:ext cx="1411829" cy="1292663"/>
            <a:chOff x="6210997" y="1433695"/>
            <a:chExt cx="1457348" cy="919631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A10DC22-3E39-493C-9652-00EE4A35D7D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4597103-E47E-4DC2-B1EA-FE6592D5E457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1FDD505-C507-4E23-BC95-715F67AAF073}"/>
              </a:ext>
            </a:extLst>
          </p:cNvPr>
          <p:cNvGrpSpPr/>
          <p:nvPr/>
        </p:nvGrpSpPr>
        <p:grpSpPr>
          <a:xfrm>
            <a:off x="9672585" y="2079495"/>
            <a:ext cx="1411829" cy="1292663"/>
            <a:chOff x="6210997" y="1433695"/>
            <a:chExt cx="1457348" cy="919631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7793340-9740-451F-A704-2CDE882C52E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4D6133B-BC66-48F2-9A8B-367C85318EC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5F95423-BB6D-46E8-91F3-F7F199966BCB}"/>
              </a:ext>
            </a:extLst>
          </p:cNvPr>
          <p:cNvGrpSpPr/>
          <p:nvPr/>
        </p:nvGrpSpPr>
        <p:grpSpPr>
          <a:xfrm>
            <a:off x="3509078" y="4699909"/>
            <a:ext cx="1411829" cy="1292663"/>
            <a:chOff x="6210997" y="1433695"/>
            <a:chExt cx="1457348" cy="919631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E8F5FA6-0AEC-4C0F-B664-A5F013827B9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6317F54-9F33-4CBC-B121-19FF70804FB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2C90DB4-0BBC-450A-96F6-C4EC719AE248}"/>
              </a:ext>
            </a:extLst>
          </p:cNvPr>
          <p:cNvGrpSpPr/>
          <p:nvPr/>
        </p:nvGrpSpPr>
        <p:grpSpPr>
          <a:xfrm>
            <a:off x="7618082" y="4699909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FFADA99-2C53-4328-8FF9-8F3FA9E371F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C74A66AD-A009-400E-8BB7-BC17EE9115F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8CDF88C-0B68-4176-8DA5-C8B25055EF3B}"/>
              </a:ext>
            </a:extLst>
          </p:cNvPr>
          <p:cNvSpPr/>
          <p:nvPr/>
        </p:nvSpPr>
        <p:spPr>
          <a:xfrm rot="18900000">
            <a:off x="988922" y="2001969"/>
            <a:ext cx="432048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55286D-75E6-455E-B30A-EE3590441183}"/>
              </a:ext>
            </a:extLst>
          </p:cNvPr>
          <p:cNvSpPr txBox="1"/>
          <p:nvPr/>
        </p:nvSpPr>
        <p:spPr>
          <a:xfrm>
            <a:off x="993952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4E49149-4C4A-4B71-93D1-D4CE77383AF2}"/>
              </a:ext>
            </a:extLst>
          </p:cNvPr>
          <p:cNvSpPr/>
          <p:nvPr/>
        </p:nvSpPr>
        <p:spPr>
          <a:xfrm rot="18900000">
            <a:off x="5067345" y="2001969"/>
            <a:ext cx="432048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9E986C6-697A-432A-A3EF-487C3CC7F6F6}"/>
              </a:ext>
            </a:extLst>
          </p:cNvPr>
          <p:cNvSpPr txBox="1"/>
          <p:nvPr/>
        </p:nvSpPr>
        <p:spPr>
          <a:xfrm>
            <a:off x="5072374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5308C3C-9A01-42AD-A27D-909BBEC8687A}"/>
              </a:ext>
            </a:extLst>
          </p:cNvPr>
          <p:cNvSpPr/>
          <p:nvPr/>
        </p:nvSpPr>
        <p:spPr>
          <a:xfrm rot="18900000">
            <a:off x="9145768" y="2001969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3ECD74C-2911-48E1-B924-D71F311C9CDB}"/>
              </a:ext>
            </a:extLst>
          </p:cNvPr>
          <p:cNvSpPr txBox="1"/>
          <p:nvPr/>
        </p:nvSpPr>
        <p:spPr>
          <a:xfrm>
            <a:off x="9150798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3ADAB"/>
                </a:solidFill>
                <a:cs typeface="Calibri" pitchFamily="34" charset="0"/>
              </a:rPr>
              <a:t>05</a:t>
            </a:r>
            <a:endParaRPr lang="ko-KR" altLang="en-US" sz="1600" b="1" dirty="0">
              <a:solidFill>
                <a:srgbClr val="13ADAB"/>
              </a:solidFill>
              <a:cs typeface="Calibr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A4151FE-A3DA-4255-AB6C-3B2FF209E404}"/>
              </a:ext>
            </a:extLst>
          </p:cNvPr>
          <p:cNvSpPr/>
          <p:nvPr/>
        </p:nvSpPr>
        <p:spPr>
          <a:xfrm rot="18900000">
            <a:off x="3028133" y="4609912"/>
            <a:ext cx="432048" cy="432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F31C5E7-FD4B-422C-8D4D-E9158208F3D0}"/>
              </a:ext>
            </a:extLst>
          </p:cNvPr>
          <p:cNvSpPr txBox="1"/>
          <p:nvPr/>
        </p:nvSpPr>
        <p:spPr>
          <a:xfrm>
            <a:off x="3033162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157272B-E79F-4228-B121-5239236ED9E1}"/>
              </a:ext>
            </a:extLst>
          </p:cNvPr>
          <p:cNvSpPr/>
          <p:nvPr/>
        </p:nvSpPr>
        <p:spPr>
          <a:xfrm rot="18900000">
            <a:off x="7106557" y="4609912"/>
            <a:ext cx="432048" cy="432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3D02BCF-4940-49FD-904C-84D2D3D71978}"/>
              </a:ext>
            </a:extLst>
          </p:cNvPr>
          <p:cNvSpPr txBox="1"/>
          <p:nvPr/>
        </p:nvSpPr>
        <p:spPr>
          <a:xfrm>
            <a:off x="7111586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="" xmlns:a16="http://schemas.microsoft.com/office/drawing/2014/main" id="{DC847374-AAC5-47B4-9815-45CFE0334FDB}"/>
              </a:ext>
            </a:extLst>
          </p:cNvPr>
          <p:cNvSpPr/>
          <p:nvPr/>
        </p:nvSpPr>
        <p:spPr>
          <a:xfrm>
            <a:off x="7101552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직사각형 113">
            <a:extLst>
              <a:ext uri="{FF2B5EF4-FFF2-40B4-BE49-F238E27FC236}">
                <a16:creationId xmlns="" xmlns:a16="http://schemas.microsoft.com/office/drawing/2014/main" id="{E01E2C98-32C7-4558-81C6-14D988F54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429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0" y="0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4134736" y="1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48B614C0-F3A6-4923-93D9-D14473633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323649"/>
              </p:ext>
            </p:extLst>
          </p:nvPr>
        </p:nvGraphicFramePr>
        <p:xfrm>
          <a:off x="838201" y="1674985"/>
          <a:ext cx="56102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848E8EB-9473-4796-B725-AB453AF0AAFF}"/>
              </a:ext>
            </a:extLst>
          </p:cNvPr>
          <p:cNvGrpSpPr/>
          <p:nvPr/>
        </p:nvGrpSpPr>
        <p:grpSpPr>
          <a:xfrm>
            <a:off x="7533278" y="1910069"/>
            <a:ext cx="3906247" cy="876132"/>
            <a:chOff x="910640" y="3100886"/>
            <a:chExt cx="1527408" cy="1643514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3B9C39E-CA94-4500-9C25-2742C22B46FD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9E158B1-FCF7-4470-95C6-60241AE18214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AE03A7-9B95-42FB-A5A6-63BE19A6A9AE}"/>
              </a:ext>
            </a:extLst>
          </p:cNvPr>
          <p:cNvSpPr txBox="1"/>
          <p:nvPr/>
        </p:nvSpPr>
        <p:spPr>
          <a:xfrm>
            <a:off x="6333320" y="1955721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78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4F5C8BF-E74B-4F7D-8CAD-15AABFC95BE2}"/>
              </a:ext>
            </a:extLst>
          </p:cNvPr>
          <p:cNvGrpSpPr/>
          <p:nvPr/>
        </p:nvGrpSpPr>
        <p:grpSpPr>
          <a:xfrm>
            <a:off x="7533278" y="3158208"/>
            <a:ext cx="3906247" cy="876132"/>
            <a:chOff x="910640" y="3100886"/>
            <a:chExt cx="1527408" cy="164351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D984310-6EEA-427B-9188-9B99A985049B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972BEC1-D002-44A8-9CEF-55760A1F990F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4F1643A-DBB8-4C3E-A3C4-58CF6B18234E}"/>
              </a:ext>
            </a:extLst>
          </p:cNvPr>
          <p:cNvSpPr txBox="1"/>
          <p:nvPr/>
        </p:nvSpPr>
        <p:spPr>
          <a:xfrm>
            <a:off x="6332742" y="3203861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54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4742378-18DC-4E9F-8CB9-1EB611FBFBB0}"/>
              </a:ext>
            </a:extLst>
          </p:cNvPr>
          <p:cNvGrpSpPr/>
          <p:nvPr/>
        </p:nvGrpSpPr>
        <p:grpSpPr>
          <a:xfrm>
            <a:off x="7533278" y="4472637"/>
            <a:ext cx="3906247" cy="876132"/>
            <a:chOff x="910640" y="3100886"/>
            <a:chExt cx="1527408" cy="164351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5A399D4-8346-43FE-92B5-5742643FD7DA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AA121AC-0C62-4F81-8D3C-0839F01F0B63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8B84D75-4F7E-4042-A7D0-AF4B16F4038C}"/>
              </a:ext>
            </a:extLst>
          </p:cNvPr>
          <p:cNvSpPr txBox="1"/>
          <p:nvPr/>
        </p:nvSpPr>
        <p:spPr>
          <a:xfrm>
            <a:off x="6332164" y="4518289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84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0" y="6207"/>
            <a:ext cx="12217182" cy="6858000"/>
            <a:chOff x="-2219325" y="8369300"/>
            <a:chExt cx="14414501" cy="8112125"/>
          </a:xfrm>
          <a:solidFill>
            <a:srgbClr val="00B0F0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F60B902-804A-480D-A9E8-3FE3A1D22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2E4C2F-B54F-47C9-80F5-FB0768F9E11D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C253F4-D4F3-4DED-8E3F-4419F35BD1E4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자유형 8">
            <a:extLst>
              <a:ext uri="{FF2B5EF4-FFF2-40B4-BE49-F238E27FC236}">
                <a16:creationId xmlns="" xmlns:a16="http://schemas.microsoft.com/office/drawing/2014/main" id="{3C57665C-3544-4BA5-A55A-F83D374B8BB1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066471-42A4-4E20-8288-446793AB31C1}"/>
              </a:ext>
            </a:extLst>
          </p:cNvPr>
          <p:cNvSpPr txBox="1"/>
          <p:nvPr/>
        </p:nvSpPr>
        <p:spPr>
          <a:xfrm>
            <a:off x="6525626" y="3091999"/>
            <a:ext cx="2154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29">
            <a:extLst>
              <a:ext uri="{FF2B5EF4-FFF2-40B4-BE49-F238E27FC236}">
                <a16:creationId xmlns="" xmlns:a16="http://schemas.microsoft.com/office/drawing/2014/main" id="{B0F833F9-1F2C-429D-822E-D8948E956745}"/>
              </a:ext>
            </a:extLst>
          </p:cNvPr>
          <p:cNvGrpSpPr/>
          <p:nvPr/>
        </p:nvGrpSpPr>
        <p:grpSpPr>
          <a:xfrm>
            <a:off x="5704445" y="4476635"/>
            <a:ext cx="1775516" cy="1694684"/>
            <a:chOff x="3736410" y="4379961"/>
            <a:chExt cx="1454320" cy="169468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C5F1DCD-D5CA-4413-B372-1DE066AC1C9E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09387F8-AC8B-4E72-9C54-20E96F3640C6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="" xmlns:a16="http://schemas.microsoft.com/office/drawing/2014/main" id="{A66CBE91-D415-49E3-85DE-228E93D6245C}"/>
              </a:ext>
            </a:extLst>
          </p:cNvPr>
          <p:cNvGrpSpPr/>
          <p:nvPr/>
        </p:nvGrpSpPr>
        <p:grpSpPr>
          <a:xfrm>
            <a:off x="7714220" y="4476635"/>
            <a:ext cx="1775516" cy="1694684"/>
            <a:chOff x="3736410" y="4379961"/>
            <a:chExt cx="1454320" cy="169468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6493406-502A-40BF-AA0B-15E5AEA897A5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385B083-5CC7-43F6-BB1C-13C2373DA453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="" xmlns:a16="http://schemas.microsoft.com/office/drawing/2014/main" id="{A1B212F4-ECCF-4E28-A6CC-2DC08AAB24BB}"/>
              </a:ext>
            </a:extLst>
          </p:cNvPr>
          <p:cNvGrpSpPr/>
          <p:nvPr/>
        </p:nvGrpSpPr>
        <p:grpSpPr>
          <a:xfrm>
            <a:off x="9723995" y="4476635"/>
            <a:ext cx="1775516" cy="1694684"/>
            <a:chOff x="3736410" y="4379961"/>
            <a:chExt cx="1454320" cy="1694684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153CB29-6FC8-41FB-9DEA-A2A9F2FCEF5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ECE7688-177C-4449-BE65-2E77315730E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3">
            <a:extLst>
              <a:ext uri="{FF2B5EF4-FFF2-40B4-BE49-F238E27FC236}">
                <a16:creationId xmlns="" xmlns:a16="http://schemas.microsoft.com/office/drawing/2014/main" id="{425C70E8-2453-4661-B402-18B5A648B84E}"/>
              </a:ext>
            </a:extLst>
          </p:cNvPr>
          <p:cNvGrpSpPr/>
          <p:nvPr/>
        </p:nvGrpSpPr>
        <p:grpSpPr>
          <a:xfrm>
            <a:off x="3694670" y="4476635"/>
            <a:ext cx="1775516" cy="1694684"/>
            <a:chOff x="3736410" y="4379961"/>
            <a:chExt cx="1454320" cy="1694684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CE1045D-3DE0-4AC0-A989-07A030E6E8E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F0826E-4F55-43C8-B047-CDB01208566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12">
            <a:extLst>
              <a:ext uri="{FF2B5EF4-FFF2-40B4-BE49-F238E27FC236}">
                <a16:creationId xmlns="" xmlns:a16="http://schemas.microsoft.com/office/drawing/2014/main" id="{16531912-B13F-4145-902E-0F177C98797E}"/>
              </a:ext>
            </a:extLst>
          </p:cNvPr>
          <p:cNvSpPr/>
          <p:nvPr/>
        </p:nvSpPr>
        <p:spPr>
          <a:xfrm>
            <a:off x="4265514" y="3685540"/>
            <a:ext cx="633828" cy="633828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13">
            <a:extLst>
              <a:ext uri="{FF2B5EF4-FFF2-40B4-BE49-F238E27FC236}">
                <a16:creationId xmlns="" xmlns:a16="http://schemas.microsoft.com/office/drawing/2014/main" id="{EAB9587C-EF2A-4655-97B2-150116580EC5}"/>
              </a:ext>
            </a:extLst>
          </p:cNvPr>
          <p:cNvSpPr/>
          <p:nvPr/>
        </p:nvSpPr>
        <p:spPr>
          <a:xfrm>
            <a:off x="6275289" y="3685540"/>
            <a:ext cx="633828" cy="633828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14">
            <a:extLst>
              <a:ext uri="{FF2B5EF4-FFF2-40B4-BE49-F238E27FC236}">
                <a16:creationId xmlns="" xmlns:a16="http://schemas.microsoft.com/office/drawing/2014/main" id="{27B9AF6E-7620-40D7-BEF4-6A6050BA1AE2}"/>
              </a:ext>
            </a:extLst>
          </p:cNvPr>
          <p:cNvSpPr/>
          <p:nvPr/>
        </p:nvSpPr>
        <p:spPr>
          <a:xfrm>
            <a:off x="8285064" y="3685540"/>
            <a:ext cx="633828" cy="63382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15">
            <a:extLst>
              <a:ext uri="{FF2B5EF4-FFF2-40B4-BE49-F238E27FC236}">
                <a16:creationId xmlns="" xmlns:a16="http://schemas.microsoft.com/office/drawing/2014/main" id="{624D4218-2998-4954-BB11-C3DFE7AEF408}"/>
              </a:ext>
            </a:extLst>
          </p:cNvPr>
          <p:cNvSpPr/>
          <p:nvPr/>
        </p:nvSpPr>
        <p:spPr>
          <a:xfrm>
            <a:off x="10294839" y="3685540"/>
            <a:ext cx="633828" cy="633828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Freeform 9">
            <a:extLst>
              <a:ext uri="{FF2B5EF4-FFF2-40B4-BE49-F238E27FC236}">
                <a16:creationId xmlns="" xmlns:a16="http://schemas.microsoft.com/office/drawing/2014/main" id="{50F74AFD-6936-40DE-A459-17B83398637E}"/>
              </a:ext>
            </a:extLst>
          </p:cNvPr>
          <p:cNvSpPr>
            <a:spLocks noEditPoints="1"/>
          </p:cNvSpPr>
          <p:nvPr/>
        </p:nvSpPr>
        <p:spPr bwMode="auto">
          <a:xfrm>
            <a:off x="6415592" y="3871902"/>
            <a:ext cx="353222" cy="261108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5" name="Freeform 9">
            <a:extLst>
              <a:ext uri="{FF2B5EF4-FFF2-40B4-BE49-F238E27FC236}">
                <a16:creationId xmlns="" xmlns:a16="http://schemas.microsoft.com/office/drawing/2014/main" id="{509D2FB1-154A-4278-B195-8BCAE63C078B}"/>
              </a:ext>
            </a:extLst>
          </p:cNvPr>
          <p:cNvSpPr>
            <a:spLocks noEditPoints="1"/>
          </p:cNvSpPr>
          <p:nvPr/>
        </p:nvSpPr>
        <p:spPr bwMode="auto">
          <a:xfrm>
            <a:off x="10502894" y="3849308"/>
            <a:ext cx="217718" cy="30629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6" name="Freeform 9">
            <a:extLst>
              <a:ext uri="{FF2B5EF4-FFF2-40B4-BE49-F238E27FC236}">
                <a16:creationId xmlns="" xmlns:a16="http://schemas.microsoft.com/office/drawing/2014/main" id="{D2FE7CF0-2A65-43CE-883F-DE09671FF05C}"/>
              </a:ext>
            </a:extLst>
          </p:cNvPr>
          <p:cNvSpPr>
            <a:spLocks noEditPoints="1"/>
          </p:cNvSpPr>
          <p:nvPr/>
        </p:nvSpPr>
        <p:spPr bwMode="auto">
          <a:xfrm>
            <a:off x="4408697" y="3876344"/>
            <a:ext cx="347462" cy="252220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7" name="Freeform 9">
            <a:extLst>
              <a:ext uri="{FF2B5EF4-FFF2-40B4-BE49-F238E27FC236}">
                <a16:creationId xmlns="" xmlns:a16="http://schemas.microsoft.com/office/drawing/2014/main" id="{11F9F413-77D1-45FE-B92B-98783252E138}"/>
              </a:ext>
            </a:extLst>
          </p:cNvPr>
          <p:cNvSpPr>
            <a:spLocks/>
          </p:cNvSpPr>
          <p:nvPr/>
        </p:nvSpPr>
        <p:spPr bwMode="auto">
          <a:xfrm>
            <a:off x="8444446" y="3841134"/>
            <a:ext cx="315064" cy="32264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2ACB19FA-8750-4F60-9B02-E1FB2437035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8" name="Freeform 5"/>
          <p:cNvSpPr>
            <a:spLocks/>
          </p:cNvSpPr>
          <p:nvPr/>
        </p:nvSpPr>
        <p:spPr bwMode="auto">
          <a:xfrm>
            <a:off x="0" y="-1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4134736" y="0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10A6E37B-1064-4E57-8D16-2A31F6F5BE17}"/>
              </a:ext>
            </a:extLst>
          </p:cNvPr>
          <p:cNvSpPr/>
          <p:nvPr/>
        </p:nvSpPr>
        <p:spPr>
          <a:xfrm rot="18900000">
            <a:off x="1525040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F1319F2B-1142-42C5-AAB5-0E656BE92795}"/>
              </a:ext>
            </a:extLst>
          </p:cNvPr>
          <p:cNvSpPr/>
          <p:nvPr/>
        </p:nvSpPr>
        <p:spPr>
          <a:xfrm rot="18900000">
            <a:off x="3072766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3CD097B2-071A-40F4-B58E-52C7EBA6AEA5}"/>
              </a:ext>
            </a:extLst>
          </p:cNvPr>
          <p:cNvSpPr/>
          <p:nvPr/>
        </p:nvSpPr>
        <p:spPr>
          <a:xfrm rot="18900000">
            <a:off x="4620492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A4645F59-D4F8-4F1C-B23D-2099317366E9}"/>
              </a:ext>
            </a:extLst>
          </p:cNvPr>
          <p:cNvSpPr/>
          <p:nvPr/>
        </p:nvSpPr>
        <p:spPr>
          <a:xfrm rot="18900000">
            <a:off x="616821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844DDD5-A431-4905-8AA8-89C86212DFDF}"/>
              </a:ext>
            </a:extLst>
          </p:cNvPr>
          <p:cNvSpPr/>
          <p:nvPr/>
        </p:nvSpPr>
        <p:spPr>
          <a:xfrm rot="18900000">
            <a:off x="7715944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="" xmlns:a16="http://schemas.microsoft.com/office/drawing/2014/main" id="{BEBD763C-6C5A-4E58-9926-2C597A94309A}"/>
              </a:ext>
            </a:extLst>
          </p:cNvPr>
          <p:cNvSpPr/>
          <p:nvPr/>
        </p:nvSpPr>
        <p:spPr>
          <a:xfrm rot="18900000">
            <a:off x="926366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E8BFA18-6C8F-40E3-86FC-BBC9853C10DA}"/>
              </a:ext>
            </a:extLst>
          </p:cNvPr>
          <p:cNvGrpSpPr/>
          <p:nvPr/>
        </p:nvGrpSpPr>
        <p:grpSpPr>
          <a:xfrm>
            <a:off x="1157722" y="2219331"/>
            <a:ext cx="2021348" cy="788120"/>
            <a:chOff x="5210294" y="818614"/>
            <a:chExt cx="1750034" cy="78812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07CCD68-DF0C-4F1D-A259-A029E4EB90B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EB65713-9B63-4EBA-9C4D-34577896D96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A598401-C871-4F10-B8B4-FE1EFDCC9AC9}"/>
              </a:ext>
            </a:extLst>
          </p:cNvPr>
          <p:cNvGrpSpPr/>
          <p:nvPr/>
        </p:nvGrpSpPr>
        <p:grpSpPr>
          <a:xfrm>
            <a:off x="2705448" y="4979185"/>
            <a:ext cx="2021348" cy="788120"/>
            <a:chOff x="5210294" y="818614"/>
            <a:chExt cx="1750034" cy="788120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6767F17-53EF-4E63-B939-96185397514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C927CF8-A5D4-44E3-BE6D-A83A6411D4C4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7DA0121-4092-4288-938A-89DB8CFC24F7}"/>
              </a:ext>
            </a:extLst>
          </p:cNvPr>
          <p:cNvGrpSpPr/>
          <p:nvPr/>
        </p:nvGrpSpPr>
        <p:grpSpPr>
          <a:xfrm>
            <a:off x="4253174" y="2219331"/>
            <a:ext cx="2021348" cy="788120"/>
            <a:chOff x="5210294" y="818614"/>
            <a:chExt cx="1750034" cy="78812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22213DC-5CF9-48D8-ACDB-D1A1F0145BD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BC5E637-1F6B-4346-87CC-EB4022D7F9D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696642C-F9E7-414D-85EA-F1011672313A}"/>
              </a:ext>
            </a:extLst>
          </p:cNvPr>
          <p:cNvGrpSpPr/>
          <p:nvPr/>
        </p:nvGrpSpPr>
        <p:grpSpPr>
          <a:xfrm>
            <a:off x="7348626" y="2219331"/>
            <a:ext cx="2021348" cy="788120"/>
            <a:chOff x="5210294" y="818614"/>
            <a:chExt cx="1750034" cy="78812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EA33475-1B46-493B-8321-C59C04B4099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72C9B57-52BC-4736-B8C5-7D0238A14F6D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AF4BC8A-7C2D-4690-9EAA-095C3809CBA1}"/>
              </a:ext>
            </a:extLst>
          </p:cNvPr>
          <p:cNvGrpSpPr/>
          <p:nvPr/>
        </p:nvGrpSpPr>
        <p:grpSpPr>
          <a:xfrm>
            <a:off x="5800900" y="4979185"/>
            <a:ext cx="2021348" cy="788120"/>
            <a:chOff x="5210294" y="818614"/>
            <a:chExt cx="1750034" cy="788120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64F817B-414A-4D65-A570-92EBFE8A6E3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D0985B0-2D63-41FF-A523-0844BFCE2CA2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7F50C31-9E76-4091-ADE4-FD213C41E570}"/>
              </a:ext>
            </a:extLst>
          </p:cNvPr>
          <p:cNvGrpSpPr/>
          <p:nvPr/>
        </p:nvGrpSpPr>
        <p:grpSpPr>
          <a:xfrm>
            <a:off x="8896351" y="4979185"/>
            <a:ext cx="2021348" cy="788120"/>
            <a:chOff x="5210294" y="818614"/>
            <a:chExt cx="1750034" cy="788120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ECA6E23-0A18-44CC-997E-36642E0BD59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BC01392-16E6-4C7B-9EDD-DE8B5255CF4F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33E455B-D5A7-412A-A148-AB9F2667708B}"/>
              </a:ext>
            </a:extLst>
          </p:cNvPr>
          <p:cNvSpPr txBox="1"/>
          <p:nvPr/>
        </p:nvSpPr>
        <p:spPr>
          <a:xfrm>
            <a:off x="2244596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B2E779C-F03B-4DFB-9C1A-6E60C64DBFBD}"/>
              </a:ext>
            </a:extLst>
          </p:cNvPr>
          <p:cNvSpPr txBox="1"/>
          <p:nvPr/>
        </p:nvSpPr>
        <p:spPr>
          <a:xfrm>
            <a:off x="379898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976C4E3-7BB4-4437-90F1-1B39639DB34F}"/>
              </a:ext>
            </a:extLst>
          </p:cNvPr>
          <p:cNvSpPr txBox="1"/>
          <p:nvPr/>
        </p:nvSpPr>
        <p:spPr>
          <a:xfrm>
            <a:off x="5353370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2DAB6AA-4ED0-40CB-B50C-C762120A272E}"/>
              </a:ext>
            </a:extLst>
          </p:cNvPr>
          <p:cNvSpPr txBox="1"/>
          <p:nvPr/>
        </p:nvSpPr>
        <p:spPr>
          <a:xfrm>
            <a:off x="6907757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2059292-4AB8-4A12-B22F-634F000D31B2}"/>
              </a:ext>
            </a:extLst>
          </p:cNvPr>
          <p:cNvSpPr txBox="1"/>
          <p:nvPr/>
        </p:nvSpPr>
        <p:spPr>
          <a:xfrm>
            <a:off x="8462144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BC7B5B6-43DB-4103-B403-58A19D557A80}"/>
              </a:ext>
            </a:extLst>
          </p:cNvPr>
          <p:cNvSpPr txBox="1"/>
          <p:nvPr/>
        </p:nvSpPr>
        <p:spPr>
          <a:xfrm>
            <a:off x="1001653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-25182" y="0"/>
            <a:ext cx="12217182" cy="6858000"/>
            <a:chOff x="-2219325" y="8369300"/>
            <a:chExt cx="14414501" cy="8112125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Timeline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BE2F466-2870-48BB-BCBC-BD5C2BFF53D5}"/>
              </a:ext>
            </a:extLst>
          </p:cNvPr>
          <p:cNvCxnSpPr>
            <a:cxnSpLocks/>
            <a:stCxn id="16" idx="6"/>
            <a:endCxn id="31" idx="2"/>
          </p:cNvCxnSpPr>
          <p:nvPr/>
        </p:nvCxnSpPr>
        <p:spPr>
          <a:xfrm>
            <a:off x="2000291" y="3923741"/>
            <a:ext cx="828555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98610C6-B446-464F-B3BC-46BAC86EC757}"/>
              </a:ext>
            </a:extLst>
          </p:cNvPr>
          <p:cNvGrpSpPr/>
          <p:nvPr/>
        </p:nvGrpSpPr>
        <p:grpSpPr>
          <a:xfrm>
            <a:off x="1712259" y="3779725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05AB9494-9E62-4820-95BA-E4F727FCE2D4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173E9F4B-0B57-4C49-87E0-84D6DA35BE5E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13CCA8E-2B00-4397-9F37-5C8CB45EF49D}"/>
              </a:ext>
            </a:extLst>
          </p:cNvPr>
          <p:cNvGrpSpPr/>
          <p:nvPr/>
        </p:nvGrpSpPr>
        <p:grpSpPr>
          <a:xfrm>
            <a:off x="5963047" y="3768571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096FBC08-5AF7-402E-AB21-23E6D5FAA95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D5B2D21-2D83-477D-AFA7-418D7ABB9FC5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B359A54-5BB4-4970-B0C2-F5E3D9D98D95}"/>
              </a:ext>
            </a:extLst>
          </p:cNvPr>
          <p:cNvGrpSpPr/>
          <p:nvPr/>
        </p:nvGrpSpPr>
        <p:grpSpPr>
          <a:xfrm>
            <a:off x="8088441" y="376857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128694AF-9134-411D-9B55-832584FF96F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49CC773F-B0E1-4F6D-BEFF-B9B530E450A4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C26E2E1-A877-46F5-A176-A57F8AD78F6C}"/>
              </a:ext>
            </a:extLst>
          </p:cNvPr>
          <p:cNvGrpSpPr/>
          <p:nvPr/>
        </p:nvGrpSpPr>
        <p:grpSpPr>
          <a:xfrm>
            <a:off x="3837653" y="376857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4C081600-220B-443B-92AA-2CC03DC17A5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A1B32EFA-C32B-44FE-98C2-58D163E76D18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F637F09E-9CC3-45CE-B66C-2C362317C875}"/>
              </a:ext>
            </a:extLst>
          </p:cNvPr>
          <p:cNvGrpSpPr/>
          <p:nvPr/>
        </p:nvGrpSpPr>
        <p:grpSpPr>
          <a:xfrm>
            <a:off x="10213835" y="3779725"/>
            <a:ext cx="288032" cy="288032"/>
            <a:chOff x="611560" y="2851238"/>
            <a:chExt cx="288032" cy="288032"/>
          </a:xfrm>
          <a:solidFill>
            <a:schemeClr val="accent4"/>
          </a:solidFill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426ECFBC-691B-407F-AE0F-7496518027D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D652EC06-B92D-4BB3-925C-7C16C4B72F73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AA351412-E712-4105-AD16-DC84610E1C2E}"/>
              </a:ext>
            </a:extLst>
          </p:cNvPr>
          <p:cNvGrpSpPr/>
          <p:nvPr/>
        </p:nvGrpSpPr>
        <p:grpSpPr>
          <a:xfrm>
            <a:off x="993866" y="1861476"/>
            <a:ext cx="1728000" cy="1613546"/>
            <a:chOff x="954951" y="2064066"/>
            <a:chExt cx="1728000" cy="1613546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CC5C5A1-DBC9-4788-8D79-5644097AEE52}"/>
                </a:ext>
              </a:extLst>
            </p:cNvPr>
            <p:cNvSpPr txBox="1"/>
            <p:nvPr/>
          </p:nvSpPr>
          <p:spPr>
            <a:xfrm>
              <a:off x="954951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FD23B941-6F9C-4213-A7B7-A379ABBE83AF}"/>
                </a:ext>
              </a:extLst>
            </p:cNvPr>
            <p:cNvSpPr txBox="1"/>
            <p:nvPr/>
          </p:nvSpPr>
          <p:spPr>
            <a:xfrm>
              <a:off x="954951" y="2064066"/>
              <a:ext cx="1728000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2016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EB05CE13-6435-48EF-A325-878236530B79}"/>
                </a:ext>
              </a:extLst>
            </p:cNvPr>
            <p:cNvCxnSpPr/>
            <p:nvPr/>
          </p:nvCxnSpPr>
          <p:spPr>
            <a:xfrm>
              <a:off x="954951" y="3669575"/>
              <a:ext cx="1728000" cy="803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45531CD7-03EA-4981-9F8C-9FF19781AF55}"/>
              </a:ext>
            </a:extLst>
          </p:cNvPr>
          <p:cNvGrpSpPr/>
          <p:nvPr/>
        </p:nvGrpSpPr>
        <p:grpSpPr>
          <a:xfrm flipH="1">
            <a:off x="3117611" y="4388984"/>
            <a:ext cx="1728000" cy="1613546"/>
            <a:chOff x="9294289" y="2064066"/>
            <a:chExt cx="1728000" cy="161354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E6B4DFA6-9E9C-413B-8073-AD86F128BF9C}"/>
                </a:ext>
              </a:extLst>
            </p:cNvPr>
            <p:cNvSpPr txBox="1"/>
            <p:nvPr/>
          </p:nvSpPr>
          <p:spPr>
            <a:xfrm>
              <a:off x="9294289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CB21531-9758-4F77-BC44-848C4BB8D1E9}"/>
                </a:ext>
              </a:extLst>
            </p:cNvPr>
            <p:cNvSpPr txBox="1"/>
            <p:nvPr/>
          </p:nvSpPr>
          <p:spPr>
            <a:xfrm>
              <a:off x="9294289" y="2064066"/>
              <a:ext cx="1728000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2017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DDEAC52F-8B65-44C9-A2BA-B07C842E555C}"/>
                </a:ext>
              </a:extLst>
            </p:cNvPr>
            <p:cNvCxnSpPr/>
            <p:nvPr/>
          </p:nvCxnSpPr>
          <p:spPr>
            <a:xfrm>
              <a:off x="9294289" y="3669575"/>
              <a:ext cx="1728000" cy="803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11D4D173-3BC3-4702-B35A-F2662955BC44}"/>
              </a:ext>
            </a:extLst>
          </p:cNvPr>
          <p:cNvGrpSpPr/>
          <p:nvPr/>
        </p:nvGrpSpPr>
        <p:grpSpPr>
          <a:xfrm flipH="1">
            <a:off x="9488848" y="1869513"/>
            <a:ext cx="1728000" cy="1613546"/>
            <a:chOff x="3039785" y="2064066"/>
            <a:chExt cx="1728000" cy="1613546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DF53EAA6-9534-4235-8C9C-4E90BEF0ACA6}"/>
                </a:ext>
              </a:extLst>
            </p:cNvPr>
            <p:cNvSpPr txBox="1"/>
            <p:nvPr/>
          </p:nvSpPr>
          <p:spPr>
            <a:xfrm>
              <a:off x="3039785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CF930F7-BF83-4780-AA71-8DDA82E18694}"/>
                </a:ext>
              </a:extLst>
            </p:cNvPr>
            <p:cNvSpPr txBox="1"/>
            <p:nvPr/>
          </p:nvSpPr>
          <p:spPr>
            <a:xfrm>
              <a:off x="3039785" y="2064066"/>
              <a:ext cx="1728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0FA7A0B6-FAE6-470C-9DAB-27D9956D7E9A}"/>
                </a:ext>
              </a:extLst>
            </p:cNvPr>
            <p:cNvCxnSpPr/>
            <p:nvPr/>
          </p:nvCxnSpPr>
          <p:spPr>
            <a:xfrm>
              <a:off x="3039785" y="3669575"/>
              <a:ext cx="1728000" cy="8037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BD274F7E-43EA-49CF-8B89-17BE7BD05813}"/>
              </a:ext>
            </a:extLst>
          </p:cNvPr>
          <p:cNvGrpSpPr/>
          <p:nvPr/>
        </p:nvGrpSpPr>
        <p:grpSpPr>
          <a:xfrm flipH="1">
            <a:off x="5241356" y="1869513"/>
            <a:ext cx="1728000" cy="1613546"/>
            <a:chOff x="7209453" y="2064066"/>
            <a:chExt cx="1728000" cy="1613546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8C3824D-244C-4C2F-9847-903A2F6DEE93}"/>
                </a:ext>
              </a:extLst>
            </p:cNvPr>
            <p:cNvSpPr txBox="1"/>
            <p:nvPr/>
          </p:nvSpPr>
          <p:spPr>
            <a:xfrm>
              <a:off x="7209453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B9F8D70E-7CF2-402E-BEA7-BD992DB162D7}"/>
                </a:ext>
              </a:extLst>
            </p:cNvPr>
            <p:cNvSpPr txBox="1"/>
            <p:nvPr/>
          </p:nvSpPr>
          <p:spPr>
            <a:xfrm>
              <a:off x="7209453" y="2064066"/>
              <a:ext cx="1728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F14478A3-6EBB-4E18-8EF4-A0A18BFE012A}"/>
                </a:ext>
              </a:extLst>
            </p:cNvPr>
            <p:cNvCxnSpPr/>
            <p:nvPr/>
          </p:nvCxnSpPr>
          <p:spPr>
            <a:xfrm>
              <a:off x="7209453" y="3669575"/>
              <a:ext cx="1728000" cy="803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EEE11F9E-0148-47E6-9986-E34616B72A78}"/>
              </a:ext>
            </a:extLst>
          </p:cNvPr>
          <p:cNvGrpSpPr/>
          <p:nvPr/>
        </p:nvGrpSpPr>
        <p:grpSpPr>
          <a:xfrm flipH="1">
            <a:off x="7365102" y="4388984"/>
            <a:ext cx="1728000" cy="1613546"/>
            <a:chOff x="5124619" y="2064066"/>
            <a:chExt cx="1728000" cy="1613546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BA325311-9746-4E5A-8423-5ABADFDBF64D}"/>
                </a:ext>
              </a:extLst>
            </p:cNvPr>
            <p:cNvSpPr txBox="1"/>
            <p:nvPr/>
          </p:nvSpPr>
          <p:spPr>
            <a:xfrm>
              <a:off x="5124619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80A0BA96-17D5-4C14-8950-4B4659DB8F7A}"/>
                </a:ext>
              </a:extLst>
            </p:cNvPr>
            <p:cNvSpPr txBox="1"/>
            <p:nvPr/>
          </p:nvSpPr>
          <p:spPr>
            <a:xfrm>
              <a:off x="5124619" y="2064066"/>
              <a:ext cx="1728000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8FC06DF3-D7D1-47B0-9142-F1394AEDB987}"/>
                </a:ext>
              </a:extLst>
            </p:cNvPr>
            <p:cNvCxnSpPr/>
            <p:nvPr/>
          </p:nvCxnSpPr>
          <p:spPr>
            <a:xfrm>
              <a:off x="5124619" y="3669575"/>
              <a:ext cx="1728000" cy="803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/>
          <p:cNvGrpSpPr/>
          <p:nvPr/>
        </p:nvGrpSpPr>
        <p:grpSpPr>
          <a:xfrm>
            <a:off x="-25182" y="-27782"/>
            <a:ext cx="12217182" cy="6858000"/>
            <a:chOff x="-2219325" y="8369300"/>
            <a:chExt cx="14414501" cy="8112125"/>
          </a:xfrm>
          <a:solidFill>
            <a:srgbClr val="00B0F0"/>
          </a:solidFill>
        </p:grpSpPr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CD058A0E-47B0-4ADA-BD29-068667426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25912"/>
              </p:ext>
            </p:extLst>
          </p:nvPr>
        </p:nvGraphicFramePr>
        <p:xfrm>
          <a:off x="920218" y="1784840"/>
          <a:ext cx="10369694" cy="43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8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98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91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135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44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0983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324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944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3689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10190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8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88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61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8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$14.99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6">
            <a:extLst>
              <a:ext uri="{FF2B5EF4-FFF2-40B4-BE49-F238E27FC236}">
                <a16:creationId xmlns="" xmlns:a16="http://schemas.microsoft.com/office/drawing/2014/main" id="{37D8E55C-D1C5-4CB5-84C9-3CA1592E5501}"/>
              </a:ext>
            </a:extLst>
          </p:cNvPr>
          <p:cNvSpPr/>
          <p:nvPr/>
        </p:nvSpPr>
        <p:spPr>
          <a:xfrm rot="2700000">
            <a:off x="4690888" y="1961142"/>
            <a:ext cx="347668" cy="6233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3554407A-2F99-434A-8F8B-821F8DE38F17}"/>
              </a:ext>
            </a:extLst>
          </p:cNvPr>
          <p:cNvSpPr/>
          <p:nvPr/>
        </p:nvSpPr>
        <p:spPr>
          <a:xfrm>
            <a:off x="1970912" y="2071184"/>
            <a:ext cx="430745" cy="4032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Oval 7">
            <a:extLst>
              <a:ext uri="{FF2B5EF4-FFF2-40B4-BE49-F238E27FC236}">
                <a16:creationId xmlns="" xmlns:a16="http://schemas.microsoft.com/office/drawing/2014/main" id="{3DA1603C-322C-4036-BCB8-5D9FD88E3405}"/>
              </a:ext>
            </a:extLst>
          </p:cNvPr>
          <p:cNvSpPr/>
          <p:nvPr/>
        </p:nvSpPr>
        <p:spPr>
          <a:xfrm>
            <a:off x="7135405" y="2036624"/>
            <a:ext cx="472339" cy="4723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27">
            <a:extLst>
              <a:ext uri="{FF2B5EF4-FFF2-40B4-BE49-F238E27FC236}">
                <a16:creationId xmlns="" xmlns:a16="http://schemas.microsoft.com/office/drawing/2014/main" id="{BBF7AF12-6697-4143-8E1F-4DD81E214D90}"/>
              </a:ext>
            </a:extLst>
          </p:cNvPr>
          <p:cNvSpPr/>
          <p:nvPr/>
        </p:nvSpPr>
        <p:spPr>
          <a:xfrm>
            <a:off x="9768203" y="2098854"/>
            <a:ext cx="452887" cy="3478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25182" y="0"/>
            <a:ext cx="12217182" cy="6858000"/>
            <a:chOff x="-2219325" y="8369300"/>
            <a:chExt cx="14414501" cy="8112125"/>
          </a:xfrm>
          <a:solidFill>
            <a:srgbClr val="00B0F0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="" xmlns:a16="http://schemas.microsoft.com/office/drawing/2014/main" id="{0EE082B0-D1D5-4E3C-936C-65CAF378AC5A}"/>
              </a:ext>
            </a:extLst>
          </p:cNvPr>
          <p:cNvSpPr txBox="1">
            <a:spLocks/>
          </p:cNvSpPr>
          <p:nvPr/>
        </p:nvSpPr>
        <p:spPr>
          <a:xfrm>
            <a:off x="469572" y="776008"/>
            <a:ext cx="2690813" cy="18668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bg1"/>
                </a:solidFill>
              </a:rPr>
              <a:t>Column</a:t>
            </a:r>
          </a:p>
          <a:p>
            <a:r>
              <a:rPr lang="en-US" altLang="ko-KR" sz="5400" dirty="0">
                <a:solidFill>
                  <a:schemeClr val="bg1"/>
                </a:solidFill>
              </a:rPr>
              <a:t>Style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3905729" y="1361102"/>
            <a:ext cx="6752746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F5F3667-3BC1-4A25-A903-C22BE5BF7FF9}"/>
              </a:ext>
            </a:extLst>
          </p:cNvPr>
          <p:cNvSpPr txBox="1"/>
          <p:nvPr/>
        </p:nvSpPr>
        <p:spPr>
          <a:xfrm>
            <a:off x="3905729" y="13351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AA14C7C-6723-4DB4-AFD6-22B9CA8AA4C7}"/>
              </a:ext>
            </a:extLst>
          </p:cNvPr>
          <p:cNvSpPr txBox="1"/>
          <p:nvPr/>
        </p:nvSpPr>
        <p:spPr>
          <a:xfrm>
            <a:off x="4870410" y="14274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4769825" y="2085103"/>
            <a:ext cx="5888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06" y="2829290"/>
            <a:ext cx="3482376" cy="3854539"/>
          </a:xfrm>
          <a:prstGeom prst="rect">
            <a:avLst/>
          </a:prstGeom>
        </p:spPr>
      </p:pic>
      <p:sp>
        <p:nvSpPr>
          <p:cNvPr id="27" name="Freeform 5"/>
          <p:cNvSpPr>
            <a:spLocks/>
          </p:cNvSpPr>
          <p:nvPr/>
        </p:nvSpPr>
        <p:spPr bwMode="auto">
          <a:xfrm>
            <a:off x="0" y="5885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4134736" y="0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ame 115">
            <a:extLst>
              <a:ext uri="{FF2B5EF4-FFF2-40B4-BE49-F238E27FC236}">
                <a16:creationId xmlns="" xmlns:a16="http://schemas.microsoft.com/office/drawing/2014/main" id="{B8A794B9-2AD2-4FD9-B4A2-85EDF384C27F}"/>
              </a:ext>
            </a:extLst>
          </p:cNvPr>
          <p:cNvSpPr/>
          <p:nvPr/>
        </p:nvSpPr>
        <p:spPr>
          <a:xfrm>
            <a:off x="259556" y="266700"/>
            <a:ext cx="11672888" cy="6324600"/>
          </a:xfrm>
          <a:prstGeom prst="frame">
            <a:avLst>
              <a:gd name="adj1" fmla="val 150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6C1DE289-C385-4A2A-8B00-99E26490646B}"/>
              </a:ext>
            </a:extLst>
          </p:cNvPr>
          <p:cNvGrpSpPr/>
          <p:nvPr/>
        </p:nvGrpSpPr>
        <p:grpSpPr>
          <a:xfrm flipV="1">
            <a:off x="-169708" y="-3634"/>
            <a:ext cx="2470259" cy="2388108"/>
            <a:chOff x="-214779" y="3818987"/>
            <a:chExt cx="3158686" cy="3053641"/>
          </a:xfrm>
        </p:grpSpPr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0BFC25C-6725-4931-9168-F136E8D8FEC4}"/>
                </a:ext>
              </a:extLst>
            </p:cNvPr>
            <p:cNvGrpSpPr/>
            <p:nvPr/>
          </p:nvGrpSpPr>
          <p:grpSpPr>
            <a:xfrm rot="1587316">
              <a:off x="909065" y="3818987"/>
              <a:ext cx="1555538" cy="2302642"/>
              <a:chOff x="6477000" y="3016250"/>
              <a:chExt cx="1328738" cy="1966913"/>
            </a:xfrm>
          </p:grpSpPr>
          <p:sp>
            <p:nvSpPr>
              <p:cNvPr id="82" name="Freeform 21">
                <a:extLst>
                  <a:ext uri="{FF2B5EF4-FFF2-40B4-BE49-F238E27FC236}">
                    <a16:creationId xmlns="" xmlns:a16="http://schemas.microsoft.com/office/drawing/2014/main" id="{E5BA3D2B-D97C-4F87-AAE5-75AF546B0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7000" y="3162300"/>
                <a:ext cx="1328738" cy="1820863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2">
                <a:extLst>
                  <a:ext uri="{FF2B5EF4-FFF2-40B4-BE49-F238E27FC236}">
                    <a16:creationId xmlns="" xmlns:a16="http://schemas.microsoft.com/office/drawing/2014/main" id="{215C6FC2-D018-41B9-834F-F3CA740D8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7650" y="3302000"/>
                <a:ext cx="1087438" cy="15049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3">
                <a:extLst>
                  <a:ext uri="{FF2B5EF4-FFF2-40B4-BE49-F238E27FC236}">
                    <a16:creationId xmlns="" xmlns:a16="http://schemas.microsoft.com/office/drawing/2014/main" id="{A70F7A8D-3694-4A29-AFFE-767E2E18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3294062"/>
                <a:ext cx="1101725" cy="1520825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4">
                <a:extLst>
                  <a:ext uri="{FF2B5EF4-FFF2-40B4-BE49-F238E27FC236}">
                    <a16:creationId xmlns="" xmlns:a16="http://schemas.microsoft.com/office/drawing/2014/main" id="{12A85A04-CE70-4116-ACD9-D8BC58F94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609975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25">
                <a:extLst>
                  <a:ext uri="{FF2B5EF4-FFF2-40B4-BE49-F238E27FC236}">
                    <a16:creationId xmlns="" xmlns:a16="http://schemas.microsoft.com/office/drawing/2014/main" id="{41785840-8D44-4077-831E-153F1D766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609975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6">
                <a:extLst>
                  <a:ext uri="{FF2B5EF4-FFF2-40B4-BE49-F238E27FC236}">
                    <a16:creationId xmlns="" xmlns:a16="http://schemas.microsoft.com/office/drawing/2014/main" id="{E1A24A4E-BB99-4397-BF2E-F8D044D22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586163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7">
                <a:extLst>
                  <a:ext uri="{FF2B5EF4-FFF2-40B4-BE49-F238E27FC236}">
                    <a16:creationId xmlns="" xmlns:a16="http://schemas.microsoft.com/office/drawing/2014/main" id="{E91D921A-A670-4292-98AB-E2C384C7E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3759200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28">
                <a:extLst>
                  <a:ext uri="{FF2B5EF4-FFF2-40B4-BE49-F238E27FC236}">
                    <a16:creationId xmlns="" xmlns:a16="http://schemas.microsoft.com/office/drawing/2014/main" id="{21464287-F2FE-4D25-922D-98818A9B4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3759200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9">
                <a:extLst>
                  <a:ext uri="{FF2B5EF4-FFF2-40B4-BE49-F238E27FC236}">
                    <a16:creationId xmlns="" xmlns:a16="http://schemas.microsoft.com/office/drawing/2014/main" id="{7BCCB9AE-55D9-4213-8DE1-8462B609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3736975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0">
                <a:extLst>
                  <a:ext uri="{FF2B5EF4-FFF2-40B4-BE49-F238E27FC236}">
                    <a16:creationId xmlns="" xmlns:a16="http://schemas.microsoft.com/office/drawing/2014/main" id="{DB2012FC-981D-4451-A4E5-4D21F3F17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913188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31">
                <a:extLst>
                  <a:ext uri="{FF2B5EF4-FFF2-40B4-BE49-F238E27FC236}">
                    <a16:creationId xmlns="" xmlns:a16="http://schemas.microsoft.com/office/drawing/2014/main" id="{37C74E93-0D96-41E8-9F5A-358ED5428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913188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2">
                <a:extLst>
                  <a:ext uri="{FF2B5EF4-FFF2-40B4-BE49-F238E27FC236}">
                    <a16:creationId xmlns="" xmlns:a16="http://schemas.microsoft.com/office/drawing/2014/main" id="{BF2CE6A9-D824-443A-A863-7FD669426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890963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10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3">
                <a:extLst>
                  <a:ext uri="{FF2B5EF4-FFF2-40B4-BE49-F238E27FC236}">
                    <a16:creationId xmlns="" xmlns:a16="http://schemas.microsoft.com/office/drawing/2014/main" id="{388A5161-D289-4DBF-96FE-3F3C78B07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40671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34">
                <a:extLst>
                  <a:ext uri="{FF2B5EF4-FFF2-40B4-BE49-F238E27FC236}">
                    <a16:creationId xmlns="" xmlns:a16="http://schemas.microsoft.com/office/drawing/2014/main" id="{52BF82CB-B0CB-46F0-A628-237729FE4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40671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5">
                <a:extLst>
                  <a:ext uri="{FF2B5EF4-FFF2-40B4-BE49-F238E27FC236}">
                    <a16:creationId xmlns="" xmlns:a16="http://schemas.microsoft.com/office/drawing/2014/main" id="{16EB9CCE-12A7-44B3-AB40-05B7E151D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4044950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9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6">
                <a:extLst>
                  <a:ext uri="{FF2B5EF4-FFF2-40B4-BE49-F238E27FC236}">
                    <a16:creationId xmlns="" xmlns:a16="http://schemas.microsoft.com/office/drawing/2014/main" id="{A80FF2C3-E087-4DBF-83F6-ACCD57792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42211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37">
                <a:extLst>
                  <a:ext uri="{FF2B5EF4-FFF2-40B4-BE49-F238E27FC236}">
                    <a16:creationId xmlns="" xmlns:a16="http://schemas.microsoft.com/office/drawing/2014/main" id="{6CC5CFB9-582C-433F-9840-C996CC799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42211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8">
                <a:extLst>
                  <a:ext uri="{FF2B5EF4-FFF2-40B4-BE49-F238E27FC236}">
                    <a16:creationId xmlns="" xmlns:a16="http://schemas.microsoft.com/office/drawing/2014/main" id="{A507EE3D-7DDA-4C2E-AF39-65A91EE9B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4198938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9">
                <a:extLst>
                  <a:ext uri="{FF2B5EF4-FFF2-40B4-BE49-F238E27FC236}">
                    <a16:creationId xmlns="" xmlns:a16="http://schemas.microsoft.com/office/drawing/2014/main" id="{8C42F7D6-DF42-480A-9BD1-7ECB2B5F8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45259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40">
                <a:extLst>
                  <a:ext uri="{FF2B5EF4-FFF2-40B4-BE49-F238E27FC236}">
                    <a16:creationId xmlns="" xmlns:a16="http://schemas.microsoft.com/office/drawing/2014/main" id="{FC433506-FE8B-4929-A663-CF3E37798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45259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41">
                <a:extLst>
                  <a:ext uri="{FF2B5EF4-FFF2-40B4-BE49-F238E27FC236}">
                    <a16:creationId xmlns="" xmlns:a16="http://schemas.microsoft.com/office/drawing/2014/main" id="{D125A822-1118-4A3E-ADF5-2C9DB99E1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4502150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42">
                <a:extLst>
                  <a:ext uri="{FF2B5EF4-FFF2-40B4-BE49-F238E27FC236}">
                    <a16:creationId xmlns="" xmlns:a16="http://schemas.microsoft.com/office/drawing/2014/main" id="{75378A98-907E-438B-A3D2-8C231E69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43719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43">
                <a:extLst>
                  <a:ext uri="{FF2B5EF4-FFF2-40B4-BE49-F238E27FC236}">
                    <a16:creationId xmlns="" xmlns:a16="http://schemas.microsoft.com/office/drawing/2014/main" id="{37E35055-C75F-4817-AEFC-D44B99D34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43719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44">
                <a:extLst>
                  <a:ext uri="{FF2B5EF4-FFF2-40B4-BE49-F238E27FC236}">
                    <a16:creationId xmlns="" xmlns:a16="http://schemas.microsoft.com/office/drawing/2014/main" id="{086D9471-E4BF-42A1-B94A-FA4BCEE8D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4348163"/>
                <a:ext cx="884238" cy="46038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45">
                <a:extLst>
                  <a:ext uri="{FF2B5EF4-FFF2-40B4-BE49-F238E27FC236}">
                    <a16:creationId xmlns="" xmlns:a16="http://schemas.microsoft.com/office/drawing/2014/main" id="{29647D32-D334-4C66-86A4-B730A4B25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8950" y="3200400"/>
                <a:ext cx="604838" cy="184150"/>
              </a:xfrm>
              <a:custGeom>
                <a:avLst/>
                <a:gdLst>
                  <a:gd name="T0" fmla="*/ 161 w 161"/>
                  <a:gd name="T1" fmla="*/ 36 h 49"/>
                  <a:gd name="T2" fmla="*/ 126 w 161"/>
                  <a:gd name="T3" fmla="*/ 0 h 49"/>
                  <a:gd name="T4" fmla="*/ 36 w 161"/>
                  <a:gd name="T5" fmla="*/ 0 h 49"/>
                  <a:gd name="T6" fmla="*/ 0 w 161"/>
                  <a:gd name="T7" fmla="*/ 36 h 49"/>
                  <a:gd name="T8" fmla="*/ 0 w 161"/>
                  <a:gd name="T9" fmla="*/ 36 h 49"/>
                  <a:gd name="T10" fmla="*/ 13 w 161"/>
                  <a:gd name="T11" fmla="*/ 49 h 49"/>
                  <a:gd name="T12" fmla="*/ 148 w 161"/>
                  <a:gd name="T13" fmla="*/ 49 h 49"/>
                  <a:gd name="T14" fmla="*/ 161 w 161"/>
                  <a:gd name="T15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49">
                    <a:moveTo>
                      <a:pt x="161" y="36"/>
                    </a:moveTo>
                    <a:cubicBezTo>
                      <a:pt x="161" y="16"/>
                      <a:pt x="146" y="0"/>
                      <a:pt x="12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9"/>
                      <a:pt x="13" y="49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55" y="49"/>
                      <a:pt x="161" y="43"/>
                      <a:pt x="161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46">
                <a:extLst>
                  <a:ext uri="{FF2B5EF4-FFF2-40B4-BE49-F238E27FC236}">
                    <a16:creationId xmlns="" xmlns:a16="http://schemas.microsoft.com/office/drawing/2014/main" id="{BB067C31-47DF-4186-8C54-02AC33EB35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763" y="3016250"/>
                <a:ext cx="304800" cy="303213"/>
              </a:xfrm>
              <a:custGeom>
                <a:avLst/>
                <a:gdLst>
                  <a:gd name="T0" fmla="*/ 41 w 81"/>
                  <a:gd name="T1" fmla="*/ 0 h 81"/>
                  <a:gd name="T2" fmla="*/ 0 w 81"/>
                  <a:gd name="T3" fmla="*/ 40 h 81"/>
                  <a:gd name="T4" fmla="*/ 41 w 81"/>
                  <a:gd name="T5" fmla="*/ 81 h 81"/>
                  <a:gd name="T6" fmla="*/ 81 w 81"/>
                  <a:gd name="T7" fmla="*/ 40 h 81"/>
                  <a:gd name="T8" fmla="*/ 41 w 81"/>
                  <a:gd name="T9" fmla="*/ 0 h 81"/>
                  <a:gd name="T10" fmla="*/ 41 w 81"/>
                  <a:gd name="T11" fmla="*/ 69 h 81"/>
                  <a:gd name="T12" fmla="*/ 12 w 81"/>
                  <a:gd name="T13" fmla="*/ 40 h 81"/>
                  <a:gd name="T14" fmla="*/ 41 w 81"/>
                  <a:gd name="T15" fmla="*/ 12 h 81"/>
                  <a:gd name="T16" fmla="*/ 69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3"/>
                      <a:pt x="18" y="81"/>
                      <a:pt x="41" y="81"/>
                    </a:cubicBezTo>
                    <a:cubicBezTo>
                      <a:pt x="63" y="81"/>
                      <a:pt x="81" y="63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lose/>
                    <a:moveTo>
                      <a:pt x="41" y="69"/>
                    </a:moveTo>
                    <a:cubicBezTo>
                      <a:pt x="25" y="69"/>
                      <a:pt x="12" y="56"/>
                      <a:pt x="12" y="40"/>
                    </a:cubicBezTo>
                    <a:cubicBezTo>
                      <a:pt x="12" y="24"/>
                      <a:pt x="25" y="12"/>
                      <a:pt x="41" y="12"/>
                    </a:cubicBezTo>
                    <a:cubicBezTo>
                      <a:pt x="56" y="12"/>
                      <a:pt x="69" y="24"/>
                      <a:pt x="69" y="40"/>
                    </a:cubicBezTo>
                    <a:cubicBezTo>
                      <a:pt x="69" y="56"/>
                      <a:pt x="56" y="69"/>
                      <a:pt x="41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D0498954-F763-4B68-9FA7-CDC13E476626}"/>
                </a:ext>
              </a:extLst>
            </p:cNvPr>
            <p:cNvSpPr/>
            <p:nvPr/>
          </p:nvSpPr>
          <p:spPr>
            <a:xfrm rot="2717603">
              <a:off x="-173015" y="4960000"/>
              <a:ext cx="751360" cy="834887"/>
            </a:xfrm>
            <a:custGeom>
              <a:avLst/>
              <a:gdLst>
                <a:gd name="connsiteX0" fmla="*/ 184970 w 751360"/>
                <a:gd name="connsiteY0" fmla="*/ 3969 h 834887"/>
                <a:gd name="connsiteX1" fmla="*/ 218776 w 751360"/>
                <a:gd name="connsiteY1" fmla="*/ 9240 h 834887"/>
                <a:gd name="connsiteX2" fmla="*/ 474653 w 751360"/>
                <a:gd name="connsiteY2" fmla="*/ 128216 h 834887"/>
                <a:gd name="connsiteX3" fmla="*/ 680823 w 751360"/>
                <a:gd name="connsiteY3" fmla="*/ 223558 h 834887"/>
                <a:gd name="connsiteX4" fmla="*/ 701195 w 751360"/>
                <a:gd name="connsiteY4" fmla="*/ 239449 h 834887"/>
                <a:gd name="connsiteX5" fmla="*/ 737865 w 751360"/>
                <a:gd name="connsiteY5" fmla="*/ 255339 h 834887"/>
                <a:gd name="connsiteX6" fmla="*/ 746829 w 751360"/>
                <a:gd name="connsiteY6" fmla="*/ 282230 h 834887"/>
                <a:gd name="connsiteX7" fmla="*/ 562663 w 751360"/>
                <a:gd name="connsiteY7" fmla="*/ 670937 h 834887"/>
                <a:gd name="connsiteX8" fmla="*/ 485328 w 751360"/>
                <a:gd name="connsiteY8" fmla="*/ 834887 h 834887"/>
                <a:gd name="connsiteX9" fmla="*/ 0 w 751360"/>
                <a:gd name="connsiteY9" fmla="*/ 354504 h 834887"/>
                <a:gd name="connsiteX10" fmla="*/ 101839 w 751360"/>
                <a:gd name="connsiteY10" fmla="*/ 158774 h 834887"/>
                <a:gd name="connsiteX11" fmla="*/ 176401 w 751360"/>
                <a:gd name="connsiteY11" fmla="*/ 14130 h 834887"/>
                <a:gd name="connsiteX12" fmla="*/ 184970 w 751360"/>
                <a:gd name="connsiteY12" fmla="*/ 3969 h 83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1360" h="834887">
                  <a:moveTo>
                    <a:pt x="184970" y="3969"/>
                  </a:moveTo>
                  <a:cubicBezTo>
                    <a:pt x="192343" y="-2983"/>
                    <a:pt x="197996" y="-539"/>
                    <a:pt x="218776" y="9240"/>
                  </a:cubicBezTo>
                  <a:lnTo>
                    <a:pt x="474653" y="128216"/>
                  </a:lnTo>
                  <a:lnTo>
                    <a:pt x="680823" y="223558"/>
                  </a:lnTo>
                  <a:cubicBezTo>
                    <a:pt x="689379" y="227225"/>
                    <a:pt x="698343" y="229670"/>
                    <a:pt x="701195" y="239449"/>
                  </a:cubicBezTo>
                  <a:cubicBezTo>
                    <a:pt x="713419" y="244745"/>
                    <a:pt x="725234" y="251265"/>
                    <a:pt x="737865" y="255339"/>
                  </a:cubicBezTo>
                  <a:cubicBezTo>
                    <a:pt x="754163" y="260636"/>
                    <a:pt x="753756" y="268377"/>
                    <a:pt x="746829" y="282230"/>
                  </a:cubicBezTo>
                  <a:cubicBezTo>
                    <a:pt x="684896" y="411799"/>
                    <a:pt x="623780" y="541368"/>
                    <a:pt x="562663" y="670937"/>
                  </a:cubicBezTo>
                  <a:lnTo>
                    <a:pt x="485328" y="834887"/>
                  </a:lnTo>
                  <a:lnTo>
                    <a:pt x="0" y="354504"/>
                  </a:lnTo>
                  <a:lnTo>
                    <a:pt x="101839" y="158774"/>
                  </a:lnTo>
                  <a:cubicBezTo>
                    <a:pt x="127100" y="110694"/>
                    <a:pt x="152361" y="62616"/>
                    <a:pt x="176401" y="14130"/>
                  </a:cubicBezTo>
                  <a:cubicBezTo>
                    <a:pt x="179864" y="9648"/>
                    <a:pt x="182513" y="6286"/>
                    <a:pt x="184970" y="3969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46CDF88B-0092-435E-B024-60DECFF955B6}"/>
                </a:ext>
              </a:extLst>
            </p:cNvPr>
            <p:cNvSpPr/>
            <p:nvPr/>
          </p:nvSpPr>
          <p:spPr>
            <a:xfrm rot="578905">
              <a:off x="1255322" y="5572258"/>
              <a:ext cx="1098009" cy="279768"/>
            </a:xfrm>
            <a:custGeom>
              <a:avLst/>
              <a:gdLst>
                <a:gd name="connsiteX0" fmla="*/ 58249 w 1098009"/>
                <a:gd name="connsiteY0" fmla="*/ 232663 h 279768"/>
                <a:gd name="connsiteX1" fmla="*/ 125616 w 1098009"/>
                <a:gd name="connsiteY1" fmla="*/ 279768 h 279768"/>
                <a:gd name="connsiteX2" fmla="*/ 0 w 1098009"/>
                <a:gd name="connsiteY2" fmla="*/ 268625 h 279768"/>
                <a:gd name="connsiteX3" fmla="*/ 58249 w 1098009"/>
                <a:gd name="connsiteY3" fmla="*/ 232663 h 279768"/>
                <a:gd name="connsiteX4" fmla="*/ 1066212 w 1098009"/>
                <a:gd name="connsiteY4" fmla="*/ 1186 h 279768"/>
                <a:gd name="connsiteX5" fmla="*/ 1083940 w 1098009"/>
                <a:gd name="connsiteY5" fmla="*/ 11822 h 279768"/>
                <a:gd name="connsiteX6" fmla="*/ 1097110 w 1098009"/>
                <a:gd name="connsiteY6" fmla="*/ 72604 h 279768"/>
                <a:gd name="connsiteX7" fmla="*/ 1087992 w 1098009"/>
                <a:gd name="connsiteY7" fmla="*/ 86280 h 279768"/>
                <a:gd name="connsiteX8" fmla="*/ 348989 w 1098009"/>
                <a:gd name="connsiteY8" fmla="*/ 236208 h 279768"/>
                <a:gd name="connsiteX9" fmla="*/ 317079 w 1098009"/>
                <a:gd name="connsiteY9" fmla="*/ 228104 h 279768"/>
                <a:gd name="connsiteX10" fmla="*/ 248699 w 1098009"/>
                <a:gd name="connsiteY10" fmla="*/ 165296 h 279768"/>
                <a:gd name="connsiteX11" fmla="*/ 1066212 w 1098009"/>
                <a:gd name="connsiteY11" fmla="*/ 1186 h 2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8009" h="279768">
                  <a:moveTo>
                    <a:pt x="58249" y="232663"/>
                  </a:moveTo>
                  <a:cubicBezTo>
                    <a:pt x="82562" y="245832"/>
                    <a:pt x="103836" y="263560"/>
                    <a:pt x="125616" y="279768"/>
                  </a:cubicBezTo>
                  <a:cubicBezTo>
                    <a:pt x="85094" y="276223"/>
                    <a:pt x="44573" y="272677"/>
                    <a:pt x="0" y="268625"/>
                  </a:cubicBezTo>
                  <a:cubicBezTo>
                    <a:pt x="20767" y="255456"/>
                    <a:pt x="39508" y="243806"/>
                    <a:pt x="58249" y="232663"/>
                  </a:cubicBezTo>
                  <a:close/>
                  <a:moveTo>
                    <a:pt x="1066212" y="1186"/>
                  </a:moveTo>
                  <a:cubicBezTo>
                    <a:pt x="1075836" y="-841"/>
                    <a:pt x="1081914" y="-1854"/>
                    <a:pt x="1083940" y="11822"/>
                  </a:cubicBezTo>
                  <a:cubicBezTo>
                    <a:pt x="1086473" y="32083"/>
                    <a:pt x="1091538" y="52850"/>
                    <a:pt x="1097110" y="72604"/>
                  </a:cubicBezTo>
                  <a:cubicBezTo>
                    <a:pt x="1100149" y="83241"/>
                    <a:pt x="1095084" y="84760"/>
                    <a:pt x="1087992" y="86280"/>
                  </a:cubicBezTo>
                  <a:cubicBezTo>
                    <a:pt x="1075836" y="88812"/>
                    <a:pt x="381406" y="229117"/>
                    <a:pt x="348989" y="236208"/>
                  </a:cubicBezTo>
                  <a:cubicBezTo>
                    <a:pt x="336832" y="238740"/>
                    <a:pt x="327208" y="238234"/>
                    <a:pt x="317079" y="228104"/>
                  </a:cubicBezTo>
                  <a:cubicBezTo>
                    <a:pt x="296311" y="206830"/>
                    <a:pt x="273518" y="187583"/>
                    <a:pt x="248699" y="165296"/>
                  </a:cubicBezTo>
                  <a:cubicBezTo>
                    <a:pt x="278583" y="159724"/>
                    <a:pt x="1046458" y="5238"/>
                    <a:pt x="1066212" y="11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4E5D637D-C457-40C2-A139-88A223098DBE}"/>
                </a:ext>
              </a:extLst>
            </p:cNvPr>
            <p:cNvSpPr/>
            <p:nvPr/>
          </p:nvSpPr>
          <p:spPr>
            <a:xfrm rot="578905">
              <a:off x="327149" y="4514057"/>
              <a:ext cx="2328005" cy="1837744"/>
            </a:xfrm>
            <a:custGeom>
              <a:avLst/>
              <a:gdLst>
                <a:gd name="connsiteX0" fmla="*/ 1352938 w 2328005"/>
                <a:gd name="connsiteY0" fmla="*/ 868370 h 1837744"/>
                <a:gd name="connsiteX1" fmla="*/ 1475452 w 2328005"/>
                <a:gd name="connsiteY1" fmla="*/ 875207 h 1837744"/>
                <a:gd name="connsiteX2" fmla="*/ 1492673 w 2328005"/>
                <a:gd name="connsiteY2" fmla="*/ 879766 h 1837744"/>
                <a:gd name="connsiteX3" fmla="*/ 1564091 w 2328005"/>
                <a:gd name="connsiteY3" fmla="*/ 901040 h 1837744"/>
                <a:gd name="connsiteX4" fmla="*/ 1586885 w 2328005"/>
                <a:gd name="connsiteY4" fmla="*/ 904078 h 1837744"/>
                <a:gd name="connsiteX5" fmla="*/ 1724656 w 2328005"/>
                <a:gd name="connsiteY5" fmla="*/ 886857 h 1837744"/>
                <a:gd name="connsiteX6" fmla="*/ 1822413 w 2328005"/>
                <a:gd name="connsiteY6" fmla="*/ 889389 h 1837744"/>
                <a:gd name="connsiteX7" fmla="*/ 1886234 w 2328005"/>
                <a:gd name="connsiteY7" fmla="*/ 930924 h 1837744"/>
                <a:gd name="connsiteX8" fmla="*/ 1917132 w 2328005"/>
                <a:gd name="connsiteY8" fmla="*/ 951691 h 1837744"/>
                <a:gd name="connsiteX9" fmla="*/ 1962718 w 2328005"/>
                <a:gd name="connsiteY9" fmla="*/ 983601 h 1837744"/>
                <a:gd name="connsiteX10" fmla="*/ 1987537 w 2328005"/>
                <a:gd name="connsiteY10" fmla="*/ 1011459 h 1837744"/>
                <a:gd name="connsiteX11" fmla="*/ 1251066 w 2328005"/>
                <a:gd name="connsiteY11" fmla="*/ 1165945 h 1837744"/>
                <a:gd name="connsiteX12" fmla="*/ 1248027 w 2328005"/>
                <a:gd name="connsiteY12" fmla="*/ 1175569 h 1837744"/>
                <a:gd name="connsiteX13" fmla="*/ 1308302 w 2328005"/>
                <a:gd name="connsiteY13" fmla="*/ 1228753 h 1837744"/>
                <a:gd name="connsiteX14" fmla="*/ 1334134 w 2328005"/>
                <a:gd name="connsiteY14" fmla="*/ 1229260 h 1837744"/>
                <a:gd name="connsiteX15" fmla="*/ 2030591 w 2328005"/>
                <a:gd name="connsiteY15" fmla="*/ 1090982 h 1837744"/>
                <a:gd name="connsiteX16" fmla="*/ 2054903 w 2328005"/>
                <a:gd name="connsiteY16" fmla="*/ 1123398 h 1837744"/>
                <a:gd name="connsiteX17" fmla="*/ 2328005 w 2328005"/>
                <a:gd name="connsiteY17" fmla="*/ 1509212 h 1837744"/>
                <a:gd name="connsiteX18" fmla="*/ 1890846 w 2328005"/>
                <a:gd name="connsiteY18" fmla="*/ 1837539 h 1837744"/>
                <a:gd name="connsiteX19" fmla="*/ 1695475 w 2328005"/>
                <a:gd name="connsiteY19" fmla="*/ 1616268 h 1837744"/>
                <a:gd name="connsiteX20" fmla="*/ 1461234 w 2328005"/>
                <a:gd name="connsiteY20" fmla="*/ 1539142 h 1837744"/>
                <a:gd name="connsiteX21" fmla="*/ 1230805 w 2328005"/>
                <a:gd name="connsiteY21" fmla="*/ 1421228 h 1837744"/>
                <a:gd name="connsiteX22" fmla="*/ 1137607 w 2328005"/>
                <a:gd name="connsiteY22" fmla="*/ 1336641 h 1837744"/>
                <a:gd name="connsiteX23" fmla="*/ 1105190 w 2328005"/>
                <a:gd name="connsiteY23" fmla="*/ 1279912 h 1837744"/>
                <a:gd name="connsiteX24" fmla="*/ 1037823 w 2328005"/>
                <a:gd name="connsiteY24" fmla="*/ 1232806 h 1837744"/>
                <a:gd name="connsiteX25" fmla="*/ 1012498 w 2328005"/>
                <a:gd name="connsiteY25" fmla="*/ 1191271 h 1837744"/>
                <a:gd name="connsiteX26" fmla="*/ 1075812 w 2328005"/>
                <a:gd name="connsiteY26" fmla="*/ 1123398 h 1837744"/>
                <a:gd name="connsiteX27" fmla="*/ 1122917 w 2328005"/>
                <a:gd name="connsiteY27" fmla="*/ 1098073 h 1837744"/>
                <a:gd name="connsiteX28" fmla="*/ 1244988 w 2328005"/>
                <a:gd name="connsiteY28" fmla="*/ 938521 h 1837744"/>
                <a:gd name="connsiteX29" fmla="*/ 1313367 w 2328005"/>
                <a:gd name="connsiteY29" fmla="*/ 884831 h 1837744"/>
                <a:gd name="connsiteX30" fmla="*/ 1352938 w 2328005"/>
                <a:gd name="connsiteY30" fmla="*/ 868370 h 1837744"/>
                <a:gd name="connsiteX31" fmla="*/ 624850 w 2328005"/>
                <a:gd name="connsiteY31" fmla="*/ 11 h 1837744"/>
                <a:gd name="connsiteX32" fmla="*/ 651531 w 2328005"/>
                <a:gd name="connsiteY32" fmla="*/ 10872 h 1837744"/>
                <a:gd name="connsiteX33" fmla="*/ 653875 w 2328005"/>
                <a:gd name="connsiteY33" fmla="*/ 74725 h 1837744"/>
                <a:gd name="connsiteX34" fmla="*/ 608687 w 2328005"/>
                <a:gd name="connsiteY34" fmla="*/ 126552 h 1837744"/>
                <a:gd name="connsiteX35" fmla="*/ 694621 w 2328005"/>
                <a:gd name="connsiteY35" fmla="*/ 93416 h 1837744"/>
                <a:gd name="connsiteX36" fmla="*/ 815750 w 2328005"/>
                <a:gd name="connsiteY36" fmla="*/ 59445 h 1837744"/>
                <a:gd name="connsiteX37" fmla="*/ 866339 w 2328005"/>
                <a:gd name="connsiteY37" fmla="*/ 58118 h 1837744"/>
                <a:gd name="connsiteX38" fmla="*/ 895795 w 2328005"/>
                <a:gd name="connsiteY38" fmla="*/ 135900 h 1837744"/>
                <a:gd name="connsiteX39" fmla="*/ 972751 w 2328005"/>
                <a:gd name="connsiteY39" fmla="*/ 117382 h 1837744"/>
                <a:gd name="connsiteX40" fmla="*/ 1013012 w 2328005"/>
                <a:gd name="connsiteY40" fmla="*/ 117174 h 1837744"/>
                <a:gd name="connsiteX41" fmla="*/ 1045375 w 2328005"/>
                <a:gd name="connsiteY41" fmla="*/ 186008 h 1837744"/>
                <a:gd name="connsiteX42" fmla="*/ 994321 w 2328005"/>
                <a:gd name="connsiteY42" fmla="*/ 234130 h 1837744"/>
                <a:gd name="connsiteX43" fmla="*/ 850090 w 2328005"/>
                <a:gd name="connsiteY43" fmla="*/ 312201 h 1837744"/>
                <a:gd name="connsiteX44" fmla="*/ 675866 w 2328005"/>
                <a:gd name="connsiteY44" fmla="*/ 497120 h 1837744"/>
                <a:gd name="connsiteX45" fmla="*/ 655208 w 2328005"/>
                <a:gd name="connsiteY45" fmla="*/ 525927 h 1837744"/>
                <a:gd name="connsiteX46" fmla="*/ 865231 w 2328005"/>
                <a:gd name="connsiteY46" fmla="*/ 421832 h 1837744"/>
                <a:gd name="connsiteX47" fmla="*/ 1021286 w 2328005"/>
                <a:gd name="connsiteY47" fmla="*/ 302101 h 1837744"/>
                <a:gd name="connsiteX48" fmla="*/ 1077606 w 2328005"/>
                <a:gd name="connsiteY48" fmla="*/ 275304 h 1837744"/>
                <a:gd name="connsiteX49" fmla="*/ 1135640 w 2328005"/>
                <a:gd name="connsiteY49" fmla="*/ 294358 h 1837744"/>
                <a:gd name="connsiteX50" fmla="*/ 1128862 w 2328005"/>
                <a:gd name="connsiteY50" fmla="*/ 347158 h 1837744"/>
                <a:gd name="connsiteX51" fmla="*/ 1028813 w 2328005"/>
                <a:gd name="connsiteY51" fmla="*/ 455910 h 1837744"/>
                <a:gd name="connsiteX52" fmla="*/ 800327 w 2328005"/>
                <a:gd name="connsiteY52" fmla="*/ 657068 h 1837744"/>
                <a:gd name="connsiteX53" fmla="*/ 576118 w 2328005"/>
                <a:gd name="connsiteY53" fmla="*/ 875332 h 1837744"/>
                <a:gd name="connsiteX54" fmla="*/ 571369 w 2328005"/>
                <a:gd name="connsiteY54" fmla="*/ 881954 h 1837744"/>
                <a:gd name="connsiteX55" fmla="*/ 583741 w 2328005"/>
                <a:gd name="connsiteY55" fmla="*/ 877289 h 1837744"/>
                <a:gd name="connsiteX56" fmla="*/ 826112 w 2328005"/>
                <a:gd name="connsiteY56" fmla="*/ 723190 h 1837744"/>
                <a:gd name="connsiteX57" fmla="*/ 977646 w 2328005"/>
                <a:gd name="connsiteY57" fmla="*/ 716038 h 1837744"/>
                <a:gd name="connsiteX58" fmla="*/ 1017891 w 2328005"/>
                <a:gd name="connsiteY58" fmla="*/ 749411 h 1837744"/>
                <a:gd name="connsiteX59" fmla="*/ 1013203 w 2328005"/>
                <a:gd name="connsiteY59" fmla="*/ 774126 h 1837744"/>
                <a:gd name="connsiteX60" fmla="*/ 737147 w 2328005"/>
                <a:gd name="connsiteY60" fmla="*/ 957718 h 1837744"/>
                <a:gd name="connsiteX61" fmla="*/ 480939 w 2328005"/>
                <a:gd name="connsiteY61" fmla="*/ 1089859 h 1837744"/>
                <a:gd name="connsiteX62" fmla="*/ 396830 w 2328005"/>
                <a:gd name="connsiteY62" fmla="*/ 1109264 h 1837744"/>
                <a:gd name="connsiteX63" fmla="*/ 287055 w 2328005"/>
                <a:gd name="connsiteY63" fmla="*/ 1125305 h 1837744"/>
                <a:gd name="connsiteX64" fmla="*/ 261671 w 2328005"/>
                <a:gd name="connsiteY64" fmla="*/ 1123646 h 1837744"/>
                <a:gd name="connsiteX65" fmla="*/ 10194 w 2328005"/>
                <a:gd name="connsiteY65" fmla="*/ 676571 h 1837744"/>
                <a:gd name="connsiteX66" fmla="*/ 0 w 2328005"/>
                <a:gd name="connsiteY66" fmla="*/ 657227 h 1837744"/>
                <a:gd name="connsiteX67" fmla="*/ 241867 w 2328005"/>
                <a:gd name="connsiteY67" fmla="*/ 342324 h 1837744"/>
                <a:gd name="connsiteX68" fmla="*/ 494032 w 2328005"/>
                <a:gd name="connsiteY68" fmla="*/ 66894 h 1837744"/>
                <a:gd name="connsiteX69" fmla="*/ 596077 w 2328005"/>
                <a:gd name="connsiteY69" fmla="*/ 5700 h 1837744"/>
                <a:gd name="connsiteX70" fmla="*/ 624850 w 2328005"/>
                <a:gd name="connsiteY70" fmla="*/ 11 h 18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28005" h="1837744">
                  <a:moveTo>
                    <a:pt x="1352938" y="868370"/>
                  </a:moveTo>
                  <a:cubicBezTo>
                    <a:pt x="1392921" y="857827"/>
                    <a:pt x="1434044" y="863810"/>
                    <a:pt x="1475452" y="875207"/>
                  </a:cubicBezTo>
                  <a:lnTo>
                    <a:pt x="1492673" y="879766"/>
                  </a:lnTo>
                  <a:cubicBezTo>
                    <a:pt x="1517492" y="882805"/>
                    <a:pt x="1541298" y="890909"/>
                    <a:pt x="1564091" y="901040"/>
                  </a:cubicBezTo>
                  <a:cubicBezTo>
                    <a:pt x="1571689" y="904079"/>
                    <a:pt x="1578780" y="905092"/>
                    <a:pt x="1586885" y="904078"/>
                  </a:cubicBezTo>
                  <a:cubicBezTo>
                    <a:pt x="1632470" y="896987"/>
                    <a:pt x="1678563" y="890402"/>
                    <a:pt x="1724656" y="886857"/>
                  </a:cubicBezTo>
                  <a:cubicBezTo>
                    <a:pt x="1757580" y="884324"/>
                    <a:pt x="1789997" y="882805"/>
                    <a:pt x="1822413" y="889389"/>
                  </a:cubicBezTo>
                  <a:cubicBezTo>
                    <a:pt x="1848752" y="894961"/>
                    <a:pt x="1871545" y="907118"/>
                    <a:pt x="1886234" y="930924"/>
                  </a:cubicBezTo>
                  <a:cubicBezTo>
                    <a:pt x="1893325" y="942573"/>
                    <a:pt x="1901936" y="949664"/>
                    <a:pt x="1917132" y="951691"/>
                  </a:cubicBezTo>
                  <a:cubicBezTo>
                    <a:pt x="1936886" y="953717"/>
                    <a:pt x="1950561" y="968912"/>
                    <a:pt x="1962718" y="983601"/>
                  </a:cubicBezTo>
                  <a:cubicBezTo>
                    <a:pt x="1970315" y="993225"/>
                    <a:pt x="1978420" y="1002849"/>
                    <a:pt x="1987537" y="1011459"/>
                  </a:cubicBezTo>
                  <a:cubicBezTo>
                    <a:pt x="1982979" y="1023109"/>
                    <a:pt x="1255624" y="1164426"/>
                    <a:pt x="1251066" y="1165945"/>
                  </a:cubicBezTo>
                  <a:cubicBezTo>
                    <a:pt x="1244988" y="1167466"/>
                    <a:pt x="1241948" y="1171011"/>
                    <a:pt x="1248027" y="1175569"/>
                  </a:cubicBezTo>
                  <a:cubicBezTo>
                    <a:pt x="1268793" y="1192284"/>
                    <a:pt x="1286015" y="1213558"/>
                    <a:pt x="1308302" y="1228753"/>
                  </a:cubicBezTo>
                  <a:cubicBezTo>
                    <a:pt x="1316406" y="1234325"/>
                    <a:pt x="1325524" y="1231286"/>
                    <a:pt x="1334134" y="1229260"/>
                  </a:cubicBezTo>
                  <a:lnTo>
                    <a:pt x="2030591" y="1090982"/>
                  </a:lnTo>
                  <a:cubicBezTo>
                    <a:pt x="2043253" y="1098073"/>
                    <a:pt x="2047812" y="1112255"/>
                    <a:pt x="2054903" y="1123398"/>
                  </a:cubicBezTo>
                  <a:cubicBezTo>
                    <a:pt x="2059462" y="1137074"/>
                    <a:pt x="2267775" y="1373801"/>
                    <a:pt x="2328005" y="1509212"/>
                  </a:cubicBezTo>
                  <a:cubicBezTo>
                    <a:pt x="2203872" y="1632333"/>
                    <a:pt x="2050398" y="1700274"/>
                    <a:pt x="1890846" y="1837539"/>
                  </a:cubicBezTo>
                  <a:cubicBezTo>
                    <a:pt x="1882742" y="1844630"/>
                    <a:pt x="1767078" y="1666001"/>
                    <a:pt x="1695475" y="1616268"/>
                  </a:cubicBezTo>
                  <a:cubicBezTo>
                    <a:pt x="1623873" y="1566536"/>
                    <a:pt x="1538679" y="1571649"/>
                    <a:pt x="1461234" y="1539142"/>
                  </a:cubicBezTo>
                  <a:cubicBezTo>
                    <a:pt x="1383789" y="1506636"/>
                    <a:pt x="1284743" y="1454979"/>
                    <a:pt x="1230805" y="1421228"/>
                  </a:cubicBezTo>
                  <a:cubicBezTo>
                    <a:pt x="1176868" y="1387478"/>
                    <a:pt x="1160400" y="1373616"/>
                    <a:pt x="1137607" y="1336641"/>
                  </a:cubicBezTo>
                  <a:cubicBezTo>
                    <a:pt x="1126463" y="1317899"/>
                    <a:pt x="1116333" y="1298652"/>
                    <a:pt x="1105190" y="1279912"/>
                  </a:cubicBezTo>
                  <a:cubicBezTo>
                    <a:pt x="1079864" y="1268261"/>
                    <a:pt x="1057578" y="1252560"/>
                    <a:pt x="1037823" y="1232806"/>
                  </a:cubicBezTo>
                  <a:cubicBezTo>
                    <a:pt x="1026680" y="1220649"/>
                    <a:pt x="1013511" y="1209506"/>
                    <a:pt x="1012498" y="1191271"/>
                  </a:cubicBezTo>
                  <a:cubicBezTo>
                    <a:pt x="1009965" y="1153789"/>
                    <a:pt x="1037823" y="1122386"/>
                    <a:pt x="1075812" y="1123398"/>
                  </a:cubicBezTo>
                  <a:cubicBezTo>
                    <a:pt x="1098099" y="1123905"/>
                    <a:pt x="1110761" y="1117320"/>
                    <a:pt x="1122917" y="1098073"/>
                  </a:cubicBezTo>
                  <a:cubicBezTo>
                    <a:pt x="1158880" y="1041343"/>
                    <a:pt x="1198388" y="987653"/>
                    <a:pt x="1244988" y="938521"/>
                  </a:cubicBezTo>
                  <a:cubicBezTo>
                    <a:pt x="1265248" y="917248"/>
                    <a:pt x="1287028" y="898000"/>
                    <a:pt x="1313367" y="884831"/>
                  </a:cubicBezTo>
                  <a:cubicBezTo>
                    <a:pt x="1326410" y="877234"/>
                    <a:pt x="1339611" y="871884"/>
                    <a:pt x="1352938" y="868370"/>
                  </a:cubicBezTo>
                  <a:close/>
                  <a:moveTo>
                    <a:pt x="624850" y="11"/>
                  </a:moveTo>
                  <a:cubicBezTo>
                    <a:pt x="634228" y="218"/>
                    <a:pt x="643257" y="3184"/>
                    <a:pt x="651531" y="10872"/>
                  </a:cubicBezTo>
                  <a:cubicBezTo>
                    <a:pt x="663589" y="22026"/>
                    <a:pt x="664048" y="54945"/>
                    <a:pt x="653875" y="74725"/>
                  </a:cubicBezTo>
                  <a:cubicBezTo>
                    <a:pt x="642989" y="95498"/>
                    <a:pt x="626288" y="111096"/>
                    <a:pt x="608687" y="126552"/>
                  </a:cubicBezTo>
                  <a:cubicBezTo>
                    <a:pt x="637221" y="115427"/>
                    <a:pt x="665993" y="103972"/>
                    <a:pt x="694621" y="93416"/>
                  </a:cubicBezTo>
                  <a:cubicBezTo>
                    <a:pt x="734246" y="78712"/>
                    <a:pt x="773914" y="66045"/>
                    <a:pt x="815750" y="59445"/>
                  </a:cubicBezTo>
                  <a:cubicBezTo>
                    <a:pt x="832806" y="56635"/>
                    <a:pt x="849670" y="56192"/>
                    <a:pt x="866339" y="58118"/>
                  </a:cubicBezTo>
                  <a:cubicBezTo>
                    <a:pt x="910235" y="64027"/>
                    <a:pt x="924189" y="99103"/>
                    <a:pt x="895795" y="135900"/>
                  </a:cubicBezTo>
                  <a:cubicBezTo>
                    <a:pt x="922805" y="129699"/>
                    <a:pt x="946979" y="120460"/>
                    <a:pt x="972751" y="117382"/>
                  </a:cubicBezTo>
                  <a:cubicBezTo>
                    <a:pt x="986252" y="116033"/>
                    <a:pt x="999754" y="114685"/>
                    <a:pt x="1013012" y="117174"/>
                  </a:cubicBezTo>
                  <a:cubicBezTo>
                    <a:pt x="1048854" y="123824"/>
                    <a:pt x="1062866" y="153927"/>
                    <a:pt x="1045375" y="186008"/>
                  </a:cubicBezTo>
                  <a:cubicBezTo>
                    <a:pt x="1033446" y="207536"/>
                    <a:pt x="1015183" y="222517"/>
                    <a:pt x="994321" y="234130"/>
                  </a:cubicBezTo>
                  <a:cubicBezTo>
                    <a:pt x="946386" y="260422"/>
                    <a:pt x="897270" y="284866"/>
                    <a:pt x="850090" y="312201"/>
                  </a:cubicBezTo>
                  <a:cubicBezTo>
                    <a:pt x="774506" y="356773"/>
                    <a:pt x="724312" y="426068"/>
                    <a:pt x="675866" y="497120"/>
                  </a:cubicBezTo>
                  <a:cubicBezTo>
                    <a:pt x="670499" y="505304"/>
                    <a:pt x="664231" y="513344"/>
                    <a:pt x="655208" y="525927"/>
                  </a:cubicBezTo>
                  <a:cubicBezTo>
                    <a:pt x="733364" y="498743"/>
                    <a:pt x="803380" y="468229"/>
                    <a:pt x="865231" y="421832"/>
                  </a:cubicBezTo>
                  <a:cubicBezTo>
                    <a:pt x="917691" y="382239"/>
                    <a:pt x="969158" y="341933"/>
                    <a:pt x="1021286" y="302101"/>
                  </a:cubicBezTo>
                  <a:cubicBezTo>
                    <a:pt x="1037888" y="289439"/>
                    <a:pt x="1056332" y="279101"/>
                    <a:pt x="1077606" y="275304"/>
                  </a:cubicBezTo>
                  <a:cubicBezTo>
                    <a:pt x="1100254" y="270989"/>
                    <a:pt x="1121515" y="274202"/>
                    <a:pt x="1135640" y="294358"/>
                  </a:cubicBezTo>
                  <a:cubicBezTo>
                    <a:pt x="1148677" y="313235"/>
                    <a:pt x="1138792" y="331215"/>
                    <a:pt x="1128862" y="347158"/>
                  </a:cubicBezTo>
                  <a:cubicBezTo>
                    <a:pt x="1102874" y="389690"/>
                    <a:pt x="1065772" y="423250"/>
                    <a:pt x="1028813" y="455910"/>
                  </a:cubicBezTo>
                  <a:cubicBezTo>
                    <a:pt x="952903" y="523310"/>
                    <a:pt x="875150" y="588387"/>
                    <a:pt x="800327" y="657068"/>
                  </a:cubicBezTo>
                  <a:cubicBezTo>
                    <a:pt x="723748" y="727499"/>
                    <a:pt x="649105" y="800822"/>
                    <a:pt x="576118" y="875332"/>
                  </a:cubicBezTo>
                  <a:cubicBezTo>
                    <a:pt x="574363" y="877082"/>
                    <a:pt x="573031" y="879636"/>
                    <a:pt x="571369" y="881954"/>
                  </a:cubicBezTo>
                  <a:cubicBezTo>
                    <a:pt x="577380" y="884760"/>
                    <a:pt x="580135" y="880218"/>
                    <a:pt x="583741" y="877289"/>
                  </a:cubicBezTo>
                  <a:cubicBezTo>
                    <a:pt x="661855" y="821496"/>
                    <a:pt x="737608" y="762006"/>
                    <a:pt x="826112" y="723190"/>
                  </a:cubicBezTo>
                  <a:cubicBezTo>
                    <a:pt x="875127" y="701683"/>
                    <a:pt x="925635" y="692779"/>
                    <a:pt x="977646" y="716038"/>
                  </a:cubicBezTo>
                  <a:cubicBezTo>
                    <a:pt x="994351" y="723505"/>
                    <a:pt x="1007402" y="735371"/>
                    <a:pt x="1017891" y="749411"/>
                  </a:cubicBezTo>
                  <a:cubicBezTo>
                    <a:pt x="1024269" y="757996"/>
                    <a:pt x="1027330" y="767711"/>
                    <a:pt x="1013203" y="774126"/>
                  </a:cubicBezTo>
                  <a:cubicBezTo>
                    <a:pt x="910242" y="819120"/>
                    <a:pt x="827071" y="893848"/>
                    <a:pt x="737147" y="957718"/>
                  </a:cubicBezTo>
                  <a:cubicBezTo>
                    <a:pt x="657989" y="1014265"/>
                    <a:pt x="575670" y="1064033"/>
                    <a:pt x="480939" y="1089859"/>
                  </a:cubicBezTo>
                  <a:cubicBezTo>
                    <a:pt x="452792" y="1096249"/>
                    <a:pt x="424977" y="1102874"/>
                    <a:pt x="396830" y="1109264"/>
                  </a:cubicBezTo>
                  <a:cubicBezTo>
                    <a:pt x="360349" y="1114689"/>
                    <a:pt x="323300" y="1120209"/>
                    <a:pt x="287055" y="1125305"/>
                  </a:cubicBezTo>
                  <a:cubicBezTo>
                    <a:pt x="278527" y="1126710"/>
                    <a:pt x="269618" y="1129345"/>
                    <a:pt x="261671" y="1123646"/>
                  </a:cubicBezTo>
                  <a:cubicBezTo>
                    <a:pt x="177876" y="974811"/>
                    <a:pt x="93751" y="825738"/>
                    <a:pt x="10194" y="676571"/>
                  </a:cubicBezTo>
                  <a:cubicBezTo>
                    <a:pt x="7127" y="670360"/>
                    <a:pt x="3398" y="663675"/>
                    <a:pt x="0" y="657227"/>
                  </a:cubicBezTo>
                  <a:cubicBezTo>
                    <a:pt x="79818" y="551515"/>
                    <a:pt x="158074" y="445186"/>
                    <a:pt x="241867" y="342324"/>
                  </a:cubicBezTo>
                  <a:cubicBezTo>
                    <a:pt x="320578" y="245846"/>
                    <a:pt x="397778" y="147282"/>
                    <a:pt x="494032" y="66894"/>
                  </a:cubicBezTo>
                  <a:cubicBezTo>
                    <a:pt x="524537" y="41137"/>
                    <a:pt x="557640" y="18749"/>
                    <a:pt x="596077" y="5700"/>
                  </a:cubicBezTo>
                  <a:cubicBezTo>
                    <a:pt x="605745" y="2355"/>
                    <a:pt x="615472" y="-196"/>
                    <a:pt x="624850" y="1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00BF08CA-7A73-4604-A8D8-B2008F10DA28}"/>
                </a:ext>
              </a:extLst>
            </p:cNvPr>
            <p:cNvSpPr/>
            <p:nvPr/>
          </p:nvSpPr>
          <p:spPr>
            <a:xfrm rot="21479217" flipH="1">
              <a:off x="1937072" y="6023955"/>
              <a:ext cx="1006835" cy="848673"/>
            </a:xfrm>
            <a:custGeom>
              <a:avLst/>
              <a:gdLst>
                <a:gd name="connsiteX0" fmla="*/ 447868 w 1006835"/>
                <a:gd name="connsiteY0" fmla="*/ 72 h 848673"/>
                <a:gd name="connsiteX1" fmla="*/ 431875 w 1006835"/>
                <a:gd name="connsiteY1" fmla="*/ 14129 h 848673"/>
                <a:gd name="connsiteX2" fmla="*/ 357313 w 1006835"/>
                <a:gd name="connsiteY2" fmla="*/ 158774 h 848673"/>
                <a:gd name="connsiteX3" fmla="*/ 216335 w 1006835"/>
                <a:gd name="connsiteY3" fmla="*/ 429727 h 848673"/>
                <a:gd name="connsiteX4" fmla="*/ 58246 w 1006835"/>
                <a:gd name="connsiteY4" fmla="*/ 736943 h 848673"/>
                <a:gd name="connsiteX5" fmla="*/ 0 w 1006835"/>
                <a:gd name="connsiteY5" fmla="*/ 848673 h 848673"/>
                <a:gd name="connsiteX6" fmla="*/ 746679 w 1006835"/>
                <a:gd name="connsiteY6" fmla="*/ 822428 h 848673"/>
                <a:gd name="connsiteX7" fmla="*/ 818137 w 1006835"/>
                <a:gd name="connsiteY7" fmla="*/ 670937 h 848673"/>
                <a:gd name="connsiteX8" fmla="*/ 1002304 w 1006835"/>
                <a:gd name="connsiteY8" fmla="*/ 282230 h 848673"/>
                <a:gd name="connsiteX9" fmla="*/ 993340 w 1006835"/>
                <a:gd name="connsiteY9" fmla="*/ 255339 h 848673"/>
                <a:gd name="connsiteX10" fmla="*/ 474251 w 1006835"/>
                <a:gd name="connsiteY10" fmla="*/ 9240 h 848673"/>
                <a:gd name="connsiteX11" fmla="*/ 447868 w 1006835"/>
                <a:gd name="connsiteY11" fmla="*/ 72 h 8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835" h="848673">
                  <a:moveTo>
                    <a:pt x="447868" y="72"/>
                  </a:moveTo>
                  <a:cubicBezTo>
                    <a:pt x="442470" y="683"/>
                    <a:pt x="438803" y="5165"/>
                    <a:pt x="431875" y="14129"/>
                  </a:cubicBezTo>
                  <a:cubicBezTo>
                    <a:pt x="407836" y="62616"/>
                    <a:pt x="382575" y="110695"/>
                    <a:pt x="357313" y="158774"/>
                  </a:cubicBezTo>
                  <a:cubicBezTo>
                    <a:pt x="310050" y="248820"/>
                    <a:pt x="261970" y="338866"/>
                    <a:pt x="216335" y="429727"/>
                  </a:cubicBezTo>
                  <a:cubicBezTo>
                    <a:pt x="164590" y="532812"/>
                    <a:pt x="108362" y="633043"/>
                    <a:pt x="58246" y="736943"/>
                  </a:cubicBezTo>
                  <a:lnTo>
                    <a:pt x="0" y="848673"/>
                  </a:lnTo>
                  <a:lnTo>
                    <a:pt x="746679" y="822428"/>
                  </a:lnTo>
                  <a:lnTo>
                    <a:pt x="818137" y="670937"/>
                  </a:lnTo>
                  <a:cubicBezTo>
                    <a:pt x="879254" y="541368"/>
                    <a:pt x="940372" y="411799"/>
                    <a:pt x="1002304" y="282230"/>
                  </a:cubicBezTo>
                  <a:cubicBezTo>
                    <a:pt x="1009231" y="268377"/>
                    <a:pt x="1009638" y="260636"/>
                    <a:pt x="993340" y="255339"/>
                  </a:cubicBezTo>
                  <a:lnTo>
                    <a:pt x="474251" y="9240"/>
                  </a:lnTo>
                  <a:cubicBezTo>
                    <a:pt x="460397" y="2721"/>
                    <a:pt x="453267" y="-539"/>
                    <a:pt x="447868" y="72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0DA673CF-2EDB-422F-9ABB-DFBEB7C1B56D}"/>
              </a:ext>
            </a:extLst>
          </p:cNvPr>
          <p:cNvGrpSpPr/>
          <p:nvPr/>
        </p:nvGrpSpPr>
        <p:grpSpPr>
          <a:xfrm flipV="1">
            <a:off x="10020730" y="-169310"/>
            <a:ext cx="2171270" cy="2406184"/>
            <a:chOff x="9423207" y="3983156"/>
            <a:chExt cx="2776373" cy="3076754"/>
          </a:xfrm>
        </p:grpSpPr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2E06FA9F-FCAF-4367-8429-4401940420D6}"/>
                </a:ext>
              </a:extLst>
            </p:cNvPr>
            <p:cNvGrpSpPr/>
            <p:nvPr/>
          </p:nvGrpSpPr>
          <p:grpSpPr>
            <a:xfrm>
              <a:off x="9423207" y="3983156"/>
              <a:ext cx="2119814" cy="1895900"/>
              <a:chOff x="9423207" y="3983156"/>
              <a:chExt cx="2119814" cy="189590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990B5BE7-4FCA-4CD7-9285-C11CE3FC32FE}"/>
                  </a:ext>
                </a:extLst>
              </p:cNvPr>
              <p:cNvSpPr>
                <a:spLocks/>
              </p:cNvSpPr>
              <p:nvPr/>
            </p:nvSpPr>
            <p:spPr>
              <a:xfrm rot="18902941">
                <a:off x="9423207" y="4277920"/>
                <a:ext cx="2119814" cy="1396196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B8FC0160-2002-4793-BCEA-24E60BE6C05A}"/>
                  </a:ext>
                </a:extLst>
              </p:cNvPr>
              <p:cNvSpPr/>
              <p:nvPr/>
            </p:nvSpPr>
            <p:spPr>
              <a:xfrm rot="18902941">
                <a:off x="9431062" y="4290263"/>
                <a:ext cx="2101836" cy="1370763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1BCA5556-DBC9-4F45-BB9C-A567E4DB1411}"/>
                  </a:ext>
                </a:extLst>
              </p:cNvPr>
              <p:cNvSpPr/>
              <p:nvPr/>
            </p:nvSpPr>
            <p:spPr>
              <a:xfrm rot="18902941">
                <a:off x="9510609" y="4379560"/>
                <a:ext cx="1919067" cy="1172764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="" xmlns:a16="http://schemas.microsoft.com/office/drawing/2014/main" id="{4A606DBE-3B48-446A-B8AB-DA94DCAF26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2941">
                <a:off x="9922753" y="4999678"/>
                <a:ext cx="239076" cy="879378"/>
              </a:xfrm>
              <a:custGeom>
                <a:avLst/>
                <a:gdLst>
                  <a:gd name="T0" fmla="*/ 564 w 862"/>
                  <a:gd name="T1" fmla="*/ 78 h 2998"/>
                  <a:gd name="T2" fmla="*/ 579 w 862"/>
                  <a:gd name="T3" fmla="*/ 156 h 2998"/>
                  <a:gd name="T4" fmla="*/ 570 w 862"/>
                  <a:gd name="T5" fmla="*/ 282 h 2998"/>
                  <a:gd name="T6" fmla="*/ 531 w 862"/>
                  <a:gd name="T7" fmla="*/ 420 h 2998"/>
                  <a:gd name="T8" fmla="*/ 675 w 862"/>
                  <a:gd name="T9" fmla="*/ 489 h 2998"/>
                  <a:gd name="T10" fmla="*/ 819 w 862"/>
                  <a:gd name="T11" fmla="*/ 589 h 2998"/>
                  <a:gd name="T12" fmla="*/ 851 w 862"/>
                  <a:gd name="T13" fmla="*/ 876 h 2998"/>
                  <a:gd name="T14" fmla="*/ 846 w 862"/>
                  <a:gd name="T15" fmla="*/ 1427 h 2998"/>
                  <a:gd name="T16" fmla="*/ 817 w 862"/>
                  <a:gd name="T17" fmla="*/ 1724 h 2998"/>
                  <a:gd name="T18" fmla="*/ 739 w 862"/>
                  <a:gd name="T19" fmla="*/ 1745 h 2998"/>
                  <a:gd name="T20" fmla="*/ 753 w 862"/>
                  <a:gd name="T21" fmla="*/ 1714 h 2998"/>
                  <a:gd name="T22" fmla="*/ 750 w 862"/>
                  <a:gd name="T23" fmla="*/ 1698 h 2998"/>
                  <a:gd name="T24" fmla="*/ 790 w 862"/>
                  <a:gd name="T25" fmla="*/ 1658 h 2998"/>
                  <a:gd name="T26" fmla="*/ 788 w 862"/>
                  <a:gd name="T27" fmla="*/ 1607 h 2998"/>
                  <a:gd name="T28" fmla="*/ 742 w 862"/>
                  <a:gd name="T29" fmla="*/ 1660 h 2998"/>
                  <a:gd name="T30" fmla="*/ 751 w 862"/>
                  <a:gd name="T31" fmla="*/ 1380 h 2998"/>
                  <a:gd name="T32" fmla="*/ 702 w 862"/>
                  <a:gd name="T33" fmla="*/ 1000 h 2998"/>
                  <a:gd name="T34" fmla="*/ 684 w 862"/>
                  <a:gd name="T35" fmla="*/ 831 h 2998"/>
                  <a:gd name="T36" fmla="*/ 642 w 862"/>
                  <a:gd name="T37" fmla="*/ 1014 h 2998"/>
                  <a:gd name="T38" fmla="*/ 730 w 862"/>
                  <a:gd name="T39" fmla="*/ 1656 h 2998"/>
                  <a:gd name="T40" fmla="*/ 708 w 862"/>
                  <a:gd name="T41" fmla="*/ 1924 h 2998"/>
                  <a:gd name="T42" fmla="*/ 753 w 862"/>
                  <a:gd name="T43" fmla="*/ 2256 h 2998"/>
                  <a:gd name="T44" fmla="*/ 671 w 862"/>
                  <a:gd name="T45" fmla="*/ 2687 h 2998"/>
                  <a:gd name="T46" fmla="*/ 722 w 862"/>
                  <a:gd name="T47" fmla="*/ 2894 h 2998"/>
                  <a:gd name="T48" fmla="*/ 568 w 862"/>
                  <a:gd name="T49" fmla="*/ 2989 h 2998"/>
                  <a:gd name="T50" fmla="*/ 551 w 862"/>
                  <a:gd name="T51" fmla="*/ 2773 h 2998"/>
                  <a:gd name="T52" fmla="*/ 570 w 862"/>
                  <a:gd name="T53" fmla="*/ 2627 h 2998"/>
                  <a:gd name="T54" fmla="*/ 539 w 862"/>
                  <a:gd name="T55" fmla="*/ 2349 h 2998"/>
                  <a:gd name="T56" fmla="*/ 515 w 862"/>
                  <a:gd name="T57" fmla="*/ 1994 h 2998"/>
                  <a:gd name="T58" fmla="*/ 422 w 862"/>
                  <a:gd name="T59" fmla="*/ 1576 h 2998"/>
                  <a:gd name="T60" fmla="*/ 386 w 862"/>
                  <a:gd name="T61" fmla="*/ 1833 h 2998"/>
                  <a:gd name="T62" fmla="*/ 319 w 862"/>
                  <a:gd name="T63" fmla="*/ 2120 h 2998"/>
                  <a:gd name="T64" fmla="*/ 311 w 862"/>
                  <a:gd name="T65" fmla="*/ 2525 h 2998"/>
                  <a:gd name="T66" fmla="*/ 339 w 862"/>
                  <a:gd name="T67" fmla="*/ 2773 h 2998"/>
                  <a:gd name="T68" fmla="*/ 331 w 862"/>
                  <a:gd name="T69" fmla="*/ 2984 h 2998"/>
                  <a:gd name="T70" fmla="*/ 210 w 862"/>
                  <a:gd name="T71" fmla="*/ 2989 h 2998"/>
                  <a:gd name="T72" fmla="*/ 195 w 862"/>
                  <a:gd name="T73" fmla="*/ 2838 h 2998"/>
                  <a:gd name="T74" fmla="*/ 191 w 862"/>
                  <a:gd name="T75" fmla="*/ 2504 h 2998"/>
                  <a:gd name="T76" fmla="*/ 130 w 862"/>
                  <a:gd name="T77" fmla="*/ 2254 h 2998"/>
                  <a:gd name="T78" fmla="*/ 171 w 862"/>
                  <a:gd name="T79" fmla="*/ 1971 h 2998"/>
                  <a:gd name="T80" fmla="*/ 148 w 862"/>
                  <a:gd name="T81" fmla="*/ 1718 h 2998"/>
                  <a:gd name="T82" fmla="*/ 204 w 862"/>
                  <a:gd name="T83" fmla="*/ 1189 h 2998"/>
                  <a:gd name="T84" fmla="*/ 195 w 862"/>
                  <a:gd name="T85" fmla="*/ 809 h 2998"/>
                  <a:gd name="T86" fmla="*/ 168 w 862"/>
                  <a:gd name="T87" fmla="*/ 962 h 2998"/>
                  <a:gd name="T88" fmla="*/ 144 w 862"/>
                  <a:gd name="T89" fmla="*/ 1229 h 2998"/>
                  <a:gd name="T90" fmla="*/ 110 w 862"/>
                  <a:gd name="T91" fmla="*/ 1402 h 2998"/>
                  <a:gd name="T92" fmla="*/ 122 w 862"/>
                  <a:gd name="T93" fmla="*/ 1656 h 2998"/>
                  <a:gd name="T94" fmla="*/ 82 w 862"/>
                  <a:gd name="T95" fmla="*/ 1656 h 2998"/>
                  <a:gd name="T96" fmla="*/ 110 w 862"/>
                  <a:gd name="T97" fmla="*/ 1704 h 2998"/>
                  <a:gd name="T98" fmla="*/ 124 w 862"/>
                  <a:gd name="T99" fmla="*/ 1729 h 2998"/>
                  <a:gd name="T100" fmla="*/ 95 w 862"/>
                  <a:gd name="T101" fmla="*/ 1751 h 2998"/>
                  <a:gd name="T102" fmla="*/ 2 w 862"/>
                  <a:gd name="T103" fmla="*/ 1640 h 2998"/>
                  <a:gd name="T104" fmla="*/ 2 w 862"/>
                  <a:gd name="T105" fmla="*/ 1140 h 2998"/>
                  <a:gd name="T106" fmla="*/ 11 w 862"/>
                  <a:gd name="T107" fmla="*/ 933 h 2998"/>
                  <a:gd name="T108" fmla="*/ 22 w 862"/>
                  <a:gd name="T109" fmla="*/ 693 h 2998"/>
                  <a:gd name="T110" fmla="*/ 99 w 862"/>
                  <a:gd name="T111" fmla="*/ 524 h 2998"/>
                  <a:gd name="T112" fmla="*/ 288 w 862"/>
                  <a:gd name="T113" fmla="*/ 453 h 2998"/>
                  <a:gd name="T114" fmla="*/ 339 w 862"/>
                  <a:gd name="T115" fmla="*/ 311 h 2998"/>
                  <a:gd name="T116" fmla="*/ 299 w 862"/>
                  <a:gd name="T117" fmla="*/ 224 h 2998"/>
                  <a:gd name="T118" fmla="*/ 313 w 862"/>
                  <a:gd name="T119" fmla="*/ 104 h 2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2" h="2998">
                    <a:moveTo>
                      <a:pt x="439" y="0"/>
                    </a:moveTo>
                    <a:lnTo>
                      <a:pt x="522" y="27"/>
                    </a:lnTo>
                    <a:lnTo>
                      <a:pt x="551" y="73"/>
                    </a:lnTo>
                    <a:lnTo>
                      <a:pt x="555" y="76"/>
                    </a:lnTo>
                    <a:lnTo>
                      <a:pt x="560" y="78"/>
                    </a:lnTo>
                    <a:lnTo>
                      <a:pt x="564" y="78"/>
                    </a:lnTo>
                    <a:lnTo>
                      <a:pt x="568" y="80"/>
                    </a:lnTo>
                    <a:lnTo>
                      <a:pt x="570" y="80"/>
                    </a:lnTo>
                    <a:lnTo>
                      <a:pt x="573" y="84"/>
                    </a:lnTo>
                    <a:lnTo>
                      <a:pt x="575" y="87"/>
                    </a:lnTo>
                    <a:lnTo>
                      <a:pt x="579" y="93"/>
                    </a:lnTo>
                    <a:lnTo>
                      <a:pt x="579" y="156"/>
                    </a:lnTo>
                    <a:lnTo>
                      <a:pt x="580" y="180"/>
                    </a:lnTo>
                    <a:lnTo>
                      <a:pt x="584" y="202"/>
                    </a:lnTo>
                    <a:lnTo>
                      <a:pt x="588" y="222"/>
                    </a:lnTo>
                    <a:lnTo>
                      <a:pt x="588" y="240"/>
                    </a:lnTo>
                    <a:lnTo>
                      <a:pt x="580" y="262"/>
                    </a:lnTo>
                    <a:lnTo>
                      <a:pt x="570" y="282"/>
                    </a:lnTo>
                    <a:lnTo>
                      <a:pt x="557" y="302"/>
                    </a:lnTo>
                    <a:lnTo>
                      <a:pt x="544" y="324"/>
                    </a:lnTo>
                    <a:lnTo>
                      <a:pt x="533" y="344"/>
                    </a:lnTo>
                    <a:lnTo>
                      <a:pt x="526" y="367"/>
                    </a:lnTo>
                    <a:lnTo>
                      <a:pt x="524" y="393"/>
                    </a:lnTo>
                    <a:lnTo>
                      <a:pt x="531" y="420"/>
                    </a:lnTo>
                    <a:lnTo>
                      <a:pt x="544" y="438"/>
                    </a:lnTo>
                    <a:lnTo>
                      <a:pt x="562" y="453"/>
                    </a:lnTo>
                    <a:lnTo>
                      <a:pt x="586" y="464"/>
                    </a:lnTo>
                    <a:lnTo>
                      <a:pt x="613" y="473"/>
                    </a:lnTo>
                    <a:lnTo>
                      <a:pt x="644" y="482"/>
                    </a:lnTo>
                    <a:lnTo>
                      <a:pt x="675" y="489"/>
                    </a:lnTo>
                    <a:lnTo>
                      <a:pt x="706" y="498"/>
                    </a:lnTo>
                    <a:lnTo>
                      <a:pt x="737" y="507"/>
                    </a:lnTo>
                    <a:lnTo>
                      <a:pt x="762" y="520"/>
                    </a:lnTo>
                    <a:lnTo>
                      <a:pt x="786" y="536"/>
                    </a:lnTo>
                    <a:lnTo>
                      <a:pt x="802" y="556"/>
                    </a:lnTo>
                    <a:lnTo>
                      <a:pt x="819" y="589"/>
                    </a:lnTo>
                    <a:lnTo>
                      <a:pt x="831" y="629"/>
                    </a:lnTo>
                    <a:lnTo>
                      <a:pt x="840" y="674"/>
                    </a:lnTo>
                    <a:lnTo>
                      <a:pt x="846" y="722"/>
                    </a:lnTo>
                    <a:lnTo>
                      <a:pt x="850" y="774"/>
                    </a:lnTo>
                    <a:lnTo>
                      <a:pt x="851" y="825"/>
                    </a:lnTo>
                    <a:lnTo>
                      <a:pt x="851" y="876"/>
                    </a:lnTo>
                    <a:lnTo>
                      <a:pt x="851" y="925"/>
                    </a:lnTo>
                    <a:lnTo>
                      <a:pt x="851" y="973"/>
                    </a:lnTo>
                    <a:lnTo>
                      <a:pt x="862" y="1127"/>
                    </a:lnTo>
                    <a:lnTo>
                      <a:pt x="850" y="1227"/>
                    </a:lnTo>
                    <a:lnTo>
                      <a:pt x="844" y="1329"/>
                    </a:lnTo>
                    <a:lnTo>
                      <a:pt x="846" y="1427"/>
                    </a:lnTo>
                    <a:lnTo>
                      <a:pt x="853" y="1524"/>
                    </a:lnTo>
                    <a:lnTo>
                      <a:pt x="862" y="1616"/>
                    </a:lnTo>
                    <a:lnTo>
                      <a:pt x="862" y="1649"/>
                    </a:lnTo>
                    <a:lnTo>
                      <a:pt x="853" y="1676"/>
                    </a:lnTo>
                    <a:lnTo>
                      <a:pt x="839" y="1702"/>
                    </a:lnTo>
                    <a:lnTo>
                      <a:pt x="817" y="1724"/>
                    </a:lnTo>
                    <a:lnTo>
                      <a:pt x="793" y="1742"/>
                    </a:lnTo>
                    <a:lnTo>
                      <a:pt x="768" y="1754"/>
                    </a:lnTo>
                    <a:lnTo>
                      <a:pt x="742" y="1764"/>
                    </a:lnTo>
                    <a:lnTo>
                      <a:pt x="742" y="1756"/>
                    </a:lnTo>
                    <a:lnTo>
                      <a:pt x="740" y="1751"/>
                    </a:lnTo>
                    <a:lnTo>
                      <a:pt x="739" y="1745"/>
                    </a:lnTo>
                    <a:lnTo>
                      <a:pt x="739" y="1742"/>
                    </a:lnTo>
                    <a:lnTo>
                      <a:pt x="739" y="1736"/>
                    </a:lnTo>
                    <a:lnTo>
                      <a:pt x="739" y="1729"/>
                    </a:lnTo>
                    <a:lnTo>
                      <a:pt x="744" y="1724"/>
                    </a:lnTo>
                    <a:lnTo>
                      <a:pt x="750" y="1720"/>
                    </a:lnTo>
                    <a:lnTo>
                      <a:pt x="753" y="1714"/>
                    </a:lnTo>
                    <a:lnTo>
                      <a:pt x="757" y="1707"/>
                    </a:lnTo>
                    <a:lnTo>
                      <a:pt x="759" y="1700"/>
                    </a:lnTo>
                    <a:lnTo>
                      <a:pt x="755" y="1698"/>
                    </a:lnTo>
                    <a:lnTo>
                      <a:pt x="751" y="1698"/>
                    </a:lnTo>
                    <a:lnTo>
                      <a:pt x="750" y="1698"/>
                    </a:lnTo>
                    <a:lnTo>
                      <a:pt x="750" y="1698"/>
                    </a:lnTo>
                    <a:lnTo>
                      <a:pt x="750" y="1696"/>
                    </a:lnTo>
                    <a:lnTo>
                      <a:pt x="750" y="1694"/>
                    </a:lnTo>
                    <a:lnTo>
                      <a:pt x="748" y="1693"/>
                    </a:lnTo>
                    <a:lnTo>
                      <a:pt x="748" y="1687"/>
                    </a:lnTo>
                    <a:lnTo>
                      <a:pt x="770" y="1674"/>
                    </a:lnTo>
                    <a:lnTo>
                      <a:pt x="790" y="1658"/>
                    </a:lnTo>
                    <a:lnTo>
                      <a:pt x="808" y="1640"/>
                    </a:lnTo>
                    <a:lnTo>
                      <a:pt x="806" y="1631"/>
                    </a:lnTo>
                    <a:lnTo>
                      <a:pt x="804" y="1624"/>
                    </a:lnTo>
                    <a:lnTo>
                      <a:pt x="802" y="1618"/>
                    </a:lnTo>
                    <a:lnTo>
                      <a:pt x="799" y="1613"/>
                    </a:lnTo>
                    <a:lnTo>
                      <a:pt x="788" y="1607"/>
                    </a:lnTo>
                    <a:lnTo>
                      <a:pt x="779" y="1613"/>
                    </a:lnTo>
                    <a:lnTo>
                      <a:pt x="775" y="1625"/>
                    </a:lnTo>
                    <a:lnTo>
                      <a:pt x="771" y="1638"/>
                    </a:lnTo>
                    <a:lnTo>
                      <a:pt x="766" y="1647"/>
                    </a:lnTo>
                    <a:lnTo>
                      <a:pt x="757" y="1656"/>
                    </a:lnTo>
                    <a:lnTo>
                      <a:pt x="742" y="1660"/>
                    </a:lnTo>
                    <a:lnTo>
                      <a:pt x="735" y="1547"/>
                    </a:lnTo>
                    <a:lnTo>
                      <a:pt x="768" y="1493"/>
                    </a:lnTo>
                    <a:lnTo>
                      <a:pt x="768" y="1469"/>
                    </a:lnTo>
                    <a:lnTo>
                      <a:pt x="766" y="1442"/>
                    </a:lnTo>
                    <a:lnTo>
                      <a:pt x="759" y="1413"/>
                    </a:lnTo>
                    <a:lnTo>
                      <a:pt x="751" y="1380"/>
                    </a:lnTo>
                    <a:lnTo>
                      <a:pt x="742" y="1349"/>
                    </a:lnTo>
                    <a:lnTo>
                      <a:pt x="733" y="1318"/>
                    </a:lnTo>
                    <a:lnTo>
                      <a:pt x="724" y="1291"/>
                    </a:lnTo>
                    <a:lnTo>
                      <a:pt x="719" y="1267"/>
                    </a:lnTo>
                    <a:lnTo>
                      <a:pt x="722" y="1056"/>
                    </a:lnTo>
                    <a:lnTo>
                      <a:pt x="702" y="1000"/>
                    </a:lnTo>
                    <a:lnTo>
                      <a:pt x="699" y="974"/>
                    </a:lnTo>
                    <a:lnTo>
                      <a:pt x="697" y="945"/>
                    </a:lnTo>
                    <a:lnTo>
                      <a:pt x="695" y="914"/>
                    </a:lnTo>
                    <a:lnTo>
                      <a:pt x="695" y="884"/>
                    </a:lnTo>
                    <a:lnTo>
                      <a:pt x="691" y="854"/>
                    </a:lnTo>
                    <a:lnTo>
                      <a:pt x="684" y="831"/>
                    </a:lnTo>
                    <a:lnTo>
                      <a:pt x="671" y="813"/>
                    </a:lnTo>
                    <a:lnTo>
                      <a:pt x="668" y="809"/>
                    </a:lnTo>
                    <a:lnTo>
                      <a:pt x="668" y="889"/>
                    </a:lnTo>
                    <a:lnTo>
                      <a:pt x="653" y="927"/>
                    </a:lnTo>
                    <a:lnTo>
                      <a:pt x="644" y="969"/>
                    </a:lnTo>
                    <a:lnTo>
                      <a:pt x="642" y="1014"/>
                    </a:lnTo>
                    <a:lnTo>
                      <a:pt x="642" y="1060"/>
                    </a:lnTo>
                    <a:lnTo>
                      <a:pt x="648" y="1105"/>
                    </a:lnTo>
                    <a:lnTo>
                      <a:pt x="655" y="1149"/>
                    </a:lnTo>
                    <a:lnTo>
                      <a:pt x="662" y="1187"/>
                    </a:lnTo>
                    <a:lnTo>
                      <a:pt x="728" y="1620"/>
                    </a:lnTo>
                    <a:lnTo>
                      <a:pt x="730" y="1656"/>
                    </a:lnTo>
                    <a:lnTo>
                      <a:pt x="728" y="1698"/>
                    </a:lnTo>
                    <a:lnTo>
                      <a:pt x="722" y="1744"/>
                    </a:lnTo>
                    <a:lnTo>
                      <a:pt x="717" y="1789"/>
                    </a:lnTo>
                    <a:lnTo>
                      <a:pt x="710" y="1836"/>
                    </a:lnTo>
                    <a:lnTo>
                      <a:pt x="708" y="1882"/>
                    </a:lnTo>
                    <a:lnTo>
                      <a:pt x="708" y="1924"/>
                    </a:lnTo>
                    <a:lnTo>
                      <a:pt x="713" y="1974"/>
                    </a:lnTo>
                    <a:lnTo>
                      <a:pt x="722" y="2027"/>
                    </a:lnTo>
                    <a:lnTo>
                      <a:pt x="733" y="2082"/>
                    </a:lnTo>
                    <a:lnTo>
                      <a:pt x="744" y="2140"/>
                    </a:lnTo>
                    <a:lnTo>
                      <a:pt x="751" y="2198"/>
                    </a:lnTo>
                    <a:lnTo>
                      <a:pt x="753" y="2256"/>
                    </a:lnTo>
                    <a:lnTo>
                      <a:pt x="748" y="2313"/>
                    </a:lnTo>
                    <a:lnTo>
                      <a:pt x="731" y="2387"/>
                    </a:lnTo>
                    <a:lnTo>
                      <a:pt x="715" y="2458"/>
                    </a:lnTo>
                    <a:lnTo>
                      <a:pt x="699" y="2531"/>
                    </a:lnTo>
                    <a:lnTo>
                      <a:pt x="684" y="2607"/>
                    </a:lnTo>
                    <a:lnTo>
                      <a:pt x="671" y="2687"/>
                    </a:lnTo>
                    <a:lnTo>
                      <a:pt x="670" y="2727"/>
                    </a:lnTo>
                    <a:lnTo>
                      <a:pt x="675" y="2762"/>
                    </a:lnTo>
                    <a:lnTo>
                      <a:pt x="684" y="2796"/>
                    </a:lnTo>
                    <a:lnTo>
                      <a:pt x="697" y="2829"/>
                    </a:lnTo>
                    <a:lnTo>
                      <a:pt x="710" y="2862"/>
                    </a:lnTo>
                    <a:lnTo>
                      <a:pt x="722" y="2894"/>
                    </a:lnTo>
                    <a:lnTo>
                      <a:pt x="731" y="2927"/>
                    </a:lnTo>
                    <a:lnTo>
                      <a:pt x="735" y="2964"/>
                    </a:lnTo>
                    <a:lnTo>
                      <a:pt x="699" y="2980"/>
                    </a:lnTo>
                    <a:lnTo>
                      <a:pt x="659" y="2989"/>
                    </a:lnTo>
                    <a:lnTo>
                      <a:pt x="615" y="2991"/>
                    </a:lnTo>
                    <a:lnTo>
                      <a:pt x="568" y="2989"/>
                    </a:lnTo>
                    <a:lnTo>
                      <a:pt x="559" y="2962"/>
                    </a:lnTo>
                    <a:lnTo>
                      <a:pt x="551" y="2929"/>
                    </a:lnTo>
                    <a:lnTo>
                      <a:pt x="548" y="2894"/>
                    </a:lnTo>
                    <a:lnTo>
                      <a:pt x="551" y="2856"/>
                    </a:lnTo>
                    <a:lnTo>
                      <a:pt x="555" y="2784"/>
                    </a:lnTo>
                    <a:lnTo>
                      <a:pt x="551" y="2773"/>
                    </a:lnTo>
                    <a:lnTo>
                      <a:pt x="546" y="2760"/>
                    </a:lnTo>
                    <a:lnTo>
                      <a:pt x="542" y="2745"/>
                    </a:lnTo>
                    <a:lnTo>
                      <a:pt x="542" y="2727"/>
                    </a:lnTo>
                    <a:lnTo>
                      <a:pt x="551" y="2696"/>
                    </a:lnTo>
                    <a:lnTo>
                      <a:pt x="560" y="2664"/>
                    </a:lnTo>
                    <a:lnTo>
                      <a:pt x="570" y="2627"/>
                    </a:lnTo>
                    <a:lnTo>
                      <a:pt x="575" y="2589"/>
                    </a:lnTo>
                    <a:lnTo>
                      <a:pt x="577" y="2545"/>
                    </a:lnTo>
                    <a:lnTo>
                      <a:pt x="571" y="2500"/>
                    </a:lnTo>
                    <a:lnTo>
                      <a:pt x="560" y="2453"/>
                    </a:lnTo>
                    <a:lnTo>
                      <a:pt x="550" y="2402"/>
                    </a:lnTo>
                    <a:lnTo>
                      <a:pt x="539" y="2349"/>
                    </a:lnTo>
                    <a:lnTo>
                      <a:pt x="535" y="2294"/>
                    </a:lnTo>
                    <a:lnTo>
                      <a:pt x="539" y="2240"/>
                    </a:lnTo>
                    <a:lnTo>
                      <a:pt x="559" y="2116"/>
                    </a:lnTo>
                    <a:lnTo>
                      <a:pt x="548" y="2076"/>
                    </a:lnTo>
                    <a:lnTo>
                      <a:pt x="531" y="2036"/>
                    </a:lnTo>
                    <a:lnTo>
                      <a:pt x="515" y="1994"/>
                    </a:lnTo>
                    <a:lnTo>
                      <a:pt x="502" y="1953"/>
                    </a:lnTo>
                    <a:lnTo>
                      <a:pt x="491" y="1784"/>
                    </a:lnTo>
                    <a:lnTo>
                      <a:pt x="439" y="1540"/>
                    </a:lnTo>
                    <a:lnTo>
                      <a:pt x="431" y="1540"/>
                    </a:lnTo>
                    <a:lnTo>
                      <a:pt x="426" y="1556"/>
                    </a:lnTo>
                    <a:lnTo>
                      <a:pt x="422" y="1576"/>
                    </a:lnTo>
                    <a:lnTo>
                      <a:pt x="422" y="1600"/>
                    </a:lnTo>
                    <a:lnTo>
                      <a:pt x="406" y="1642"/>
                    </a:lnTo>
                    <a:lnTo>
                      <a:pt x="397" y="1685"/>
                    </a:lnTo>
                    <a:lnTo>
                      <a:pt x="391" y="1733"/>
                    </a:lnTo>
                    <a:lnTo>
                      <a:pt x="390" y="1782"/>
                    </a:lnTo>
                    <a:lnTo>
                      <a:pt x="386" y="1833"/>
                    </a:lnTo>
                    <a:lnTo>
                      <a:pt x="382" y="1885"/>
                    </a:lnTo>
                    <a:lnTo>
                      <a:pt x="375" y="1936"/>
                    </a:lnTo>
                    <a:lnTo>
                      <a:pt x="362" y="1985"/>
                    </a:lnTo>
                    <a:lnTo>
                      <a:pt x="346" y="2031"/>
                    </a:lnTo>
                    <a:lnTo>
                      <a:pt x="330" y="2076"/>
                    </a:lnTo>
                    <a:lnTo>
                      <a:pt x="319" y="2120"/>
                    </a:lnTo>
                    <a:lnTo>
                      <a:pt x="339" y="2209"/>
                    </a:lnTo>
                    <a:lnTo>
                      <a:pt x="339" y="2364"/>
                    </a:lnTo>
                    <a:lnTo>
                      <a:pt x="331" y="2400"/>
                    </a:lnTo>
                    <a:lnTo>
                      <a:pt x="322" y="2438"/>
                    </a:lnTo>
                    <a:lnTo>
                      <a:pt x="315" y="2482"/>
                    </a:lnTo>
                    <a:lnTo>
                      <a:pt x="311" y="2525"/>
                    </a:lnTo>
                    <a:lnTo>
                      <a:pt x="315" y="2569"/>
                    </a:lnTo>
                    <a:lnTo>
                      <a:pt x="319" y="2664"/>
                    </a:lnTo>
                    <a:lnTo>
                      <a:pt x="348" y="2727"/>
                    </a:lnTo>
                    <a:lnTo>
                      <a:pt x="348" y="2744"/>
                    </a:lnTo>
                    <a:lnTo>
                      <a:pt x="344" y="2758"/>
                    </a:lnTo>
                    <a:lnTo>
                      <a:pt x="339" y="2773"/>
                    </a:lnTo>
                    <a:lnTo>
                      <a:pt x="335" y="2784"/>
                    </a:lnTo>
                    <a:lnTo>
                      <a:pt x="331" y="2822"/>
                    </a:lnTo>
                    <a:lnTo>
                      <a:pt x="333" y="2862"/>
                    </a:lnTo>
                    <a:lnTo>
                      <a:pt x="335" y="2902"/>
                    </a:lnTo>
                    <a:lnTo>
                      <a:pt x="337" y="2944"/>
                    </a:lnTo>
                    <a:lnTo>
                      <a:pt x="331" y="2984"/>
                    </a:lnTo>
                    <a:lnTo>
                      <a:pt x="322" y="2984"/>
                    </a:lnTo>
                    <a:lnTo>
                      <a:pt x="304" y="2993"/>
                    </a:lnTo>
                    <a:lnTo>
                      <a:pt x="280" y="2998"/>
                    </a:lnTo>
                    <a:lnTo>
                      <a:pt x="257" y="2998"/>
                    </a:lnTo>
                    <a:lnTo>
                      <a:pt x="233" y="2996"/>
                    </a:lnTo>
                    <a:lnTo>
                      <a:pt x="210" y="2989"/>
                    </a:lnTo>
                    <a:lnTo>
                      <a:pt x="190" y="2980"/>
                    </a:lnTo>
                    <a:lnTo>
                      <a:pt x="173" y="2965"/>
                    </a:lnTo>
                    <a:lnTo>
                      <a:pt x="162" y="2949"/>
                    </a:lnTo>
                    <a:lnTo>
                      <a:pt x="159" y="2929"/>
                    </a:lnTo>
                    <a:lnTo>
                      <a:pt x="179" y="2885"/>
                    </a:lnTo>
                    <a:lnTo>
                      <a:pt x="195" y="2838"/>
                    </a:lnTo>
                    <a:lnTo>
                      <a:pt x="206" y="2784"/>
                    </a:lnTo>
                    <a:lnTo>
                      <a:pt x="211" y="2727"/>
                    </a:lnTo>
                    <a:lnTo>
                      <a:pt x="213" y="2671"/>
                    </a:lnTo>
                    <a:lnTo>
                      <a:pt x="210" y="2613"/>
                    </a:lnTo>
                    <a:lnTo>
                      <a:pt x="202" y="2556"/>
                    </a:lnTo>
                    <a:lnTo>
                      <a:pt x="191" y="2504"/>
                    </a:lnTo>
                    <a:lnTo>
                      <a:pt x="179" y="2467"/>
                    </a:lnTo>
                    <a:lnTo>
                      <a:pt x="166" y="2431"/>
                    </a:lnTo>
                    <a:lnTo>
                      <a:pt x="153" y="2389"/>
                    </a:lnTo>
                    <a:lnTo>
                      <a:pt x="140" y="2347"/>
                    </a:lnTo>
                    <a:lnTo>
                      <a:pt x="133" y="2302"/>
                    </a:lnTo>
                    <a:lnTo>
                      <a:pt x="130" y="2254"/>
                    </a:lnTo>
                    <a:lnTo>
                      <a:pt x="135" y="2204"/>
                    </a:lnTo>
                    <a:lnTo>
                      <a:pt x="142" y="2165"/>
                    </a:lnTo>
                    <a:lnTo>
                      <a:pt x="151" y="2120"/>
                    </a:lnTo>
                    <a:lnTo>
                      <a:pt x="159" y="2071"/>
                    </a:lnTo>
                    <a:lnTo>
                      <a:pt x="166" y="2022"/>
                    </a:lnTo>
                    <a:lnTo>
                      <a:pt x="171" y="1971"/>
                    </a:lnTo>
                    <a:lnTo>
                      <a:pt x="171" y="1924"/>
                    </a:lnTo>
                    <a:lnTo>
                      <a:pt x="168" y="1880"/>
                    </a:lnTo>
                    <a:lnTo>
                      <a:pt x="162" y="1847"/>
                    </a:lnTo>
                    <a:lnTo>
                      <a:pt x="157" y="1809"/>
                    </a:lnTo>
                    <a:lnTo>
                      <a:pt x="151" y="1765"/>
                    </a:lnTo>
                    <a:lnTo>
                      <a:pt x="148" y="1718"/>
                    </a:lnTo>
                    <a:lnTo>
                      <a:pt x="144" y="1673"/>
                    </a:lnTo>
                    <a:lnTo>
                      <a:pt x="142" y="1629"/>
                    </a:lnTo>
                    <a:lnTo>
                      <a:pt x="144" y="1591"/>
                    </a:lnTo>
                    <a:lnTo>
                      <a:pt x="148" y="1560"/>
                    </a:lnTo>
                    <a:lnTo>
                      <a:pt x="195" y="1224"/>
                    </a:lnTo>
                    <a:lnTo>
                      <a:pt x="204" y="1189"/>
                    </a:lnTo>
                    <a:lnTo>
                      <a:pt x="213" y="1153"/>
                    </a:lnTo>
                    <a:lnTo>
                      <a:pt x="222" y="1113"/>
                    </a:lnTo>
                    <a:lnTo>
                      <a:pt x="226" y="1071"/>
                    </a:lnTo>
                    <a:lnTo>
                      <a:pt x="222" y="1029"/>
                    </a:lnTo>
                    <a:lnTo>
                      <a:pt x="199" y="904"/>
                    </a:lnTo>
                    <a:lnTo>
                      <a:pt x="195" y="809"/>
                    </a:lnTo>
                    <a:lnTo>
                      <a:pt x="191" y="813"/>
                    </a:lnTo>
                    <a:lnTo>
                      <a:pt x="180" y="836"/>
                    </a:lnTo>
                    <a:lnTo>
                      <a:pt x="175" y="865"/>
                    </a:lnTo>
                    <a:lnTo>
                      <a:pt x="171" y="896"/>
                    </a:lnTo>
                    <a:lnTo>
                      <a:pt x="171" y="929"/>
                    </a:lnTo>
                    <a:lnTo>
                      <a:pt x="168" y="962"/>
                    </a:lnTo>
                    <a:lnTo>
                      <a:pt x="162" y="993"/>
                    </a:lnTo>
                    <a:lnTo>
                      <a:pt x="139" y="1067"/>
                    </a:lnTo>
                    <a:lnTo>
                      <a:pt x="135" y="1107"/>
                    </a:lnTo>
                    <a:lnTo>
                      <a:pt x="135" y="1147"/>
                    </a:lnTo>
                    <a:lnTo>
                      <a:pt x="140" y="1189"/>
                    </a:lnTo>
                    <a:lnTo>
                      <a:pt x="144" y="1229"/>
                    </a:lnTo>
                    <a:lnTo>
                      <a:pt x="144" y="1269"/>
                    </a:lnTo>
                    <a:lnTo>
                      <a:pt x="139" y="1309"/>
                    </a:lnTo>
                    <a:lnTo>
                      <a:pt x="135" y="1325"/>
                    </a:lnTo>
                    <a:lnTo>
                      <a:pt x="128" y="1347"/>
                    </a:lnTo>
                    <a:lnTo>
                      <a:pt x="119" y="1373"/>
                    </a:lnTo>
                    <a:lnTo>
                      <a:pt x="110" y="1402"/>
                    </a:lnTo>
                    <a:lnTo>
                      <a:pt x="102" y="1429"/>
                    </a:lnTo>
                    <a:lnTo>
                      <a:pt x="99" y="1456"/>
                    </a:lnTo>
                    <a:lnTo>
                      <a:pt x="97" y="1480"/>
                    </a:lnTo>
                    <a:lnTo>
                      <a:pt x="99" y="1500"/>
                    </a:lnTo>
                    <a:lnTo>
                      <a:pt x="128" y="1544"/>
                    </a:lnTo>
                    <a:lnTo>
                      <a:pt x="122" y="1656"/>
                    </a:lnTo>
                    <a:lnTo>
                      <a:pt x="108" y="1660"/>
                    </a:lnTo>
                    <a:lnTo>
                      <a:pt x="99" y="1640"/>
                    </a:lnTo>
                    <a:lnTo>
                      <a:pt x="91" y="1616"/>
                    </a:lnTo>
                    <a:lnTo>
                      <a:pt x="68" y="1607"/>
                    </a:lnTo>
                    <a:lnTo>
                      <a:pt x="62" y="1636"/>
                    </a:lnTo>
                    <a:lnTo>
                      <a:pt x="82" y="1656"/>
                    </a:lnTo>
                    <a:lnTo>
                      <a:pt x="104" y="1678"/>
                    </a:lnTo>
                    <a:lnTo>
                      <a:pt x="119" y="1700"/>
                    </a:lnTo>
                    <a:lnTo>
                      <a:pt x="115" y="1702"/>
                    </a:lnTo>
                    <a:lnTo>
                      <a:pt x="111" y="1702"/>
                    </a:lnTo>
                    <a:lnTo>
                      <a:pt x="110" y="1702"/>
                    </a:lnTo>
                    <a:lnTo>
                      <a:pt x="110" y="1704"/>
                    </a:lnTo>
                    <a:lnTo>
                      <a:pt x="110" y="1704"/>
                    </a:lnTo>
                    <a:lnTo>
                      <a:pt x="110" y="1705"/>
                    </a:lnTo>
                    <a:lnTo>
                      <a:pt x="108" y="1707"/>
                    </a:lnTo>
                    <a:lnTo>
                      <a:pt x="108" y="1713"/>
                    </a:lnTo>
                    <a:lnTo>
                      <a:pt x="119" y="1718"/>
                    </a:lnTo>
                    <a:lnTo>
                      <a:pt x="124" y="1729"/>
                    </a:lnTo>
                    <a:lnTo>
                      <a:pt x="128" y="1744"/>
                    </a:lnTo>
                    <a:lnTo>
                      <a:pt x="124" y="1749"/>
                    </a:lnTo>
                    <a:lnTo>
                      <a:pt x="122" y="1754"/>
                    </a:lnTo>
                    <a:lnTo>
                      <a:pt x="119" y="1760"/>
                    </a:lnTo>
                    <a:lnTo>
                      <a:pt x="115" y="1764"/>
                    </a:lnTo>
                    <a:lnTo>
                      <a:pt x="95" y="1751"/>
                    </a:lnTo>
                    <a:lnTo>
                      <a:pt x="75" y="1740"/>
                    </a:lnTo>
                    <a:lnTo>
                      <a:pt x="57" y="1729"/>
                    </a:lnTo>
                    <a:lnTo>
                      <a:pt x="39" y="1714"/>
                    </a:lnTo>
                    <a:lnTo>
                      <a:pt x="24" y="1696"/>
                    </a:lnTo>
                    <a:lnTo>
                      <a:pt x="11" y="1673"/>
                    </a:lnTo>
                    <a:lnTo>
                      <a:pt x="2" y="1640"/>
                    </a:lnTo>
                    <a:lnTo>
                      <a:pt x="2" y="1607"/>
                    </a:lnTo>
                    <a:lnTo>
                      <a:pt x="6" y="1574"/>
                    </a:lnTo>
                    <a:lnTo>
                      <a:pt x="11" y="1540"/>
                    </a:lnTo>
                    <a:lnTo>
                      <a:pt x="17" y="1505"/>
                    </a:lnTo>
                    <a:lnTo>
                      <a:pt x="19" y="1473"/>
                    </a:lnTo>
                    <a:lnTo>
                      <a:pt x="2" y="1140"/>
                    </a:lnTo>
                    <a:lnTo>
                      <a:pt x="0" y="1105"/>
                    </a:lnTo>
                    <a:lnTo>
                      <a:pt x="2" y="1071"/>
                    </a:lnTo>
                    <a:lnTo>
                      <a:pt x="8" y="1038"/>
                    </a:lnTo>
                    <a:lnTo>
                      <a:pt x="13" y="1005"/>
                    </a:lnTo>
                    <a:lnTo>
                      <a:pt x="15" y="969"/>
                    </a:lnTo>
                    <a:lnTo>
                      <a:pt x="11" y="933"/>
                    </a:lnTo>
                    <a:lnTo>
                      <a:pt x="8" y="904"/>
                    </a:lnTo>
                    <a:lnTo>
                      <a:pt x="6" y="867"/>
                    </a:lnTo>
                    <a:lnTo>
                      <a:pt x="8" y="825"/>
                    </a:lnTo>
                    <a:lnTo>
                      <a:pt x="11" y="782"/>
                    </a:lnTo>
                    <a:lnTo>
                      <a:pt x="17" y="736"/>
                    </a:lnTo>
                    <a:lnTo>
                      <a:pt x="22" y="693"/>
                    </a:lnTo>
                    <a:lnTo>
                      <a:pt x="30" y="653"/>
                    </a:lnTo>
                    <a:lnTo>
                      <a:pt x="39" y="616"/>
                    </a:lnTo>
                    <a:lnTo>
                      <a:pt x="46" y="587"/>
                    </a:lnTo>
                    <a:lnTo>
                      <a:pt x="55" y="567"/>
                    </a:lnTo>
                    <a:lnTo>
                      <a:pt x="75" y="544"/>
                    </a:lnTo>
                    <a:lnTo>
                      <a:pt x="99" y="524"/>
                    </a:lnTo>
                    <a:lnTo>
                      <a:pt x="128" y="509"/>
                    </a:lnTo>
                    <a:lnTo>
                      <a:pt x="159" y="496"/>
                    </a:lnTo>
                    <a:lnTo>
                      <a:pt x="191" y="485"/>
                    </a:lnTo>
                    <a:lnTo>
                      <a:pt x="224" y="476"/>
                    </a:lnTo>
                    <a:lnTo>
                      <a:pt x="257" y="465"/>
                    </a:lnTo>
                    <a:lnTo>
                      <a:pt x="288" y="453"/>
                    </a:lnTo>
                    <a:lnTo>
                      <a:pt x="315" y="436"/>
                    </a:lnTo>
                    <a:lnTo>
                      <a:pt x="339" y="416"/>
                    </a:lnTo>
                    <a:lnTo>
                      <a:pt x="339" y="391"/>
                    </a:lnTo>
                    <a:lnTo>
                      <a:pt x="340" y="364"/>
                    </a:lnTo>
                    <a:lnTo>
                      <a:pt x="340" y="336"/>
                    </a:lnTo>
                    <a:lnTo>
                      <a:pt x="339" y="311"/>
                    </a:lnTo>
                    <a:lnTo>
                      <a:pt x="331" y="293"/>
                    </a:lnTo>
                    <a:lnTo>
                      <a:pt x="322" y="280"/>
                    </a:lnTo>
                    <a:lnTo>
                      <a:pt x="313" y="269"/>
                    </a:lnTo>
                    <a:lnTo>
                      <a:pt x="304" y="254"/>
                    </a:lnTo>
                    <a:lnTo>
                      <a:pt x="299" y="236"/>
                    </a:lnTo>
                    <a:lnTo>
                      <a:pt x="299" y="224"/>
                    </a:lnTo>
                    <a:lnTo>
                      <a:pt x="302" y="214"/>
                    </a:lnTo>
                    <a:lnTo>
                      <a:pt x="306" y="207"/>
                    </a:lnTo>
                    <a:lnTo>
                      <a:pt x="311" y="200"/>
                    </a:lnTo>
                    <a:lnTo>
                      <a:pt x="315" y="193"/>
                    </a:lnTo>
                    <a:lnTo>
                      <a:pt x="302" y="133"/>
                    </a:lnTo>
                    <a:lnTo>
                      <a:pt x="313" y="104"/>
                    </a:lnTo>
                    <a:lnTo>
                      <a:pt x="330" y="74"/>
                    </a:lnTo>
                    <a:lnTo>
                      <a:pt x="353" y="47"/>
                    </a:lnTo>
                    <a:lnTo>
                      <a:pt x="380" y="25"/>
                    </a:lnTo>
                    <a:lnTo>
                      <a:pt x="410" y="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="" xmlns:a16="http://schemas.microsoft.com/office/drawing/2014/main" id="{7BE13E38-B75E-41F4-BF2E-3332BBD6A1D0}"/>
                  </a:ext>
                </a:extLst>
              </p:cNvPr>
              <p:cNvGrpSpPr/>
              <p:nvPr/>
            </p:nvGrpSpPr>
            <p:grpSpPr>
              <a:xfrm rot="18900000">
                <a:off x="10066374" y="4360768"/>
                <a:ext cx="1196173" cy="911419"/>
                <a:chOff x="11413389" y="3573459"/>
                <a:chExt cx="1196173" cy="911419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="" xmlns:a16="http://schemas.microsoft.com/office/drawing/2014/main" id="{1A5ADD7F-8BC1-4FE4-B93B-6AA924C7433E}"/>
                    </a:ext>
                  </a:extLst>
                </p:cNvPr>
                <p:cNvSpPr/>
                <p:nvPr/>
              </p:nvSpPr>
              <p:spPr>
                <a:xfrm>
                  <a:off x="11413389" y="3573459"/>
                  <a:ext cx="1196173" cy="138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="" xmlns:a16="http://schemas.microsoft.com/office/drawing/2014/main" id="{63A27E45-28A4-4E09-8485-EE8FFBFC932E}"/>
                    </a:ext>
                  </a:extLst>
                </p:cNvPr>
                <p:cNvSpPr/>
                <p:nvPr/>
              </p:nvSpPr>
              <p:spPr>
                <a:xfrm>
                  <a:off x="11422238" y="3822358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="" xmlns:a16="http://schemas.microsoft.com/office/drawing/2014/main" id="{A99D0027-11E7-449D-99C8-116D41781CEA}"/>
                    </a:ext>
                  </a:extLst>
                </p:cNvPr>
                <p:cNvSpPr/>
                <p:nvPr/>
              </p:nvSpPr>
              <p:spPr>
                <a:xfrm>
                  <a:off x="11473996" y="3874089"/>
                  <a:ext cx="451750" cy="301194"/>
                </a:xfrm>
                <a:custGeom>
                  <a:avLst/>
                  <a:gdLst>
                    <a:gd name="connsiteX0" fmla="*/ 146903 w 451750"/>
                    <a:gd name="connsiteY0" fmla="*/ 254995 h 301194"/>
                    <a:gd name="connsiteX1" fmla="*/ 442184 w 451750"/>
                    <a:gd name="connsiteY1" fmla="*/ 254995 h 301194"/>
                    <a:gd name="connsiteX2" fmla="*/ 451747 w 451750"/>
                    <a:gd name="connsiteY2" fmla="*/ 264558 h 301194"/>
                    <a:gd name="connsiteX3" fmla="*/ 451747 w 451750"/>
                    <a:gd name="connsiteY3" fmla="*/ 291631 h 301194"/>
                    <a:gd name="connsiteX4" fmla="*/ 442184 w 451750"/>
                    <a:gd name="connsiteY4" fmla="*/ 301194 h 301194"/>
                    <a:gd name="connsiteX5" fmla="*/ 146903 w 451750"/>
                    <a:gd name="connsiteY5" fmla="*/ 301194 h 301194"/>
                    <a:gd name="connsiteX6" fmla="*/ 137340 w 451750"/>
                    <a:gd name="connsiteY6" fmla="*/ 291631 h 301194"/>
                    <a:gd name="connsiteX7" fmla="*/ 137340 w 451750"/>
                    <a:gd name="connsiteY7" fmla="*/ 264558 h 301194"/>
                    <a:gd name="connsiteX8" fmla="*/ 146903 w 451750"/>
                    <a:gd name="connsiteY8" fmla="*/ 254995 h 301194"/>
                    <a:gd name="connsiteX9" fmla="*/ 9563 w 451750"/>
                    <a:gd name="connsiteY9" fmla="*/ 254995 h 301194"/>
                    <a:gd name="connsiteX10" fmla="*/ 83300 w 451750"/>
                    <a:gd name="connsiteY10" fmla="*/ 254995 h 301194"/>
                    <a:gd name="connsiteX11" fmla="*/ 92863 w 451750"/>
                    <a:gd name="connsiteY11" fmla="*/ 264558 h 301194"/>
                    <a:gd name="connsiteX12" fmla="*/ 92863 w 451750"/>
                    <a:gd name="connsiteY12" fmla="*/ 291631 h 301194"/>
                    <a:gd name="connsiteX13" fmla="*/ 83300 w 451750"/>
                    <a:gd name="connsiteY13" fmla="*/ 301194 h 301194"/>
                    <a:gd name="connsiteX14" fmla="*/ 9563 w 451750"/>
                    <a:gd name="connsiteY14" fmla="*/ 301194 h 301194"/>
                    <a:gd name="connsiteX15" fmla="*/ 0 w 451750"/>
                    <a:gd name="connsiteY15" fmla="*/ 291631 h 301194"/>
                    <a:gd name="connsiteX16" fmla="*/ 0 w 451750"/>
                    <a:gd name="connsiteY16" fmla="*/ 264558 h 301194"/>
                    <a:gd name="connsiteX17" fmla="*/ 9563 w 451750"/>
                    <a:gd name="connsiteY17" fmla="*/ 254995 h 301194"/>
                    <a:gd name="connsiteX18" fmla="*/ 146904 w 451750"/>
                    <a:gd name="connsiteY18" fmla="*/ 169997 h 301194"/>
                    <a:gd name="connsiteX19" fmla="*/ 442185 w 451750"/>
                    <a:gd name="connsiteY19" fmla="*/ 169997 h 301194"/>
                    <a:gd name="connsiteX20" fmla="*/ 451748 w 451750"/>
                    <a:gd name="connsiteY20" fmla="*/ 179560 h 301194"/>
                    <a:gd name="connsiteX21" fmla="*/ 451748 w 451750"/>
                    <a:gd name="connsiteY21" fmla="*/ 206633 h 301194"/>
                    <a:gd name="connsiteX22" fmla="*/ 442185 w 451750"/>
                    <a:gd name="connsiteY22" fmla="*/ 216196 h 301194"/>
                    <a:gd name="connsiteX23" fmla="*/ 146904 w 451750"/>
                    <a:gd name="connsiteY23" fmla="*/ 216196 h 301194"/>
                    <a:gd name="connsiteX24" fmla="*/ 137341 w 451750"/>
                    <a:gd name="connsiteY24" fmla="*/ 206633 h 301194"/>
                    <a:gd name="connsiteX25" fmla="*/ 137341 w 451750"/>
                    <a:gd name="connsiteY25" fmla="*/ 179560 h 301194"/>
                    <a:gd name="connsiteX26" fmla="*/ 146904 w 451750"/>
                    <a:gd name="connsiteY26" fmla="*/ 169997 h 301194"/>
                    <a:gd name="connsiteX27" fmla="*/ 9563 w 451750"/>
                    <a:gd name="connsiteY27" fmla="*/ 169997 h 301194"/>
                    <a:gd name="connsiteX28" fmla="*/ 83300 w 451750"/>
                    <a:gd name="connsiteY28" fmla="*/ 169997 h 301194"/>
                    <a:gd name="connsiteX29" fmla="*/ 92863 w 451750"/>
                    <a:gd name="connsiteY29" fmla="*/ 179560 h 301194"/>
                    <a:gd name="connsiteX30" fmla="*/ 92863 w 451750"/>
                    <a:gd name="connsiteY30" fmla="*/ 206633 h 301194"/>
                    <a:gd name="connsiteX31" fmla="*/ 83300 w 451750"/>
                    <a:gd name="connsiteY31" fmla="*/ 216196 h 301194"/>
                    <a:gd name="connsiteX32" fmla="*/ 9563 w 451750"/>
                    <a:gd name="connsiteY32" fmla="*/ 216196 h 301194"/>
                    <a:gd name="connsiteX33" fmla="*/ 0 w 451750"/>
                    <a:gd name="connsiteY33" fmla="*/ 206633 h 301194"/>
                    <a:gd name="connsiteX34" fmla="*/ 0 w 451750"/>
                    <a:gd name="connsiteY34" fmla="*/ 179560 h 301194"/>
                    <a:gd name="connsiteX35" fmla="*/ 9563 w 451750"/>
                    <a:gd name="connsiteY35" fmla="*/ 169997 h 301194"/>
                    <a:gd name="connsiteX36" fmla="*/ 146903 w 451750"/>
                    <a:gd name="connsiteY36" fmla="*/ 84998 h 301194"/>
                    <a:gd name="connsiteX37" fmla="*/ 442184 w 451750"/>
                    <a:gd name="connsiteY37" fmla="*/ 84998 h 301194"/>
                    <a:gd name="connsiteX38" fmla="*/ 451747 w 451750"/>
                    <a:gd name="connsiteY38" fmla="*/ 94561 h 301194"/>
                    <a:gd name="connsiteX39" fmla="*/ 451747 w 451750"/>
                    <a:gd name="connsiteY39" fmla="*/ 121634 h 301194"/>
                    <a:gd name="connsiteX40" fmla="*/ 442184 w 451750"/>
                    <a:gd name="connsiteY40" fmla="*/ 131197 h 301194"/>
                    <a:gd name="connsiteX41" fmla="*/ 146903 w 451750"/>
                    <a:gd name="connsiteY41" fmla="*/ 131197 h 301194"/>
                    <a:gd name="connsiteX42" fmla="*/ 137340 w 451750"/>
                    <a:gd name="connsiteY42" fmla="*/ 121634 h 301194"/>
                    <a:gd name="connsiteX43" fmla="*/ 137340 w 451750"/>
                    <a:gd name="connsiteY43" fmla="*/ 94561 h 301194"/>
                    <a:gd name="connsiteX44" fmla="*/ 146903 w 451750"/>
                    <a:gd name="connsiteY44" fmla="*/ 84998 h 301194"/>
                    <a:gd name="connsiteX45" fmla="*/ 9563 w 451750"/>
                    <a:gd name="connsiteY45" fmla="*/ 84998 h 301194"/>
                    <a:gd name="connsiteX46" fmla="*/ 83300 w 451750"/>
                    <a:gd name="connsiteY46" fmla="*/ 84998 h 301194"/>
                    <a:gd name="connsiteX47" fmla="*/ 92863 w 451750"/>
                    <a:gd name="connsiteY47" fmla="*/ 94561 h 301194"/>
                    <a:gd name="connsiteX48" fmla="*/ 92863 w 451750"/>
                    <a:gd name="connsiteY48" fmla="*/ 121634 h 301194"/>
                    <a:gd name="connsiteX49" fmla="*/ 83300 w 451750"/>
                    <a:gd name="connsiteY49" fmla="*/ 131197 h 301194"/>
                    <a:gd name="connsiteX50" fmla="*/ 9563 w 451750"/>
                    <a:gd name="connsiteY50" fmla="*/ 131197 h 301194"/>
                    <a:gd name="connsiteX51" fmla="*/ 0 w 451750"/>
                    <a:gd name="connsiteY51" fmla="*/ 121634 h 301194"/>
                    <a:gd name="connsiteX52" fmla="*/ 0 w 451750"/>
                    <a:gd name="connsiteY52" fmla="*/ 94561 h 301194"/>
                    <a:gd name="connsiteX53" fmla="*/ 9563 w 451750"/>
                    <a:gd name="connsiteY53" fmla="*/ 84998 h 301194"/>
                    <a:gd name="connsiteX54" fmla="*/ 9564 w 451750"/>
                    <a:gd name="connsiteY54" fmla="*/ 1 h 301194"/>
                    <a:gd name="connsiteX55" fmla="*/ 83301 w 451750"/>
                    <a:gd name="connsiteY55" fmla="*/ 1 h 301194"/>
                    <a:gd name="connsiteX56" fmla="*/ 92864 w 451750"/>
                    <a:gd name="connsiteY56" fmla="*/ 9564 h 301194"/>
                    <a:gd name="connsiteX57" fmla="*/ 92864 w 451750"/>
                    <a:gd name="connsiteY57" fmla="*/ 36637 h 301194"/>
                    <a:gd name="connsiteX58" fmla="*/ 83301 w 451750"/>
                    <a:gd name="connsiteY58" fmla="*/ 46200 h 301194"/>
                    <a:gd name="connsiteX59" fmla="*/ 9564 w 451750"/>
                    <a:gd name="connsiteY59" fmla="*/ 46200 h 301194"/>
                    <a:gd name="connsiteX60" fmla="*/ 1 w 451750"/>
                    <a:gd name="connsiteY60" fmla="*/ 36637 h 301194"/>
                    <a:gd name="connsiteX61" fmla="*/ 1 w 451750"/>
                    <a:gd name="connsiteY61" fmla="*/ 9564 h 301194"/>
                    <a:gd name="connsiteX62" fmla="*/ 9564 w 451750"/>
                    <a:gd name="connsiteY62" fmla="*/ 1 h 301194"/>
                    <a:gd name="connsiteX63" fmla="*/ 146906 w 451750"/>
                    <a:gd name="connsiteY63" fmla="*/ 0 h 301194"/>
                    <a:gd name="connsiteX64" fmla="*/ 442187 w 451750"/>
                    <a:gd name="connsiteY64" fmla="*/ 0 h 301194"/>
                    <a:gd name="connsiteX65" fmla="*/ 451750 w 451750"/>
                    <a:gd name="connsiteY65" fmla="*/ 9563 h 301194"/>
                    <a:gd name="connsiteX66" fmla="*/ 451750 w 451750"/>
                    <a:gd name="connsiteY66" fmla="*/ 36636 h 301194"/>
                    <a:gd name="connsiteX67" fmla="*/ 442187 w 451750"/>
                    <a:gd name="connsiteY67" fmla="*/ 46199 h 301194"/>
                    <a:gd name="connsiteX68" fmla="*/ 146906 w 451750"/>
                    <a:gd name="connsiteY68" fmla="*/ 46199 h 301194"/>
                    <a:gd name="connsiteX69" fmla="*/ 137343 w 451750"/>
                    <a:gd name="connsiteY69" fmla="*/ 36636 h 301194"/>
                    <a:gd name="connsiteX70" fmla="*/ 137343 w 451750"/>
                    <a:gd name="connsiteY70" fmla="*/ 9563 h 301194"/>
                    <a:gd name="connsiteX71" fmla="*/ 146906 w 451750"/>
                    <a:gd name="connsiteY71" fmla="*/ 0 h 301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451750" h="301194">
                      <a:moveTo>
                        <a:pt x="146903" y="254995"/>
                      </a:moveTo>
                      <a:lnTo>
                        <a:pt x="442184" y="254995"/>
                      </a:lnTo>
                      <a:cubicBezTo>
                        <a:pt x="447465" y="254995"/>
                        <a:pt x="451747" y="259277"/>
                        <a:pt x="451747" y="264558"/>
                      </a:cubicBezTo>
                      <a:lnTo>
                        <a:pt x="451747" y="291631"/>
                      </a:lnTo>
                      <a:cubicBezTo>
                        <a:pt x="451747" y="296912"/>
                        <a:pt x="447465" y="301194"/>
                        <a:pt x="442184" y="301194"/>
                      </a:cubicBezTo>
                      <a:lnTo>
                        <a:pt x="146903" y="301194"/>
                      </a:lnTo>
                      <a:cubicBezTo>
                        <a:pt x="141622" y="301194"/>
                        <a:pt x="137340" y="296912"/>
                        <a:pt x="137340" y="291631"/>
                      </a:cubicBezTo>
                      <a:lnTo>
                        <a:pt x="137340" y="264558"/>
                      </a:lnTo>
                      <a:cubicBezTo>
                        <a:pt x="137340" y="259277"/>
                        <a:pt x="141622" y="254995"/>
                        <a:pt x="146903" y="254995"/>
                      </a:cubicBezTo>
                      <a:close/>
                      <a:moveTo>
                        <a:pt x="9563" y="254995"/>
                      </a:moveTo>
                      <a:lnTo>
                        <a:pt x="83300" y="254995"/>
                      </a:lnTo>
                      <a:cubicBezTo>
                        <a:pt x="88581" y="254995"/>
                        <a:pt x="92863" y="259277"/>
                        <a:pt x="92863" y="264558"/>
                      </a:cubicBezTo>
                      <a:lnTo>
                        <a:pt x="92863" y="291631"/>
                      </a:lnTo>
                      <a:cubicBezTo>
                        <a:pt x="92863" y="296912"/>
                        <a:pt x="88581" y="301194"/>
                        <a:pt x="83300" y="301194"/>
                      </a:cubicBezTo>
                      <a:lnTo>
                        <a:pt x="9563" y="301194"/>
                      </a:lnTo>
                      <a:cubicBezTo>
                        <a:pt x="4282" y="301194"/>
                        <a:pt x="0" y="296912"/>
                        <a:pt x="0" y="291631"/>
                      </a:cubicBezTo>
                      <a:lnTo>
                        <a:pt x="0" y="264558"/>
                      </a:lnTo>
                      <a:cubicBezTo>
                        <a:pt x="0" y="259277"/>
                        <a:pt x="4282" y="254995"/>
                        <a:pt x="9563" y="254995"/>
                      </a:cubicBezTo>
                      <a:close/>
                      <a:moveTo>
                        <a:pt x="146904" y="169997"/>
                      </a:moveTo>
                      <a:lnTo>
                        <a:pt x="442185" y="169997"/>
                      </a:lnTo>
                      <a:cubicBezTo>
                        <a:pt x="447466" y="169997"/>
                        <a:pt x="451748" y="174279"/>
                        <a:pt x="451748" y="179560"/>
                      </a:cubicBezTo>
                      <a:lnTo>
                        <a:pt x="451748" y="206633"/>
                      </a:lnTo>
                      <a:cubicBezTo>
                        <a:pt x="451748" y="211914"/>
                        <a:pt x="447466" y="216196"/>
                        <a:pt x="442185" y="216196"/>
                      </a:cubicBezTo>
                      <a:lnTo>
                        <a:pt x="146904" y="216196"/>
                      </a:lnTo>
                      <a:cubicBezTo>
                        <a:pt x="141623" y="216196"/>
                        <a:pt x="137341" y="211914"/>
                        <a:pt x="137341" y="206633"/>
                      </a:cubicBezTo>
                      <a:lnTo>
                        <a:pt x="137341" y="179560"/>
                      </a:lnTo>
                      <a:cubicBezTo>
                        <a:pt x="137341" y="174279"/>
                        <a:pt x="141623" y="169997"/>
                        <a:pt x="146904" y="169997"/>
                      </a:cubicBezTo>
                      <a:close/>
                      <a:moveTo>
                        <a:pt x="9563" y="169997"/>
                      </a:moveTo>
                      <a:lnTo>
                        <a:pt x="83300" y="169997"/>
                      </a:lnTo>
                      <a:cubicBezTo>
                        <a:pt x="88581" y="169997"/>
                        <a:pt x="92863" y="174279"/>
                        <a:pt x="92863" y="179560"/>
                      </a:cubicBezTo>
                      <a:lnTo>
                        <a:pt x="92863" y="206633"/>
                      </a:lnTo>
                      <a:cubicBezTo>
                        <a:pt x="92863" y="211914"/>
                        <a:pt x="88581" y="216196"/>
                        <a:pt x="83300" y="216196"/>
                      </a:cubicBezTo>
                      <a:lnTo>
                        <a:pt x="9563" y="216196"/>
                      </a:lnTo>
                      <a:cubicBezTo>
                        <a:pt x="4282" y="216196"/>
                        <a:pt x="0" y="211914"/>
                        <a:pt x="0" y="206633"/>
                      </a:cubicBezTo>
                      <a:lnTo>
                        <a:pt x="0" y="179560"/>
                      </a:lnTo>
                      <a:cubicBezTo>
                        <a:pt x="0" y="174279"/>
                        <a:pt x="4282" y="169997"/>
                        <a:pt x="9563" y="169997"/>
                      </a:cubicBezTo>
                      <a:close/>
                      <a:moveTo>
                        <a:pt x="146903" y="84998"/>
                      </a:moveTo>
                      <a:lnTo>
                        <a:pt x="442184" y="84998"/>
                      </a:lnTo>
                      <a:cubicBezTo>
                        <a:pt x="447465" y="84998"/>
                        <a:pt x="451747" y="89280"/>
                        <a:pt x="451747" y="94561"/>
                      </a:cubicBezTo>
                      <a:lnTo>
                        <a:pt x="451747" y="121634"/>
                      </a:lnTo>
                      <a:cubicBezTo>
                        <a:pt x="451747" y="126915"/>
                        <a:pt x="447465" y="131197"/>
                        <a:pt x="442184" y="131197"/>
                      </a:cubicBezTo>
                      <a:lnTo>
                        <a:pt x="146903" y="131197"/>
                      </a:lnTo>
                      <a:cubicBezTo>
                        <a:pt x="141622" y="131197"/>
                        <a:pt x="137340" y="126915"/>
                        <a:pt x="137340" y="121634"/>
                      </a:cubicBezTo>
                      <a:lnTo>
                        <a:pt x="137340" y="94561"/>
                      </a:lnTo>
                      <a:cubicBezTo>
                        <a:pt x="137340" y="89280"/>
                        <a:pt x="141622" y="84998"/>
                        <a:pt x="146903" y="84998"/>
                      </a:cubicBezTo>
                      <a:close/>
                      <a:moveTo>
                        <a:pt x="9563" y="84998"/>
                      </a:moveTo>
                      <a:lnTo>
                        <a:pt x="83300" y="84998"/>
                      </a:lnTo>
                      <a:cubicBezTo>
                        <a:pt x="88581" y="84998"/>
                        <a:pt x="92863" y="89280"/>
                        <a:pt x="92863" y="94561"/>
                      </a:cubicBezTo>
                      <a:lnTo>
                        <a:pt x="92863" y="121634"/>
                      </a:lnTo>
                      <a:cubicBezTo>
                        <a:pt x="92863" y="126915"/>
                        <a:pt x="88581" y="131197"/>
                        <a:pt x="83300" y="131197"/>
                      </a:cubicBezTo>
                      <a:lnTo>
                        <a:pt x="9563" y="131197"/>
                      </a:lnTo>
                      <a:cubicBezTo>
                        <a:pt x="4282" y="131197"/>
                        <a:pt x="0" y="126915"/>
                        <a:pt x="0" y="121634"/>
                      </a:cubicBezTo>
                      <a:lnTo>
                        <a:pt x="0" y="94561"/>
                      </a:lnTo>
                      <a:cubicBezTo>
                        <a:pt x="0" y="89280"/>
                        <a:pt x="4282" y="84998"/>
                        <a:pt x="9563" y="84998"/>
                      </a:cubicBezTo>
                      <a:close/>
                      <a:moveTo>
                        <a:pt x="9564" y="1"/>
                      </a:moveTo>
                      <a:lnTo>
                        <a:pt x="83301" y="1"/>
                      </a:lnTo>
                      <a:cubicBezTo>
                        <a:pt x="88582" y="1"/>
                        <a:pt x="92864" y="4283"/>
                        <a:pt x="92864" y="9564"/>
                      </a:cubicBezTo>
                      <a:lnTo>
                        <a:pt x="92864" y="36637"/>
                      </a:lnTo>
                      <a:cubicBezTo>
                        <a:pt x="92864" y="41918"/>
                        <a:pt x="88582" y="46200"/>
                        <a:pt x="83301" y="46200"/>
                      </a:cubicBezTo>
                      <a:lnTo>
                        <a:pt x="9564" y="46200"/>
                      </a:lnTo>
                      <a:cubicBezTo>
                        <a:pt x="4283" y="46200"/>
                        <a:pt x="1" y="41918"/>
                        <a:pt x="1" y="36637"/>
                      </a:cubicBezTo>
                      <a:lnTo>
                        <a:pt x="1" y="9564"/>
                      </a:lnTo>
                      <a:cubicBezTo>
                        <a:pt x="1" y="4283"/>
                        <a:pt x="4283" y="1"/>
                        <a:pt x="9564" y="1"/>
                      </a:cubicBezTo>
                      <a:close/>
                      <a:moveTo>
                        <a:pt x="146906" y="0"/>
                      </a:moveTo>
                      <a:lnTo>
                        <a:pt x="442187" y="0"/>
                      </a:lnTo>
                      <a:cubicBezTo>
                        <a:pt x="447468" y="0"/>
                        <a:pt x="451750" y="4282"/>
                        <a:pt x="451750" y="9563"/>
                      </a:cubicBezTo>
                      <a:lnTo>
                        <a:pt x="451750" y="36636"/>
                      </a:lnTo>
                      <a:cubicBezTo>
                        <a:pt x="451750" y="41917"/>
                        <a:pt x="447468" y="46199"/>
                        <a:pt x="442187" y="46199"/>
                      </a:cubicBezTo>
                      <a:lnTo>
                        <a:pt x="146906" y="46199"/>
                      </a:lnTo>
                      <a:cubicBezTo>
                        <a:pt x="141625" y="46199"/>
                        <a:pt x="137343" y="41917"/>
                        <a:pt x="137343" y="36636"/>
                      </a:cubicBezTo>
                      <a:lnTo>
                        <a:pt x="137343" y="9563"/>
                      </a:lnTo>
                      <a:cubicBezTo>
                        <a:pt x="137343" y="4282"/>
                        <a:pt x="141625" y="0"/>
                        <a:pt x="14690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="" xmlns:a16="http://schemas.microsoft.com/office/drawing/2014/main" id="{1FCC378A-72ED-4AC2-B45C-C15CD53FA003}"/>
                    </a:ext>
                  </a:extLst>
                </p:cNvPr>
                <p:cNvSpPr/>
                <p:nvPr/>
              </p:nvSpPr>
              <p:spPr>
                <a:xfrm>
                  <a:off x="12066277" y="3822357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="" xmlns:a16="http://schemas.microsoft.com/office/drawing/2014/main" id="{68016264-4655-4800-A5D9-9AABAEB0DB40}"/>
                    </a:ext>
                  </a:extLst>
                </p:cNvPr>
                <p:cNvSpPr/>
                <p:nvPr/>
              </p:nvSpPr>
              <p:spPr>
                <a:xfrm>
                  <a:off x="12140596" y="3858434"/>
                  <a:ext cx="394645" cy="307976"/>
                </a:xfrm>
                <a:custGeom>
                  <a:avLst/>
                  <a:gdLst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88205 w 785813"/>
                    <a:gd name="connsiteY2" fmla="*/ 449038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262 h 700797"/>
                    <a:gd name="connsiteX1" fmla="*/ 62563 w 785813"/>
                    <a:gd name="connsiteY1" fmla="*/ 487736 h 700797"/>
                    <a:gd name="connsiteX2" fmla="*/ 88205 w 785813"/>
                    <a:gd name="connsiteY2" fmla="*/ 448957 h 700797"/>
                    <a:gd name="connsiteX3" fmla="*/ 206794 w 785813"/>
                    <a:gd name="connsiteY3" fmla="*/ 525933 h 700797"/>
                    <a:gd name="connsiteX4" fmla="*/ 204788 w 785813"/>
                    <a:gd name="connsiteY4" fmla="*/ 1006 h 700797"/>
                    <a:gd name="connsiteX5" fmla="*/ 290513 w 785813"/>
                    <a:gd name="connsiteY5" fmla="*/ 686806 h 700797"/>
                    <a:gd name="connsiteX6" fmla="*/ 447675 w 785813"/>
                    <a:gd name="connsiteY6" fmla="*/ 451062 h 700797"/>
                    <a:gd name="connsiteX7" fmla="*/ 581025 w 785813"/>
                    <a:gd name="connsiteY7" fmla="*/ 310568 h 700797"/>
                    <a:gd name="connsiteX8" fmla="*/ 745331 w 785813"/>
                    <a:gd name="connsiteY8" fmla="*/ 422487 h 700797"/>
                    <a:gd name="connsiteX9" fmla="*/ 785813 w 785813"/>
                    <a:gd name="connsiteY9" fmla="*/ 448681 h 700797"/>
                    <a:gd name="connsiteX0" fmla="*/ 0 w 785813"/>
                    <a:gd name="connsiteY0" fmla="*/ 527247 h 700782"/>
                    <a:gd name="connsiteX1" fmla="*/ 62563 w 785813"/>
                    <a:gd name="connsiteY1" fmla="*/ 487721 h 700782"/>
                    <a:gd name="connsiteX2" fmla="*/ 88205 w 785813"/>
                    <a:gd name="connsiteY2" fmla="*/ 448942 h 700782"/>
                    <a:gd name="connsiteX3" fmla="*/ 206794 w 785813"/>
                    <a:gd name="connsiteY3" fmla="*/ 525918 h 700782"/>
                    <a:gd name="connsiteX4" fmla="*/ 204788 w 785813"/>
                    <a:gd name="connsiteY4" fmla="*/ 991 h 700782"/>
                    <a:gd name="connsiteX5" fmla="*/ 290513 w 785813"/>
                    <a:gd name="connsiteY5" fmla="*/ 686791 h 700782"/>
                    <a:gd name="connsiteX6" fmla="*/ 447675 w 785813"/>
                    <a:gd name="connsiteY6" fmla="*/ 451047 h 700782"/>
                    <a:gd name="connsiteX7" fmla="*/ 581025 w 785813"/>
                    <a:gd name="connsiteY7" fmla="*/ 310553 h 700782"/>
                    <a:gd name="connsiteX8" fmla="*/ 745331 w 785813"/>
                    <a:gd name="connsiteY8" fmla="*/ 422472 h 700782"/>
                    <a:gd name="connsiteX9" fmla="*/ 785813 w 785813"/>
                    <a:gd name="connsiteY9" fmla="*/ 448666 h 700782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57 h 700892"/>
                    <a:gd name="connsiteX1" fmla="*/ 62563 w 785813"/>
                    <a:gd name="connsiteY1" fmla="*/ 487831 h 700892"/>
                    <a:gd name="connsiteX2" fmla="*/ 91915 w 785813"/>
                    <a:gd name="connsiteY2" fmla="*/ 447198 h 700892"/>
                    <a:gd name="connsiteX3" fmla="*/ 204011 w 785813"/>
                    <a:gd name="connsiteY3" fmla="*/ 525100 h 700892"/>
                    <a:gd name="connsiteX4" fmla="*/ 204788 w 785813"/>
                    <a:gd name="connsiteY4" fmla="*/ 1101 h 700892"/>
                    <a:gd name="connsiteX5" fmla="*/ 290513 w 785813"/>
                    <a:gd name="connsiteY5" fmla="*/ 686901 h 700892"/>
                    <a:gd name="connsiteX6" fmla="*/ 447675 w 785813"/>
                    <a:gd name="connsiteY6" fmla="*/ 451157 h 700892"/>
                    <a:gd name="connsiteX7" fmla="*/ 581025 w 785813"/>
                    <a:gd name="connsiteY7" fmla="*/ 310663 h 700892"/>
                    <a:gd name="connsiteX8" fmla="*/ 745331 w 785813"/>
                    <a:gd name="connsiteY8" fmla="*/ 422582 h 700892"/>
                    <a:gd name="connsiteX9" fmla="*/ 785813 w 785813"/>
                    <a:gd name="connsiteY9" fmla="*/ 448776 h 700892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47675 w 785813"/>
                    <a:gd name="connsiteY6" fmla="*/ 450056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85340 h 744884"/>
                    <a:gd name="connsiteX1" fmla="*/ 62563 w 791379"/>
                    <a:gd name="connsiteY1" fmla="*/ 545814 h 744884"/>
                    <a:gd name="connsiteX2" fmla="*/ 91915 w 791379"/>
                    <a:gd name="connsiteY2" fmla="*/ 505181 h 744884"/>
                    <a:gd name="connsiteX3" fmla="*/ 204011 w 791379"/>
                    <a:gd name="connsiteY3" fmla="*/ 583083 h 744884"/>
                    <a:gd name="connsiteX4" fmla="*/ 204788 w 791379"/>
                    <a:gd name="connsiteY4" fmla="*/ 59084 h 744884"/>
                    <a:gd name="connsiteX5" fmla="*/ 211293 w 791379"/>
                    <a:gd name="connsiteY5" fmla="*/ 89141 h 744884"/>
                    <a:gd name="connsiteX6" fmla="*/ 290513 w 791379"/>
                    <a:gd name="connsiteY6" fmla="*/ 744884 h 744884"/>
                    <a:gd name="connsiteX7" fmla="*/ 481994 w 791379"/>
                    <a:gd name="connsiteY7" fmla="*/ 522126 h 744884"/>
                    <a:gd name="connsiteX8" fmla="*/ 603286 w 791379"/>
                    <a:gd name="connsiteY8" fmla="*/ 351023 h 744884"/>
                    <a:gd name="connsiteX9" fmla="*/ 693389 w 791379"/>
                    <a:gd name="connsiteY9" fmla="*/ 466652 h 744884"/>
                    <a:gd name="connsiteX10" fmla="*/ 791379 w 791379"/>
                    <a:gd name="connsiteY10" fmla="*/ 512324 h 744884"/>
                    <a:gd name="connsiteX0" fmla="*/ 0 w 791379"/>
                    <a:gd name="connsiteY0" fmla="*/ 554003 h 713547"/>
                    <a:gd name="connsiteX1" fmla="*/ 62563 w 791379"/>
                    <a:gd name="connsiteY1" fmla="*/ 514477 h 713547"/>
                    <a:gd name="connsiteX2" fmla="*/ 91915 w 791379"/>
                    <a:gd name="connsiteY2" fmla="*/ 473844 h 713547"/>
                    <a:gd name="connsiteX3" fmla="*/ 204011 w 791379"/>
                    <a:gd name="connsiteY3" fmla="*/ 551746 h 713547"/>
                    <a:gd name="connsiteX4" fmla="*/ 207463 w 791379"/>
                    <a:gd name="connsiteY4" fmla="*/ 102636 h 713547"/>
                    <a:gd name="connsiteX5" fmla="*/ 211293 w 791379"/>
                    <a:gd name="connsiteY5" fmla="*/ 57804 h 713547"/>
                    <a:gd name="connsiteX6" fmla="*/ 290513 w 791379"/>
                    <a:gd name="connsiteY6" fmla="*/ 713547 h 713547"/>
                    <a:gd name="connsiteX7" fmla="*/ 481994 w 791379"/>
                    <a:gd name="connsiteY7" fmla="*/ 490789 h 713547"/>
                    <a:gd name="connsiteX8" fmla="*/ 603286 w 791379"/>
                    <a:gd name="connsiteY8" fmla="*/ 319686 h 713547"/>
                    <a:gd name="connsiteX9" fmla="*/ 693389 w 791379"/>
                    <a:gd name="connsiteY9" fmla="*/ 435315 h 713547"/>
                    <a:gd name="connsiteX10" fmla="*/ 791379 w 791379"/>
                    <a:gd name="connsiteY10" fmla="*/ 480987 h 713547"/>
                    <a:gd name="connsiteX0" fmla="*/ 0 w 791379"/>
                    <a:gd name="connsiteY0" fmla="*/ 541094 h 700638"/>
                    <a:gd name="connsiteX1" fmla="*/ 62563 w 791379"/>
                    <a:gd name="connsiteY1" fmla="*/ 501568 h 700638"/>
                    <a:gd name="connsiteX2" fmla="*/ 91915 w 791379"/>
                    <a:gd name="connsiteY2" fmla="*/ 460935 h 700638"/>
                    <a:gd name="connsiteX3" fmla="*/ 204011 w 791379"/>
                    <a:gd name="connsiteY3" fmla="*/ 538837 h 700638"/>
                    <a:gd name="connsiteX4" fmla="*/ 207463 w 791379"/>
                    <a:gd name="connsiteY4" fmla="*/ 89727 h 700638"/>
                    <a:gd name="connsiteX5" fmla="*/ 211293 w 791379"/>
                    <a:gd name="connsiteY5" fmla="*/ 44895 h 700638"/>
                    <a:gd name="connsiteX6" fmla="*/ 290513 w 791379"/>
                    <a:gd name="connsiteY6" fmla="*/ 700638 h 700638"/>
                    <a:gd name="connsiteX7" fmla="*/ 481994 w 791379"/>
                    <a:gd name="connsiteY7" fmla="*/ 477880 h 700638"/>
                    <a:gd name="connsiteX8" fmla="*/ 603286 w 791379"/>
                    <a:gd name="connsiteY8" fmla="*/ 306777 h 700638"/>
                    <a:gd name="connsiteX9" fmla="*/ 693389 w 791379"/>
                    <a:gd name="connsiteY9" fmla="*/ 422406 h 700638"/>
                    <a:gd name="connsiteX10" fmla="*/ 791379 w 791379"/>
                    <a:gd name="connsiteY10" fmla="*/ 468078 h 700638"/>
                    <a:gd name="connsiteX0" fmla="*/ 0 w 791379"/>
                    <a:gd name="connsiteY0" fmla="*/ 506900 h 666444"/>
                    <a:gd name="connsiteX1" fmla="*/ 62563 w 791379"/>
                    <a:gd name="connsiteY1" fmla="*/ 467374 h 666444"/>
                    <a:gd name="connsiteX2" fmla="*/ 91915 w 791379"/>
                    <a:gd name="connsiteY2" fmla="*/ 426741 h 666444"/>
                    <a:gd name="connsiteX3" fmla="*/ 204011 w 791379"/>
                    <a:gd name="connsiteY3" fmla="*/ 504643 h 666444"/>
                    <a:gd name="connsiteX4" fmla="*/ 207463 w 791379"/>
                    <a:gd name="connsiteY4" fmla="*/ 55533 h 666444"/>
                    <a:gd name="connsiteX5" fmla="*/ 218425 w 791379"/>
                    <a:gd name="connsiteY5" fmla="*/ 56169 h 666444"/>
                    <a:gd name="connsiteX6" fmla="*/ 290513 w 791379"/>
                    <a:gd name="connsiteY6" fmla="*/ 666444 h 666444"/>
                    <a:gd name="connsiteX7" fmla="*/ 481994 w 791379"/>
                    <a:gd name="connsiteY7" fmla="*/ 443686 h 666444"/>
                    <a:gd name="connsiteX8" fmla="*/ 603286 w 791379"/>
                    <a:gd name="connsiteY8" fmla="*/ 272583 h 666444"/>
                    <a:gd name="connsiteX9" fmla="*/ 693389 w 791379"/>
                    <a:gd name="connsiteY9" fmla="*/ 388212 h 666444"/>
                    <a:gd name="connsiteX10" fmla="*/ 791379 w 791379"/>
                    <a:gd name="connsiteY10" fmla="*/ 433884 h 666444"/>
                    <a:gd name="connsiteX0" fmla="*/ 0 w 791379"/>
                    <a:gd name="connsiteY0" fmla="*/ 489672 h 649216"/>
                    <a:gd name="connsiteX1" fmla="*/ 62563 w 791379"/>
                    <a:gd name="connsiteY1" fmla="*/ 450146 h 649216"/>
                    <a:gd name="connsiteX2" fmla="*/ 91915 w 791379"/>
                    <a:gd name="connsiteY2" fmla="*/ 409513 h 649216"/>
                    <a:gd name="connsiteX3" fmla="*/ 204011 w 791379"/>
                    <a:gd name="connsiteY3" fmla="*/ 487415 h 649216"/>
                    <a:gd name="connsiteX4" fmla="*/ 207463 w 791379"/>
                    <a:gd name="connsiteY4" fmla="*/ 38305 h 649216"/>
                    <a:gd name="connsiteX5" fmla="*/ 218425 w 791379"/>
                    <a:gd name="connsiteY5" fmla="*/ 38941 h 649216"/>
                    <a:gd name="connsiteX6" fmla="*/ 290513 w 791379"/>
                    <a:gd name="connsiteY6" fmla="*/ 649216 h 649216"/>
                    <a:gd name="connsiteX7" fmla="*/ 481994 w 791379"/>
                    <a:gd name="connsiteY7" fmla="*/ 426458 h 649216"/>
                    <a:gd name="connsiteX8" fmla="*/ 603286 w 791379"/>
                    <a:gd name="connsiteY8" fmla="*/ 255355 h 649216"/>
                    <a:gd name="connsiteX9" fmla="*/ 693389 w 791379"/>
                    <a:gd name="connsiteY9" fmla="*/ 370984 h 649216"/>
                    <a:gd name="connsiteX10" fmla="*/ 791379 w 791379"/>
                    <a:gd name="connsiteY10" fmla="*/ 416656 h 649216"/>
                    <a:gd name="connsiteX0" fmla="*/ 0 w 791379"/>
                    <a:gd name="connsiteY0" fmla="*/ 489672 h 665434"/>
                    <a:gd name="connsiteX1" fmla="*/ 62563 w 791379"/>
                    <a:gd name="connsiteY1" fmla="*/ 450146 h 665434"/>
                    <a:gd name="connsiteX2" fmla="*/ 91915 w 791379"/>
                    <a:gd name="connsiteY2" fmla="*/ 409513 h 665434"/>
                    <a:gd name="connsiteX3" fmla="*/ 204011 w 791379"/>
                    <a:gd name="connsiteY3" fmla="*/ 487415 h 665434"/>
                    <a:gd name="connsiteX4" fmla="*/ 207463 w 791379"/>
                    <a:gd name="connsiteY4" fmla="*/ 38305 h 665434"/>
                    <a:gd name="connsiteX5" fmla="*/ 218425 w 791379"/>
                    <a:gd name="connsiteY5" fmla="*/ 38941 h 665434"/>
                    <a:gd name="connsiteX6" fmla="*/ 267460 w 791379"/>
                    <a:gd name="connsiteY6" fmla="*/ 580102 h 665434"/>
                    <a:gd name="connsiteX7" fmla="*/ 290513 w 791379"/>
                    <a:gd name="connsiteY7" fmla="*/ 649216 h 665434"/>
                    <a:gd name="connsiteX8" fmla="*/ 481994 w 791379"/>
                    <a:gd name="connsiteY8" fmla="*/ 426458 h 665434"/>
                    <a:gd name="connsiteX9" fmla="*/ 603286 w 791379"/>
                    <a:gd name="connsiteY9" fmla="*/ 255355 h 665434"/>
                    <a:gd name="connsiteX10" fmla="*/ 693389 w 791379"/>
                    <a:gd name="connsiteY10" fmla="*/ 370984 h 665434"/>
                    <a:gd name="connsiteX11" fmla="*/ 791379 w 791379"/>
                    <a:gd name="connsiteY11" fmla="*/ 416656 h 665434"/>
                    <a:gd name="connsiteX0" fmla="*/ 0 w 791379"/>
                    <a:gd name="connsiteY0" fmla="*/ 489672 h 664647"/>
                    <a:gd name="connsiteX1" fmla="*/ 62563 w 791379"/>
                    <a:gd name="connsiteY1" fmla="*/ 450146 h 664647"/>
                    <a:gd name="connsiteX2" fmla="*/ 91915 w 791379"/>
                    <a:gd name="connsiteY2" fmla="*/ 409513 h 664647"/>
                    <a:gd name="connsiteX3" fmla="*/ 204011 w 791379"/>
                    <a:gd name="connsiteY3" fmla="*/ 487415 h 664647"/>
                    <a:gd name="connsiteX4" fmla="*/ 207463 w 791379"/>
                    <a:gd name="connsiteY4" fmla="*/ 38305 h 664647"/>
                    <a:gd name="connsiteX5" fmla="*/ 218425 w 791379"/>
                    <a:gd name="connsiteY5" fmla="*/ 38941 h 664647"/>
                    <a:gd name="connsiteX6" fmla="*/ 275484 w 791379"/>
                    <a:gd name="connsiteY6" fmla="*/ 577428 h 664647"/>
                    <a:gd name="connsiteX7" fmla="*/ 290513 w 791379"/>
                    <a:gd name="connsiteY7" fmla="*/ 649216 h 664647"/>
                    <a:gd name="connsiteX8" fmla="*/ 481994 w 791379"/>
                    <a:gd name="connsiteY8" fmla="*/ 426458 h 664647"/>
                    <a:gd name="connsiteX9" fmla="*/ 603286 w 791379"/>
                    <a:gd name="connsiteY9" fmla="*/ 255355 h 664647"/>
                    <a:gd name="connsiteX10" fmla="*/ 693389 w 791379"/>
                    <a:gd name="connsiteY10" fmla="*/ 370984 h 664647"/>
                    <a:gd name="connsiteX11" fmla="*/ 791379 w 791379"/>
                    <a:gd name="connsiteY11" fmla="*/ 416656 h 664647"/>
                    <a:gd name="connsiteX0" fmla="*/ 0 w 791379"/>
                    <a:gd name="connsiteY0" fmla="*/ 489672 h 658593"/>
                    <a:gd name="connsiteX1" fmla="*/ 62563 w 791379"/>
                    <a:gd name="connsiteY1" fmla="*/ 450146 h 658593"/>
                    <a:gd name="connsiteX2" fmla="*/ 91915 w 791379"/>
                    <a:gd name="connsiteY2" fmla="*/ 409513 h 658593"/>
                    <a:gd name="connsiteX3" fmla="*/ 204011 w 791379"/>
                    <a:gd name="connsiteY3" fmla="*/ 487415 h 658593"/>
                    <a:gd name="connsiteX4" fmla="*/ 207463 w 791379"/>
                    <a:gd name="connsiteY4" fmla="*/ 38305 h 658593"/>
                    <a:gd name="connsiteX5" fmla="*/ 218425 w 791379"/>
                    <a:gd name="connsiteY5" fmla="*/ 38941 h 658593"/>
                    <a:gd name="connsiteX6" fmla="*/ 275484 w 791379"/>
                    <a:gd name="connsiteY6" fmla="*/ 577428 h 658593"/>
                    <a:gd name="connsiteX7" fmla="*/ 290513 w 791379"/>
                    <a:gd name="connsiteY7" fmla="*/ 649216 h 658593"/>
                    <a:gd name="connsiteX8" fmla="*/ 481994 w 791379"/>
                    <a:gd name="connsiteY8" fmla="*/ 426458 h 658593"/>
                    <a:gd name="connsiteX9" fmla="*/ 603286 w 791379"/>
                    <a:gd name="connsiteY9" fmla="*/ 255355 h 658593"/>
                    <a:gd name="connsiteX10" fmla="*/ 693389 w 791379"/>
                    <a:gd name="connsiteY10" fmla="*/ 370984 h 658593"/>
                    <a:gd name="connsiteX11" fmla="*/ 791379 w 791379"/>
                    <a:gd name="connsiteY11" fmla="*/ 416656 h 658593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7575"/>
                    <a:gd name="connsiteX1" fmla="*/ 62563 w 791379"/>
                    <a:gd name="connsiteY1" fmla="*/ 450146 h 627575"/>
                    <a:gd name="connsiteX2" fmla="*/ 91915 w 791379"/>
                    <a:gd name="connsiteY2" fmla="*/ 409513 h 627575"/>
                    <a:gd name="connsiteX3" fmla="*/ 204011 w 791379"/>
                    <a:gd name="connsiteY3" fmla="*/ 487415 h 627575"/>
                    <a:gd name="connsiteX4" fmla="*/ 207463 w 791379"/>
                    <a:gd name="connsiteY4" fmla="*/ 38305 h 627575"/>
                    <a:gd name="connsiteX5" fmla="*/ 218425 w 791379"/>
                    <a:gd name="connsiteY5" fmla="*/ 38941 h 627575"/>
                    <a:gd name="connsiteX6" fmla="*/ 275484 w 791379"/>
                    <a:gd name="connsiteY6" fmla="*/ 577428 h 627575"/>
                    <a:gd name="connsiteX7" fmla="*/ 309235 w 791379"/>
                    <a:gd name="connsiteY7" fmla="*/ 597507 h 627575"/>
                    <a:gd name="connsiteX8" fmla="*/ 481994 w 791379"/>
                    <a:gd name="connsiteY8" fmla="*/ 426458 h 627575"/>
                    <a:gd name="connsiteX9" fmla="*/ 603286 w 791379"/>
                    <a:gd name="connsiteY9" fmla="*/ 255355 h 627575"/>
                    <a:gd name="connsiteX10" fmla="*/ 693389 w 791379"/>
                    <a:gd name="connsiteY10" fmla="*/ 370984 h 627575"/>
                    <a:gd name="connsiteX11" fmla="*/ 791379 w 791379"/>
                    <a:gd name="connsiteY11" fmla="*/ 416656 h 627575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1994 w 791379"/>
                    <a:gd name="connsiteY8" fmla="*/ 42645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12812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29123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31798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4082 h 616343"/>
                    <a:gd name="connsiteX1" fmla="*/ 62563 w 791379"/>
                    <a:gd name="connsiteY1" fmla="*/ 444556 h 616343"/>
                    <a:gd name="connsiteX2" fmla="*/ 91915 w 791379"/>
                    <a:gd name="connsiteY2" fmla="*/ 403923 h 616343"/>
                    <a:gd name="connsiteX3" fmla="*/ 195987 w 791379"/>
                    <a:gd name="connsiteY3" fmla="*/ 481825 h 616343"/>
                    <a:gd name="connsiteX4" fmla="*/ 212812 w 791379"/>
                    <a:gd name="connsiteY4" fmla="*/ 32715 h 616343"/>
                    <a:gd name="connsiteX5" fmla="*/ 231798 w 791379"/>
                    <a:gd name="connsiteY5" fmla="*/ 33351 h 616343"/>
                    <a:gd name="connsiteX6" fmla="*/ 275484 w 791379"/>
                    <a:gd name="connsiteY6" fmla="*/ 571838 h 616343"/>
                    <a:gd name="connsiteX7" fmla="*/ 308343 w 791379"/>
                    <a:gd name="connsiteY7" fmla="*/ 580327 h 616343"/>
                    <a:gd name="connsiteX8" fmla="*/ 480211 w 791379"/>
                    <a:gd name="connsiteY8" fmla="*/ 414628 h 616343"/>
                    <a:gd name="connsiteX9" fmla="*/ 603286 w 791379"/>
                    <a:gd name="connsiteY9" fmla="*/ 249765 h 616343"/>
                    <a:gd name="connsiteX10" fmla="*/ 693389 w 791379"/>
                    <a:gd name="connsiteY10" fmla="*/ 365394 h 616343"/>
                    <a:gd name="connsiteX11" fmla="*/ 791379 w 791379"/>
                    <a:gd name="connsiteY11" fmla="*/ 411066 h 616343"/>
                    <a:gd name="connsiteX0" fmla="*/ 0 w 791379"/>
                    <a:gd name="connsiteY0" fmla="*/ 486297 h 618558"/>
                    <a:gd name="connsiteX1" fmla="*/ 62563 w 791379"/>
                    <a:gd name="connsiteY1" fmla="*/ 446771 h 618558"/>
                    <a:gd name="connsiteX2" fmla="*/ 91915 w 791379"/>
                    <a:gd name="connsiteY2" fmla="*/ 406138 h 618558"/>
                    <a:gd name="connsiteX3" fmla="*/ 195987 w 791379"/>
                    <a:gd name="connsiteY3" fmla="*/ 484040 h 618558"/>
                    <a:gd name="connsiteX4" fmla="*/ 212812 w 791379"/>
                    <a:gd name="connsiteY4" fmla="*/ 34930 h 618558"/>
                    <a:gd name="connsiteX5" fmla="*/ 231798 w 791379"/>
                    <a:gd name="connsiteY5" fmla="*/ 35566 h 618558"/>
                    <a:gd name="connsiteX6" fmla="*/ 275484 w 791379"/>
                    <a:gd name="connsiteY6" fmla="*/ 574053 h 618558"/>
                    <a:gd name="connsiteX7" fmla="*/ 308343 w 791379"/>
                    <a:gd name="connsiteY7" fmla="*/ 582542 h 618558"/>
                    <a:gd name="connsiteX8" fmla="*/ 480211 w 791379"/>
                    <a:gd name="connsiteY8" fmla="*/ 416843 h 618558"/>
                    <a:gd name="connsiteX9" fmla="*/ 603286 w 791379"/>
                    <a:gd name="connsiteY9" fmla="*/ 251980 h 618558"/>
                    <a:gd name="connsiteX10" fmla="*/ 693389 w 791379"/>
                    <a:gd name="connsiteY10" fmla="*/ 367609 h 618558"/>
                    <a:gd name="connsiteX11" fmla="*/ 791379 w 791379"/>
                    <a:gd name="connsiteY11" fmla="*/ 413281 h 618558"/>
                    <a:gd name="connsiteX0" fmla="*/ 0 w 791379"/>
                    <a:gd name="connsiteY0" fmla="*/ 486297 h 617583"/>
                    <a:gd name="connsiteX1" fmla="*/ 62563 w 791379"/>
                    <a:gd name="connsiteY1" fmla="*/ 446771 h 617583"/>
                    <a:gd name="connsiteX2" fmla="*/ 91915 w 791379"/>
                    <a:gd name="connsiteY2" fmla="*/ 406138 h 617583"/>
                    <a:gd name="connsiteX3" fmla="*/ 195987 w 791379"/>
                    <a:gd name="connsiteY3" fmla="*/ 484040 h 617583"/>
                    <a:gd name="connsiteX4" fmla="*/ 212812 w 791379"/>
                    <a:gd name="connsiteY4" fmla="*/ 34930 h 617583"/>
                    <a:gd name="connsiteX5" fmla="*/ 231798 w 791379"/>
                    <a:gd name="connsiteY5" fmla="*/ 35566 h 617583"/>
                    <a:gd name="connsiteX6" fmla="*/ 279942 w 791379"/>
                    <a:gd name="connsiteY6" fmla="*/ 572270 h 617583"/>
                    <a:gd name="connsiteX7" fmla="*/ 308343 w 791379"/>
                    <a:gd name="connsiteY7" fmla="*/ 582542 h 617583"/>
                    <a:gd name="connsiteX8" fmla="*/ 480211 w 791379"/>
                    <a:gd name="connsiteY8" fmla="*/ 416843 h 617583"/>
                    <a:gd name="connsiteX9" fmla="*/ 603286 w 791379"/>
                    <a:gd name="connsiteY9" fmla="*/ 251980 h 617583"/>
                    <a:gd name="connsiteX10" fmla="*/ 693389 w 791379"/>
                    <a:gd name="connsiteY10" fmla="*/ 367609 h 617583"/>
                    <a:gd name="connsiteX11" fmla="*/ 791379 w 791379"/>
                    <a:gd name="connsiteY11" fmla="*/ 413281 h 6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1379" h="617583">
                      <a:moveTo>
                        <a:pt x="0" y="486297"/>
                      </a:moveTo>
                      <a:cubicBezTo>
                        <a:pt x="25399" y="486200"/>
                        <a:pt x="40751" y="485019"/>
                        <a:pt x="62563" y="446771"/>
                      </a:cubicBezTo>
                      <a:cubicBezTo>
                        <a:pt x="73244" y="426146"/>
                        <a:pt x="71587" y="408120"/>
                        <a:pt x="91915" y="406138"/>
                      </a:cubicBezTo>
                      <a:cubicBezTo>
                        <a:pt x="118735" y="403228"/>
                        <a:pt x="142855" y="528863"/>
                        <a:pt x="195987" y="484040"/>
                      </a:cubicBezTo>
                      <a:cubicBezTo>
                        <a:pt x="225606" y="441712"/>
                        <a:pt x="205815" y="120194"/>
                        <a:pt x="212812" y="34930"/>
                      </a:cubicBezTo>
                      <a:cubicBezTo>
                        <a:pt x="211352" y="11447"/>
                        <a:pt x="226425" y="-30591"/>
                        <a:pt x="231798" y="35566"/>
                      </a:cubicBezTo>
                      <a:cubicBezTo>
                        <a:pt x="241797" y="125865"/>
                        <a:pt x="267927" y="470558"/>
                        <a:pt x="279942" y="572270"/>
                      </a:cubicBezTo>
                      <a:cubicBezTo>
                        <a:pt x="285717" y="641887"/>
                        <a:pt x="304682" y="619739"/>
                        <a:pt x="308343" y="582542"/>
                      </a:cubicBezTo>
                      <a:cubicBezTo>
                        <a:pt x="326320" y="385074"/>
                        <a:pt x="431054" y="471937"/>
                        <a:pt x="480211" y="416843"/>
                      </a:cubicBezTo>
                      <a:cubicBezTo>
                        <a:pt x="529368" y="361749"/>
                        <a:pt x="567756" y="260186"/>
                        <a:pt x="603286" y="251980"/>
                      </a:cubicBezTo>
                      <a:cubicBezTo>
                        <a:pt x="638816" y="243774"/>
                        <a:pt x="659258" y="344590"/>
                        <a:pt x="693389" y="367609"/>
                      </a:cubicBezTo>
                      <a:cubicBezTo>
                        <a:pt x="726593" y="396193"/>
                        <a:pt x="757594" y="408910"/>
                        <a:pt x="791379" y="413281"/>
                      </a:cubicBezTo>
                    </a:path>
                  </a:pathLst>
                </a:custGeom>
                <a:noFill/>
                <a:ln w="15875">
                  <a:gradFill>
                    <a:gsLst>
                      <a:gs pos="23000">
                        <a:schemeClr val="accent3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accent3"/>
                      </a:gs>
                    </a:gsLst>
                    <a:lin ang="6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="" xmlns:a16="http://schemas.microsoft.com/office/drawing/2014/main" id="{CA73E794-662C-45F5-901D-801670B9C2D3}"/>
                    </a:ext>
                  </a:extLst>
                </p:cNvPr>
                <p:cNvSpPr/>
                <p:nvPr/>
              </p:nvSpPr>
              <p:spPr>
                <a:xfrm>
                  <a:off x="11505753" y="4304075"/>
                  <a:ext cx="180803" cy="18080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ross 73">
                  <a:extLst>
                    <a:ext uri="{FF2B5EF4-FFF2-40B4-BE49-F238E27FC236}">
                      <a16:creationId xmlns="" xmlns:a16="http://schemas.microsoft.com/office/drawing/2014/main" id="{B15D7426-FE3F-43BC-B023-64A03CDA862D}"/>
                    </a:ext>
                  </a:extLst>
                </p:cNvPr>
                <p:cNvSpPr/>
                <p:nvPr/>
              </p:nvSpPr>
              <p:spPr>
                <a:xfrm>
                  <a:off x="11535888" y="4334209"/>
                  <a:ext cx="120536" cy="120536"/>
                </a:xfrm>
                <a:prstGeom prst="plus">
                  <a:avLst>
                    <a:gd name="adj" fmla="val 3632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="" xmlns:a16="http://schemas.microsoft.com/office/drawing/2014/main" id="{8D931C35-5B7B-4548-8249-D20ED3399D85}"/>
                    </a:ext>
                  </a:extLst>
                </p:cNvPr>
                <p:cNvSpPr/>
                <p:nvPr/>
              </p:nvSpPr>
              <p:spPr>
                <a:xfrm>
                  <a:off x="11745842" y="4314812"/>
                  <a:ext cx="43935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="" xmlns:a16="http://schemas.microsoft.com/office/drawing/2014/main" id="{2AE723DE-C782-46AF-942A-E8E32E262E61}"/>
                    </a:ext>
                  </a:extLst>
                </p:cNvPr>
                <p:cNvSpPr/>
                <p:nvPr/>
              </p:nvSpPr>
              <p:spPr>
                <a:xfrm>
                  <a:off x="12244484" y="4314810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="" xmlns:a16="http://schemas.microsoft.com/office/drawing/2014/main" id="{C8432868-5E32-490E-B4F9-CE432A68F52E}"/>
                    </a:ext>
                  </a:extLst>
                </p:cNvPr>
                <p:cNvSpPr/>
                <p:nvPr/>
              </p:nvSpPr>
              <p:spPr>
                <a:xfrm>
                  <a:off x="11745842" y="4399539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="" xmlns:a16="http://schemas.microsoft.com/office/drawing/2014/main" id="{D1FDA6D1-2214-483A-A3AA-2E6B1D3C2787}"/>
                    </a:ext>
                  </a:extLst>
                </p:cNvPr>
                <p:cNvSpPr/>
                <p:nvPr/>
              </p:nvSpPr>
              <p:spPr>
                <a:xfrm>
                  <a:off x="12030922" y="4398532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="" xmlns:a16="http://schemas.microsoft.com/office/drawing/2014/main" id="{888D8DE8-86B6-459C-85AC-9E8AA149D2B3}"/>
                    </a:ext>
                  </a:extLst>
                </p:cNvPr>
                <p:cNvSpPr/>
                <p:nvPr/>
              </p:nvSpPr>
              <p:spPr>
                <a:xfrm>
                  <a:off x="11772627" y="4331149"/>
                  <a:ext cx="686368" cy="105236"/>
                </a:xfrm>
                <a:custGeom>
                  <a:avLst/>
                  <a:gdLst>
                    <a:gd name="connsiteX0" fmla="*/ 153859 w 686368"/>
                    <a:gd name="connsiteY0" fmla="*/ 84729 h 105236"/>
                    <a:gd name="connsiteX1" fmla="*/ 183481 w 686368"/>
                    <a:gd name="connsiteY1" fmla="*/ 84729 h 105236"/>
                    <a:gd name="connsiteX2" fmla="*/ 187726 w 686368"/>
                    <a:gd name="connsiteY2" fmla="*/ 88974 h 105236"/>
                    <a:gd name="connsiteX3" fmla="*/ 187726 w 686368"/>
                    <a:gd name="connsiteY3" fmla="*/ 100991 h 105236"/>
                    <a:gd name="connsiteX4" fmla="*/ 183481 w 686368"/>
                    <a:gd name="connsiteY4" fmla="*/ 105236 h 105236"/>
                    <a:gd name="connsiteX5" fmla="*/ 153859 w 686368"/>
                    <a:gd name="connsiteY5" fmla="*/ 105236 h 105236"/>
                    <a:gd name="connsiteX6" fmla="*/ 149614 w 686368"/>
                    <a:gd name="connsiteY6" fmla="*/ 100991 h 105236"/>
                    <a:gd name="connsiteX7" fmla="*/ 149614 w 686368"/>
                    <a:gd name="connsiteY7" fmla="*/ 88974 h 105236"/>
                    <a:gd name="connsiteX8" fmla="*/ 153859 w 686368"/>
                    <a:gd name="connsiteY8" fmla="*/ 84729 h 105236"/>
                    <a:gd name="connsiteX9" fmla="*/ 4245 w 686368"/>
                    <a:gd name="connsiteY9" fmla="*/ 84729 h 105236"/>
                    <a:gd name="connsiteX10" fmla="*/ 114508 w 686368"/>
                    <a:gd name="connsiteY10" fmla="*/ 84729 h 105236"/>
                    <a:gd name="connsiteX11" fmla="*/ 118753 w 686368"/>
                    <a:gd name="connsiteY11" fmla="*/ 88974 h 105236"/>
                    <a:gd name="connsiteX12" fmla="*/ 118753 w 686368"/>
                    <a:gd name="connsiteY12" fmla="*/ 100991 h 105236"/>
                    <a:gd name="connsiteX13" fmla="*/ 114508 w 686368"/>
                    <a:gd name="connsiteY13" fmla="*/ 105236 h 105236"/>
                    <a:gd name="connsiteX14" fmla="*/ 4245 w 686368"/>
                    <a:gd name="connsiteY14" fmla="*/ 105236 h 105236"/>
                    <a:gd name="connsiteX15" fmla="*/ 0 w 686368"/>
                    <a:gd name="connsiteY15" fmla="*/ 100991 h 105236"/>
                    <a:gd name="connsiteX16" fmla="*/ 0 w 686368"/>
                    <a:gd name="connsiteY16" fmla="*/ 88974 h 105236"/>
                    <a:gd name="connsiteX17" fmla="*/ 4245 w 686368"/>
                    <a:gd name="connsiteY17" fmla="*/ 84729 h 105236"/>
                    <a:gd name="connsiteX18" fmla="*/ 438939 w 686368"/>
                    <a:gd name="connsiteY18" fmla="*/ 83722 h 105236"/>
                    <a:gd name="connsiteX19" fmla="*/ 468561 w 686368"/>
                    <a:gd name="connsiteY19" fmla="*/ 83722 h 105236"/>
                    <a:gd name="connsiteX20" fmla="*/ 472806 w 686368"/>
                    <a:gd name="connsiteY20" fmla="*/ 87967 h 105236"/>
                    <a:gd name="connsiteX21" fmla="*/ 472806 w 686368"/>
                    <a:gd name="connsiteY21" fmla="*/ 99984 h 105236"/>
                    <a:gd name="connsiteX22" fmla="*/ 468561 w 686368"/>
                    <a:gd name="connsiteY22" fmla="*/ 104229 h 105236"/>
                    <a:gd name="connsiteX23" fmla="*/ 438939 w 686368"/>
                    <a:gd name="connsiteY23" fmla="*/ 104229 h 105236"/>
                    <a:gd name="connsiteX24" fmla="*/ 434694 w 686368"/>
                    <a:gd name="connsiteY24" fmla="*/ 99984 h 105236"/>
                    <a:gd name="connsiteX25" fmla="*/ 434694 w 686368"/>
                    <a:gd name="connsiteY25" fmla="*/ 87967 h 105236"/>
                    <a:gd name="connsiteX26" fmla="*/ 438939 w 686368"/>
                    <a:gd name="connsiteY26" fmla="*/ 83722 h 105236"/>
                    <a:gd name="connsiteX27" fmla="*/ 289325 w 686368"/>
                    <a:gd name="connsiteY27" fmla="*/ 83722 h 105236"/>
                    <a:gd name="connsiteX28" fmla="*/ 399588 w 686368"/>
                    <a:gd name="connsiteY28" fmla="*/ 83722 h 105236"/>
                    <a:gd name="connsiteX29" fmla="*/ 403833 w 686368"/>
                    <a:gd name="connsiteY29" fmla="*/ 87967 h 105236"/>
                    <a:gd name="connsiteX30" fmla="*/ 403833 w 686368"/>
                    <a:gd name="connsiteY30" fmla="*/ 99984 h 105236"/>
                    <a:gd name="connsiteX31" fmla="*/ 399588 w 686368"/>
                    <a:gd name="connsiteY31" fmla="*/ 104229 h 105236"/>
                    <a:gd name="connsiteX32" fmla="*/ 289325 w 686368"/>
                    <a:gd name="connsiteY32" fmla="*/ 104229 h 105236"/>
                    <a:gd name="connsiteX33" fmla="*/ 285080 w 686368"/>
                    <a:gd name="connsiteY33" fmla="*/ 99984 h 105236"/>
                    <a:gd name="connsiteX34" fmla="*/ 285080 w 686368"/>
                    <a:gd name="connsiteY34" fmla="*/ 87967 h 105236"/>
                    <a:gd name="connsiteX35" fmla="*/ 289325 w 686368"/>
                    <a:gd name="connsiteY35" fmla="*/ 83722 h 105236"/>
                    <a:gd name="connsiteX36" fmla="*/ 353589 w 686368"/>
                    <a:gd name="connsiteY36" fmla="*/ 2 h 105236"/>
                    <a:gd name="connsiteX37" fmla="*/ 383211 w 686368"/>
                    <a:gd name="connsiteY37" fmla="*/ 2 h 105236"/>
                    <a:gd name="connsiteX38" fmla="*/ 387456 w 686368"/>
                    <a:gd name="connsiteY38" fmla="*/ 4247 h 105236"/>
                    <a:gd name="connsiteX39" fmla="*/ 387456 w 686368"/>
                    <a:gd name="connsiteY39" fmla="*/ 16264 h 105236"/>
                    <a:gd name="connsiteX40" fmla="*/ 383211 w 686368"/>
                    <a:gd name="connsiteY40" fmla="*/ 20509 h 105236"/>
                    <a:gd name="connsiteX41" fmla="*/ 353589 w 686368"/>
                    <a:gd name="connsiteY41" fmla="*/ 20509 h 105236"/>
                    <a:gd name="connsiteX42" fmla="*/ 349344 w 686368"/>
                    <a:gd name="connsiteY42" fmla="*/ 16264 h 105236"/>
                    <a:gd name="connsiteX43" fmla="*/ 349344 w 686368"/>
                    <a:gd name="connsiteY43" fmla="*/ 4247 h 105236"/>
                    <a:gd name="connsiteX44" fmla="*/ 353589 w 686368"/>
                    <a:gd name="connsiteY44" fmla="*/ 2 h 105236"/>
                    <a:gd name="connsiteX45" fmla="*/ 8320 w 686368"/>
                    <a:gd name="connsiteY45" fmla="*/ 2 h 105236"/>
                    <a:gd name="connsiteX46" fmla="*/ 314237 w 686368"/>
                    <a:gd name="connsiteY46" fmla="*/ 2 h 105236"/>
                    <a:gd name="connsiteX47" fmla="*/ 318482 w 686368"/>
                    <a:gd name="connsiteY47" fmla="*/ 4247 h 105236"/>
                    <a:gd name="connsiteX48" fmla="*/ 318482 w 686368"/>
                    <a:gd name="connsiteY48" fmla="*/ 16264 h 105236"/>
                    <a:gd name="connsiteX49" fmla="*/ 314237 w 686368"/>
                    <a:gd name="connsiteY49" fmla="*/ 20509 h 105236"/>
                    <a:gd name="connsiteX50" fmla="*/ 8320 w 686368"/>
                    <a:gd name="connsiteY50" fmla="*/ 20509 h 105236"/>
                    <a:gd name="connsiteX51" fmla="*/ 4075 w 686368"/>
                    <a:gd name="connsiteY51" fmla="*/ 16264 h 105236"/>
                    <a:gd name="connsiteX52" fmla="*/ 4075 w 686368"/>
                    <a:gd name="connsiteY52" fmla="*/ 4247 h 105236"/>
                    <a:gd name="connsiteX53" fmla="*/ 8320 w 686368"/>
                    <a:gd name="connsiteY53" fmla="*/ 2 h 105236"/>
                    <a:gd name="connsiteX54" fmla="*/ 652501 w 686368"/>
                    <a:gd name="connsiteY54" fmla="*/ 0 h 105236"/>
                    <a:gd name="connsiteX55" fmla="*/ 682123 w 686368"/>
                    <a:gd name="connsiteY55" fmla="*/ 0 h 105236"/>
                    <a:gd name="connsiteX56" fmla="*/ 686368 w 686368"/>
                    <a:gd name="connsiteY56" fmla="*/ 4245 h 105236"/>
                    <a:gd name="connsiteX57" fmla="*/ 686368 w 686368"/>
                    <a:gd name="connsiteY57" fmla="*/ 16262 h 105236"/>
                    <a:gd name="connsiteX58" fmla="*/ 682123 w 686368"/>
                    <a:gd name="connsiteY58" fmla="*/ 20507 h 105236"/>
                    <a:gd name="connsiteX59" fmla="*/ 652501 w 686368"/>
                    <a:gd name="connsiteY59" fmla="*/ 20507 h 105236"/>
                    <a:gd name="connsiteX60" fmla="*/ 648256 w 686368"/>
                    <a:gd name="connsiteY60" fmla="*/ 16262 h 105236"/>
                    <a:gd name="connsiteX61" fmla="*/ 648256 w 686368"/>
                    <a:gd name="connsiteY61" fmla="*/ 4245 h 105236"/>
                    <a:gd name="connsiteX62" fmla="*/ 652501 w 686368"/>
                    <a:gd name="connsiteY62" fmla="*/ 0 h 105236"/>
                    <a:gd name="connsiteX63" fmla="*/ 502887 w 686368"/>
                    <a:gd name="connsiteY63" fmla="*/ 0 h 105236"/>
                    <a:gd name="connsiteX64" fmla="*/ 613150 w 686368"/>
                    <a:gd name="connsiteY64" fmla="*/ 0 h 105236"/>
                    <a:gd name="connsiteX65" fmla="*/ 617395 w 686368"/>
                    <a:gd name="connsiteY65" fmla="*/ 4245 h 105236"/>
                    <a:gd name="connsiteX66" fmla="*/ 617395 w 686368"/>
                    <a:gd name="connsiteY66" fmla="*/ 16262 h 105236"/>
                    <a:gd name="connsiteX67" fmla="*/ 613150 w 686368"/>
                    <a:gd name="connsiteY67" fmla="*/ 20507 h 105236"/>
                    <a:gd name="connsiteX68" fmla="*/ 502887 w 686368"/>
                    <a:gd name="connsiteY68" fmla="*/ 20507 h 105236"/>
                    <a:gd name="connsiteX69" fmla="*/ 498642 w 686368"/>
                    <a:gd name="connsiteY69" fmla="*/ 16262 h 105236"/>
                    <a:gd name="connsiteX70" fmla="*/ 498642 w 686368"/>
                    <a:gd name="connsiteY70" fmla="*/ 4245 h 105236"/>
                    <a:gd name="connsiteX71" fmla="*/ 502887 w 686368"/>
                    <a:gd name="connsiteY71" fmla="*/ 0 h 10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86368" h="105236">
                      <a:moveTo>
                        <a:pt x="153859" y="84729"/>
                      </a:moveTo>
                      <a:lnTo>
                        <a:pt x="183481" y="84729"/>
                      </a:lnTo>
                      <a:cubicBezTo>
                        <a:pt x="185825" y="84729"/>
                        <a:pt x="187726" y="86630"/>
                        <a:pt x="187726" y="88974"/>
                      </a:cubicBezTo>
                      <a:lnTo>
                        <a:pt x="187726" y="100991"/>
                      </a:lnTo>
                      <a:cubicBezTo>
                        <a:pt x="187726" y="103335"/>
                        <a:pt x="185825" y="105236"/>
                        <a:pt x="183481" y="105236"/>
                      </a:cubicBezTo>
                      <a:lnTo>
                        <a:pt x="153859" y="105236"/>
                      </a:lnTo>
                      <a:cubicBezTo>
                        <a:pt x="151515" y="105236"/>
                        <a:pt x="149614" y="103335"/>
                        <a:pt x="149614" y="100991"/>
                      </a:cubicBezTo>
                      <a:lnTo>
                        <a:pt x="149614" y="88974"/>
                      </a:lnTo>
                      <a:cubicBezTo>
                        <a:pt x="149614" y="86630"/>
                        <a:pt x="151515" y="84729"/>
                        <a:pt x="153859" y="84729"/>
                      </a:cubicBezTo>
                      <a:close/>
                      <a:moveTo>
                        <a:pt x="4245" y="84729"/>
                      </a:moveTo>
                      <a:lnTo>
                        <a:pt x="114508" y="84729"/>
                      </a:lnTo>
                      <a:cubicBezTo>
                        <a:pt x="116852" y="84729"/>
                        <a:pt x="118753" y="86630"/>
                        <a:pt x="118753" y="88974"/>
                      </a:cubicBezTo>
                      <a:lnTo>
                        <a:pt x="118753" y="100991"/>
                      </a:lnTo>
                      <a:cubicBezTo>
                        <a:pt x="118753" y="103335"/>
                        <a:pt x="116852" y="105236"/>
                        <a:pt x="114508" y="105236"/>
                      </a:cubicBezTo>
                      <a:lnTo>
                        <a:pt x="4245" y="105236"/>
                      </a:lnTo>
                      <a:cubicBezTo>
                        <a:pt x="1901" y="105236"/>
                        <a:pt x="0" y="103335"/>
                        <a:pt x="0" y="100991"/>
                      </a:cubicBezTo>
                      <a:lnTo>
                        <a:pt x="0" y="88974"/>
                      </a:lnTo>
                      <a:cubicBezTo>
                        <a:pt x="0" y="86630"/>
                        <a:pt x="1901" y="84729"/>
                        <a:pt x="4245" y="84729"/>
                      </a:cubicBezTo>
                      <a:close/>
                      <a:moveTo>
                        <a:pt x="438939" y="83722"/>
                      </a:moveTo>
                      <a:lnTo>
                        <a:pt x="468561" y="83722"/>
                      </a:lnTo>
                      <a:cubicBezTo>
                        <a:pt x="470905" y="83722"/>
                        <a:pt x="472806" y="85623"/>
                        <a:pt x="472806" y="87967"/>
                      </a:cubicBezTo>
                      <a:lnTo>
                        <a:pt x="472806" y="99984"/>
                      </a:lnTo>
                      <a:cubicBezTo>
                        <a:pt x="472806" y="102328"/>
                        <a:pt x="470905" y="104229"/>
                        <a:pt x="468561" y="104229"/>
                      </a:cubicBezTo>
                      <a:lnTo>
                        <a:pt x="438939" y="104229"/>
                      </a:lnTo>
                      <a:cubicBezTo>
                        <a:pt x="436595" y="104229"/>
                        <a:pt x="434694" y="102328"/>
                        <a:pt x="434694" y="99984"/>
                      </a:cubicBezTo>
                      <a:lnTo>
                        <a:pt x="434694" y="87967"/>
                      </a:lnTo>
                      <a:cubicBezTo>
                        <a:pt x="434694" y="85623"/>
                        <a:pt x="436595" y="83722"/>
                        <a:pt x="438939" y="83722"/>
                      </a:cubicBezTo>
                      <a:close/>
                      <a:moveTo>
                        <a:pt x="289325" y="83722"/>
                      </a:moveTo>
                      <a:lnTo>
                        <a:pt x="399588" y="83722"/>
                      </a:lnTo>
                      <a:cubicBezTo>
                        <a:pt x="401932" y="83722"/>
                        <a:pt x="403833" y="85623"/>
                        <a:pt x="403833" y="87967"/>
                      </a:cubicBezTo>
                      <a:lnTo>
                        <a:pt x="403833" y="99984"/>
                      </a:lnTo>
                      <a:cubicBezTo>
                        <a:pt x="403833" y="102328"/>
                        <a:pt x="401932" y="104229"/>
                        <a:pt x="399588" y="104229"/>
                      </a:cubicBezTo>
                      <a:lnTo>
                        <a:pt x="289325" y="104229"/>
                      </a:lnTo>
                      <a:cubicBezTo>
                        <a:pt x="286981" y="104229"/>
                        <a:pt x="285080" y="102328"/>
                        <a:pt x="285080" y="99984"/>
                      </a:cubicBezTo>
                      <a:lnTo>
                        <a:pt x="285080" y="87967"/>
                      </a:lnTo>
                      <a:cubicBezTo>
                        <a:pt x="285080" y="85623"/>
                        <a:pt x="286981" y="83722"/>
                        <a:pt x="289325" y="83722"/>
                      </a:cubicBezTo>
                      <a:close/>
                      <a:moveTo>
                        <a:pt x="353589" y="2"/>
                      </a:moveTo>
                      <a:lnTo>
                        <a:pt x="383211" y="2"/>
                      </a:lnTo>
                      <a:cubicBezTo>
                        <a:pt x="385555" y="2"/>
                        <a:pt x="387456" y="1903"/>
                        <a:pt x="387456" y="4247"/>
                      </a:cubicBezTo>
                      <a:lnTo>
                        <a:pt x="387456" y="16264"/>
                      </a:lnTo>
                      <a:cubicBezTo>
                        <a:pt x="387456" y="18608"/>
                        <a:pt x="385555" y="20509"/>
                        <a:pt x="383211" y="20509"/>
                      </a:cubicBezTo>
                      <a:lnTo>
                        <a:pt x="353589" y="20509"/>
                      </a:lnTo>
                      <a:cubicBezTo>
                        <a:pt x="351245" y="20509"/>
                        <a:pt x="349344" y="18608"/>
                        <a:pt x="349344" y="16264"/>
                      </a:cubicBezTo>
                      <a:lnTo>
                        <a:pt x="349344" y="4247"/>
                      </a:lnTo>
                      <a:cubicBezTo>
                        <a:pt x="349344" y="1903"/>
                        <a:pt x="351245" y="2"/>
                        <a:pt x="353589" y="2"/>
                      </a:cubicBezTo>
                      <a:close/>
                      <a:moveTo>
                        <a:pt x="8320" y="2"/>
                      </a:moveTo>
                      <a:lnTo>
                        <a:pt x="314237" y="2"/>
                      </a:lnTo>
                      <a:cubicBezTo>
                        <a:pt x="316581" y="2"/>
                        <a:pt x="318482" y="1903"/>
                        <a:pt x="318482" y="4247"/>
                      </a:cubicBezTo>
                      <a:lnTo>
                        <a:pt x="318482" y="16264"/>
                      </a:lnTo>
                      <a:cubicBezTo>
                        <a:pt x="318482" y="18608"/>
                        <a:pt x="316581" y="20509"/>
                        <a:pt x="314237" y="20509"/>
                      </a:cubicBezTo>
                      <a:lnTo>
                        <a:pt x="8320" y="20509"/>
                      </a:lnTo>
                      <a:cubicBezTo>
                        <a:pt x="5976" y="20509"/>
                        <a:pt x="4075" y="18608"/>
                        <a:pt x="4075" y="16264"/>
                      </a:cubicBezTo>
                      <a:lnTo>
                        <a:pt x="4075" y="4247"/>
                      </a:lnTo>
                      <a:cubicBezTo>
                        <a:pt x="4075" y="1903"/>
                        <a:pt x="5976" y="2"/>
                        <a:pt x="8320" y="2"/>
                      </a:cubicBezTo>
                      <a:close/>
                      <a:moveTo>
                        <a:pt x="652501" y="0"/>
                      </a:moveTo>
                      <a:lnTo>
                        <a:pt x="682123" y="0"/>
                      </a:lnTo>
                      <a:cubicBezTo>
                        <a:pt x="684467" y="0"/>
                        <a:pt x="686368" y="1901"/>
                        <a:pt x="686368" y="4245"/>
                      </a:cubicBezTo>
                      <a:lnTo>
                        <a:pt x="686368" y="16262"/>
                      </a:lnTo>
                      <a:cubicBezTo>
                        <a:pt x="686368" y="18606"/>
                        <a:pt x="684467" y="20507"/>
                        <a:pt x="682123" y="20507"/>
                      </a:cubicBezTo>
                      <a:lnTo>
                        <a:pt x="652501" y="20507"/>
                      </a:lnTo>
                      <a:cubicBezTo>
                        <a:pt x="650157" y="20507"/>
                        <a:pt x="648256" y="18606"/>
                        <a:pt x="648256" y="16262"/>
                      </a:cubicBezTo>
                      <a:lnTo>
                        <a:pt x="648256" y="4245"/>
                      </a:lnTo>
                      <a:cubicBezTo>
                        <a:pt x="648256" y="1901"/>
                        <a:pt x="650157" y="0"/>
                        <a:pt x="652501" y="0"/>
                      </a:cubicBezTo>
                      <a:close/>
                      <a:moveTo>
                        <a:pt x="502887" y="0"/>
                      </a:moveTo>
                      <a:lnTo>
                        <a:pt x="613150" y="0"/>
                      </a:lnTo>
                      <a:cubicBezTo>
                        <a:pt x="615494" y="0"/>
                        <a:pt x="617395" y="1901"/>
                        <a:pt x="617395" y="4245"/>
                      </a:cubicBezTo>
                      <a:lnTo>
                        <a:pt x="617395" y="16262"/>
                      </a:lnTo>
                      <a:cubicBezTo>
                        <a:pt x="617395" y="18606"/>
                        <a:pt x="615494" y="20507"/>
                        <a:pt x="613150" y="20507"/>
                      </a:cubicBezTo>
                      <a:lnTo>
                        <a:pt x="502887" y="20507"/>
                      </a:lnTo>
                      <a:cubicBezTo>
                        <a:pt x="500543" y="20507"/>
                        <a:pt x="498642" y="18606"/>
                        <a:pt x="498642" y="16262"/>
                      </a:cubicBezTo>
                      <a:lnTo>
                        <a:pt x="498642" y="4245"/>
                      </a:lnTo>
                      <a:cubicBezTo>
                        <a:pt x="498642" y="1901"/>
                        <a:pt x="500543" y="0"/>
                        <a:pt x="502887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AA8A9A24-E9C4-4636-B506-A5FA78235FBB}"/>
                  </a:ext>
                </a:extLst>
              </p:cNvPr>
              <p:cNvSpPr/>
              <p:nvPr/>
            </p:nvSpPr>
            <p:spPr>
              <a:xfrm rot="18902941">
                <a:off x="10242661" y="3983156"/>
                <a:ext cx="1144096" cy="1352486"/>
              </a:xfrm>
              <a:custGeom>
                <a:avLst/>
                <a:gdLst>
                  <a:gd name="connsiteX0" fmla="*/ 1697155 w 3375646"/>
                  <a:gd name="connsiteY0" fmla="*/ 0 h 3990500"/>
                  <a:gd name="connsiteX1" fmla="*/ 3236340 w 3375646"/>
                  <a:gd name="connsiteY1" fmla="*/ 0 h 3990500"/>
                  <a:gd name="connsiteX2" fmla="*/ 3375646 w 3375646"/>
                  <a:gd name="connsiteY2" fmla="*/ 184244 h 3990500"/>
                  <a:gd name="connsiteX3" fmla="*/ 3375646 w 3375646"/>
                  <a:gd name="connsiteY3" fmla="*/ 3806252 h 3990500"/>
                  <a:gd name="connsiteX4" fmla="*/ 3236340 w 3375646"/>
                  <a:gd name="connsiteY4" fmla="*/ 3990500 h 3990500"/>
                  <a:gd name="connsiteX5" fmla="*/ 0 w 3375646"/>
                  <a:gd name="connsiteY5" fmla="*/ 3990500 h 39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5646" h="3990500">
                    <a:moveTo>
                      <a:pt x="1697155" y="0"/>
                    </a:moveTo>
                    <a:lnTo>
                      <a:pt x="3236340" y="0"/>
                    </a:lnTo>
                    <a:cubicBezTo>
                      <a:pt x="3312732" y="0"/>
                      <a:pt x="3375646" y="80888"/>
                      <a:pt x="3375646" y="184244"/>
                    </a:cubicBezTo>
                    <a:lnTo>
                      <a:pt x="3375646" y="3806252"/>
                    </a:lnTo>
                    <a:cubicBezTo>
                      <a:pt x="3375646" y="3905115"/>
                      <a:pt x="3312732" y="3990500"/>
                      <a:pt x="3236340" y="3990500"/>
                    </a:cubicBezTo>
                    <a:lnTo>
                      <a:pt x="0" y="399050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="" xmlns:a16="http://schemas.microsoft.com/office/drawing/2014/main" id="{026E46E4-9883-4F74-BA0B-6EF4D93AF8C1}"/>
                  </a:ext>
                </a:extLst>
              </p:cNvPr>
              <p:cNvGrpSpPr/>
              <p:nvPr/>
            </p:nvGrpSpPr>
            <p:grpSpPr>
              <a:xfrm rot="18902941">
                <a:off x="9825321" y="5247373"/>
                <a:ext cx="109147" cy="109147"/>
                <a:chOff x="8118251" y="2289511"/>
                <a:chExt cx="453435" cy="453435"/>
              </a:xfrm>
              <a:solidFill>
                <a:schemeClr val="accent1">
                  <a:alpha val="40000"/>
                </a:schemeClr>
              </a:solidFill>
            </p:grpSpPr>
            <p:sp>
              <p:nvSpPr>
                <p:cNvPr id="64" name="Oval 63">
                  <a:extLst>
                    <a:ext uri="{FF2B5EF4-FFF2-40B4-BE49-F238E27FC236}">
                      <a16:creationId xmlns="" xmlns:a16="http://schemas.microsoft.com/office/drawing/2014/main" id="{7A7A88F0-A88C-4EC3-A9F1-A7CC6C76A178}"/>
                    </a:ext>
                  </a:extLst>
                </p:cNvPr>
                <p:cNvSpPr/>
                <p:nvPr/>
              </p:nvSpPr>
              <p:spPr>
                <a:xfrm>
                  <a:off x="8118251" y="2289511"/>
                  <a:ext cx="453435" cy="4534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="" xmlns:a16="http://schemas.microsoft.com/office/drawing/2014/main" id="{01AAE1AE-EBAA-4E87-8F00-62CA9CB638EA}"/>
                    </a:ext>
                  </a:extLst>
                </p:cNvPr>
                <p:cNvSpPr/>
                <p:nvPr/>
              </p:nvSpPr>
              <p:spPr>
                <a:xfrm>
                  <a:off x="8160877" y="2332137"/>
                  <a:ext cx="368182" cy="3681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="" xmlns:a16="http://schemas.microsoft.com/office/drawing/2014/main" id="{82F9DDC1-B0B5-4ADE-A04B-E10B8E9070AE}"/>
                    </a:ext>
                  </a:extLst>
                </p:cNvPr>
                <p:cNvSpPr/>
                <p:nvPr/>
              </p:nvSpPr>
              <p:spPr>
                <a:xfrm>
                  <a:off x="8207808" y="2379068"/>
                  <a:ext cx="274320" cy="274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="" xmlns:a16="http://schemas.microsoft.com/office/drawing/2014/main" id="{0AB8C61F-BA07-4A5C-A402-81C15098F91A}"/>
                    </a:ext>
                  </a:extLst>
                </p:cNvPr>
                <p:cNvSpPr/>
                <p:nvPr/>
              </p:nvSpPr>
              <p:spPr>
                <a:xfrm>
                  <a:off x="8253528" y="242478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E9BF8C9C-1A0E-4ACE-9124-B6335581F445}"/>
                </a:ext>
              </a:extLst>
            </p:cNvPr>
            <p:cNvSpPr/>
            <p:nvPr/>
          </p:nvSpPr>
          <p:spPr>
            <a:xfrm rot="19146890">
              <a:off x="9497118" y="4865112"/>
              <a:ext cx="2647906" cy="2053702"/>
            </a:xfrm>
            <a:custGeom>
              <a:avLst/>
              <a:gdLst>
                <a:gd name="connsiteX0" fmla="*/ 802501 w 2647906"/>
                <a:gd name="connsiteY0" fmla="*/ 64780 h 2053702"/>
                <a:gd name="connsiteX1" fmla="*/ 824412 w 2647906"/>
                <a:gd name="connsiteY1" fmla="*/ 137612 h 2053702"/>
                <a:gd name="connsiteX2" fmla="*/ 735907 w 2647906"/>
                <a:gd name="connsiteY2" fmla="*/ 300638 h 2053702"/>
                <a:gd name="connsiteX3" fmla="*/ 672970 w 2647906"/>
                <a:gd name="connsiteY3" fmla="*/ 375812 h 2053702"/>
                <a:gd name="connsiteX4" fmla="*/ 644123 w 2647906"/>
                <a:gd name="connsiteY4" fmla="*/ 429134 h 2053702"/>
                <a:gd name="connsiteX5" fmla="*/ 630356 w 2647906"/>
                <a:gd name="connsiteY5" fmla="*/ 546704 h 2053702"/>
                <a:gd name="connsiteX6" fmla="*/ 618992 w 2647906"/>
                <a:gd name="connsiteY6" fmla="*/ 620349 h 2053702"/>
                <a:gd name="connsiteX7" fmla="*/ 576379 w 2647906"/>
                <a:gd name="connsiteY7" fmla="*/ 714318 h 2053702"/>
                <a:gd name="connsiteX8" fmla="*/ 559114 w 2647906"/>
                <a:gd name="connsiteY8" fmla="*/ 771355 h 2053702"/>
                <a:gd name="connsiteX9" fmla="*/ 507760 w 2647906"/>
                <a:gd name="connsiteY9" fmla="*/ 891329 h 2053702"/>
                <a:gd name="connsiteX10" fmla="*/ 462960 w 2647906"/>
                <a:gd name="connsiteY10" fmla="*/ 948802 h 2053702"/>
                <a:gd name="connsiteX11" fmla="*/ 412480 w 2647906"/>
                <a:gd name="connsiteY11" fmla="*/ 1078829 h 2053702"/>
                <a:gd name="connsiteX12" fmla="*/ 403301 w 2647906"/>
                <a:gd name="connsiteY12" fmla="*/ 1333200 h 2053702"/>
                <a:gd name="connsiteX13" fmla="*/ 421058 w 2647906"/>
                <a:gd name="connsiteY13" fmla="*/ 1503955 h 2053702"/>
                <a:gd name="connsiteX14" fmla="*/ 425443 w 2647906"/>
                <a:gd name="connsiteY14" fmla="*/ 1540797 h 2053702"/>
                <a:gd name="connsiteX15" fmla="*/ 0 w 2647906"/>
                <a:gd name="connsiteY15" fmla="*/ 1172459 h 2053702"/>
                <a:gd name="connsiteX16" fmla="*/ 16659 w 2647906"/>
                <a:gd name="connsiteY16" fmla="*/ 1116181 h 2053702"/>
                <a:gd name="connsiteX17" fmla="*/ 118337 w 2647906"/>
                <a:gd name="connsiteY17" fmla="*/ 780533 h 2053702"/>
                <a:gd name="connsiteX18" fmla="*/ 209683 w 2647906"/>
                <a:gd name="connsiteY18" fmla="*/ 463662 h 2053702"/>
                <a:gd name="connsiteX19" fmla="*/ 259071 w 2647906"/>
                <a:gd name="connsiteY19" fmla="*/ 293425 h 2053702"/>
                <a:gd name="connsiteX20" fmla="*/ 276772 w 2647906"/>
                <a:gd name="connsiteY20" fmla="*/ 205139 h 2053702"/>
                <a:gd name="connsiteX21" fmla="*/ 329219 w 2647906"/>
                <a:gd name="connsiteY21" fmla="*/ 137394 h 2053702"/>
                <a:gd name="connsiteX22" fmla="*/ 512349 w 2647906"/>
                <a:gd name="connsiteY22" fmla="*/ 41458 h 2053702"/>
                <a:gd name="connsiteX23" fmla="*/ 578564 w 2647906"/>
                <a:gd name="connsiteY23" fmla="*/ 3434 h 2053702"/>
                <a:gd name="connsiteX24" fmla="*/ 598232 w 2647906"/>
                <a:gd name="connsiteY24" fmla="*/ 2123 h 2053702"/>
                <a:gd name="connsiteX25" fmla="*/ 603914 w 2647906"/>
                <a:gd name="connsiteY25" fmla="*/ 16546 h 2053702"/>
                <a:gd name="connsiteX26" fmla="*/ 614402 w 2647906"/>
                <a:gd name="connsiteY26" fmla="*/ 153128 h 2053702"/>
                <a:gd name="connsiteX27" fmla="*/ 624237 w 2647906"/>
                <a:gd name="connsiteY27" fmla="*/ 147446 h 2053702"/>
                <a:gd name="connsiteX28" fmla="*/ 710120 w 2647906"/>
                <a:gd name="connsiteY28" fmla="*/ 63749 h 2053702"/>
                <a:gd name="connsiteX29" fmla="*/ 779832 w 2647906"/>
                <a:gd name="connsiteY29" fmla="*/ 50418 h 2053702"/>
                <a:gd name="connsiteX30" fmla="*/ 802501 w 2647906"/>
                <a:gd name="connsiteY30" fmla="*/ 64780 h 2053702"/>
                <a:gd name="connsiteX31" fmla="*/ 2419034 w 2647906"/>
                <a:gd name="connsiteY31" fmla="*/ 721093 h 2053702"/>
                <a:gd name="connsiteX32" fmla="*/ 2504043 w 2647906"/>
                <a:gd name="connsiteY32" fmla="*/ 904441 h 2053702"/>
                <a:gd name="connsiteX33" fmla="*/ 2545782 w 2647906"/>
                <a:gd name="connsiteY33" fmla="*/ 1068995 h 2053702"/>
                <a:gd name="connsiteX34" fmla="*/ 2540975 w 2647906"/>
                <a:gd name="connsiteY34" fmla="*/ 1200552 h 2053702"/>
                <a:gd name="connsiteX35" fmla="*/ 2527207 w 2647906"/>
                <a:gd name="connsiteY35" fmla="*/ 1309818 h 2053702"/>
                <a:gd name="connsiteX36" fmla="*/ 2533108 w 2647906"/>
                <a:gd name="connsiteY36" fmla="*/ 1417991 h 2053702"/>
                <a:gd name="connsiteX37" fmla="*/ 2647906 w 2647906"/>
                <a:gd name="connsiteY37" fmla="*/ 1623311 h 2053702"/>
                <a:gd name="connsiteX38" fmla="*/ 2238821 w 2647906"/>
                <a:gd name="connsiteY38" fmla="*/ 2053445 h 2053702"/>
                <a:gd name="connsiteX39" fmla="*/ 2107487 w 2647906"/>
                <a:gd name="connsiteY39" fmla="*/ 1625728 h 2053702"/>
                <a:gd name="connsiteX40" fmla="*/ 1832058 w 2647906"/>
                <a:gd name="connsiteY40" fmla="*/ 1241636 h 2053702"/>
                <a:gd name="connsiteX41" fmla="*/ 1746394 w 2647906"/>
                <a:gd name="connsiteY41" fmla="*/ 1095656 h 2053702"/>
                <a:gd name="connsiteX42" fmla="*/ 1701159 w 2647906"/>
                <a:gd name="connsiteY42" fmla="*/ 1015237 h 2053702"/>
                <a:gd name="connsiteX43" fmla="*/ 1666849 w 2647906"/>
                <a:gd name="connsiteY43" fmla="*/ 935910 h 2053702"/>
                <a:gd name="connsiteX44" fmla="*/ 1618990 w 2647906"/>
                <a:gd name="connsiteY44" fmla="*/ 854398 h 2053702"/>
                <a:gd name="connsiteX45" fmla="*/ 1588178 w 2647906"/>
                <a:gd name="connsiteY45" fmla="*/ 825770 h 2053702"/>
                <a:gd name="connsiteX46" fmla="*/ 1612435 w 2647906"/>
                <a:gd name="connsiteY46" fmla="*/ 764145 h 2053702"/>
                <a:gd name="connsiteX47" fmla="*/ 1642592 w 2647906"/>
                <a:gd name="connsiteY47" fmla="*/ 763488 h 2053702"/>
                <a:gd name="connsiteX48" fmla="*/ 1691106 w 2647906"/>
                <a:gd name="connsiteY48" fmla="*/ 775726 h 2053702"/>
                <a:gd name="connsiteX49" fmla="*/ 1749017 w 2647906"/>
                <a:gd name="connsiteY49" fmla="*/ 812658 h 2053702"/>
                <a:gd name="connsiteX50" fmla="*/ 1751420 w 2647906"/>
                <a:gd name="connsiteY50" fmla="*/ 814843 h 2053702"/>
                <a:gd name="connsiteX51" fmla="*/ 1755354 w 2647906"/>
                <a:gd name="connsiteY51" fmla="*/ 815280 h 2053702"/>
                <a:gd name="connsiteX52" fmla="*/ 1638003 w 2647906"/>
                <a:gd name="connsiteY52" fmla="*/ 354397 h 2053702"/>
                <a:gd name="connsiteX53" fmla="*/ 1635598 w 2647906"/>
                <a:gd name="connsiteY53" fmla="*/ 303261 h 2053702"/>
                <a:gd name="connsiteX54" fmla="*/ 1657234 w 2647906"/>
                <a:gd name="connsiteY54" fmla="*/ 263925 h 2053702"/>
                <a:gd name="connsiteX55" fmla="*/ 1707714 w 2647906"/>
                <a:gd name="connsiteY55" fmla="*/ 258243 h 2053702"/>
                <a:gd name="connsiteX56" fmla="*/ 1784419 w 2647906"/>
                <a:gd name="connsiteY56" fmla="*/ 306538 h 2053702"/>
                <a:gd name="connsiteX57" fmla="*/ 1823973 w 2647906"/>
                <a:gd name="connsiteY57" fmla="*/ 408592 h 2053702"/>
                <a:gd name="connsiteX58" fmla="*/ 1907234 w 2647906"/>
                <a:gd name="connsiteY58" fmla="*/ 690280 h 2053702"/>
                <a:gd name="connsiteX59" fmla="*/ 1926465 w 2647906"/>
                <a:gd name="connsiteY59" fmla="*/ 698148 h 2053702"/>
                <a:gd name="connsiteX60" fmla="*/ 2046438 w 2647906"/>
                <a:gd name="connsiteY60" fmla="*/ 694651 h 2053702"/>
                <a:gd name="connsiteX61" fmla="*/ 2065013 w 2647906"/>
                <a:gd name="connsiteY61" fmla="*/ 706014 h 2053702"/>
                <a:gd name="connsiteX62" fmla="*/ 2076595 w 2647906"/>
                <a:gd name="connsiteY62" fmla="*/ 703392 h 2053702"/>
                <a:gd name="connsiteX63" fmla="*/ 2142155 w 2647906"/>
                <a:gd name="connsiteY63" fmla="*/ 667553 h 2053702"/>
                <a:gd name="connsiteX64" fmla="*/ 2230442 w 2647906"/>
                <a:gd name="connsiteY64" fmla="*/ 696399 h 2053702"/>
                <a:gd name="connsiteX65" fmla="*/ 2279612 w 2647906"/>
                <a:gd name="connsiteY65" fmla="*/ 706670 h 2053702"/>
                <a:gd name="connsiteX66" fmla="*/ 2328562 w 2647906"/>
                <a:gd name="connsiteY66" fmla="*/ 691592 h 2053702"/>
                <a:gd name="connsiteX67" fmla="*/ 2419034 w 2647906"/>
                <a:gd name="connsiteY67" fmla="*/ 721093 h 20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647906" h="2053702">
                  <a:moveTo>
                    <a:pt x="802501" y="64780"/>
                  </a:moveTo>
                  <a:cubicBezTo>
                    <a:pt x="822159" y="83035"/>
                    <a:pt x="831951" y="111553"/>
                    <a:pt x="824412" y="137612"/>
                  </a:cubicBezTo>
                  <a:cubicBezTo>
                    <a:pt x="813704" y="174981"/>
                    <a:pt x="750767" y="282281"/>
                    <a:pt x="735907" y="300638"/>
                  </a:cubicBezTo>
                  <a:cubicBezTo>
                    <a:pt x="715146" y="325768"/>
                    <a:pt x="691108" y="348277"/>
                    <a:pt x="672970" y="375812"/>
                  </a:cubicBezTo>
                  <a:cubicBezTo>
                    <a:pt x="665758" y="386739"/>
                    <a:pt x="658546" y="395480"/>
                    <a:pt x="644123" y="429134"/>
                  </a:cubicBezTo>
                  <a:cubicBezTo>
                    <a:pt x="629045" y="467158"/>
                    <a:pt x="625330" y="506275"/>
                    <a:pt x="630356" y="546704"/>
                  </a:cubicBezTo>
                  <a:cubicBezTo>
                    <a:pt x="633634" y="572054"/>
                    <a:pt x="626641" y="596310"/>
                    <a:pt x="618992" y="620349"/>
                  </a:cubicBezTo>
                  <a:cubicBezTo>
                    <a:pt x="608285" y="653348"/>
                    <a:pt x="595391" y="685035"/>
                    <a:pt x="576379" y="714318"/>
                  </a:cubicBezTo>
                  <a:cubicBezTo>
                    <a:pt x="565452" y="731363"/>
                    <a:pt x="563704" y="752124"/>
                    <a:pt x="559114" y="771355"/>
                  </a:cubicBezTo>
                  <a:cubicBezTo>
                    <a:pt x="548625" y="814187"/>
                    <a:pt x="536387" y="856145"/>
                    <a:pt x="507760" y="891329"/>
                  </a:cubicBezTo>
                  <a:cubicBezTo>
                    <a:pt x="492462" y="910122"/>
                    <a:pt x="476947" y="929135"/>
                    <a:pt x="462960" y="948802"/>
                  </a:cubicBezTo>
                  <a:cubicBezTo>
                    <a:pt x="435426" y="987919"/>
                    <a:pt x="422751" y="1032937"/>
                    <a:pt x="412480" y="1078829"/>
                  </a:cubicBezTo>
                  <a:cubicBezTo>
                    <a:pt x="404395" y="1115761"/>
                    <a:pt x="399150" y="1285779"/>
                    <a:pt x="403301" y="1333200"/>
                  </a:cubicBezTo>
                  <a:cubicBezTo>
                    <a:pt x="407890" y="1384883"/>
                    <a:pt x="414447" y="1446399"/>
                    <a:pt x="421058" y="1503955"/>
                  </a:cubicBezTo>
                  <a:lnTo>
                    <a:pt x="425443" y="1540797"/>
                  </a:lnTo>
                  <a:lnTo>
                    <a:pt x="0" y="1172459"/>
                  </a:lnTo>
                  <a:lnTo>
                    <a:pt x="16659" y="1116181"/>
                  </a:lnTo>
                  <a:cubicBezTo>
                    <a:pt x="58412" y="975757"/>
                    <a:pt x="97686" y="845601"/>
                    <a:pt x="118337" y="780533"/>
                  </a:cubicBezTo>
                  <a:cubicBezTo>
                    <a:pt x="151553" y="675857"/>
                    <a:pt x="183240" y="570524"/>
                    <a:pt x="209683" y="463662"/>
                  </a:cubicBezTo>
                  <a:cubicBezTo>
                    <a:pt x="223888" y="406188"/>
                    <a:pt x="240714" y="349588"/>
                    <a:pt x="259071" y="293425"/>
                  </a:cubicBezTo>
                  <a:cubicBezTo>
                    <a:pt x="268467" y="264798"/>
                    <a:pt x="273276" y="234859"/>
                    <a:pt x="276772" y="205139"/>
                  </a:cubicBezTo>
                  <a:cubicBezTo>
                    <a:pt x="280924" y="171922"/>
                    <a:pt x="298407" y="147883"/>
                    <a:pt x="329219" y="137394"/>
                  </a:cubicBezTo>
                  <a:cubicBezTo>
                    <a:pt x="395216" y="114667"/>
                    <a:pt x="452472" y="75550"/>
                    <a:pt x="512349" y="41458"/>
                  </a:cubicBezTo>
                  <a:cubicBezTo>
                    <a:pt x="534421" y="28784"/>
                    <a:pt x="556492" y="16109"/>
                    <a:pt x="578564" y="3434"/>
                  </a:cubicBezTo>
                  <a:cubicBezTo>
                    <a:pt x="584901" y="-282"/>
                    <a:pt x="591457" y="-1374"/>
                    <a:pt x="598232" y="2123"/>
                  </a:cubicBezTo>
                  <a:cubicBezTo>
                    <a:pt x="603477" y="5620"/>
                    <a:pt x="603258" y="11082"/>
                    <a:pt x="603914" y="16546"/>
                  </a:cubicBezTo>
                  <a:cubicBezTo>
                    <a:pt x="605880" y="34466"/>
                    <a:pt x="609159" y="149195"/>
                    <a:pt x="614402" y="153128"/>
                  </a:cubicBezTo>
                  <a:cubicBezTo>
                    <a:pt x="618774" y="152910"/>
                    <a:pt x="621177" y="149413"/>
                    <a:pt x="624237" y="147446"/>
                  </a:cubicBezTo>
                  <a:cubicBezTo>
                    <a:pt x="646309" y="129745"/>
                    <a:pt x="701160" y="71616"/>
                    <a:pt x="710120" y="63749"/>
                  </a:cubicBezTo>
                  <a:cubicBezTo>
                    <a:pt x="730881" y="45829"/>
                    <a:pt x="753827" y="40147"/>
                    <a:pt x="779832" y="50418"/>
                  </a:cubicBezTo>
                  <a:cubicBezTo>
                    <a:pt x="788300" y="53751"/>
                    <a:pt x="795948" y="58695"/>
                    <a:pt x="802501" y="64780"/>
                  </a:cubicBezTo>
                  <a:close/>
                  <a:moveTo>
                    <a:pt x="2419034" y="721093"/>
                  </a:moveTo>
                  <a:cubicBezTo>
                    <a:pt x="2425371" y="728523"/>
                    <a:pt x="2486342" y="856583"/>
                    <a:pt x="2504043" y="904441"/>
                  </a:cubicBezTo>
                  <a:cubicBezTo>
                    <a:pt x="2523711" y="957763"/>
                    <a:pt x="2539227" y="1012396"/>
                    <a:pt x="2545782" y="1068995"/>
                  </a:cubicBezTo>
                  <a:cubicBezTo>
                    <a:pt x="2550809" y="1113139"/>
                    <a:pt x="2547749" y="1156846"/>
                    <a:pt x="2540975" y="1200552"/>
                  </a:cubicBezTo>
                  <a:cubicBezTo>
                    <a:pt x="2535512" y="1236828"/>
                    <a:pt x="2528737" y="1273104"/>
                    <a:pt x="2527207" y="1309818"/>
                  </a:cubicBezTo>
                  <a:cubicBezTo>
                    <a:pt x="2525678" y="1346531"/>
                    <a:pt x="2522181" y="1383026"/>
                    <a:pt x="2533108" y="1417991"/>
                  </a:cubicBezTo>
                  <a:cubicBezTo>
                    <a:pt x="2547750" y="1465631"/>
                    <a:pt x="2626271" y="1578730"/>
                    <a:pt x="2647906" y="1623311"/>
                  </a:cubicBezTo>
                  <a:cubicBezTo>
                    <a:pt x="2530422" y="1724748"/>
                    <a:pt x="2319956" y="2043116"/>
                    <a:pt x="2238821" y="2053445"/>
                  </a:cubicBezTo>
                  <a:cubicBezTo>
                    <a:pt x="2157686" y="2063775"/>
                    <a:pt x="2175281" y="1761030"/>
                    <a:pt x="2107487" y="1625728"/>
                  </a:cubicBezTo>
                  <a:cubicBezTo>
                    <a:pt x="2039693" y="1490426"/>
                    <a:pt x="1892241" y="1329981"/>
                    <a:pt x="1832058" y="1241636"/>
                  </a:cubicBezTo>
                  <a:cubicBezTo>
                    <a:pt x="1771877" y="1153291"/>
                    <a:pt x="1768248" y="1148541"/>
                    <a:pt x="1746394" y="1095656"/>
                  </a:cubicBezTo>
                  <a:cubicBezTo>
                    <a:pt x="1734812" y="1067248"/>
                    <a:pt x="1721044" y="1039494"/>
                    <a:pt x="1701159" y="1015237"/>
                  </a:cubicBezTo>
                  <a:cubicBezTo>
                    <a:pt x="1682365" y="992291"/>
                    <a:pt x="1674716" y="964100"/>
                    <a:pt x="1666849" y="935910"/>
                  </a:cubicBezTo>
                  <a:cubicBezTo>
                    <a:pt x="1658108" y="904878"/>
                    <a:pt x="1643904" y="876251"/>
                    <a:pt x="1618990" y="854398"/>
                  </a:cubicBezTo>
                  <a:cubicBezTo>
                    <a:pt x="1611342" y="850027"/>
                    <a:pt x="1591237" y="830578"/>
                    <a:pt x="1588178" y="825770"/>
                  </a:cubicBezTo>
                  <a:cubicBezTo>
                    <a:pt x="1570913" y="800202"/>
                    <a:pt x="1582277" y="771355"/>
                    <a:pt x="1612435" y="764145"/>
                  </a:cubicBezTo>
                  <a:cubicBezTo>
                    <a:pt x="1622487" y="761740"/>
                    <a:pt x="1632321" y="761303"/>
                    <a:pt x="1642592" y="763488"/>
                  </a:cubicBezTo>
                  <a:cubicBezTo>
                    <a:pt x="1658982" y="766985"/>
                    <a:pt x="1675153" y="770481"/>
                    <a:pt x="1691106" y="775726"/>
                  </a:cubicBezTo>
                  <a:cubicBezTo>
                    <a:pt x="1713614" y="783156"/>
                    <a:pt x="1733719" y="793864"/>
                    <a:pt x="1749017" y="812658"/>
                  </a:cubicBezTo>
                  <a:cubicBezTo>
                    <a:pt x="1749672" y="813532"/>
                    <a:pt x="1750546" y="814188"/>
                    <a:pt x="1751420" y="814843"/>
                  </a:cubicBezTo>
                  <a:cubicBezTo>
                    <a:pt x="1752076" y="815281"/>
                    <a:pt x="1752732" y="815499"/>
                    <a:pt x="1755354" y="815280"/>
                  </a:cubicBezTo>
                  <a:cubicBezTo>
                    <a:pt x="1742242" y="765455"/>
                    <a:pt x="1644559" y="387177"/>
                    <a:pt x="1638003" y="354397"/>
                  </a:cubicBezTo>
                  <a:cubicBezTo>
                    <a:pt x="1637129" y="346749"/>
                    <a:pt x="1635162" y="310909"/>
                    <a:pt x="1635598" y="303261"/>
                  </a:cubicBezTo>
                  <a:cubicBezTo>
                    <a:pt x="1636691" y="286652"/>
                    <a:pt x="1642810" y="273103"/>
                    <a:pt x="1657234" y="263925"/>
                  </a:cubicBezTo>
                  <a:cubicBezTo>
                    <a:pt x="1673186" y="255184"/>
                    <a:pt x="1690451" y="255839"/>
                    <a:pt x="1707714" y="258243"/>
                  </a:cubicBezTo>
                  <a:cubicBezTo>
                    <a:pt x="1739401" y="264580"/>
                    <a:pt x="1764314" y="281845"/>
                    <a:pt x="1784419" y="306538"/>
                  </a:cubicBezTo>
                  <a:cubicBezTo>
                    <a:pt x="1802339" y="328610"/>
                    <a:pt x="1813921" y="382369"/>
                    <a:pt x="1823973" y="408592"/>
                  </a:cubicBezTo>
                  <a:cubicBezTo>
                    <a:pt x="1827469" y="417771"/>
                    <a:pt x="1906797" y="688095"/>
                    <a:pt x="1907234" y="690280"/>
                  </a:cubicBezTo>
                  <a:cubicBezTo>
                    <a:pt x="1911386" y="705140"/>
                    <a:pt x="1912915" y="704266"/>
                    <a:pt x="1926465" y="698148"/>
                  </a:cubicBezTo>
                  <a:cubicBezTo>
                    <a:pt x="1965581" y="680010"/>
                    <a:pt x="2005791" y="670613"/>
                    <a:pt x="2046438" y="694651"/>
                  </a:cubicBezTo>
                  <a:cubicBezTo>
                    <a:pt x="2052776" y="698366"/>
                    <a:pt x="2059113" y="702081"/>
                    <a:pt x="2065013" y="706014"/>
                  </a:cubicBezTo>
                  <a:cubicBezTo>
                    <a:pt x="2069820" y="709293"/>
                    <a:pt x="2073536" y="709074"/>
                    <a:pt x="2076595" y="703392"/>
                  </a:cubicBezTo>
                  <a:cubicBezTo>
                    <a:pt x="2090581" y="677168"/>
                    <a:pt x="2114401" y="669082"/>
                    <a:pt x="2142155" y="667553"/>
                  </a:cubicBezTo>
                  <a:cubicBezTo>
                    <a:pt x="2175371" y="665804"/>
                    <a:pt x="2204873" y="675420"/>
                    <a:pt x="2230442" y="696399"/>
                  </a:cubicBezTo>
                  <a:cubicBezTo>
                    <a:pt x="2245302" y="708637"/>
                    <a:pt x="2261255" y="711259"/>
                    <a:pt x="2279612" y="706670"/>
                  </a:cubicBezTo>
                  <a:cubicBezTo>
                    <a:pt x="2296220" y="702518"/>
                    <a:pt x="2312391" y="696399"/>
                    <a:pt x="2328562" y="691592"/>
                  </a:cubicBezTo>
                  <a:cubicBezTo>
                    <a:pt x="2365712" y="680446"/>
                    <a:pt x="2394996" y="692903"/>
                    <a:pt x="2419034" y="72109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0A19DAE6-2F9D-4073-BC51-3367F6F11A60}"/>
                </a:ext>
              </a:extLst>
            </p:cNvPr>
            <p:cNvSpPr/>
            <p:nvPr/>
          </p:nvSpPr>
          <p:spPr>
            <a:xfrm rot="18494506">
              <a:off x="9879777" y="6410245"/>
              <a:ext cx="627402" cy="671928"/>
            </a:xfrm>
            <a:custGeom>
              <a:avLst/>
              <a:gdLst>
                <a:gd name="connsiteX0" fmla="*/ 627099 w 627402"/>
                <a:gd name="connsiteY0" fmla="*/ 265576 h 671928"/>
                <a:gd name="connsiteX1" fmla="*/ 622871 w 627402"/>
                <a:gd name="connsiteY1" fmla="*/ 282230 h 671928"/>
                <a:gd name="connsiteX2" fmla="*/ 438705 w 627402"/>
                <a:gd name="connsiteY2" fmla="*/ 670937 h 671928"/>
                <a:gd name="connsiteX3" fmla="*/ 438236 w 627402"/>
                <a:gd name="connsiteY3" fmla="*/ 671928 h 671928"/>
                <a:gd name="connsiteX4" fmla="*/ 0 w 627402"/>
                <a:gd name="connsiteY4" fmla="*/ 115864 h 671928"/>
                <a:gd name="connsiteX5" fmla="*/ 52443 w 627402"/>
                <a:gd name="connsiteY5" fmla="*/ 14129 h 671928"/>
                <a:gd name="connsiteX6" fmla="*/ 94818 w 627402"/>
                <a:gd name="connsiteY6" fmla="*/ 9241 h 671928"/>
                <a:gd name="connsiteX7" fmla="*/ 350695 w 627402"/>
                <a:gd name="connsiteY7" fmla="*/ 128216 h 671928"/>
                <a:gd name="connsiteX8" fmla="*/ 556865 w 627402"/>
                <a:gd name="connsiteY8" fmla="*/ 223558 h 671928"/>
                <a:gd name="connsiteX9" fmla="*/ 577237 w 627402"/>
                <a:gd name="connsiteY9" fmla="*/ 239449 h 671928"/>
                <a:gd name="connsiteX10" fmla="*/ 613907 w 627402"/>
                <a:gd name="connsiteY10" fmla="*/ 255339 h 671928"/>
                <a:gd name="connsiteX11" fmla="*/ 627099 w 627402"/>
                <a:gd name="connsiteY11" fmla="*/ 265576 h 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402" h="671928">
                  <a:moveTo>
                    <a:pt x="627099" y="265576"/>
                  </a:moveTo>
                  <a:cubicBezTo>
                    <a:pt x="628168" y="269906"/>
                    <a:pt x="626334" y="275304"/>
                    <a:pt x="622871" y="282230"/>
                  </a:cubicBezTo>
                  <a:cubicBezTo>
                    <a:pt x="560938" y="411799"/>
                    <a:pt x="499822" y="541369"/>
                    <a:pt x="438705" y="670937"/>
                  </a:cubicBezTo>
                  <a:lnTo>
                    <a:pt x="438236" y="671928"/>
                  </a:lnTo>
                  <a:lnTo>
                    <a:pt x="0" y="115864"/>
                  </a:lnTo>
                  <a:lnTo>
                    <a:pt x="52443" y="14129"/>
                  </a:lnTo>
                  <a:cubicBezTo>
                    <a:pt x="66297" y="-3798"/>
                    <a:pt x="67111" y="-3798"/>
                    <a:pt x="94818" y="9241"/>
                  </a:cubicBezTo>
                  <a:cubicBezTo>
                    <a:pt x="180382" y="48355"/>
                    <a:pt x="265131" y="89101"/>
                    <a:pt x="350695" y="128216"/>
                  </a:cubicBezTo>
                  <a:cubicBezTo>
                    <a:pt x="419554" y="159589"/>
                    <a:pt x="488006" y="192592"/>
                    <a:pt x="556865" y="223558"/>
                  </a:cubicBezTo>
                  <a:cubicBezTo>
                    <a:pt x="565422" y="227225"/>
                    <a:pt x="574385" y="229670"/>
                    <a:pt x="577237" y="239449"/>
                  </a:cubicBezTo>
                  <a:cubicBezTo>
                    <a:pt x="589461" y="244745"/>
                    <a:pt x="601276" y="251265"/>
                    <a:pt x="613907" y="255339"/>
                  </a:cubicBezTo>
                  <a:cubicBezTo>
                    <a:pt x="622056" y="257988"/>
                    <a:pt x="626029" y="261247"/>
                    <a:pt x="627099" y="265576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74F5FDB2-0698-4F11-8D7D-C3BA054A4279}"/>
                </a:ext>
              </a:extLst>
            </p:cNvPr>
            <p:cNvSpPr/>
            <p:nvPr/>
          </p:nvSpPr>
          <p:spPr>
            <a:xfrm rot="16200000">
              <a:off x="11607898" y="5530783"/>
              <a:ext cx="777883" cy="405480"/>
            </a:xfrm>
            <a:custGeom>
              <a:avLst/>
              <a:gdLst>
                <a:gd name="connsiteX0" fmla="*/ 777580 w 777883"/>
                <a:gd name="connsiteY0" fmla="*/ 265577 h 405480"/>
                <a:gd name="connsiteX1" fmla="*/ 773352 w 777883"/>
                <a:gd name="connsiteY1" fmla="*/ 282231 h 405480"/>
                <a:gd name="connsiteX2" fmla="*/ 714957 w 777883"/>
                <a:gd name="connsiteY2" fmla="*/ 405480 h 405480"/>
                <a:gd name="connsiteX3" fmla="*/ 0 w 777883"/>
                <a:gd name="connsiteY3" fmla="*/ 405480 h 405480"/>
                <a:gd name="connsiteX4" fmla="*/ 128362 w 777883"/>
                <a:gd name="connsiteY4" fmla="*/ 158774 h 405480"/>
                <a:gd name="connsiteX5" fmla="*/ 202924 w 777883"/>
                <a:gd name="connsiteY5" fmla="*/ 14130 h 405480"/>
                <a:gd name="connsiteX6" fmla="*/ 245299 w 777883"/>
                <a:gd name="connsiteY6" fmla="*/ 9241 h 405480"/>
                <a:gd name="connsiteX7" fmla="*/ 501176 w 777883"/>
                <a:gd name="connsiteY7" fmla="*/ 128216 h 405480"/>
                <a:gd name="connsiteX8" fmla="*/ 707346 w 777883"/>
                <a:gd name="connsiteY8" fmla="*/ 223558 h 405480"/>
                <a:gd name="connsiteX9" fmla="*/ 727718 w 777883"/>
                <a:gd name="connsiteY9" fmla="*/ 239449 h 405480"/>
                <a:gd name="connsiteX10" fmla="*/ 764388 w 777883"/>
                <a:gd name="connsiteY10" fmla="*/ 255339 h 405480"/>
                <a:gd name="connsiteX11" fmla="*/ 777580 w 777883"/>
                <a:gd name="connsiteY11" fmla="*/ 265577 h 40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883" h="405480">
                  <a:moveTo>
                    <a:pt x="777580" y="265577"/>
                  </a:moveTo>
                  <a:cubicBezTo>
                    <a:pt x="778649" y="269906"/>
                    <a:pt x="776815" y="275305"/>
                    <a:pt x="773352" y="282231"/>
                  </a:cubicBezTo>
                  <a:lnTo>
                    <a:pt x="714957" y="405480"/>
                  </a:lnTo>
                  <a:lnTo>
                    <a:pt x="0" y="405480"/>
                  </a:lnTo>
                  <a:lnTo>
                    <a:pt x="128362" y="158774"/>
                  </a:lnTo>
                  <a:cubicBezTo>
                    <a:pt x="153623" y="110695"/>
                    <a:pt x="178885" y="62617"/>
                    <a:pt x="202924" y="14130"/>
                  </a:cubicBezTo>
                  <a:cubicBezTo>
                    <a:pt x="216778" y="-3799"/>
                    <a:pt x="217592" y="-3799"/>
                    <a:pt x="245299" y="9241"/>
                  </a:cubicBezTo>
                  <a:cubicBezTo>
                    <a:pt x="330863" y="48356"/>
                    <a:pt x="415612" y="89101"/>
                    <a:pt x="501176" y="128216"/>
                  </a:cubicBezTo>
                  <a:cubicBezTo>
                    <a:pt x="570035" y="159589"/>
                    <a:pt x="638487" y="192593"/>
                    <a:pt x="707346" y="223558"/>
                  </a:cubicBezTo>
                  <a:cubicBezTo>
                    <a:pt x="715902" y="227226"/>
                    <a:pt x="724866" y="229670"/>
                    <a:pt x="727718" y="239449"/>
                  </a:cubicBezTo>
                  <a:cubicBezTo>
                    <a:pt x="739942" y="244746"/>
                    <a:pt x="751757" y="251265"/>
                    <a:pt x="764388" y="255339"/>
                  </a:cubicBezTo>
                  <a:cubicBezTo>
                    <a:pt x="772537" y="257988"/>
                    <a:pt x="776510" y="261248"/>
                    <a:pt x="777580" y="265577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18" name="Title 1">
            <a:extLst>
              <a:ext uri="{FF2B5EF4-FFF2-40B4-BE49-F238E27FC236}">
                <a16:creationId xmlns="" xmlns:a16="http://schemas.microsoft.com/office/drawing/2014/main" id="{D2B7B4CA-9EA9-4EFE-917D-9CCE0BCE8CEF}"/>
              </a:ext>
            </a:extLst>
          </p:cNvPr>
          <p:cNvSpPr txBox="1">
            <a:spLocks/>
          </p:cNvSpPr>
          <p:nvPr/>
        </p:nvSpPr>
        <p:spPr>
          <a:xfrm>
            <a:off x="2881312" y="609443"/>
            <a:ext cx="6429375" cy="6859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Columns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22BB62D2-D261-49AA-B450-5531EDBF312D}"/>
              </a:ext>
            </a:extLst>
          </p:cNvPr>
          <p:cNvSpPr/>
          <p:nvPr/>
        </p:nvSpPr>
        <p:spPr>
          <a:xfrm>
            <a:off x="6328814" y="2542202"/>
            <a:ext cx="5028175" cy="594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E54A332A-7C54-43E1-96CF-FE75326B3EAE}"/>
              </a:ext>
            </a:extLst>
          </p:cNvPr>
          <p:cNvSpPr txBox="1"/>
          <p:nvPr/>
        </p:nvSpPr>
        <p:spPr>
          <a:xfrm>
            <a:off x="6328814" y="25162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3B21A1CA-7CDD-4122-A043-2D34C7C2B5A5}"/>
              </a:ext>
            </a:extLst>
          </p:cNvPr>
          <p:cNvSpPr txBox="1"/>
          <p:nvPr/>
        </p:nvSpPr>
        <p:spPr>
          <a:xfrm>
            <a:off x="7293495" y="26085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619C20B0-3EF5-4312-B59F-BF9DCCB16923}"/>
              </a:ext>
            </a:extLst>
          </p:cNvPr>
          <p:cNvSpPr txBox="1"/>
          <p:nvPr/>
        </p:nvSpPr>
        <p:spPr>
          <a:xfrm>
            <a:off x="7192911" y="3266203"/>
            <a:ext cx="407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19777F70-5F96-4950-A631-62C67A4CF13C}"/>
              </a:ext>
            </a:extLst>
          </p:cNvPr>
          <p:cNvSpPr/>
          <p:nvPr/>
        </p:nvSpPr>
        <p:spPr>
          <a:xfrm>
            <a:off x="783287" y="2542202"/>
            <a:ext cx="5028175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A629B0CF-933F-4C78-AC00-75CE4C96D708}"/>
              </a:ext>
            </a:extLst>
          </p:cNvPr>
          <p:cNvSpPr txBox="1"/>
          <p:nvPr/>
        </p:nvSpPr>
        <p:spPr>
          <a:xfrm>
            <a:off x="783287" y="25162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F2DA516-0ABB-4923-A6BB-7A4C4DE93949}"/>
              </a:ext>
            </a:extLst>
          </p:cNvPr>
          <p:cNvSpPr txBox="1"/>
          <p:nvPr/>
        </p:nvSpPr>
        <p:spPr>
          <a:xfrm>
            <a:off x="1747968" y="26085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8ED49B1B-DEA3-4B1E-9F66-11CEC647BB04}"/>
              </a:ext>
            </a:extLst>
          </p:cNvPr>
          <p:cNvSpPr txBox="1"/>
          <p:nvPr/>
        </p:nvSpPr>
        <p:spPr>
          <a:xfrm>
            <a:off x="1647384" y="3266203"/>
            <a:ext cx="407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-3178628" y="662822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-3178578" y="160215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-25280" y="0"/>
            <a:ext cx="12217182" cy="6858001"/>
            <a:chOff x="-2219325" y="8369300"/>
            <a:chExt cx="14414501" cy="8112126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2659063" y="8369301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solidFill>
              <a:srgbClr val="6A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148024"/>
            <a:ext cx="11573197" cy="724247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9371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30652"/>
            <a:ext cx="11573197" cy="724247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Fully </a:t>
            </a:r>
            <a:r>
              <a:rPr lang="en-US" sz="4400" dirty="0" smtClean="0">
                <a:solidFill>
                  <a:srgbClr val="FF0000"/>
                </a:solidFill>
              </a:rPr>
              <a:t>Editable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89" y="954899"/>
            <a:ext cx="2151662" cy="54063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65" y="1839278"/>
            <a:ext cx="5620961" cy="43684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911" y="1839278"/>
            <a:ext cx="3339174" cy="45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30652"/>
            <a:ext cx="11573197" cy="724247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Fully </a:t>
            </a:r>
            <a:r>
              <a:rPr lang="en-US" sz="4400" dirty="0" smtClean="0">
                <a:solidFill>
                  <a:srgbClr val="FF0000"/>
                </a:solidFill>
              </a:rPr>
              <a:t>Editable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1" y="1372295"/>
            <a:ext cx="9188385" cy="54857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271" y="4115147"/>
            <a:ext cx="1849720" cy="24410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701" y="1592432"/>
            <a:ext cx="2601140" cy="18851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532" y="1272028"/>
            <a:ext cx="2559595" cy="25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995148"/>
            <a:ext cx="11573197" cy="724247"/>
          </a:xfrm>
        </p:spPr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7D9B74A2-97F8-4E75-B2A9-1C9C0BC1D63F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A98E3C03-EEFD-403E-8B75-DE923C0058C1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BBE96A88-B78E-4A90-A099-918E740DF610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="" xmlns:a16="http://schemas.microsoft.com/office/drawing/2014/main" id="{9C1CE095-246C-427E-AA44-19C854FBA607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="" xmlns:a16="http://schemas.microsoft.com/office/drawing/2014/main" id="{274A9922-6486-49CD-B6B8-1A102FB6347C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="" xmlns:a16="http://schemas.microsoft.com/office/drawing/2014/main" id="{05E203D1-2E22-458D-92A3-B23BBC6BF0F7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="" xmlns:a16="http://schemas.microsoft.com/office/drawing/2014/main" id="{FE85D3B9-971A-4DB8-9B2E-4E91C7D12D54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9" name="Chord 38">
                <a:extLst>
                  <a:ext uri="{FF2B5EF4-FFF2-40B4-BE49-F238E27FC236}">
                    <a16:creationId xmlns="" xmlns:a16="http://schemas.microsoft.com/office/drawing/2014/main" id="{A6256729-BF9A-4454-A72D-615B21690A44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Chord 39">
                <a:extLst>
                  <a:ext uri="{FF2B5EF4-FFF2-40B4-BE49-F238E27FC236}">
                    <a16:creationId xmlns="" xmlns:a16="http://schemas.microsoft.com/office/drawing/2014/main" id="{6C770B30-0EFB-402A-AF77-0E850C5B0A5D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21B9E0D4-668D-4FB5-92B6-6AFE49862CAE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35AEA23D-9EB3-45AC-A970-F793021A2637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50" name="Rectangle 8">
                <a:extLst>
                  <a:ext uri="{FF2B5EF4-FFF2-40B4-BE49-F238E27FC236}">
                    <a16:creationId xmlns="" xmlns:a16="http://schemas.microsoft.com/office/drawing/2014/main" id="{506510AB-209C-44DD-A9EA-6256695AE2E8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6">
                <a:extLst>
                  <a:ext uri="{FF2B5EF4-FFF2-40B4-BE49-F238E27FC236}">
                    <a16:creationId xmlns="" xmlns:a16="http://schemas.microsoft.com/office/drawing/2014/main" id="{F700E796-51F3-4D0D-B0EC-2D88403CE31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29258272-D862-4C4E-902E-8D65FF702440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48" name="Rectangle 8">
                <a:extLst>
                  <a:ext uri="{FF2B5EF4-FFF2-40B4-BE49-F238E27FC236}">
                    <a16:creationId xmlns="" xmlns:a16="http://schemas.microsoft.com/office/drawing/2014/main" id="{56359D26-B980-433F-90B3-C46551649DE5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6">
                <a:extLst>
                  <a:ext uri="{FF2B5EF4-FFF2-40B4-BE49-F238E27FC236}">
                    <a16:creationId xmlns="" xmlns:a16="http://schemas.microsoft.com/office/drawing/2014/main" id="{EC9F0CAC-3CF0-4CC0-8C34-6ADF2C7DEFAF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47" name="Graphic 46">
              <a:extLst>
                <a:ext uri="{FF2B5EF4-FFF2-40B4-BE49-F238E27FC236}">
                  <a16:creationId xmlns="" xmlns:a16="http://schemas.microsoft.com/office/drawing/2014/main" id="{8F43710C-DD5B-4CBE-B125-F89B22A0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2A61B989-3A3C-47FE-B94F-7B42EA614636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1" name="Graphic 14">
            <a:extLst>
              <a:ext uri="{FF2B5EF4-FFF2-40B4-BE49-F238E27FC236}">
                <a16:creationId xmlns="" xmlns:a16="http://schemas.microsoft.com/office/drawing/2014/main" id="{BB5B776D-348E-4D52-BD38-EEF6E3072A51}"/>
              </a:ext>
            </a:extLst>
          </p:cNvPr>
          <p:cNvGrpSpPr/>
          <p:nvPr/>
        </p:nvGrpSpPr>
        <p:grpSpPr>
          <a:xfrm>
            <a:off x="8069676" y="3680954"/>
            <a:ext cx="3229356" cy="2539943"/>
            <a:chOff x="2444748" y="555045"/>
            <a:chExt cx="7282048" cy="5727454"/>
          </a:xfrm>
        </p:grpSpPr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F7F3F958-D848-4A15-B328-4EF721D1211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CA8CDD77-CC69-48D9-94DF-B7B15BB5354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8A2F5808-355D-4F64-8DD2-B84BD33AA3F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F5864BC6-0667-4BC1-AE88-EFE4ACF222C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ABA10751-F4FB-46FF-9F66-25DEC343679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EEAC2BB4-C999-4AAC-86FB-EDC7EFBACE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7A854CE9-2043-4C7E-86B5-595CA46B8C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6C8E23CD-A76D-4479-BA6C-56DD1F36D08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="" xmlns:a16="http://schemas.microsoft.com/office/drawing/2014/main" id="{C2AF861D-CE71-4526-9168-C690003A173D}"/>
              </a:ext>
            </a:extLst>
          </p:cNvPr>
          <p:cNvGrpSpPr/>
          <p:nvPr/>
        </p:nvGrpSpPr>
        <p:grpSpPr>
          <a:xfrm>
            <a:off x="9729968" y="1091647"/>
            <a:ext cx="1334349" cy="2345715"/>
            <a:chOff x="729449" y="2722152"/>
            <a:chExt cx="1913672" cy="3364135"/>
          </a:xfrm>
        </p:grpSpPr>
        <p:grpSp>
          <p:nvGrpSpPr>
            <p:cNvPr id="201" name="Group 3">
              <a:extLst>
                <a:ext uri="{FF2B5EF4-FFF2-40B4-BE49-F238E27FC236}">
                  <a16:creationId xmlns="" xmlns:a16="http://schemas.microsoft.com/office/drawing/2014/main" id="{7BA29537-7032-4781-B705-49B0FA642F67}"/>
                </a:ext>
              </a:extLst>
            </p:cNvPr>
            <p:cNvGrpSpPr/>
            <p:nvPr/>
          </p:nvGrpSpPr>
          <p:grpSpPr>
            <a:xfrm>
              <a:off x="729449" y="2722152"/>
              <a:ext cx="1913672" cy="3364135"/>
              <a:chOff x="445712" y="1449040"/>
              <a:chExt cx="2113018" cy="3924176"/>
            </a:xfrm>
          </p:grpSpPr>
          <p:sp>
            <p:nvSpPr>
              <p:cNvPr id="205" name="Rounded Rectangle 4">
                <a:extLst>
                  <a:ext uri="{FF2B5EF4-FFF2-40B4-BE49-F238E27FC236}">
                    <a16:creationId xmlns="" xmlns:a16="http://schemas.microsoft.com/office/drawing/2014/main" id="{BBD7C9A4-3D83-4959-8850-D5B660CE83B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06" name="Rectangle 5">
                <a:extLst>
                  <a:ext uri="{FF2B5EF4-FFF2-40B4-BE49-F238E27FC236}">
                    <a16:creationId xmlns="" xmlns:a16="http://schemas.microsoft.com/office/drawing/2014/main" id="{6EF50600-6D3A-4BBF-AD8D-11BE3176CDD7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7" name="Group 6">
                <a:extLst>
                  <a:ext uri="{FF2B5EF4-FFF2-40B4-BE49-F238E27FC236}">
                    <a16:creationId xmlns="" xmlns:a16="http://schemas.microsoft.com/office/drawing/2014/main" id="{FC1DD7B3-B2F3-4657-930C-5D13B95D9F3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08" name="Oval 7">
                  <a:extLst>
                    <a:ext uri="{FF2B5EF4-FFF2-40B4-BE49-F238E27FC236}">
                      <a16:creationId xmlns="" xmlns:a16="http://schemas.microsoft.com/office/drawing/2014/main" id="{E212DE87-5A9B-445D-9205-E70CD85C270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09" name="Rounded Rectangle 8">
                  <a:extLst>
                    <a:ext uri="{FF2B5EF4-FFF2-40B4-BE49-F238E27FC236}">
                      <a16:creationId xmlns="" xmlns:a16="http://schemas.microsoft.com/office/drawing/2014/main" id="{31F6BE02-68AB-4526-BEC3-27D5F66055B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02" name="Group 201">
              <a:extLst>
                <a:ext uri="{FF2B5EF4-FFF2-40B4-BE49-F238E27FC236}">
                  <a16:creationId xmlns="" xmlns:a16="http://schemas.microsoft.com/office/drawing/2014/main" id="{A4B5F255-5FD4-4E50-8860-7EA134F82906}"/>
                </a:ext>
              </a:extLst>
            </p:cNvPr>
            <p:cNvGrpSpPr/>
            <p:nvPr/>
          </p:nvGrpSpPr>
          <p:grpSpPr>
            <a:xfrm>
              <a:off x="863100" y="3029031"/>
              <a:ext cx="1629896" cy="2677654"/>
              <a:chOff x="6995369" y="2608855"/>
              <a:chExt cx="3536112" cy="1994137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F0CB0D28-CF3C-445F-831F-943D06B8EFFD}"/>
                  </a:ext>
                </a:extLst>
              </p:cNvPr>
              <p:cNvSpPr/>
              <p:nvPr/>
            </p:nvSpPr>
            <p:spPr>
              <a:xfrm>
                <a:off x="6995369" y="2608855"/>
                <a:ext cx="3536111" cy="1993534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45978E74-5F00-43B1-9569-2A7979FC6B15}"/>
                  </a:ext>
                </a:extLst>
              </p:cNvPr>
              <p:cNvSpPr/>
              <p:nvPr/>
            </p:nvSpPr>
            <p:spPr>
              <a:xfrm>
                <a:off x="8535043" y="2623978"/>
                <a:ext cx="1996438" cy="1979014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="" xmlns:a16="http://schemas.microsoft.com/office/drawing/2014/main" id="{82BBDA9F-6125-49AA-8FD6-929C8B53A6F5}"/>
              </a:ext>
            </a:extLst>
          </p:cNvPr>
          <p:cNvGrpSpPr/>
          <p:nvPr/>
        </p:nvGrpSpPr>
        <p:grpSpPr>
          <a:xfrm>
            <a:off x="2325316" y="1912109"/>
            <a:ext cx="2944445" cy="4328630"/>
            <a:chOff x="0" y="-530"/>
            <a:chExt cx="4664412" cy="6857155"/>
          </a:xfrm>
        </p:grpSpPr>
        <p:sp>
          <p:nvSpPr>
            <p:cNvPr id="244" name="Freeform: Shape 243">
              <a:extLst>
                <a:ext uri="{FF2B5EF4-FFF2-40B4-BE49-F238E27FC236}">
                  <a16:creationId xmlns="" xmlns:a16="http://schemas.microsoft.com/office/drawing/2014/main" id="{FEF87B22-C530-4EA8-A3FD-4B050ED4A2F3}"/>
                </a:ext>
              </a:extLst>
            </p:cNvPr>
            <p:cNvSpPr/>
            <p:nvPr/>
          </p:nvSpPr>
          <p:spPr>
            <a:xfrm>
              <a:off x="1362649" y="181009"/>
              <a:ext cx="1720247" cy="4556772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  <a:gd name="connsiteX0" fmla="*/ 746091 w 751387"/>
                <a:gd name="connsiteY0" fmla="*/ 1970303 h 1981737"/>
                <a:gd name="connsiteX1" fmla="*/ 743348 w 751387"/>
                <a:gd name="connsiteY1" fmla="*/ 1778279 h 1981737"/>
                <a:gd name="connsiteX2" fmla="*/ 669967 w 751387"/>
                <a:gd name="connsiteY2" fmla="*/ 969721 h 1981737"/>
                <a:gd name="connsiteX3" fmla="*/ 565726 w 751387"/>
                <a:gd name="connsiteY3" fmla="*/ 469087 h 1981737"/>
                <a:gd name="connsiteX4" fmla="*/ 518406 w 751387"/>
                <a:gd name="connsiteY4" fmla="*/ 98069 h 1981737"/>
                <a:gd name="connsiteX5" fmla="*/ 508804 w 751387"/>
                <a:gd name="connsiteY5" fmla="*/ 85725 h 1981737"/>
                <a:gd name="connsiteX6" fmla="*/ 491659 w 751387"/>
                <a:gd name="connsiteY6" fmla="*/ 107671 h 1981737"/>
                <a:gd name="connsiteX7" fmla="*/ 409363 w 751387"/>
                <a:gd name="connsiteY7" fmla="*/ 263347 h 1981737"/>
                <a:gd name="connsiteX8" fmla="*/ 357243 w 751387"/>
                <a:gd name="connsiteY8" fmla="*/ 269519 h 1981737"/>
                <a:gd name="connsiteX9" fmla="*/ 102125 w 751387"/>
                <a:gd name="connsiteY9" fmla="*/ 59665 h 1981737"/>
                <a:gd name="connsiteX10" fmla="*/ 67835 w 751387"/>
                <a:gd name="connsiteY10" fmla="*/ 0 h 1981737"/>
                <a:gd name="connsiteX11" fmla="*/ 17772 w 751387"/>
                <a:gd name="connsiteY11" fmla="*/ 43205 h 1981737"/>
                <a:gd name="connsiteX12" fmla="*/ 1312 w 751387"/>
                <a:gd name="connsiteY12" fmla="*/ 95326 h 1981737"/>
                <a:gd name="connsiteX13" fmla="*/ 36288 w 751387"/>
                <a:gd name="connsiteY13" fmla="*/ 135788 h 1981737"/>
                <a:gd name="connsiteX14" fmla="*/ 93895 w 751387"/>
                <a:gd name="connsiteY14" fmla="*/ 211912 h 1981737"/>
                <a:gd name="connsiteX15" fmla="*/ 323638 w 751387"/>
                <a:gd name="connsiteY15" fmla="*/ 756437 h 1981737"/>
                <a:gd name="connsiteX16" fmla="*/ 368901 w 751387"/>
                <a:gd name="connsiteY16" fmla="*/ 984809 h 1981737"/>
                <a:gd name="connsiteX17" fmla="*/ 415536 w 751387"/>
                <a:gd name="connsiteY17" fmla="*/ 1261186 h 1981737"/>
                <a:gd name="connsiteX18" fmla="*/ 458055 w 751387"/>
                <a:gd name="connsiteY18" fmla="*/ 1675409 h 1981737"/>
                <a:gd name="connsiteX19" fmla="*/ 472457 w 751387"/>
                <a:gd name="connsiteY19" fmla="*/ 1942186 h 1981737"/>
                <a:gd name="connsiteX20" fmla="*/ 474514 w 751387"/>
                <a:gd name="connsiteY20" fmla="*/ 1981276 h 1981737"/>
                <a:gd name="connsiteX21" fmla="*/ 713173 w 751387"/>
                <a:gd name="connsiteY21" fmla="*/ 1971675 h 1981737"/>
                <a:gd name="connsiteX22" fmla="*/ 746091 w 751387"/>
                <a:gd name="connsiteY22" fmla="*/ 1970303 h 1981737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2457 w 751387"/>
                <a:gd name="connsiteY19" fmla="*/ 1942186 h 1990354"/>
                <a:gd name="connsiteX20" fmla="*/ 474514 w 751387"/>
                <a:gd name="connsiteY20" fmla="*/ 1981276 h 1990354"/>
                <a:gd name="connsiteX21" fmla="*/ 746091 w 751387"/>
                <a:gd name="connsiteY21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1387" h="1990354">
                  <a:moveTo>
                    <a:pt x="746091" y="1970303"/>
                  </a:moveTo>
                  <a:cubicBezTo>
                    <a:pt x="751120" y="1938070"/>
                    <a:pt x="756035" y="194504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7885" y="1795424"/>
                    <a:pt x="468112" y="1886363"/>
                    <a:pt x="474514" y="1981276"/>
                  </a:cubicBezTo>
                  <a:cubicBezTo>
                    <a:pt x="520120" y="1985962"/>
                    <a:pt x="701285" y="2004136"/>
                    <a:pt x="746091" y="1970303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14A1F677-1C70-44B1-85BC-2A4061B69D2B}"/>
                </a:ext>
              </a:extLst>
            </p:cNvPr>
            <p:cNvSpPr/>
            <p:nvPr/>
          </p:nvSpPr>
          <p:spPr>
            <a:xfrm>
              <a:off x="700584" y="4688266"/>
              <a:ext cx="2657562" cy="2168355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856654 w 2666423"/>
                <a:gd name="connsiteY2" fmla="*/ 42893 h 2183348"/>
                <a:gd name="connsiteX3" fmla="*/ 241947 w 2666423"/>
                <a:gd name="connsiteY3" fmla="*/ 41317 h 2183348"/>
                <a:gd name="connsiteX4" fmla="*/ 164756 w 2666423"/>
                <a:gd name="connsiteY4" fmla="*/ 496586 h 2183348"/>
                <a:gd name="connsiteX5" fmla="*/ 70237 w 2666423"/>
                <a:gd name="connsiteY5" fmla="*/ 1396096 h 2183348"/>
                <a:gd name="connsiteX6" fmla="*/ 0 w 2666423"/>
                <a:gd name="connsiteY6" fmla="*/ 2183348 h 2183348"/>
                <a:gd name="connsiteX7" fmla="*/ 2666423 w 2666423"/>
                <a:gd name="connsiteY7" fmla="*/ 2183348 h 2183348"/>
                <a:gd name="connsiteX8" fmla="*/ 2666248 w 2666423"/>
                <a:gd name="connsiteY8" fmla="*/ 2138454 h 2183348"/>
                <a:gd name="connsiteX9" fmla="*/ 2660070 w 2666423"/>
                <a:gd name="connsiteY9" fmla="*/ 61798 h 2183348"/>
                <a:gd name="connsiteX10" fmla="*/ 2278552 w 2666423"/>
                <a:gd name="connsiteY10" fmla="*/ 156 h 2183348"/>
                <a:gd name="connsiteX0" fmla="*/ 2660070 w 2666423"/>
                <a:gd name="connsiteY0" fmla="*/ 175207 h 2296757"/>
                <a:gd name="connsiteX1" fmla="*/ 2250485 w 2666423"/>
                <a:gd name="connsiteY1" fmla="*/ 113768 h 2296757"/>
                <a:gd name="connsiteX2" fmla="*/ 1856654 w 2666423"/>
                <a:gd name="connsiteY2" fmla="*/ 156302 h 2296757"/>
                <a:gd name="connsiteX3" fmla="*/ 241947 w 2666423"/>
                <a:gd name="connsiteY3" fmla="*/ 154726 h 2296757"/>
                <a:gd name="connsiteX4" fmla="*/ 164756 w 2666423"/>
                <a:gd name="connsiteY4" fmla="*/ 609995 h 2296757"/>
                <a:gd name="connsiteX5" fmla="*/ 70237 w 2666423"/>
                <a:gd name="connsiteY5" fmla="*/ 1509505 h 2296757"/>
                <a:gd name="connsiteX6" fmla="*/ 0 w 2666423"/>
                <a:gd name="connsiteY6" fmla="*/ 2296757 h 2296757"/>
                <a:gd name="connsiteX7" fmla="*/ 2666423 w 2666423"/>
                <a:gd name="connsiteY7" fmla="*/ 2296757 h 2296757"/>
                <a:gd name="connsiteX8" fmla="*/ 2666248 w 2666423"/>
                <a:gd name="connsiteY8" fmla="*/ 2251863 h 2296757"/>
                <a:gd name="connsiteX9" fmla="*/ 2660070 w 2666423"/>
                <a:gd name="connsiteY9" fmla="*/ 175207 h 2296757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179276 h 2300826"/>
                <a:gd name="connsiteX1" fmla="*/ 241947 w 2666423"/>
                <a:gd name="connsiteY1" fmla="*/ 158795 h 2300826"/>
                <a:gd name="connsiteX2" fmla="*/ 164756 w 2666423"/>
                <a:gd name="connsiteY2" fmla="*/ 614064 h 2300826"/>
                <a:gd name="connsiteX3" fmla="*/ 70237 w 2666423"/>
                <a:gd name="connsiteY3" fmla="*/ 1513574 h 2300826"/>
                <a:gd name="connsiteX4" fmla="*/ 0 w 2666423"/>
                <a:gd name="connsiteY4" fmla="*/ 2300826 h 2300826"/>
                <a:gd name="connsiteX5" fmla="*/ 2666423 w 2666423"/>
                <a:gd name="connsiteY5" fmla="*/ 2300826 h 2300826"/>
                <a:gd name="connsiteX6" fmla="*/ 2666248 w 2666423"/>
                <a:gd name="connsiteY6" fmla="*/ 2255932 h 2300826"/>
                <a:gd name="connsiteX7" fmla="*/ 2660070 w 2666423"/>
                <a:gd name="connsiteY7" fmla="*/ 179276 h 2300826"/>
                <a:gd name="connsiteX0" fmla="*/ 2660070 w 2666423"/>
                <a:gd name="connsiteY0" fmla="*/ 78896 h 2200446"/>
                <a:gd name="connsiteX1" fmla="*/ 241947 w 2666423"/>
                <a:gd name="connsiteY1" fmla="*/ 58415 h 2200446"/>
                <a:gd name="connsiteX2" fmla="*/ 164756 w 2666423"/>
                <a:gd name="connsiteY2" fmla="*/ 513684 h 2200446"/>
                <a:gd name="connsiteX3" fmla="*/ 70237 w 2666423"/>
                <a:gd name="connsiteY3" fmla="*/ 1413194 h 2200446"/>
                <a:gd name="connsiteX4" fmla="*/ 0 w 2666423"/>
                <a:gd name="connsiteY4" fmla="*/ 2200446 h 2200446"/>
                <a:gd name="connsiteX5" fmla="*/ 2666423 w 2666423"/>
                <a:gd name="connsiteY5" fmla="*/ 2200446 h 2200446"/>
                <a:gd name="connsiteX6" fmla="*/ 2666248 w 2666423"/>
                <a:gd name="connsiteY6" fmla="*/ 2155552 h 2200446"/>
                <a:gd name="connsiteX7" fmla="*/ 2660070 w 2666423"/>
                <a:gd name="connsiteY7" fmla="*/ 78896 h 2200446"/>
                <a:gd name="connsiteX0" fmla="*/ 2660070 w 2666423"/>
                <a:gd name="connsiteY0" fmla="*/ 54035 h 2175585"/>
                <a:gd name="connsiteX1" fmla="*/ 241947 w 2666423"/>
                <a:gd name="connsiteY1" fmla="*/ 33554 h 2175585"/>
                <a:gd name="connsiteX2" fmla="*/ 164756 w 2666423"/>
                <a:gd name="connsiteY2" fmla="*/ 488823 h 2175585"/>
                <a:gd name="connsiteX3" fmla="*/ 70237 w 2666423"/>
                <a:gd name="connsiteY3" fmla="*/ 1388333 h 2175585"/>
                <a:gd name="connsiteX4" fmla="*/ 0 w 2666423"/>
                <a:gd name="connsiteY4" fmla="*/ 2175585 h 2175585"/>
                <a:gd name="connsiteX5" fmla="*/ 2666423 w 2666423"/>
                <a:gd name="connsiteY5" fmla="*/ 2175585 h 2175585"/>
                <a:gd name="connsiteX6" fmla="*/ 2666248 w 2666423"/>
                <a:gd name="connsiteY6" fmla="*/ 2130691 h 2175585"/>
                <a:gd name="connsiteX7" fmla="*/ 2660070 w 2666423"/>
                <a:gd name="connsiteY7" fmla="*/ 54035 h 217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6423" h="2175585">
                  <a:moveTo>
                    <a:pt x="2660070" y="54035"/>
                  </a:moveTo>
                  <a:cubicBezTo>
                    <a:pt x="2026658" y="-56569"/>
                    <a:pt x="782070" y="37543"/>
                    <a:pt x="241947" y="33554"/>
                  </a:cubicBezTo>
                  <a:cubicBezTo>
                    <a:pt x="180509" y="165881"/>
                    <a:pt x="182085" y="347044"/>
                    <a:pt x="164756" y="488823"/>
                  </a:cubicBezTo>
                  <a:cubicBezTo>
                    <a:pt x="128525" y="788134"/>
                    <a:pt x="98591" y="1089022"/>
                    <a:pt x="70237" y="1388333"/>
                  </a:cubicBezTo>
                  <a:lnTo>
                    <a:pt x="0" y="2175585"/>
                  </a:lnTo>
                  <a:lnTo>
                    <a:pt x="2666423" y="2175585"/>
                  </a:lnTo>
                  <a:cubicBezTo>
                    <a:pt x="2666365" y="2160620"/>
                    <a:pt x="2666306" y="2145656"/>
                    <a:pt x="2666248" y="2130691"/>
                  </a:cubicBezTo>
                  <a:cubicBezTo>
                    <a:pt x="2662506" y="1169438"/>
                    <a:pt x="2658297" y="74416"/>
                    <a:pt x="2660070" y="5403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="" xmlns:a16="http://schemas.microsoft.com/office/drawing/2014/main" id="{10832EBB-8B99-42D1-9408-A4760FBFE353}"/>
                </a:ext>
              </a:extLst>
            </p:cNvPr>
            <p:cNvSpPr/>
            <p:nvPr/>
          </p:nvSpPr>
          <p:spPr>
            <a:xfrm>
              <a:off x="0" y="226153"/>
              <a:ext cx="4664412" cy="6630472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="" xmlns:a16="http://schemas.microsoft.com/office/drawing/2014/main" id="{F85865A4-DE34-4797-A415-C8293BBFC637}"/>
                </a:ext>
              </a:extLst>
            </p:cNvPr>
            <p:cNvSpPr/>
            <p:nvPr/>
          </p:nvSpPr>
          <p:spPr>
            <a:xfrm>
              <a:off x="1506088" y="-530"/>
              <a:ext cx="1126951" cy="809234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="" xmlns:a16="http://schemas.microsoft.com/office/drawing/2014/main" id="{0AEFDCEC-2AE5-4D87-8780-4FA88E8B1F0A}"/>
                </a:ext>
              </a:extLst>
            </p:cNvPr>
            <p:cNvSpPr/>
            <p:nvPr/>
          </p:nvSpPr>
          <p:spPr>
            <a:xfrm>
              <a:off x="1717351" y="24002"/>
              <a:ext cx="800747" cy="78504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="" xmlns:a16="http://schemas.microsoft.com/office/drawing/2014/main" id="{416B6422-9EB8-4B90-BF3F-DD88C84D33A8}"/>
                </a:ext>
              </a:extLst>
            </p:cNvPr>
            <p:cNvSpPr/>
            <p:nvPr/>
          </p:nvSpPr>
          <p:spPr>
            <a:xfrm>
              <a:off x="3979452" y="5679057"/>
              <a:ext cx="659436" cy="1177568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="" xmlns:a16="http://schemas.microsoft.com/office/drawing/2014/main" id="{22F394AF-3861-4094-A9E7-A255DF49DB03}"/>
                </a:ext>
              </a:extLst>
            </p:cNvPr>
            <p:cNvSpPr/>
            <p:nvPr/>
          </p:nvSpPr>
          <p:spPr>
            <a:xfrm>
              <a:off x="4029912" y="5220842"/>
              <a:ext cx="580933" cy="549532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="" xmlns:a16="http://schemas.microsoft.com/office/drawing/2014/main" id="{1219B894-BC8B-4598-AA28-7D0F975A3FFB}"/>
                </a:ext>
              </a:extLst>
            </p:cNvPr>
            <p:cNvSpPr/>
            <p:nvPr/>
          </p:nvSpPr>
          <p:spPr>
            <a:xfrm>
              <a:off x="3048741" y="4563135"/>
              <a:ext cx="15702" cy="109905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="" xmlns:a16="http://schemas.microsoft.com/office/drawing/2014/main" id="{57C83011-1C00-4A68-A616-B41812562E56}"/>
                </a:ext>
              </a:extLst>
            </p:cNvPr>
            <p:cNvSpPr/>
            <p:nvPr/>
          </p:nvSpPr>
          <p:spPr>
            <a:xfrm>
              <a:off x="2051094" y="775349"/>
              <a:ext cx="942054" cy="3359992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="" xmlns:a16="http://schemas.microsoft.com/office/drawing/2014/main" id="{7722938A-9CE2-49FF-8EC0-18295E142B0D}"/>
                </a:ext>
              </a:extLst>
            </p:cNvPr>
            <p:cNvSpPr/>
            <p:nvPr/>
          </p:nvSpPr>
          <p:spPr>
            <a:xfrm>
              <a:off x="0" y="2348919"/>
              <a:ext cx="1791144" cy="247955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="" xmlns:a16="http://schemas.microsoft.com/office/drawing/2014/main" id="{2CF3A310-C523-4237-9709-56C299816BF9}"/>
                </a:ext>
              </a:extLst>
            </p:cNvPr>
            <p:cNvSpPr/>
            <p:nvPr/>
          </p:nvSpPr>
          <p:spPr>
            <a:xfrm>
              <a:off x="528795" y="3244903"/>
              <a:ext cx="1067661" cy="989157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="" xmlns:a16="http://schemas.microsoft.com/office/drawing/2014/main" id="{6BBB0CD1-33D8-4318-B1B5-237E23D3A8F8}"/>
                </a:ext>
              </a:extLst>
            </p:cNvPr>
            <p:cNvSpPr/>
            <p:nvPr/>
          </p:nvSpPr>
          <p:spPr>
            <a:xfrm>
              <a:off x="219866" y="3566125"/>
              <a:ext cx="619804" cy="84871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  <a:gd name="connsiteX0" fmla="*/ 270724 w 270724"/>
                <a:gd name="connsiteY0" fmla="*/ 294894 h 370709"/>
                <a:gd name="connsiteX1" fmla="*/ 177455 w 270724"/>
                <a:gd name="connsiteY1" fmla="*/ 337413 h 370709"/>
                <a:gd name="connsiteX2" fmla="*/ 126706 w 270724"/>
                <a:gd name="connsiteY2" fmla="*/ 355244 h 370709"/>
                <a:gd name="connsiteX3" fmla="*/ 104760 w 270724"/>
                <a:gd name="connsiteY3" fmla="*/ 361416 h 370709"/>
                <a:gd name="connsiteX4" fmla="*/ 40981 w 270724"/>
                <a:gd name="connsiteY4" fmla="*/ 330555 h 370709"/>
                <a:gd name="connsiteX5" fmla="*/ 3262 w 270724"/>
                <a:gd name="connsiteY5" fmla="*/ 52806 h 370709"/>
                <a:gd name="connsiteX6" fmla="*/ 194600 w 270724"/>
                <a:gd name="connsiteY6" fmla="*/ 0 h 370709"/>
                <a:gd name="connsiteX7" fmla="*/ 169911 w 270724"/>
                <a:gd name="connsiteY7" fmla="*/ 47320 h 370709"/>
                <a:gd name="connsiteX8" fmla="*/ 190485 w 270724"/>
                <a:gd name="connsiteY8" fmla="*/ 272262 h 370709"/>
                <a:gd name="connsiteX9" fmla="*/ 208316 w 270724"/>
                <a:gd name="connsiteY9" fmla="*/ 289407 h 370709"/>
                <a:gd name="connsiteX10" fmla="*/ 270724 w 270724"/>
                <a:gd name="connsiteY10" fmla="*/ 294894 h 3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24" h="370709">
                  <a:moveTo>
                    <a:pt x="270724" y="294894"/>
                  </a:moveTo>
                  <a:cubicBezTo>
                    <a:pt x="236434" y="324383"/>
                    <a:pt x="211059" y="325755"/>
                    <a:pt x="177455" y="337413"/>
                  </a:cubicBezTo>
                  <a:lnTo>
                    <a:pt x="126706" y="355244"/>
                  </a:lnTo>
                  <a:lnTo>
                    <a:pt x="104760" y="361416"/>
                  </a:lnTo>
                  <a:cubicBezTo>
                    <a:pt x="56754" y="377190"/>
                    <a:pt x="58811" y="376504"/>
                    <a:pt x="40981" y="330555"/>
                  </a:cubicBezTo>
                  <a:cubicBezTo>
                    <a:pt x="-4968" y="213969"/>
                    <a:pt x="-2911" y="157734"/>
                    <a:pt x="3262" y="52806"/>
                  </a:cubicBezTo>
                  <a:cubicBezTo>
                    <a:pt x="28865" y="-2287"/>
                    <a:pt x="166825" y="914"/>
                    <a:pt x="194600" y="0"/>
                  </a:cubicBezTo>
                  <a:cubicBezTo>
                    <a:pt x="180884" y="19888"/>
                    <a:pt x="175397" y="30175"/>
                    <a:pt x="169911" y="47320"/>
                  </a:cubicBezTo>
                  <a:cubicBezTo>
                    <a:pt x="147965" y="113842"/>
                    <a:pt x="181570" y="202311"/>
                    <a:pt x="190485" y="272262"/>
                  </a:cubicBezTo>
                  <a:cubicBezTo>
                    <a:pt x="191857" y="284607"/>
                    <a:pt x="197343" y="287350"/>
                    <a:pt x="208316" y="289407"/>
                  </a:cubicBezTo>
                  <a:cubicBezTo>
                    <a:pt x="242606" y="295579"/>
                    <a:pt x="236434" y="288721"/>
                    <a:pt x="270724" y="294894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="" xmlns:a16="http://schemas.microsoft.com/office/drawing/2014/main" id="{C5DF9ECC-1636-4F63-9BB7-247C13FAC3A6}"/>
                </a:ext>
              </a:extLst>
            </p:cNvPr>
            <p:cNvGrpSpPr/>
            <p:nvPr/>
          </p:nvGrpSpPr>
          <p:grpSpPr>
            <a:xfrm>
              <a:off x="1238079" y="49762"/>
              <a:ext cx="2466332" cy="2548272"/>
              <a:chOff x="1238079" y="49762"/>
              <a:chExt cx="2466332" cy="2548272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DFE33940-E5F9-4A7D-9432-F19D01769221}"/>
                  </a:ext>
                </a:extLst>
              </p:cNvPr>
              <p:cNvSpPr/>
              <p:nvPr/>
            </p:nvSpPr>
            <p:spPr>
              <a:xfrm>
                <a:off x="1238079" y="49762"/>
                <a:ext cx="304313" cy="2244313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8" name="Group 257">
                <a:extLst>
                  <a:ext uri="{FF2B5EF4-FFF2-40B4-BE49-F238E27FC236}">
                    <a16:creationId xmlns="" xmlns:a16="http://schemas.microsoft.com/office/drawing/2014/main" id="{69B68456-8608-4402-BD88-3FD939B34A9C}"/>
                  </a:ext>
                </a:extLst>
              </p:cNvPr>
              <p:cNvGrpSpPr/>
              <p:nvPr/>
            </p:nvGrpSpPr>
            <p:grpSpPr>
              <a:xfrm flipH="1">
                <a:off x="2570295" y="442420"/>
                <a:ext cx="1134116" cy="2094513"/>
                <a:chOff x="8696683" y="395466"/>
                <a:chExt cx="939346" cy="1734809"/>
              </a:xfrm>
            </p:grpSpPr>
            <p:sp>
              <p:nvSpPr>
                <p:cNvPr id="266" name="Freeform: Shape 265">
                  <a:extLst>
                    <a:ext uri="{FF2B5EF4-FFF2-40B4-BE49-F238E27FC236}">
                      <a16:creationId xmlns="" xmlns:a16="http://schemas.microsoft.com/office/drawing/2014/main" id="{31203D31-E11E-40AA-8DFA-75A9FF5C2E93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="" xmlns:a16="http://schemas.microsoft.com/office/drawing/2014/main" id="{AAE7E9F5-ED86-4BDD-B202-CE29FC1B3D8A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8" name="Group 267">
                  <a:extLst>
                    <a:ext uri="{FF2B5EF4-FFF2-40B4-BE49-F238E27FC236}">
                      <a16:creationId xmlns="" xmlns:a16="http://schemas.microsoft.com/office/drawing/2014/main" id="{43BEA5E9-6006-437A-94D3-6E168949F05B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269" name="Freeform: Shape 268">
                    <a:extLst>
                      <a:ext uri="{FF2B5EF4-FFF2-40B4-BE49-F238E27FC236}">
                        <a16:creationId xmlns="" xmlns:a16="http://schemas.microsoft.com/office/drawing/2014/main" id="{39001804-7909-4301-943C-17B7A3537617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="" xmlns:a16="http://schemas.microsoft.com/office/drawing/2014/main" id="{4FC8F49B-2EDD-4094-85F0-ED561BB4D528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="" xmlns:a16="http://schemas.microsoft.com/office/drawing/2014/main" id="{7F617B32-9147-4C36-8B35-9732824B92D5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9" name="Group 258">
                <a:extLst>
                  <a:ext uri="{FF2B5EF4-FFF2-40B4-BE49-F238E27FC236}">
                    <a16:creationId xmlns="" xmlns:a16="http://schemas.microsoft.com/office/drawing/2014/main" id="{379472BA-257A-4C0D-8893-E41F00AD06EE}"/>
                  </a:ext>
                </a:extLst>
              </p:cNvPr>
              <p:cNvGrpSpPr/>
              <p:nvPr/>
            </p:nvGrpSpPr>
            <p:grpSpPr>
              <a:xfrm rot="11700000">
                <a:off x="1322631" y="2252611"/>
                <a:ext cx="345423" cy="345423"/>
                <a:chOff x="7123973" y="1204727"/>
                <a:chExt cx="252497" cy="252497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="" xmlns:a16="http://schemas.microsoft.com/office/drawing/2014/main" id="{137BD0BD-BF6B-4927-9A11-04F4B3AD643B}"/>
                    </a:ext>
                  </a:extLst>
                </p:cNvPr>
                <p:cNvGrpSpPr/>
                <p:nvPr/>
              </p:nvGrpSpPr>
              <p:grpSpPr>
                <a:xfrm>
                  <a:off x="7123973" y="1204727"/>
                  <a:ext cx="252497" cy="252497"/>
                  <a:chOff x="4915373" y="1633391"/>
                  <a:chExt cx="342000" cy="342000"/>
                </a:xfrm>
              </p:grpSpPr>
              <p:sp>
                <p:nvSpPr>
                  <p:cNvPr id="263" name="Oval 262">
                    <a:extLst>
                      <a:ext uri="{FF2B5EF4-FFF2-40B4-BE49-F238E27FC236}">
                        <a16:creationId xmlns="" xmlns:a16="http://schemas.microsoft.com/office/drawing/2014/main" id="{DDABFC77-8CAC-4988-B665-7C6C59798726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4" name="Oval 263">
                    <a:extLst>
                      <a:ext uri="{FF2B5EF4-FFF2-40B4-BE49-F238E27FC236}">
                        <a16:creationId xmlns="" xmlns:a16="http://schemas.microsoft.com/office/drawing/2014/main" id="{68F1B2C2-24D6-4FBB-AE6B-85D1F0CD4A07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5" name="Oval 264">
                    <a:extLst>
                      <a:ext uri="{FF2B5EF4-FFF2-40B4-BE49-F238E27FC236}">
                        <a16:creationId xmlns="" xmlns:a16="http://schemas.microsoft.com/office/drawing/2014/main" id="{97183B0E-E9FC-440D-8DE8-9C376197ED8A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261" name="Chord 260">
                  <a:extLst>
                    <a:ext uri="{FF2B5EF4-FFF2-40B4-BE49-F238E27FC236}">
                      <a16:creationId xmlns="" xmlns:a16="http://schemas.microsoft.com/office/drawing/2014/main" id="{59EC7509-A045-489D-AC8C-B341FAF8E4F4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5070744"/>
                    <a:gd name="adj2" fmla="val 1620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2" name="Chord 261">
                  <a:extLst>
                    <a:ext uri="{FF2B5EF4-FFF2-40B4-BE49-F238E27FC236}">
                      <a16:creationId xmlns="" xmlns:a16="http://schemas.microsoft.com/office/drawing/2014/main" id="{D87CF2FF-AA15-4DE2-82CB-83404B77827C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16204063"/>
                    <a:gd name="adj2" fmla="val 5391679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272" name="Group 271">
            <a:extLst>
              <a:ext uri="{FF2B5EF4-FFF2-40B4-BE49-F238E27FC236}">
                <a16:creationId xmlns="" xmlns:a16="http://schemas.microsoft.com/office/drawing/2014/main" id="{062B3364-5001-41C4-B657-EBE08CF25FE9}"/>
              </a:ext>
            </a:extLst>
          </p:cNvPr>
          <p:cNvGrpSpPr/>
          <p:nvPr/>
        </p:nvGrpSpPr>
        <p:grpSpPr>
          <a:xfrm>
            <a:off x="5587674" y="2984743"/>
            <a:ext cx="2038107" cy="2893439"/>
            <a:chOff x="9006365" y="1723614"/>
            <a:chExt cx="1868586" cy="2652775"/>
          </a:xfrm>
        </p:grpSpPr>
        <p:sp>
          <p:nvSpPr>
            <p:cNvPr id="273" name="Freeform: Shape 272">
              <a:extLst>
                <a:ext uri="{FF2B5EF4-FFF2-40B4-BE49-F238E27FC236}">
                  <a16:creationId xmlns="" xmlns:a16="http://schemas.microsoft.com/office/drawing/2014/main" id="{204F8E94-76BF-4B77-B164-1C27BEE65DBB}"/>
                </a:ext>
              </a:extLst>
            </p:cNvPr>
            <p:cNvSpPr/>
            <p:nvPr/>
          </p:nvSpPr>
          <p:spPr>
            <a:xfrm>
              <a:off x="9656825" y="1723614"/>
              <a:ext cx="1052313" cy="1328427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="" xmlns:a16="http://schemas.microsoft.com/office/drawing/2014/main" id="{2290FE23-00BE-4CA2-8775-AB96000AF203}"/>
                </a:ext>
              </a:extLst>
            </p:cNvPr>
            <p:cNvSpPr/>
            <p:nvPr/>
          </p:nvSpPr>
          <p:spPr>
            <a:xfrm>
              <a:off x="10108578" y="3061131"/>
              <a:ext cx="244932" cy="131053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A51F45E4-03E5-4DC1-A7FE-28F7A60746FE}"/>
                </a:ext>
              </a:extLst>
            </p:cNvPr>
            <p:cNvSpPr/>
            <p:nvPr/>
          </p:nvSpPr>
          <p:spPr>
            <a:xfrm>
              <a:off x="10150768" y="3025014"/>
              <a:ext cx="171998" cy="716088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57A32768-3B08-4625-944A-3D0F33A12062}"/>
                </a:ext>
              </a:extLst>
            </p:cNvPr>
            <p:cNvSpPr/>
            <p:nvPr/>
          </p:nvSpPr>
          <p:spPr>
            <a:xfrm>
              <a:off x="9656530" y="1724406"/>
              <a:ext cx="1052912" cy="7598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="" xmlns:a16="http://schemas.microsoft.com/office/drawing/2014/main" id="{E8429F1C-5923-4588-8DE9-F41B7642848B}"/>
                </a:ext>
              </a:extLst>
            </p:cNvPr>
            <p:cNvSpPr/>
            <p:nvPr/>
          </p:nvSpPr>
          <p:spPr>
            <a:xfrm>
              <a:off x="10043066" y="231423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="" xmlns:a16="http://schemas.microsoft.com/office/drawing/2014/main" id="{C4A7E202-8523-4C03-AB37-3901FB303434}"/>
                </a:ext>
              </a:extLst>
            </p:cNvPr>
            <p:cNvSpPr/>
            <p:nvPr/>
          </p:nvSpPr>
          <p:spPr>
            <a:xfrm>
              <a:off x="10352920" y="231305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="" xmlns:a16="http://schemas.microsoft.com/office/drawing/2014/main" id="{E4DE2DAB-D58E-419B-82EB-DAF88F4BC366}"/>
                </a:ext>
              </a:extLst>
            </p:cNvPr>
            <p:cNvSpPr/>
            <p:nvPr/>
          </p:nvSpPr>
          <p:spPr>
            <a:xfrm>
              <a:off x="9995696" y="2248271"/>
              <a:ext cx="157762" cy="39455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6FFB8561-0CCE-4E5F-9C32-BFBEF7E134F1}"/>
                </a:ext>
              </a:extLst>
            </p:cNvPr>
            <p:cNvSpPr/>
            <p:nvPr/>
          </p:nvSpPr>
          <p:spPr>
            <a:xfrm>
              <a:off x="10316528" y="2248459"/>
              <a:ext cx="158319" cy="38601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9D18ABA5-DC0E-40EC-BD5D-D38D52452C41}"/>
                </a:ext>
              </a:extLst>
            </p:cNvPr>
            <p:cNvSpPr/>
            <p:nvPr/>
          </p:nvSpPr>
          <p:spPr>
            <a:xfrm>
              <a:off x="10074052" y="2317480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2AA3356C-D908-4475-A227-5DDA8B8B222D}"/>
                </a:ext>
              </a:extLst>
            </p:cNvPr>
            <p:cNvSpPr/>
            <p:nvPr/>
          </p:nvSpPr>
          <p:spPr>
            <a:xfrm>
              <a:off x="10385382" y="2316299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00F8F881-5C4E-4941-8420-FE834C2A62CB}"/>
                </a:ext>
              </a:extLst>
            </p:cNvPr>
            <p:cNvSpPr/>
            <p:nvPr/>
          </p:nvSpPr>
          <p:spPr>
            <a:xfrm>
              <a:off x="10177041" y="2446734"/>
              <a:ext cx="42494" cy="87908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FCA5C752-1AEA-4F8C-8615-164693AA07F5}"/>
                </a:ext>
              </a:extLst>
            </p:cNvPr>
            <p:cNvSpPr/>
            <p:nvPr/>
          </p:nvSpPr>
          <p:spPr>
            <a:xfrm>
              <a:off x="9869751" y="2290183"/>
              <a:ext cx="732400" cy="184218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CA62EA93-4B8B-4016-B429-70870FD83AE2}"/>
                </a:ext>
              </a:extLst>
            </p:cNvPr>
            <p:cNvSpPr/>
            <p:nvPr/>
          </p:nvSpPr>
          <p:spPr>
            <a:xfrm>
              <a:off x="9696324" y="2901274"/>
              <a:ext cx="1178627" cy="1475115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5945" h="1909803">
                  <a:moveTo>
                    <a:pt x="1384966" y="358259"/>
                  </a:moveTo>
                  <a:cubicBezTo>
                    <a:pt x="1414003" y="397993"/>
                    <a:pt x="1436926" y="441930"/>
                    <a:pt x="1456793" y="487777"/>
                  </a:cubicBezTo>
                  <a:cubicBezTo>
                    <a:pt x="1473604" y="527130"/>
                    <a:pt x="1512574" y="671548"/>
                    <a:pt x="1516394" y="703641"/>
                  </a:cubicBezTo>
                  <a:cubicBezTo>
                    <a:pt x="1522507" y="755219"/>
                    <a:pt x="1523653" y="890850"/>
                    <a:pt x="1525946" y="907661"/>
                  </a:cubicBezTo>
                  <a:cubicBezTo>
                    <a:pt x="1518687" y="993242"/>
                    <a:pt x="1492707" y="1072329"/>
                    <a:pt x="1446095" y="1144538"/>
                  </a:cubicBezTo>
                  <a:cubicBezTo>
                    <a:pt x="1417441" y="1189239"/>
                    <a:pt x="1382674" y="1228973"/>
                    <a:pt x="1340265" y="1261066"/>
                  </a:cubicBezTo>
                  <a:cubicBezTo>
                    <a:pt x="1327275" y="1271000"/>
                    <a:pt x="1322690" y="1280933"/>
                    <a:pt x="1324601" y="1298126"/>
                  </a:cubicBezTo>
                  <a:cubicBezTo>
                    <a:pt x="1331096" y="1358873"/>
                    <a:pt x="1375414" y="1850202"/>
                    <a:pt x="1381145" y="1909039"/>
                  </a:cubicBezTo>
                  <a:cubicBezTo>
                    <a:pt x="1355165" y="1909039"/>
                    <a:pt x="905863" y="1909039"/>
                    <a:pt x="805382" y="1909803"/>
                  </a:cubicBezTo>
                  <a:cubicBezTo>
                    <a:pt x="797740" y="1909803"/>
                    <a:pt x="794302" y="1903308"/>
                    <a:pt x="787807" y="1902926"/>
                  </a:cubicBezTo>
                  <a:cubicBezTo>
                    <a:pt x="771760" y="1896431"/>
                    <a:pt x="751129" y="1518956"/>
                    <a:pt x="746544" y="1507877"/>
                  </a:cubicBezTo>
                  <a:cubicBezTo>
                    <a:pt x="741960" y="1492594"/>
                    <a:pt x="762591" y="1395933"/>
                    <a:pt x="749983" y="1394405"/>
                  </a:cubicBezTo>
                  <a:cubicBezTo>
                    <a:pt x="710249" y="1389056"/>
                    <a:pt x="670897" y="1381797"/>
                    <a:pt x="632309" y="1371481"/>
                  </a:cubicBezTo>
                  <a:cubicBezTo>
                    <a:pt x="618554" y="1367661"/>
                    <a:pt x="644534" y="1488392"/>
                    <a:pt x="641478" y="1501382"/>
                  </a:cubicBezTo>
                  <a:cubicBezTo>
                    <a:pt x="640714" y="1566714"/>
                    <a:pt x="611295" y="1895285"/>
                    <a:pt x="598305" y="1908657"/>
                  </a:cubicBezTo>
                  <a:cubicBezTo>
                    <a:pt x="493239" y="1908657"/>
                    <a:pt x="24834" y="1908657"/>
                    <a:pt x="0" y="1908657"/>
                  </a:cubicBezTo>
                  <a:cubicBezTo>
                    <a:pt x="4967" y="1837976"/>
                    <a:pt x="11080" y="1767295"/>
                    <a:pt x="19485" y="1696996"/>
                  </a:cubicBezTo>
                  <a:cubicBezTo>
                    <a:pt x="20631" y="1687827"/>
                    <a:pt x="119203" y="220336"/>
                    <a:pt x="121113" y="211548"/>
                  </a:cubicBezTo>
                  <a:cubicBezTo>
                    <a:pt x="176894" y="167612"/>
                    <a:pt x="233056" y="123675"/>
                    <a:pt x="289219" y="80120"/>
                  </a:cubicBezTo>
                  <a:cubicBezTo>
                    <a:pt x="319402" y="56432"/>
                    <a:pt x="350349" y="33891"/>
                    <a:pt x="380531" y="10203"/>
                  </a:cubicBezTo>
                  <a:cubicBezTo>
                    <a:pt x="385498" y="6000"/>
                    <a:pt x="391611" y="4472"/>
                    <a:pt x="396196" y="269"/>
                  </a:cubicBezTo>
                  <a:cubicBezTo>
                    <a:pt x="399634" y="6764"/>
                    <a:pt x="396578" y="12877"/>
                    <a:pt x="393521" y="18226"/>
                  </a:cubicBezTo>
                  <a:cubicBezTo>
                    <a:pt x="373272" y="54522"/>
                    <a:pt x="380913" y="89671"/>
                    <a:pt x="398488" y="124057"/>
                  </a:cubicBezTo>
                  <a:cubicBezTo>
                    <a:pt x="422940" y="171050"/>
                    <a:pt x="459236" y="208874"/>
                    <a:pt x="500116" y="241731"/>
                  </a:cubicBezTo>
                  <a:cubicBezTo>
                    <a:pt x="520365" y="258160"/>
                    <a:pt x="541760" y="273442"/>
                    <a:pt x="563538" y="287960"/>
                  </a:cubicBezTo>
                  <a:cubicBezTo>
                    <a:pt x="570033" y="292163"/>
                    <a:pt x="576146" y="296748"/>
                    <a:pt x="579584" y="304007"/>
                  </a:cubicBezTo>
                  <a:cubicBezTo>
                    <a:pt x="597541" y="347180"/>
                    <a:pt x="636129" y="457595"/>
                    <a:pt x="641096" y="468674"/>
                  </a:cubicBezTo>
                  <a:cubicBezTo>
                    <a:pt x="644917" y="485867"/>
                    <a:pt x="605564" y="1071565"/>
                    <a:pt x="621229" y="1073857"/>
                  </a:cubicBezTo>
                  <a:cubicBezTo>
                    <a:pt x="643388" y="1077295"/>
                    <a:pt x="665548" y="1077678"/>
                    <a:pt x="687707" y="1079206"/>
                  </a:cubicBezTo>
                  <a:cubicBezTo>
                    <a:pt x="714451" y="1081116"/>
                    <a:pt x="740814" y="1082644"/>
                    <a:pt x="767558" y="1083790"/>
                  </a:cubicBezTo>
                  <a:cubicBezTo>
                    <a:pt x="785897" y="1084555"/>
                    <a:pt x="750365" y="507645"/>
                    <a:pt x="745780" y="477462"/>
                  </a:cubicBezTo>
                  <a:cubicBezTo>
                    <a:pt x="767558" y="425120"/>
                    <a:pt x="782076" y="370103"/>
                    <a:pt x="803853" y="317761"/>
                  </a:cubicBezTo>
                  <a:cubicBezTo>
                    <a:pt x="807674" y="308591"/>
                    <a:pt x="813405" y="301332"/>
                    <a:pt x="819518" y="294455"/>
                  </a:cubicBezTo>
                  <a:cubicBezTo>
                    <a:pt x="865747" y="263891"/>
                    <a:pt x="908156" y="228359"/>
                    <a:pt x="946362" y="188243"/>
                  </a:cubicBezTo>
                  <a:cubicBezTo>
                    <a:pt x="973488" y="159588"/>
                    <a:pt x="993737" y="127113"/>
                    <a:pt x="1006345" y="90053"/>
                  </a:cubicBezTo>
                  <a:cubicBezTo>
                    <a:pt x="1014368" y="66748"/>
                    <a:pt x="1010930" y="44970"/>
                    <a:pt x="999850" y="23957"/>
                  </a:cubicBezTo>
                  <a:cubicBezTo>
                    <a:pt x="996411" y="17462"/>
                    <a:pt x="991063" y="11349"/>
                    <a:pt x="994119" y="2562"/>
                  </a:cubicBezTo>
                  <a:cubicBezTo>
                    <a:pt x="1003288" y="-3551"/>
                    <a:pt x="1009783" y="2562"/>
                    <a:pt x="1016278" y="7529"/>
                  </a:cubicBezTo>
                  <a:cubicBezTo>
                    <a:pt x="1077026" y="52229"/>
                    <a:pt x="1136245" y="99223"/>
                    <a:pt x="1195846" y="145834"/>
                  </a:cubicBezTo>
                  <a:cubicBezTo>
                    <a:pt x="1208072" y="155004"/>
                    <a:pt x="1345232" y="303243"/>
                    <a:pt x="1384966" y="35825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93EB7EEC-966F-42E7-A500-ADDB887AA96D}"/>
                </a:ext>
              </a:extLst>
            </p:cNvPr>
            <p:cNvSpPr/>
            <p:nvPr/>
          </p:nvSpPr>
          <p:spPr>
            <a:xfrm>
              <a:off x="9006365" y="3023448"/>
              <a:ext cx="1013695" cy="1165189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16="http://schemas.microsoft.com/office/drawing/2014/main" id="{83399484-EF37-4E01-88D0-FF815DEEF5DF}"/>
                </a:ext>
              </a:extLst>
            </p:cNvPr>
            <p:cNvSpPr/>
            <p:nvPr/>
          </p:nvSpPr>
          <p:spPr>
            <a:xfrm>
              <a:off x="9129106" y="3717421"/>
              <a:ext cx="277168" cy="343257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16="http://schemas.microsoft.com/office/drawing/2014/main" id="{04FE322D-097A-4937-A391-505D7250A3E3}"/>
                </a:ext>
              </a:extLst>
            </p:cNvPr>
            <p:cNvSpPr/>
            <p:nvPr/>
          </p:nvSpPr>
          <p:spPr>
            <a:xfrm>
              <a:off x="9984447" y="2870492"/>
              <a:ext cx="228150" cy="268013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="" xmlns:a16="http://schemas.microsoft.com/office/drawing/2014/main" id="{1BBE5653-A292-4FFE-B228-52F85E9395AF}"/>
                </a:ext>
              </a:extLst>
            </p:cNvPr>
            <p:cNvSpPr/>
            <p:nvPr/>
          </p:nvSpPr>
          <p:spPr>
            <a:xfrm>
              <a:off x="10146351" y="2800853"/>
              <a:ext cx="177703" cy="91580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="" xmlns:a16="http://schemas.microsoft.com/office/drawing/2014/main" id="{B6935EE9-D519-44BD-90A2-CF6F859725F1}"/>
                </a:ext>
              </a:extLst>
            </p:cNvPr>
            <p:cNvSpPr/>
            <p:nvPr/>
          </p:nvSpPr>
          <p:spPr>
            <a:xfrm>
              <a:off x="10158450" y="4336719"/>
              <a:ext cx="146074" cy="39465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9" h="51094">
                  <a:moveTo>
                    <a:pt x="0" y="50215"/>
                  </a:moveTo>
                  <a:cubicBezTo>
                    <a:pt x="1910" y="34932"/>
                    <a:pt x="3821" y="19650"/>
                    <a:pt x="5731" y="4367"/>
                  </a:cubicBezTo>
                  <a:cubicBezTo>
                    <a:pt x="11844" y="-217"/>
                    <a:pt x="18721" y="-599"/>
                    <a:pt x="25598" y="547"/>
                  </a:cubicBezTo>
                  <a:cubicBezTo>
                    <a:pt x="69153" y="6660"/>
                    <a:pt x="113090" y="4367"/>
                    <a:pt x="157027" y="4749"/>
                  </a:cubicBezTo>
                  <a:cubicBezTo>
                    <a:pt x="166196" y="4749"/>
                    <a:pt x="174983" y="4749"/>
                    <a:pt x="182242" y="11244"/>
                  </a:cubicBezTo>
                  <a:cubicBezTo>
                    <a:pt x="184917" y="22324"/>
                    <a:pt x="181478" y="34550"/>
                    <a:pt x="189119" y="44484"/>
                  </a:cubicBezTo>
                  <a:cubicBezTo>
                    <a:pt x="187209" y="52507"/>
                    <a:pt x="181096" y="50979"/>
                    <a:pt x="175365" y="50979"/>
                  </a:cubicBezTo>
                  <a:cubicBezTo>
                    <a:pt x="117292" y="50596"/>
                    <a:pt x="58455" y="50215"/>
                    <a:pt x="0" y="50215"/>
                  </a:cubicBez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="" xmlns:a16="http://schemas.microsoft.com/office/drawing/2014/main" id="{0EF13DE9-79E0-4E69-8BCA-8CA194C5CCA6}"/>
                </a:ext>
              </a:extLst>
            </p:cNvPr>
            <p:cNvSpPr/>
            <p:nvPr/>
          </p:nvSpPr>
          <p:spPr>
            <a:xfrm>
              <a:off x="10168425" y="3952287"/>
              <a:ext cx="125374" cy="163531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="" xmlns:a16="http://schemas.microsoft.com/office/drawing/2014/main" id="{2DF0D6C9-483D-4222-A2FE-133596F08E80}"/>
                </a:ext>
              </a:extLst>
            </p:cNvPr>
            <p:cNvSpPr/>
            <p:nvPr/>
          </p:nvSpPr>
          <p:spPr>
            <a:xfrm>
              <a:off x="9835316" y="3148185"/>
              <a:ext cx="321954" cy="528228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="" xmlns:a16="http://schemas.microsoft.com/office/drawing/2014/main" id="{AE5D4E76-2E82-4CDC-9E25-B06B4F5DF6A4}"/>
                </a:ext>
              </a:extLst>
            </p:cNvPr>
            <p:cNvSpPr/>
            <p:nvPr/>
          </p:nvSpPr>
          <p:spPr>
            <a:xfrm>
              <a:off x="10302163" y="3098018"/>
              <a:ext cx="395138" cy="605544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="" xmlns:a16="http://schemas.microsoft.com/office/drawing/2014/main" id="{85AD83F1-EAD4-4D87-97D4-CDFA44457C4A}"/>
                </a:ext>
              </a:extLst>
            </p:cNvPr>
            <p:cNvSpPr/>
            <p:nvPr/>
          </p:nvSpPr>
          <p:spPr>
            <a:xfrm>
              <a:off x="10012966" y="3400790"/>
              <a:ext cx="703811" cy="585772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="" xmlns:a16="http://schemas.microsoft.com/office/drawing/2014/main" id="{E705F972-EC98-4642-9637-4AAC381EBF7A}"/>
                </a:ext>
              </a:extLst>
            </p:cNvPr>
            <p:cNvSpPr/>
            <p:nvPr/>
          </p:nvSpPr>
          <p:spPr>
            <a:xfrm>
              <a:off x="10317493" y="3317849"/>
              <a:ext cx="217819" cy="7526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="" xmlns:a16="http://schemas.microsoft.com/office/drawing/2014/main" id="{353225D3-012A-4E5F-BF14-11FC429E291E}"/>
                </a:ext>
              </a:extLst>
            </p:cNvPr>
            <p:cNvSpPr/>
            <p:nvPr/>
          </p:nvSpPr>
          <p:spPr>
            <a:xfrm>
              <a:off x="9774410" y="3661250"/>
              <a:ext cx="273572" cy="247132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="" xmlns:a16="http://schemas.microsoft.com/office/drawing/2014/main" id="{B07F51CD-D187-4C64-8B85-CB73F4A24B08}"/>
                </a:ext>
              </a:extLst>
            </p:cNvPr>
            <p:cNvSpPr/>
            <p:nvPr/>
          </p:nvSpPr>
          <p:spPr>
            <a:xfrm>
              <a:off x="10256277" y="2870492"/>
              <a:ext cx="228150" cy="268013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Moon 297">
              <a:extLst>
                <a:ext uri="{FF2B5EF4-FFF2-40B4-BE49-F238E27FC236}">
                  <a16:creationId xmlns="" xmlns:a16="http://schemas.microsoft.com/office/drawing/2014/main" id="{26EEF7EA-3F60-4ED7-BDD5-B8A11B7300E6}"/>
                </a:ext>
              </a:extLst>
            </p:cNvPr>
            <p:cNvSpPr/>
            <p:nvPr/>
          </p:nvSpPr>
          <p:spPr>
            <a:xfrm rot="16200000">
              <a:off x="10207420" y="2551843"/>
              <a:ext cx="45719" cy="177704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1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249">
            <a:extLst>
              <a:ext uri="{FF2B5EF4-FFF2-40B4-BE49-F238E27FC236}">
                <a16:creationId xmlns="" xmlns:a16="http://schemas.microsoft.com/office/drawing/2014/main" id="{61D1CE07-74BA-40E5-9E1A-5D21BAB7C629}"/>
              </a:ext>
            </a:extLst>
          </p:cNvPr>
          <p:cNvGrpSpPr/>
          <p:nvPr/>
        </p:nvGrpSpPr>
        <p:grpSpPr>
          <a:xfrm>
            <a:off x="9249301" y="4022518"/>
            <a:ext cx="2109000" cy="1886228"/>
            <a:chOff x="9423207" y="3983156"/>
            <a:chExt cx="2119814" cy="1895900"/>
          </a:xfrm>
        </p:grpSpPr>
        <p:sp>
          <p:nvSpPr>
            <p:cNvPr id="356" name="Freeform: Shape 355">
              <a:extLst>
                <a:ext uri="{FF2B5EF4-FFF2-40B4-BE49-F238E27FC236}">
                  <a16:creationId xmlns="" xmlns:a16="http://schemas.microsoft.com/office/drawing/2014/main" id="{E1E64142-9459-46F4-832D-A9AC165852E9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="" xmlns:a16="http://schemas.microsoft.com/office/drawing/2014/main" id="{5D58DE13-9586-45D8-820D-7124CEA2EEBB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="" xmlns:a16="http://schemas.microsoft.com/office/drawing/2014/main" id="{7E016E83-A43D-4573-BA8A-DACC1DCA87EA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 18">
              <a:extLst>
                <a:ext uri="{FF2B5EF4-FFF2-40B4-BE49-F238E27FC236}">
                  <a16:creationId xmlns="" xmlns:a16="http://schemas.microsoft.com/office/drawing/2014/main" id="{409E41FA-6675-4D69-A647-1DC017159279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="" xmlns:a16="http://schemas.microsoft.com/office/drawing/2014/main" id="{A04C9B09-B8D4-461D-87C1-41BC0928EEB8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367" name="Rectangle 366">
                <a:extLst>
                  <a:ext uri="{FF2B5EF4-FFF2-40B4-BE49-F238E27FC236}">
                    <a16:creationId xmlns="" xmlns:a16="http://schemas.microsoft.com/office/drawing/2014/main" id="{971C841C-0C83-42D9-8924-DF522796DF44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="" xmlns:a16="http://schemas.microsoft.com/office/drawing/2014/main" id="{361A66A2-C1E5-49A1-AF8B-387C36E278D3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="" xmlns:a16="http://schemas.microsoft.com/office/drawing/2014/main" id="{BDF85097-A8E8-4ABB-8A54-76A2F10C56C6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="" xmlns:a16="http://schemas.microsoft.com/office/drawing/2014/main" id="{15CE3BE8-59BD-415E-BB7B-832FD6C75FD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="" xmlns:a16="http://schemas.microsoft.com/office/drawing/2014/main" id="{D3CA8890-D71E-46DF-A514-1E47A8A161E7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="" xmlns:a16="http://schemas.microsoft.com/office/drawing/2014/main" id="{2C84C90E-3320-46F3-BE11-36F7780F5B88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Cross 372">
                <a:extLst>
                  <a:ext uri="{FF2B5EF4-FFF2-40B4-BE49-F238E27FC236}">
                    <a16:creationId xmlns="" xmlns:a16="http://schemas.microsoft.com/office/drawing/2014/main" id="{5C5C7BEE-3597-4355-B483-F2FA2B0464AE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="" xmlns:a16="http://schemas.microsoft.com/office/drawing/2014/main" id="{FD57CD9A-A524-49C0-A29B-AA4A8D643915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="" xmlns:a16="http://schemas.microsoft.com/office/drawing/2014/main" id="{F3316E87-8BE5-48AA-9F77-A1F16D8C0D09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="" xmlns:a16="http://schemas.microsoft.com/office/drawing/2014/main" id="{BF9CEDBD-7269-4F5C-9FAA-EBE52B983450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="" xmlns:a16="http://schemas.microsoft.com/office/drawing/2014/main" id="{75921FA6-A47C-45AB-A25B-76EFFF5673D1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="" xmlns:a16="http://schemas.microsoft.com/office/drawing/2014/main" id="{1D359105-8F8F-4212-9F81-D7C5F5D8D8E5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61" name="Freeform: Shape 360">
              <a:extLst>
                <a:ext uri="{FF2B5EF4-FFF2-40B4-BE49-F238E27FC236}">
                  <a16:creationId xmlns="" xmlns:a16="http://schemas.microsoft.com/office/drawing/2014/main" id="{C407B315-B7C2-4E2A-B758-DA7403C2CF65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="" xmlns:a16="http://schemas.microsoft.com/office/drawing/2014/main" id="{175FDE70-3C0A-4AA0-951B-1B835D16AFEF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363" name="Oval 362">
                <a:extLst>
                  <a:ext uri="{FF2B5EF4-FFF2-40B4-BE49-F238E27FC236}">
                    <a16:creationId xmlns="" xmlns:a16="http://schemas.microsoft.com/office/drawing/2014/main" id="{4BB150CD-A10B-4666-B8CA-E4709C134D43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="" xmlns:a16="http://schemas.microsoft.com/office/drawing/2014/main" id="{2BC7351C-1096-41B6-9B54-2432F419C8DB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="" xmlns:a16="http://schemas.microsoft.com/office/drawing/2014/main" id="{958810FF-5E8F-4ED2-A4DC-0371F1B8F6F8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="" xmlns:a16="http://schemas.microsoft.com/office/drawing/2014/main" id="{2E3330D4-67FE-419F-8281-BE0BDBD5C156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1" name="Freeform: Shape 250">
            <a:extLst>
              <a:ext uri="{FF2B5EF4-FFF2-40B4-BE49-F238E27FC236}">
                <a16:creationId xmlns="" xmlns:a16="http://schemas.microsoft.com/office/drawing/2014/main" id="{92D0905D-D045-4063-89EE-0B272677B6E6}"/>
              </a:ext>
            </a:extLst>
          </p:cNvPr>
          <p:cNvSpPr/>
          <p:nvPr/>
        </p:nvSpPr>
        <p:spPr>
          <a:xfrm rot="19146890">
            <a:off x="9322835" y="4899975"/>
            <a:ext cx="2634398" cy="2043225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2" name="Group 251">
            <a:extLst>
              <a:ext uri="{FF2B5EF4-FFF2-40B4-BE49-F238E27FC236}">
                <a16:creationId xmlns="" xmlns:a16="http://schemas.microsoft.com/office/drawing/2014/main" id="{57A45126-1639-4132-884F-04B598211887}"/>
              </a:ext>
            </a:extLst>
          </p:cNvPr>
          <p:cNvGrpSpPr/>
          <p:nvPr/>
        </p:nvGrpSpPr>
        <p:grpSpPr>
          <a:xfrm rot="1587316">
            <a:off x="778594" y="3859187"/>
            <a:ext cx="1547602" cy="2290895"/>
            <a:chOff x="6477000" y="3016250"/>
            <a:chExt cx="1328738" cy="1966913"/>
          </a:xfrm>
        </p:grpSpPr>
        <p:sp>
          <p:nvSpPr>
            <p:cNvPr id="330" name="Freeform 21">
              <a:extLst>
                <a:ext uri="{FF2B5EF4-FFF2-40B4-BE49-F238E27FC236}">
                  <a16:creationId xmlns="" xmlns:a16="http://schemas.microsoft.com/office/drawing/2014/main" id="{E53AE1F2-CAC2-4EFC-B4B2-C05FF0B0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22">
              <a:extLst>
                <a:ext uri="{FF2B5EF4-FFF2-40B4-BE49-F238E27FC236}">
                  <a16:creationId xmlns="" xmlns:a16="http://schemas.microsoft.com/office/drawing/2014/main" id="{67974A35-9891-4B0E-AFCF-C9A713079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3">
              <a:extLst>
                <a:ext uri="{FF2B5EF4-FFF2-40B4-BE49-F238E27FC236}">
                  <a16:creationId xmlns="" xmlns:a16="http://schemas.microsoft.com/office/drawing/2014/main" id="{A1643E49-823B-4289-8041-D352FFBC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24">
              <a:extLst>
                <a:ext uri="{FF2B5EF4-FFF2-40B4-BE49-F238E27FC236}">
                  <a16:creationId xmlns="" xmlns:a16="http://schemas.microsoft.com/office/drawing/2014/main" id="{EA21C846-9064-4F19-A4FD-05C1BEE8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25">
              <a:extLst>
                <a:ext uri="{FF2B5EF4-FFF2-40B4-BE49-F238E27FC236}">
                  <a16:creationId xmlns="" xmlns:a16="http://schemas.microsoft.com/office/drawing/2014/main" id="{8FE3C21A-FFBF-4D53-8005-164893244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6">
              <a:extLst>
                <a:ext uri="{FF2B5EF4-FFF2-40B4-BE49-F238E27FC236}">
                  <a16:creationId xmlns="" xmlns:a16="http://schemas.microsoft.com/office/drawing/2014/main" id="{E10061FF-6507-4C11-B89B-4D5804DC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27">
              <a:extLst>
                <a:ext uri="{FF2B5EF4-FFF2-40B4-BE49-F238E27FC236}">
                  <a16:creationId xmlns="" xmlns:a16="http://schemas.microsoft.com/office/drawing/2014/main" id="{BEA4397B-BE8C-47F3-92FF-56554AA2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28">
              <a:extLst>
                <a:ext uri="{FF2B5EF4-FFF2-40B4-BE49-F238E27FC236}">
                  <a16:creationId xmlns="" xmlns:a16="http://schemas.microsoft.com/office/drawing/2014/main" id="{778976C4-29EA-4201-96B1-DB9A199A8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9">
              <a:extLst>
                <a:ext uri="{FF2B5EF4-FFF2-40B4-BE49-F238E27FC236}">
                  <a16:creationId xmlns="" xmlns:a16="http://schemas.microsoft.com/office/drawing/2014/main" id="{AC35B897-54C5-48B8-BEF0-E45144994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0">
              <a:extLst>
                <a:ext uri="{FF2B5EF4-FFF2-40B4-BE49-F238E27FC236}">
                  <a16:creationId xmlns="" xmlns:a16="http://schemas.microsoft.com/office/drawing/2014/main" id="{EC1F5AFA-EB0D-44B6-9D90-BFFDACC8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31">
              <a:extLst>
                <a:ext uri="{FF2B5EF4-FFF2-40B4-BE49-F238E27FC236}">
                  <a16:creationId xmlns="" xmlns:a16="http://schemas.microsoft.com/office/drawing/2014/main" id="{CE737790-A297-4BF2-B83F-8B69EF09E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">
              <a:extLst>
                <a:ext uri="{FF2B5EF4-FFF2-40B4-BE49-F238E27FC236}">
                  <a16:creationId xmlns="" xmlns:a16="http://schemas.microsoft.com/office/drawing/2014/main" id="{3A89E556-43C9-4807-BD09-8CDCBCB1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">
              <a:extLst>
                <a:ext uri="{FF2B5EF4-FFF2-40B4-BE49-F238E27FC236}">
                  <a16:creationId xmlns="" xmlns:a16="http://schemas.microsoft.com/office/drawing/2014/main" id="{776E1927-BB78-4B14-87F8-F6B0C35D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34">
              <a:extLst>
                <a:ext uri="{FF2B5EF4-FFF2-40B4-BE49-F238E27FC236}">
                  <a16:creationId xmlns="" xmlns:a16="http://schemas.microsoft.com/office/drawing/2014/main" id="{F562F56B-586A-43D8-BF19-D7D7501CC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5">
              <a:extLst>
                <a:ext uri="{FF2B5EF4-FFF2-40B4-BE49-F238E27FC236}">
                  <a16:creationId xmlns="" xmlns:a16="http://schemas.microsoft.com/office/drawing/2014/main" id="{5B5071DB-F34F-40F6-81D6-0B9D1D811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6">
              <a:extLst>
                <a:ext uri="{FF2B5EF4-FFF2-40B4-BE49-F238E27FC236}">
                  <a16:creationId xmlns="" xmlns:a16="http://schemas.microsoft.com/office/drawing/2014/main" id="{63D77E84-1838-4347-8637-D9AE621B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37">
              <a:extLst>
                <a:ext uri="{FF2B5EF4-FFF2-40B4-BE49-F238E27FC236}">
                  <a16:creationId xmlns="" xmlns:a16="http://schemas.microsoft.com/office/drawing/2014/main" id="{71701139-374D-492F-9B6F-2B69E5E9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8">
              <a:extLst>
                <a:ext uri="{FF2B5EF4-FFF2-40B4-BE49-F238E27FC236}">
                  <a16:creationId xmlns="" xmlns:a16="http://schemas.microsoft.com/office/drawing/2014/main" id="{457C5E3C-77EE-4BB8-A63D-F5C0A5956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9">
              <a:extLst>
                <a:ext uri="{FF2B5EF4-FFF2-40B4-BE49-F238E27FC236}">
                  <a16:creationId xmlns="" xmlns:a16="http://schemas.microsoft.com/office/drawing/2014/main" id="{4834D6A9-00B3-4DC6-819A-8968E339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40">
              <a:extLst>
                <a:ext uri="{FF2B5EF4-FFF2-40B4-BE49-F238E27FC236}">
                  <a16:creationId xmlns="" xmlns:a16="http://schemas.microsoft.com/office/drawing/2014/main" id="{2832B48A-7C4B-4A68-BF7F-604A3028D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41">
              <a:extLst>
                <a:ext uri="{FF2B5EF4-FFF2-40B4-BE49-F238E27FC236}">
                  <a16:creationId xmlns="" xmlns:a16="http://schemas.microsoft.com/office/drawing/2014/main" id="{E54DB065-A667-40E1-8A0F-DBF59D67A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42">
              <a:extLst>
                <a:ext uri="{FF2B5EF4-FFF2-40B4-BE49-F238E27FC236}">
                  <a16:creationId xmlns="" xmlns:a16="http://schemas.microsoft.com/office/drawing/2014/main" id="{E8B71DC3-F988-440A-A86F-D661FB9C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43">
              <a:extLst>
                <a:ext uri="{FF2B5EF4-FFF2-40B4-BE49-F238E27FC236}">
                  <a16:creationId xmlns="" xmlns:a16="http://schemas.microsoft.com/office/drawing/2014/main" id="{58DE57AE-1619-4B06-B4E5-8239CB0BB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44">
              <a:extLst>
                <a:ext uri="{FF2B5EF4-FFF2-40B4-BE49-F238E27FC236}">
                  <a16:creationId xmlns="" xmlns:a16="http://schemas.microsoft.com/office/drawing/2014/main" id="{38B0E76B-214B-4A23-B7D8-A0F4CA96F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45">
              <a:extLst>
                <a:ext uri="{FF2B5EF4-FFF2-40B4-BE49-F238E27FC236}">
                  <a16:creationId xmlns="" xmlns:a16="http://schemas.microsoft.com/office/drawing/2014/main" id="{B87AA553-2406-493F-B3C7-A5F6A068D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5" name="Freeform 46">
              <a:extLst>
                <a:ext uri="{FF2B5EF4-FFF2-40B4-BE49-F238E27FC236}">
                  <a16:creationId xmlns="" xmlns:a16="http://schemas.microsoft.com/office/drawing/2014/main" id="{060D9B28-6C9B-4DA1-B5CB-B7E53DCDC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3" name="Freeform: Shape 252">
            <a:extLst>
              <a:ext uri="{FF2B5EF4-FFF2-40B4-BE49-F238E27FC236}">
                <a16:creationId xmlns="" xmlns:a16="http://schemas.microsoft.com/office/drawing/2014/main" id="{4A27BDD4-27AE-4574-A5B3-2CBA8AD311C1}"/>
              </a:ext>
            </a:extLst>
          </p:cNvPr>
          <p:cNvSpPr/>
          <p:nvPr/>
        </p:nvSpPr>
        <p:spPr>
          <a:xfrm rot="2717603">
            <a:off x="-297966" y="4994379"/>
            <a:ext cx="747527" cy="830628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54" name="Freeform: Shape 253">
            <a:extLst>
              <a:ext uri="{FF2B5EF4-FFF2-40B4-BE49-F238E27FC236}">
                <a16:creationId xmlns="" xmlns:a16="http://schemas.microsoft.com/office/drawing/2014/main" id="{9BCCF315-AA41-4CD2-AF76-3869902BE46A}"/>
              </a:ext>
            </a:extLst>
          </p:cNvPr>
          <p:cNvSpPr/>
          <p:nvPr/>
        </p:nvSpPr>
        <p:spPr>
          <a:xfrm rot="578905">
            <a:off x="1123084" y="5603513"/>
            <a:ext cx="1092407" cy="278341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5" name="Freeform: Shape 254">
            <a:extLst>
              <a:ext uri="{FF2B5EF4-FFF2-40B4-BE49-F238E27FC236}">
                <a16:creationId xmlns="" xmlns:a16="http://schemas.microsoft.com/office/drawing/2014/main" id="{5BDD9EED-4751-40A0-AB01-77D263AF61E4}"/>
              </a:ext>
            </a:extLst>
          </p:cNvPr>
          <p:cNvSpPr/>
          <p:nvPr/>
        </p:nvSpPr>
        <p:spPr>
          <a:xfrm rot="578905">
            <a:off x="199646" y="4550711"/>
            <a:ext cx="2316129" cy="1828369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="" xmlns:a16="http://schemas.microsoft.com/office/drawing/2014/main" id="{B05EA64D-3CEC-4F50-8489-A50236464E3E}"/>
              </a:ext>
            </a:extLst>
          </p:cNvPr>
          <p:cNvSpPr/>
          <p:nvPr/>
        </p:nvSpPr>
        <p:spPr>
          <a:xfrm rot="21479217" flipH="1">
            <a:off x="1801356" y="6052906"/>
            <a:ext cx="1001699" cy="844344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57" name="Group 256">
            <a:extLst>
              <a:ext uri="{FF2B5EF4-FFF2-40B4-BE49-F238E27FC236}">
                <a16:creationId xmlns="" xmlns:a16="http://schemas.microsoft.com/office/drawing/2014/main" id="{9F3F071A-0E3F-44BC-9A41-7F7DF201E738}"/>
              </a:ext>
            </a:extLst>
          </p:cNvPr>
          <p:cNvGrpSpPr/>
          <p:nvPr/>
        </p:nvGrpSpPr>
        <p:grpSpPr>
          <a:xfrm flipH="1">
            <a:off x="8182253" y="3884270"/>
            <a:ext cx="903863" cy="939969"/>
            <a:chOff x="3160515" y="4567864"/>
            <a:chExt cx="908498" cy="944789"/>
          </a:xfrm>
        </p:grpSpPr>
        <p:sp>
          <p:nvSpPr>
            <p:cNvPr id="328" name="Freeform: Shape 327">
              <a:extLst>
                <a:ext uri="{FF2B5EF4-FFF2-40B4-BE49-F238E27FC236}">
                  <a16:creationId xmlns="" xmlns:a16="http://schemas.microsoft.com/office/drawing/2014/main" id="{513751BA-80E7-40F4-859D-223640D0A2AB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chemeClr val="accent3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="" xmlns:a16="http://schemas.microsoft.com/office/drawing/2014/main" id="{9F6FF39A-3A52-4A42-B862-D988B528379E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8" name="Freeform: Shape 257">
            <a:extLst>
              <a:ext uri="{FF2B5EF4-FFF2-40B4-BE49-F238E27FC236}">
                <a16:creationId xmlns="" xmlns:a16="http://schemas.microsoft.com/office/drawing/2014/main" id="{2CF67BF5-FEB3-41ED-9199-702A5228E088}"/>
              </a:ext>
            </a:extLst>
          </p:cNvPr>
          <p:cNvSpPr>
            <a:spLocks noChangeAspect="1"/>
          </p:cNvSpPr>
          <p:nvPr/>
        </p:nvSpPr>
        <p:spPr>
          <a:xfrm rot="21005696">
            <a:off x="7658862" y="5646219"/>
            <a:ext cx="505671" cy="80534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9" name="Group 258">
            <a:extLst>
              <a:ext uri="{FF2B5EF4-FFF2-40B4-BE49-F238E27FC236}">
                <a16:creationId xmlns="" xmlns:a16="http://schemas.microsoft.com/office/drawing/2014/main" id="{44E0DBE1-3B50-4623-A4FF-350266B06E1D}"/>
              </a:ext>
            </a:extLst>
          </p:cNvPr>
          <p:cNvGrpSpPr/>
          <p:nvPr/>
        </p:nvGrpSpPr>
        <p:grpSpPr>
          <a:xfrm rot="7200000">
            <a:off x="7915238" y="4287979"/>
            <a:ext cx="302345" cy="1486848"/>
            <a:chOff x="9909547" y="3622831"/>
            <a:chExt cx="303895" cy="1494472"/>
          </a:xfrm>
        </p:grpSpPr>
        <p:sp>
          <p:nvSpPr>
            <p:cNvPr id="322" name="Freeform: Shape 321">
              <a:extLst>
                <a:ext uri="{FF2B5EF4-FFF2-40B4-BE49-F238E27FC236}">
                  <a16:creationId xmlns="" xmlns:a16="http://schemas.microsoft.com/office/drawing/2014/main" id="{FFFA58B7-AD93-46BF-A634-695F7E715908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="" xmlns:a16="http://schemas.microsoft.com/office/drawing/2014/main" id="{57344D1C-425E-4472-BB54-FDE4AF3329F9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="" xmlns:a16="http://schemas.microsoft.com/office/drawing/2014/main" id="{DF951E5F-75E8-4865-B9C9-621932EFE734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="" xmlns:a16="http://schemas.microsoft.com/office/drawing/2014/main" id="{C7AA7425-3D6B-44B0-9AC9-7DF1F23D712F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="" xmlns:a16="http://schemas.microsoft.com/office/drawing/2014/main" id="{362A3B00-F151-484E-8269-52007A34A45F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="" xmlns:a16="http://schemas.microsoft.com/office/drawing/2014/main" id="{4F951E18-32D3-4979-898B-D7DF1B1F236D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0" name="Graphic 10">
            <a:extLst>
              <a:ext uri="{FF2B5EF4-FFF2-40B4-BE49-F238E27FC236}">
                <a16:creationId xmlns="" xmlns:a16="http://schemas.microsoft.com/office/drawing/2014/main" id="{A04392ED-12BC-4F73-A365-68D22FC28A92}"/>
              </a:ext>
            </a:extLst>
          </p:cNvPr>
          <p:cNvGrpSpPr/>
          <p:nvPr/>
        </p:nvGrpSpPr>
        <p:grpSpPr>
          <a:xfrm>
            <a:off x="2601858" y="3231714"/>
            <a:ext cx="1849205" cy="3130374"/>
            <a:chOff x="947897" y="1831704"/>
            <a:chExt cx="2670285" cy="4520317"/>
          </a:xfrm>
        </p:grpSpPr>
        <p:sp>
          <p:nvSpPr>
            <p:cNvPr id="314" name="Freeform: Shape 313">
              <a:extLst>
                <a:ext uri="{FF2B5EF4-FFF2-40B4-BE49-F238E27FC236}">
                  <a16:creationId xmlns="" xmlns:a16="http://schemas.microsoft.com/office/drawing/2014/main" id="{85F48230-C55F-49D1-B9B6-DE38501BB591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="" xmlns:a16="http://schemas.microsoft.com/office/drawing/2014/main" id="{3CDF62B0-14F4-4C33-84A5-93D16779846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="" xmlns:a16="http://schemas.microsoft.com/office/drawing/2014/main" id="{05D39278-1B9D-43C6-97B7-0DC589BCDF8C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="" xmlns:a16="http://schemas.microsoft.com/office/drawing/2014/main" id="{E2A6AF55-BECA-41D2-9564-A8043805EED5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="" xmlns:a16="http://schemas.microsoft.com/office/drawing/2014/main" id="{97B9A235-3487-4E1A-BE99-666651AEEA2D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="" xmlns:a16="http://schemas.microsoft.com/office/drawing/2014/main" id="{87C08089-B276-46F8-9516-C2EA447D33CF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="" xmlns:a16="http://schemas.microsoft.com/office/drawing/2014/main" id="{454A36CA-D669-4034-84B5-79E55BA18533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="" xmlns:a16="http://schemas.microsoft.com/office/drawing/2014/main" id="{2D829753-3869-4705-9D54-C5D1D519AE2D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="" xmlns:a16="http://schemas.microsoft.com/office/drawing/2014/main" id="{001CBF5F-46DE-4FE0-82B9-F9E132549285}"/>
              </a:ext>
            </a:extLst>
          </p:cNvPr>
          <p:cNvGrpSpPr/>
          <p:nvPr/>
        </p:nvGrpSpPr>
        <p:grpSpPr>
          <a:xfrm rot="19991619">
            <a:off x="3228173" y="4900989"/>
            <a:ext cx="1309433" cy="516026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307" name="Freeform 7">
              <a:extLst>
                <a:ext uri="{FF2B5EF4-FFF2-40B4-BE49-F238E27FC236}">
                  <a16:creationId xmlns="" xmlns:a16="http://schemas.microsoft.com/office/drawing/2014/main" id="{F5762F8B-B97F-4F02-BE5D-01DA7322142F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8" name="Freeform 10">
              <a:extLst>
                <a:ext uri="{FF2B5EF4-FFF2-40B4-BE49-F238E27FC236}">
                  <a16:creationId xmlns="" xmlns:a16="http://schemas.microsoft.com/office/drawing/2014/main" id="{93BE7B51-1A8C-458E-9D8C-6CB9388F5493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9" name="Freeform 3">
              <a:extLst>
                <a:ext uri="{FF2B5EF4-FFF2-40B4-BE49-F238E27FC236}">
                  <a16:creationId xmlns="" xmlns:a16="http://schemas.microsoft.com/office/drawing/2014/main" id="{5C03FA71-AB9D-4DDC-AF9C-9F91CE31C990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="" xmlns:a16="http://schemas.microsoft.com/office/drawing/2014/main" id="{6A89A83F-F312-4159-97B7-A4797A3D8486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11" name="그룹 167">
              <a:extLst>
                <a:ext uri="{FF2B5EF4-FFF2-40B4-BE49-F238E27FC236}">
                  <a16:creationId xmlns="" xmlns:a16="http://schemas.microsoft.com/office/drawing/2014/main" id="{29B63A4D-2BBA-4B61-8E99-32861D842CC4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312" name="Freeform 4">
                <a:extLst>
                  <a:ext uri="{FF2B5EF4-FFF2-40B4-BE49-F238E27FC236}">
                    <a16:creationId xmlns="" xmlns:a16="http://schemas.microsoft.com/office/drawing/2014/main" id="{27724FB7-B664-408C-AF29-D57F78E4C3F1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3" name="Freeform 9">
                <a:extLst>
                  <a:ext uri="{FF2B5EF4-FFF2-40B4-BE49-F238E27FC236}">
                    <a16:creationId xmlns="" xmlns:a16="http://schemas.microsoft.com/office/drawing/2014/main" id="{E8210B31-FE75-4454-9AFC-AB68CD76D953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62" name="Freeform: Shape 261">
            <a:extLst>
              <a:ext uri="{FF2B5EF4-FFF2-40B4-BE49-F238E27FC236}">
                <a16:creationId xmlns="" xmlns:a16="http://schemas.microsoft.com/office/drawing/2014/main" id="{5FBFF7BF-3911-4C3F-A5DD-28FCAAE0405A}"/>
              </a:ext>
            </a:extLst>
          </p:cNvPr>
          <p:cNvSpPr/>
          <p:nvPr/>
        </p:nvSpPr>
        <p:spPr>
          <a:xfrm rot="18494506">
            <a:off x="9703541" y="6437225"/>
            <a:ext cx="624201" cy="668500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="" xmlns:a16="http://schemas.microsoft.com/office/drawing/2014/main" id="{7E564F00-341C-429C-9A3C-7E8F9FAB08E0}"/>
              </a:ext>
            </a:extLst>
          </p:cNvPr>
          <p:cNvSpPr/>
          <p:nvPr/>
        </p:nvSpPr>
        <p:spPr>
          <a:xfrm rot="16200000">
            <a:off x="11422846" y="5562250"/>
            <a:ext cx="773915" cy="403411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="" xmlns:a16="http://schemas.microsoft.com/office/drawing/2014/main" id="{04ED428A-87F4-499C-B6BE-3BE310D5DFBC}"/>
              </a:ext>
            </a:extLst>
          </p:cNvPr>
          <p:cNvGrpSpPr/>
          <p:nvPr/>
        </p:nvGrpSpPr>
        <p:grpSpPr>
          <a:xfrm>
            <a:off x="4469824" y="3486021"/>
            <a:ext cx="2914566" cy="3395037"/>
            <a:chOff x="4619223" y="3443908"/>
            <a:chExt cx="2929511" cy="3412446"/>
          </a:xfrm>
        </p:grpSpPr>
        <p:sp>
          <p:nvSpPr>
            <p:cNvPr id="301" name="Freeform: Shape 300">
              <a:extLst>
                <a:ext uri="{FF2B5EF4-FFF2-40B4-BE49-F238E27FC236}">
                  <a16:creationId xmlns="" xmlns:a16="http://schemas.microsoft.com/office/drawing/2014/main" id="{6D5A1D0E-2040-4B68-A21E-46C218F6C7AD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="" xmlns:a16="http://schemas.microsoft.com/office/drawing/2014/main" id="{6C558E70-74B2-41D0-B1DC-4FF8D61233B5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="" xmlns:a16="http://schemas.microsoft.com/office/drawing/2014/main" id="{28E02F9C-27B5-4060-B32D-381D2B89E2E6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="" xmlns:a16="http://schemas.microsoft.com/office/drawing/2014/main" id="{0002B6B2-B465-41DA-99FC-FB905B4F8F58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="" xmlns:a16="http://schemas.microsoft.com/office/drawing/2014/main" id="{425C369F-E084-4753-B33F-7DF5E0E2FF0D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="" xmlns:a16="http://schemas.microsoft.com/office/drawing/2014/main" id="{6949BAA3-9286-4D73-87A6-B362E9BC041E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="" xmlns:a16="http://schemas.microsoft.com/office/drawing/2014/main" id="{77005DEF-DA3C-46E9-843D-DDAA8A1A05AD}"/>
              </a:ext>
            </a:extLst>
          </p:cNvPr>
          <p:cNvGrpSpPr/>
          <p:nvPr/>
        </p:nvGrpSpPr>
        <p:grpSpPr>
          <a:xfrm rot="900000">
            <a:off x="8479456" y="5620863"/>
            <a:ext cx="610519" cy="827981"/>
            <a:chOff x="4524375" y="1300163"/>
            <a:chExt cx="2665364" cy="3614738"/>
          </a:xfrm>
        </p:grpSpPr>
        <p:grpSp>
          <p:nvGrpSpPr>
            <p:cNvPr id="266" name="Group 265">
              <a:extLst>
                <a:ext uri="{FF2B5EF4-FFF2-40B4-BE49-F238E27FC236}">
                  <a16:creationId xmlns="" xmlns:a16="http://schemas.microsoft.com/office/drawing/2014/main" id="{875B6E84-4912-4B3F-A308-9C8878EA6E11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A7CA4B3C-ED93-47E3-82A0-8AC0F4F32F21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="" xmlns:a16="http://schemas.microsoft.com/office/drawing/2014/main" id="{B78E5357-ABAA-4A85-B582-E2908239134A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55DF7BF1-548A-45F7-BEEC-72B23A73C763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="" xmlns:a16="http://schemas.microsoft.com/office/drawing/2014/main" id="{5B27DBCE-F208-4B7D-A35A-FDCAD145A65E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268" name="Group 267">
                <a:extLst>
                  <a:ext uri="{FF2B5EF4-FFF2-40B4-BE49-F238E27FC236}">
                    <a16:creationId xmlns="" xmlns:a16="http://schemas.microsoft.com/office/drawing/2014/main" id="{14B7212F-A0E6-4B1F-A82C-85312B9A8B13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="" xmlns:a16="http://schemas.microsoft.com/office/drawing/2014/main" id="{96E16E3B-2DB9-4D5D-B509-A1C1EC916F2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="" xmlns:a16="http://schemas.microsoft.com/office/drawing/2014/main" id="{617D87B3-18BA-4D31-B778-6A3B79DC6A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9" name="Group 268">
                <a:extLst>
                  <a:ext uri="{FF2B5EF4-FFF2-40B4-BE49-F238E27FC236}">
                    <a16:creationId xmlns="" xmlns:a16="http://schemas.microsoft.com/office/drawing/2014/main" id="{256CCD31-F784-4002-BA6F-28B2A531629C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4EF7C9D7-A936-4583-BF8F-14A99F76CFF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5" name="Freeform: Shape 294">
                  <a:extLst>
                    <a:ext uri="{FF2B5EF4-FFF2-40B4-BE49-F238E27FC236}">
                      <a16:creationId xmlns="" xmlns:a16="http://schemas.microsoft.com/office/drawing/2014/main" id="{1704850C-0BA2-48BF-A0BF-B0663D32B2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="" xmlns:a16="http://schemas.microsoft.com/office/drawing/2014/main" id="{BAA6A90C-E4B8-4EFD-8F20-CBC3C31543AE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292" name="Freeform: Shape 291">
                  <a:extLst>
                    <a:ext uri="{FF2B5EF4-FFF2-40B4-BE49-F238E27FC236}">
                      <a16:creationId xmlns="" xmlns:a16="http://schemas.microsoft.com/office/drawing/2014/main" id="{5CDBFBE7-5BDE-4AB6-A2F0-0DFDFF3B546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="" xmlns:a16="http://schemas.microsoft.com/office/drawing/2014/main" id="{653CD2B2-5ADC-4BA1-B263-FCDE10C166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>
                <a:extLst>
                  <a:ext uri="{FF2B5EF4-FFF2-40B4-BE49-F238E27FC236}">
                    <a16:creationId xmlns="" xmlns:a16="http://schemas.microsoft.com/office/drawing/2014/main" id="{143C536D-18B7-42C2-8FED-A64514DEB4DA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290" name="Freeform: Shape 289">
                  <a:extLst>
                    <a:ext uri="{FF2B5EF4-FFF2-40B4-BE49-F238E27FC236}">
                      <a16:creationId xmlns="" xmlns:a16="http://schemas.microsoft.com/office/drawing/2014/main" id="{93D411FF-86B3-4DE3-B76B-2F68754CF04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70FE01BE-9FB1-4653-A1D2-6095491EA0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="" xmlns:a16="http://schemas.microsoft.com/office/drawing/2014/main" id="{65624B2A-4EF6-469E-9EE6-BF62F5923322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288" name="Freeform: Shape 287">
                  <a:extLst>
                    <a:ext uri="{FF2B5EF4-FFF2-40B4-BE49-F238E27FC236}">
                      <a16:creationId xmlns="" xmlns:a16="http://schemas.microsoft.com/office/drawing/2014/main" id="{412AB638-727B-43BD-A1AD-0115148D13E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="" xmlns:a16="http://schemas.microsoft.com/office/drawing/2014/main" id="{B8B345F3-54E0-49D1-8B4D-73E0090EEE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3" name="Group 272">
                <a:extLst>
                  <a:ext uri="{FF2B5EF4-FFF2-40B4-BE49-F238E27FC236}">
                    <a16:creationId xmlns="" xmlns:a16="http://schemas.microsoft.com/office/drawing/2014/main" id="{05490579-67E2-4B64-979C-DA016DB6D862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286" name="Freeform: Shape 285">
                  <a:extLst>
                    <a:ext uri="{FF2B5EF4-FFF2-40B4-BE49-F238E27FC236}">
                      <a16:creationId xmlns="" xmlns:a16="http://schemas.microsoft.com/office/drawing/2014/main" id="{930B9A2B-838B-4078-966A-99FFF11BAFD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="" xmlns:a16="http://schemas.microsoft.com/office/drawing/2014/main" id="{846132F7-1FA2-453F-A54F-E36B1FA6D5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="" xmlns:a16="http://schemas.microsoft.com/office/drawing/2014/main" id="{3C1675A9-2129-4246-B954-C6BED2207021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284" name="Freeform: Shape 283">
                  <a:extLst>
                    <a:ext uri="{FF2B5EF4-FFF2-40B4-BE49-F238E27FC236}">
                      <a16:creationId xmlns="" xmlns:a16="http://schemas.microsoft.com/office/drawing/2014/main" id="{18D056EE-FAAB-4BA4-A4F9-D1A86D8B4CAB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="" xmlns:a16="http://schemas.microsoft.com/office/drawing/2014/main" id="{5D7BCAB6-BA39-4243-9235-2482447AB0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="" xmlns:a16="http://schemas.microsoft.com/office/drawing/2014/main" id="{9D91195A-454B-4940-BCBD-DF080D7E60B2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282" name="Freeform: Shape 281">
                  <a:extLst>
                    <a:ext uri="{FF2B5EF4-FFF2-40B4-BE49-F238E27FC236}">
                      <a16:creationId xmlns="" xmlns:a16="http://schemas.microsoft.com/office/drawing/2014/main" id="{C8488B94-8948-4443-9269-1C0B224EDFA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="" xmlns:a16="http://schemas.microsoft.com/office/drawing/2014/main" id="{3B1127DD-6771-4480-9E3E-574043680C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="" xmlns:a16="http://schemas.microsoft.com/office/drawing/2014/main" id="{A7AA5F6D-FB0A-4114-AB23-7533D05826EE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280" name="Freeform: Shape 279">
                  <a:extLst>
                    <a:ext uri="{FF2B5EF4-FFF2-40B4-BE49-F238E27FC236}">
                      <a16:creationId xmlns="" xmlns:a16="http://schemas.microsoft.com/office/drawing/2014/main" id="{9E1C9043-946C-42F5-BDEC-5B2693224B5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="" xmlns:a16="http://schemas.microsoft.com/office/drawing/2014/main" id="{39FE800D-06AC-40D2-92F3-A9BA602DE6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="" xmlns:a16="http://schemas.microsoft.com/office/drawing/2014/main" id="{7B35CF1F-3DE2-4C89-9EBF-5375395AAA8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="" xmlns:a16="http://schemas.microsoft.com/office/drawing/2014/main" id="{682E2905-9C21-413B-9EAB-0AF039B104D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="" xmlns:a16="http://schemas.microsoft.com/office/drawing/2014/main" id="{5C56850D-6966-4F65-BA51-9715D79EA9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79" name="Group 378">
            <a:extLst>
              <a:ext uri="{FF2B5EF4-FFF2-40B4-BE49-F238E27FC236}">
                <a16:creationId xmlns="" xmlns:a16="http://schemas.microsoft.com/office/drawing/2014/main" id="{F1BD6830-7BEA-4BA9-A791-C8730836552E}"/>
              </a:ext>
            </a:extLst>
          </p:cNvPr>
          <p:cNvGrpSpPr/>
          <p:nvPr/>
        </p:nvGrpSpPr>
        <p:grpSpPr>
          <a:xfrm>
            <a:off x="10113567" y="904968"/>
            <a:ext cx="635086" cy="2262492"/>
            <a:chOff x="9573713" y="966236"/>
            <a:chExt cx="1554585" cy="5538210"/>
          </a:xfrm>
        </p:grpSpPr>
        <p:sp>
          <p:nvSpPr>
            <p:cNvPr id="380" name="Freeform 9">
              <a:extLst>
                <a:ext uri="{FF2B5EF4-FFF2-40B4-BE49-F238E27FC236}">
                  <a16:creationId xmlns="" xmlns:a16="http://schemas.microsoft.com/office/drawing/2014/main" id="{68EAF47D-4546-4519-933B-008F4D947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3" y="966236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381" name="Freeform 9">
              <a:extLst>
                <a:ext uri="{FF2B5EF4-FFF2-40B4-BE49-F238E27FC236}">
                  <a16:creationId xmlns="" xmlns:a16="http://schemas.microsoft.com/office/drawing/2014/main" id="{9F0789FA-7930-4C7B-B35E-1F784CA15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77" y="969639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382" name="Graphic 8">
            <a:extLst>
              <a:ext uri="{FF2B5EF4-FFF2-40B4-BE49-F238E27FC236}">
                <a16:creationId xmlns="" xmlns:a16="http://schemas.microsoft.com/office/drawing/2014/main" id="{DE6B436B-DE18-4C63-BFCE-F7AF9606F05B}"/>
              </a:ext>
            </a:extLst>
          </p:cNvPr>
          <p:cNvSpPr/>
          <p:nvPr/>
        </p:nvSpPr>
        <p:spPr>
          <a:xfrm>
            <a:off x="8441455" y="1236210"/>
            <a:ext cx="1439020" cy="1923399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4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3" name="Freeform: Shape 382">
            <a:extLst>
              <a:ext uri="{FF2B5EF4-FFF2-40B4-BE49-F238E27FC236}">
                <a16:creationId xmlns="" xmlns:a16="http://schemas.microsoft.com/office/drawing/2014/main" id="{3C01044A-6136-4506-9201-389C618C2D5E}"/>
              </a:ext>
            </a:extLst>
          </p:cNvPr>
          <p:cNvSpPr/>
          <p:nvPr/>
        </p:nvSpPr>
        <p:spPr>
          <a:xfrm>
            <a:off x="5811088" y="1377311"/>
            <a:ext cx="758812" cy="1831616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="" xmlns:a16="http://schemas.microsoft.com/office/drawing/2014/main" id="{33A6DF43-F1B4-4A92-BDE7-F032CC66A5CD}"/>
              </a:ext>
            </a:extLst>
          </p:cNvPr>
          <p:cNvSpPr>
            <a:spLocks noChangeAspect="1"/>
          </p:cNvSpPr>
          <p:nvPr/>
        </p:nvSpPr>
        <p:spPr>
          <a:xfrm flipH="1">
            <a:off x="6586131" y="1067057"/>
            <a:ext cx="677904" cy="2147424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5" name="Graphic 1">
            <a:extLst>
              <a:ext uri="{FF2B5EF4-FFF2-40B4-BE49-F238E27FC236}">
                <a16:creationId xmlns="" xmlns:a16="http://schemas.microsoft.com/office/drawing/2014/main" id="{62511540-FC20-4C0F-BDAF-B75E5736B464}"/>
              </a:ext>
            </a:extLst>
          </p:cNvPr>
          <p:cNvSpPr/>
          <p:nvPr/>
        </p:nvSpPr>
        <p:spPr>
          <a:xfrm>
            <a:off x="7305534" y="1094439"/>
            <a:ext cx="891660" cy="2075798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chemeClr val="accent4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6" name="Graphic 42">
            <a:extLst>
              <a:ext uri="{FF2B5EF4-FFF2-40B4-BE49-F238E27FC236}">
                <a16:creationId xmlns="" xmlns:a16="http://schemas.microsoft.com/office/drawing/2014/main" id="{B2278E6E-C27C-4392-8F3A-321C73793ACB}"/>
              </a:ext>
            </a:extLst>
          </p:cNvPr>
          <p:cNvSpPr/>
          <p:nvPr/>
        </p:nvSpPr>
        <p:spPr>
          <a:xfrm flipH="1">
            <a:off x="5051653" y="1286099"/>
            <a:ext cx="713688" cy="797024"/>
          </a:xfrm>
          <a:custGeom>
            <a:avLst/>
            <a:gdLst>
              <a:gd name="connsiteX0" fmla="*/ 1565723 w 1565722"/>
              <a:gd name="connsiteY0" fmla="*/ 353902 h 1748546"/>
              <a:gd name="connsiteX1" fmla="*/ 1565723 w 1565722"/>
              <a:gd name="connsiteY1" fmla="*/ 393528 h 1748546"/>
              <a:gd name="connsiteX2" fmla="*/ 1564630 w 1565722"/>
              <a:gd name="connsiteY2" fmla="*/ 398720 h 1748546"/>
              <a:gd name="connsiteX3" fmla="*/ 1494669 w 1565722"/>
              <a:gd name="connsiteY3" fmla="*/ 568429 h 1748546"/>
              <a:gd name="connsiteX4" fmla="*/ 1377021 w 1565722"/>
              <a:gd name="connsiteY4" fmla="*/ 686214 h 1748546"/>
              <a:gd name="connsiteX5" fmla="*/ 1305557 w 1565722"/>
              <a:gd name="connsiteY5" fmla="*/ 748660 h 1748546"/>
              <a:gd name="connsiteX6" fmla="*/ 1290390 w 1565722"/>
              <a:gd name="connsiteY6" fmla="*/ 814384 h 1748546"/>
              <a:gd name="connsiteX7" fmla="*/ 1307880 w 1565722"/>
              <a:gd name="connsiteY7" fmla="*/ 952392 h 1748546"/>
              <a:gd name="connsiteX8" fmla="*/ 1264428 w 1565722"/>
              <a:gd name="connsiteY8" fmla="*/ 1085891 h 1748546"/>
              <a:gd name="connsiteX9" fmla="*/ 1135029 w 1565722"/>
              <a:gd name="connsiteY9" fmla="*/ 1295499 h 1748546"/>
              <a:gd name="connsiteX10" fmla="*/ 924737 w 1565722"/>
              <a:gd name="connsiteY10" fmla="*/ 1536945 h 1748546"/>
              <a:gd name="connsiteX11" fmla="*/ 741501 w 1565722"/>
              <a:gd name="connsiteY11" fmla="*/ 1687251 h 1748546"/>
              <a:gd name="connsiteX12" fmla="*/ 528476 w 1565722"/>
              <a:gd name="connsiteY12" fmla="*/ 1746144 h 1748546"/>
              <a:gd name="connsiteX13" fmla="*/ 409461 w 1565722"/>
              <a:gd name="connsiteY13" fmla="*/ 1682605 h 1748546"/>
              <a:gd name="connsiteX14" fmla="*/ 356444 w 1565722"/>
              <a:gd name="connsiteY14" fmla="*/ 1604856 h 1748546"/>
              <a:gd name="connsiteX15" fmla="*/ 349749 w 1565722"/>
              <a:gd name="connsiteY15" fmla="*/ 1593378 h 1748546"/>
              <a:gd name="connsiteX16" fmla="*/ 348109 w 1565722"/>
              <a:gd name="connsiteY16" fmla="*/ 1599800 h 1748546"/>
              <a:gd name="connsiteX17" fmla="*/ 255466 w 1565722"/>
              <a:gd name="connsiteY17" fmla="*/ 1699822 h 1748546"/>
              <a:gd name="connsiteX18" fmla="*/ 176214 w 1565722"/>
              <a:gd name="connsiteY18" fmla="*/ 1690667 h 1748546"/>
              <a:gd name="connsiteX19" fmla="*/ 145470 w 1565722"/>
              <a:gd name="connsiteY19" fmla="*/ 1628905 h 1748546"/>
              <a:gd name="connsiteX20" fmla="*/ 151892 w 1565722"/>
              <a:gd name="connsiteY20" fmla="*/ 1582583 h 1748546"/>
              <a:gd name="connsiteX21" fmla="*/ 151482 w 1565722"/>
              <a:gd name="connsiteY21" fmla="*/ 1582310 h 1748546"/>
              <a:gd name="connsiteX22" fmla="*/ 148749 w 1565722"/>
              <a:gd name="connsiteY22" fmla="*/ 1581900 h 1748546"/>
              <a:gd name="connsiteX23" fmla="*/ 61162 w 1565722"/>
              <a:gd name="connsiteY23" fmla="*/ 1517542 h 1748546"/>
              <a:gd name="connsiteX24" fmla="*/ 44082 w 1565722"/>
              <a:gd name="connsiteY24" fmla="*/ 1473680 h 1748546"/>
              <a:gd name="connsiteX25" fmla="*/ 1723 w 1565722"/>
              <a:gd name="connsiteY25" fmla="*/ 1316406 h 1748546"/>
              <a:gd name="connsiteX26" fmla="*/ 63212 w 1565722"/>
              <a:gd name="connsiteY26" fmla="*/ 1198211 h 1748546"/>
              <a:gd name="connsiteX27" fmla="*/ 152985 w 1565722"/>
              <a:gd name="connsiteY27" fmla="*/ 1182497 h 1748546"/>
              <a:gd name="connsiteX28" fmla="*/ 160090 w 1565722"/>
              <a:gd name="connsiteY28" fmla="*/ 1177168 h 1748546"/>
              <a:gd name="connsiteX29" fmla="*/ 165146 w 1565722"/>
              <a:gd name="connsiteY29" fmla="*/ 1149703 h 1748546"/>
              <a:gd name="connsiteX30" fmla="*/ 190562 w 1565722"/>
              <a:gd name="connsiteY30" fmla="*/ 1076053 h 1748546"/>
              <a:gd name="connsiteX31" fmla="*/ 266944 w 1565722"/>
              <a:gd name="connsiteY31" fmla="*/ 1027272 h 1748546"/>
              <a:gd name="connsiteX32" fmla="*/ 347973 w 1565722"/>
              <a:gd name="connsiteY32" fmla="*/ 1061296 h 1748546"/>
              <a:gd name="connsiteX33" fmla="*/ 392928 w 1565722"/>
              <a:gd name="connsiteY33" fmla="*/ 1118685 h 1748546"/>
              <a:gd name="connsiteX34" fmla="*/ 469857 w 1565722"/>
              <a:gd name="connsiteY34" fmla="*/ 1228135 h 1748546"/>
              <a:gd name="connsiteX35" fmla="*/ 475459 w 1565722"/>
              <a:gd name="connsiteY35" fmla="*/ 1235240 h 1748546"/>
              <a:gd name="connsiteX36" fmla="*/ 476552 w 1565722"/>
              <a:gd name="connsiteY36" fmla="*/ 1229092 h 1748546"/>
              <a:gd name="connsiteX37" fmla="*/ 529433 w 1565722"/>
              <a:gd name="connsiteY37" fmla="*/ 1061432 h 1748546"/>
              <a:gd name="connsiteX38" fmla="*/ 658696 w 1565722"/>
              <a:gd name="connsiteY38" fmla="*/ 896506 h 1748546"/>
              <a:gd name="connsiteX39" fmla="*/ 661155 w 1565722"/>
              <a:gd name="connsiteY39" fmla="*/ 879152 h 1748546"/>
              <a:gd name="connsiteX40" fmla="*/ 646671 w 1565722"/>
              <a:gd name="connsiteY40" fmla="*/ 881065 h 1748546"/>
              <a:gd name="connsiteX41" fmla="*/ 554985 w 1565722"/>
              <a:gd name="connsiteY41" fmla="*/ 898555 h 1748546"/>
              <a:gd name="connsiteX42" fmla="*/ 502378 w 1565722"/>
              <a:gd name="connsiteY42" fmla="*/ 902928 h 1748546"/>
              <a:gd name="connsiteX43" fmla="*/ 433510 w 1565722"/>
              <a:gd name="connsiteY43" fmla="*/ 845675 h 1748546"/>
              <a:gd name="connsiteX44" fmla="*/ 431187 w 1565722"/>
              <a:gd name="connsiteY44" fmla="*/ 801130 h 1748546"/>
              <a:gd name="connsiteX45" fmla="*/ 446628 w 1565722"/>
              <a:gd name="connsiteY45" fmla="*/ 739641 h 1748546"/>
              <a:gd name="connsiteX46" fmla="*/ 515905 w 1565722"/>
              <a:gd name="connsiteY46" fmla="*/ 521151 h 1748546"/>
              <a:gd name="connsiteX47" fmla="*/ 566053 w 1565722"/>
              <a:gd name="connsiteY47" fmla="*/ 469637 h 1748546"/>
              <a:gd name="connsiteX48" fmla="*/ 621529 w 1565722"/>
              <a:gd name="connsiteY48" fmla="*/ 460209 h 1748546"/>
              <a:gd name="connsiteX49" fmla="*/ 670720 w 1565722"/>
              <a:gd name="connsiteY49" fmla="*/ 459253 h 1748546"/>
              <a:gd name="connsiteX50" fmla="*/ 703104 w 1565722"/>
              <a:gd name="connsiteY50" fmla="*/ 434657 h 1748546"/>
              <a:gd name="connsiteX51" fmla="*/ 714309 w 1565722"/>
              <a:gd name="connsiteY51" fmla="*/ 395304 h 1748546"/>
              <a:gd name="connsiteX52" fmla="*/ 724557 w 1565722"/>
              <a:gd name="connsiteY52" fmla="*/ 375765 h 1748546"/>
              <a:gd name="connsiteX53" fmla="*/ 759811 w 1565722"/>
              <a:gd name="connsiteY53" fmla="*/ 326437 h 1748546"/>
              <a:gd name="connsiteX54" fmla="*/ 769375 w 1565722"/>
              <a:gd name="connsiteY54" fmla="*/ 292140 h 1748546"/>
              <a:gd name="connsiteX55" fmla="*/ 772655 w 1565722"/>
              <a:gd name="connsiteY55" fmla="*/ 255520 h 1748546"/>
              <a:gd name="connsiteX56" fmla="*/ 866801 w 1565722"/>
              <a:gd name="connsiteY56" fmla="*/ 83351 h 1748546"/>
              <a:gd name="connsiteX57" fmla="*/ 956165 w 1565722"/>
              <a:gd name="connsiteY57" fmla="*/ 28831 h 1748546"/>
              <a:gd name="connsiteX58" fmla="*/ 1092396 w 1565722"/>
              <a:gd name="connsiteY58" fmla="*/ 3963 h 1748546"/>
              <a:gd name="connsiteX59" fmla="*/ 1132432 w 1565722"/>
              <a:gd name="connsiteY59" fmla="*/ 0 h 1748546"/>
              <a:gd name="connsiteX60" fmla="*/ 1187089 w 1565722"/>
              <a:gd name="connsiteY60" fmla="*/ 0 h 1748546"/>
              <a:gd name="connsiteX61" fmla="*/ 1191735 w 1565722"/>
              <a:gd name="connsiteY61" fmla="*/ 1093 h 1748546"/>
              <a:gd name="connsiteX62" fmla="*/ 1241199 w 1565722"/>
              <a:gd name="connsiteY62" fmla="*/ 6832 h 1748546"/>
              <a:gd name="connsiteX63" fmla="*/ 1441789 w 1565722"/>
              <a:gd name="connsiteY63" fmla="*/ 104394 h 1748546"/>
              <a:gd name="connsiteX64" fmla="*/ 1559574 w 1565722"/>
              <a:gd name="connsiteY64" fmla="*/ 312363 h 1748546"/>
              <a:gd name="connsiteX65" fmla="*/ 1565723 w 1565722"/>
              <a:gd name="connsiteY65" fmla="*/ 353902 h 1748546"/>
              <a:gd name="connsiteX66" fmla="*/ 770059 w 1565722"/>
              <a:gd name="connsiteY66" fmla="*/ 653557 h 1748546"/>
              <a:gd name="connsiteX67" fmla="*/ 769375 w 1565722"/>
              <a:gd name="connsiteY67" fmla="*/ 651371 h 1748546"/>
              <a:gd name="connsiteX68" fmla="*/ 765276 w 1565722"/>
              <a:gd name="connsiteY68" fmla="*/ 647818 h 1748546"/>
              <a:gd name="connsiteX69" fmla="*/ 720868 w 1565722"/>
              <a:gd name="connsiteY69" fmla="*/ 624589 h 1748546"/>
              <a:gd name="connsiteX70" fmla="*/ 608138 w 1565722"/>
              <a:gd name="connsiteY70" fmla="*/ 600130 h 1748546"/>
              <a:gd name="connsiteX71" fmla="*/ 605542 w 1565722"/>
              <a:gd name="connsiteY71" fmla="*/ 669954 h 1748546"/>
              <a:gd name="connsiteX72" fmla="*/ 612374 w 1565722"/>
              <a:gd name="connsiteY72" fmla="*/ 664215 h 1748546"/>
              <a:gd name="connsiteX73" fmla="*/ 683565 w 1565722"/>
              <a:gd name="connsiteY73" fmla="*/ 638800 h 1748546"/>
              <a:gd name="connsiteX74" fmla="*/ 741227 w 1565722"/>
              <a:gd name="connsiteY74" fmla="*/ 648501 h 1748546"/>
              <a:gd name="connsiteX75" fmla="*/ 770059 w 1565722"/>
              <a:gd name="connsiteY75" fmla="*/ 653557 h 17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65722" h="1748546">
                <a:moveTo>
                  <a:pt x="1565723" y="353902"/>
                </a:moveTo>
                <a:cubicBezTo>
                  <a:pt x="1565723" y="367156"/>
                  <a:pt x="1565723" y="380274"/>
                  <a:pt x="1565723" y="393528"/>
                </a:cubicBezTo>
                <a:cubicBezTo>
                  <a:pt x="1565313" y="395304"/>
                  <a:pt x="1564766" y="396944"/>
                  <a:pt x="1564630" y="398720"/>
                </a:cubicBezTo>
                <a:cubicBezTo>
                  <a:pt x="1559301" y="462669"/>
                  <a:pt x="1534705" y="518828"/>
                  <a:pt x="1494669" y="568429"/>
                </a:cubicBezTo>
                <a:cubicBezTo>
                  <a:pt x="1459689" y="611745"/>
                  <a:pt x="1418697" y="649458"/>
                  <a:pt x="1377021" y="686214"/>
                </a:cubicBezTo>
                <a:cubicBezTo>
                  <a:pt x="1353245" y="707121"/>
                  <a:pt x="1329060" y="727480"/>
                  <a:pt x="1305557" y="748660"/>
                </a:cubicBezTo>
                <a:cubicBezTo>
                  <a:pt x="1285471" y="766833"/>
                  <a:pt x="1279595" y="787876"/>
                  <a:pt x="1290390" y="814384"/>
                </a:cubicBezTo>
                <a:cubicBezTo>
                  <a:pt x="1308427" y="858519"/>
                  <a:pt x="1313482" y="904978"/>
                  <a:pt x="1307880" y="952392"/>
                </a:cubicBezTo>
                <a:cubicBezTo>
                  <a:pt x="1302278" y="999807"/>
                  <a:pt x="1287111" y="1044215"/>
                  <a:pt x="1264428" y="1085891"/>
                </a:cubicBezTo>
                <a:cubicBezTo>
                  <a:pt x="1225075" y="1158038"/>
                  <a:pt x="1181623" y="1227862"/>
                  <a:pt x="1135029" y="1295499"/>
                </a:cubicBezTo>
                <a:cubicBezTo>
                  <a:pt x="1074086" y="1383907"/>
                  <a:pt x="1004946" y="1465208"/>
                  <a:pt x="924737" y="1536945"/>
                </a:cubicBezTo>
                <a:cubicBezTo>
                  <a:pt x="865844" y="1589689"/>
                  <a:pt x="803536" y="1638333"/>
                  <a:pt x="741501" y="1687251"/>
                </a:cubicBezTo>
                <a:cubicBezTo>
                  <a:pt x="678645" y="1736852"/>
                  <a:pt x="607865" y="1755709"/>
                  <a:pt x="528476" y="1746144"/>
                </a:cubicBezTo>
                <a:cubicBezTo>
                  <a:pt x="480242" y="1740268"/>
                  <a:pt x="440479" y="1720045"/>
                  <a:pt x="409461" y="1682605"/>
                </a:cubicBezTo>
                <a:cubicBezTo>
                  <a:pt x="389375" y="1658420"/>
                  <a:pt x="371748" y="1632458"/>
                  <a:pt x="356444" y="1604856"/>
                </a:cubicBezTo>
                <a:cubicBezTo>
                  <a:pt x="354531" y="1601303"/>
                  <a:pt x="352482" y="1597887"/>
                  <a:pt x="349749" y="1593378"/>
                </a:cubicBezTo>
                <a:cubicBezTo>
                  <a:pt x="348929" y="1596384"/>
                  <a:pt x="348519" y="1598161"/>
                  <a:pt x="348109" y="1599800"/>
                </a:cubicBezTo>
                <a:cubicBezTo>
                  <a:pt x="335402" y="1650084"/>
                  <a:pt x="305750" y="1684791"/>
                  <a:pt x="255466" y="1699822"/>
                </a:cubicBezTo>
                <a:cubicBezTo>
                  <a:pt x="228001" y="1708021"/>
                  <a:pt x="201493" y="1704195"/>
                  <a:pt x="176214" y="1690667"/>
                </a:cubicBezTo>
                <a:cubicBezTo>
                  <a:pt x="151209" y="1677276"/>
                  <a:pt x="143010" y="1655550"/>
                  <a:pt x="145470" y="1628905"/>
                </a:cubicBezTo>
                <a:cubicBezTo>
                  <a:pt x="146836" y="1613465"/>
                  <a:pt x="149706" y="1598024"/>
                  <a:pt x="151892" y="1582583"/>
                </a:cubicBezTo>
                <a:cubicBezTo>
                  <a:pt x="151755" y="1582583"/>
                  <a:pt x="151619" y="1582310"/>
                  <a:pt x="151482" y="1582310"/>
                </a:cubicBezTo>
                <a:cubicBezTo>
                  <a:pt x="150526" y="1582174"/>
                  <a:pt x="149706" y="1581900"/>
                  <a:pt x="148749" y="1581900"/>
                </a:cubicBezTo>
                <a:cubicBezTo>
                  <a:pt x="107074" y="1577528"/>
                  <a:pt x="78789" y="1554435"/>
                  <a:pt x="61162" y="1517542"/>
                </a:cubicBezTo>
                <a:cubicBezTo>
                  <a:pt x="54466" y="1503468"/>
                  <a:pt x="49001" y="1488574"/>
                  <a:pt x="44082" y="1473680"/>
                </a:cubicBezTo>
                <a:cubicBezTo>
                  <a:pt x="26865" y="1422030"/>
                  <a:pt x="10331" y="1370242"/>
                  <a:pt x="1723" y="1316406"/>
                </a:cubicBezTo>
                <a:cubicBezTo>
                  <a:pt x="-6612" y="1264209"/>
                  <a:pt x="15524" y="1221030"/>
                  <a:pt x="63212" y="1198211"/>
                </a:cubicBezTo>
                <a:cubicBezTo>
                  <a:pt x="91633" y="1184546"/>
                  <a:pt x="121831" y="1180720"/>
                  <a:pt x="152985" y="1182497"/>
                </a:cubicBezTo>
                <a:cubicBezTo>
                  <a:pt x="157494" y="1182770"/>
                  <a:pt x="159407" y="1181950"/>
                  <a:pt x="160090" y="1177168"/>
                </a:cubicBezTo>
                <a:cubicBezTo>
                  <a:pt x="161320" y="1167876"/>
                  <a:pt x="163506" y="1158858"/>
                  <a:pt x="165146" y="1149703"/>
                </a:cubicBezTo>
                <a:cubicBezTo>
                  <a:pt x="169655" y="1123741"/>
                  <a:pt x="175941" y="1098462"/>
                  <a:pt x="190562" y="1076053"/>
                </a:cubicBezTo>
                <a:cubicBezTo>
                  <a:pt x="208598" y="1048315"/>
                  <a:pt x="232647" y="1029458"/>
                  <a:pt x="266944" y="1027272"/>
                </a:cubicBezTo>
                <a:cubicBezTo>
                  <a:pt x="299465" y="1025222"/>
                  <a:pt x="326520" y="1038340"/>
                  <a:pt x="347973" y="1061296"/>
                </a:cubicBezTo>
                <a:cubicBezTo>
                  <a:pt x="364506" y="1079059"/>
                  <a:pt x="378717" y="1098872"/>
                  <a:pt x="392928" y="1118685"/>
                </a:cubicBezTo>
                <a:cubicBezTo>
                  <a:pt x="419026" y="1154895"/>
                  <a:pt x="444305" y="1191652"/>
                  <a:pt x="469857" y="1228135"/>
                </a:cubicBezTo>
                <a:cubicBezTo>
                  <a:pt x="471360" y="1230185"/>
                  <a:pt x="473000" y="1232098"/>
                  <a:pt x="475459" y="1235240"/>
                </a:cubicBezTo>
                <a:cubicBezTo>
                  <a:pt x="476006" y="1232098"/>
                  <a:pt x="476279" y="1230595"/>
                  <a:pt x="476552" y="1229092"/>
                </a:cubicBezTo>
                <a:cubicBezTo>
                  <a:pt x="483794" y="1169926"/>
                  <a:pt x="501421" y="1114039"/>
                  <a:pt x="529433" y="1061432"/>
                </a:cubicBezTo>
                <a:cubicBezTo>
                  <a:pt x="562910" y="998850"/>
                  <a:pt x="608002" y="945560"/>
                  <a:pt x="658696" y="896506"/>
                </a:cubicBezTo>
                <a:cubicBezTo>
                  <a:pt x="664435" y="890904"/>
                  <a:pt x="665665" y="886121"/>
                  <a:pt x="661155" y="879152"/>
                </a:cubicBezTo>
                <a:cubicBezTo>
                  <a:pt x="656509" y="879836"/>
                  <a:pt x="651590" y="880519"/>
                  <a:pt x="646671" y="881065"/>
                </a:cubicBezTo>
                <a:cubicBezTo>
                  <a:pt x="615790" y="884891"/>
                  <a:pt x="584773" y="888307"/>
                  <a:pt x="554985" y="898555"/>
                </a:cubicBezTo>
                <a:cubicBezTo>
                  <a:pt x="538041" y="904431"/>
                  <a:pt x="520141" y="905798"/>
                  <a:pt x="502378" y="902928"/>
                </a:cubicBezTo>
                <a:cubicBezTo>
                  <a:pt x="468217" y="897462"/>
                  <a:pt x="444168" y="879426"/>
                  <a:pt x="433510" y="845675"/>
                </a:cubicBezTo>
                <a:cubicBezTo>
                  <a:pt x="428865" y="831055"/>
                  <a:pt x="428045" y="815887"/>
                  <a:pt x="431187" y="801130"/>
                </a:cubicBezTo>
                <a:cubicBezTo>
                  <a:pt x="435560" y="780497"/>
                  <a:pt x="441026" y="760001"/>
                  <a:pt x="446628" y="739641"/>
                </a:cubicBezTo>
                <a:cubicBezTo>
                  <a:pt x="466988" y="665991"/>
                  <a:pt x="489943" y="593025"/>
                  <a:pt x="515905" y="521151"/>
                </a:cubicBezTo>
                <a:cubicBezTo>
                  <a:pt x="524924" y="496282"/>
                  <a:pt x="541594" y="479202"/>
                  <a:pt x="566053" y="469637"/>
                </a:cubicBezTo>
                <a:cubicBezTo>
                  <a:pt x="583953" y="462669"/>
                  <a:pt x="602536" y="460346"/>
                  <a:pt x="621529" y="460209"/>
                </a:cubicBezTo>
                <a:cubicBezTo>
                  <a:pt x="637926" y="460072"/>
                  <a:pt x="654323" y="459799"/>
                  <a:pt x="670720" y="459253"/>
                </a:cubicBezTo>
                <a:cubicBezTo>
                  <a:pt x="687117" y="458569"/>
                  <a:pt x="698185" y="450234"/>
                  <a:pt x="703104" y="434657"/>
                </a:cubicBezTo>
                <a:cubicBezTo>
                  <a:pt x="707204" y="421676"/>
                  <a:pt x="709936" y="408285"/>
                  <a:pt x="714309" y="395304"/>
                </a:cubicBezTo>
                <a:cubicBezTo>
                  <a:pt x="716632" y="388336"/>
                  <a:pt x="719638" y="380820"/>
                  <a:pt x="724557" y="375765"/>
                </a:cubicBezTo>
                <a:cubicBezTo>
                  <a:pt x="738904" y="361007"/>
                  <a:pt x="749016" y="343517"/>
                  <a:pt x="759811" y="326437"/>
                </a:cubicBezTo>
                <a:cubicBezTo>
                  <a:pt x="766369" y="316052"/>
                  <a:pt x="769512" y="304848"/>
                  <a:pt x="769375" y="292140"/>
                </a:cubicBezTo>
                <a:cubicBezTo>
                  <a:pt x="769239" y="279979"/>
                  <a:pt x="770332" y="267544"/>
                  <a:pt x="772655" y="255520"/>
                </a:cubicBezTo>
                <a:cubicBezTo>
                  <a:pt x="785363" y="188019"/>
                  <a:pt x="818293" y="131313"/>
                  <a:pt x="866801" y="83351"/>
                </a:cubicBezTo>
                <a:cubicBezTo>
                  <a:pt x="892216" y="58209"/>
                  <a:pt x="921184" y="37850"/>
                  <a:pt x="956165" y="28831"/>
                </a:cubicBezTo>
                <a:cubicBezTo>
                  <a:pt x="1000846" y="17217"/>
                  <a:pt x="1046348" y="8745"/>
                  <a:pt x="1092396" y="3963"/>
                </a:cubicBezTo>
                <a:cubicBezTo>
                  <a:pt x="1105651" y="2596"/>
                  <a:pt x="1119041" y="1366"/>
                  <a:pt x="1132432" y="0"/>
                </a:cubicBezTo>
                <a:cubicBezTo>
                  <a:pt x="1150606" y="0"/>
                  <a:pt x="1168916" y="0"/>
                  <a:pt x="1187089" y="0"/>
                </a:cubicBezTo>
                <a:cubicBezTo>
                  <a:pt x="1188592" y="410"/>
                  <a:pt x="1190095" y="820"/>
                  <a:pt x="1191735" y="1093"/>
                </a:cubicBezTo>
                <a:cubicBezTo>
                  <a:pt x="1208268" y="3006"/>
                  <a:pt x="1224802" y="4099"/>
                  <a:pt x="1241199" y="6832"/>
                </a:cubicBezTo>
                <a:cubicBezTo>
                  <a:pt x="1317445" y="19950"/>
                  <a:pt x="1385356" y="50421"/>
                  <a:pt x="1441789" y="104394"/>
                </a:cubicBezTo>
                <a:cubicBezTo>
                  <a:pt x="1501775" y="161920"/>
                  <a:pt x="1542767" y="230378"/>
                  <a:pt x="1559574" y="312363"/>
                </a:cubicBezTo>
                <a:cubicBezTo>
                  <a:pt x="1562307" y="326027"/>
                  <a:pt x="1563673" y="339964"/>
                  <a:pt x="1565723" y="353902"/>
                </a:cubicBezTo>
                <a:close/>
                <a:moveTo>
                  <a:pt x="770059" y="653557"/>
                </a:moveTo>
                <a:cubicBezTo>
                  <a:pt x="769649" y="652191"/>
                  <a:pt x="769649" y="651644"/>
                  <a:pt x="769375" y="651371"/>
                </a:cubicBezTo>
                <a:cubicBezTo>
                  <a:pt x="768009" y="650141"/>
                  <a:pt x="766643" y="648911"/>
                  <a:pt x="765276" y="647818"/>
                </a:cubicBezTo>
                <a:cubicBezTo>
                  <a:pt x="752022" y="637160"/>
                  <a:pt x="737401" y="628415"/>
                  <a:pt x="720868" y="624589"/>
                </a:cubicBezTo>
                <a:cubicBezTo>
                  <a:pt x="683565" y="615844"/>
                  <a:pt x="646125" y="608192"/>
                  <a:pt x="608138" y="600130"/>
                </a:cubicBezTo>
                <a:cubicBezTo>
                  <a:pt x="607319" y="623223"/>
                  <a:pt x="606362" y="645905"/>
                  <a:pt x="605542" y="669954"/>
                </a:cubicBezTo>
                <a:cubicBezTo>
                  <a:pt x="608548" y="667358"/>
                  <a:pt x="610461" y="665855"/>
                  <a:pt x="612374" y="664215"/>
                </a:cubicBezTo>
                <a:cubicBezTo>
                  <a:pt x="632734" y="646178"/>
                  <a:pt x="656509" y="636613"/>
                  <a:pt x="683565" y="638800"/>
                </a:cubicBezTo>
                <a:cubicBezTo>
                  <a:pt x="702968" y="640439"/>
                  <a:pt x="721961" y="645085"/>
                  <a:pt x="741227" y="648501"/>
                </a:cubicBezTo>
                <a:cubicBezTo>
                  <a:pt x="750656" y="650004"/>
                  <a:pt x="760084" y="651781"/>
                  <a:pt x="770059" y="653557"/>
                </a:cubicBezTo>
                <a:close/>
              </a:path>
            </a:pathLst>
          </a:custGeom>
          <a:solidFill>
            <a:schemeClr val="accent1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87" name="Group 386">
            <a:extLst>
              <a:ext uri="{FF2B5EF4-FFF2-40B4-BE49-F238E27FC236}">
                <a16:creationId xmlns="" xmlns:a16="http://schemas.microsoft.com/office/drawing/2014/main" id="{C23E3650-1161-4BF6-8824-45E315D0B9DD}"/>
              </a:ext>
            </a:extLst>
          </p:cNvPr>
          <p:cNvGrpSpPr/>
          <p:nvPr/>
        </p:nvGrpSpPr>
        <p:grpSpPr>
          <a:xfrm>
            <a:off x="11074846" y="944643"/>
            <a:ext cx="575273" cy="2319412"/>
            <a:chOff x="683568" y="2348880"/>
            <a:chExt cx="837152" cy="3375266"/>
          </a:xfrm>
        </p:grpSpPr>
        <p:sp>
          <p:nvSpPr>
            <p:cNvPr id="388" name="Diagonal Stripe 387">
              <a:extLst>
                <a:ext uri="{FF2B5EF4-FFF2-40B4-BE49-F238E27FC236}">
                  <a16:creationId xmlns="" xmlns:a16="http://schemas.microsoft.com/office/drawing/2014/main" id="{3A01A49F-F9B8-4772-B735-43E1E7769560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89" name="Rectangle 7">
              <a:extLst>
                <a:ext uri="{FF2B5EF4-FFF2-40B4-BE49-F238E27FC236}">
                  <a16:creationId xmlns="" xmlns:a16="http://schemas.microsoft.com/office/drawing/2014/main" id="{7ADA3BAE-940F-46FD-8DDB-93DCC1C0BD17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0" name="Rounded Rectangle 8">
              <a:extLst>
                <a:ext uri="{FF2B5EF4-FFF2-40B4-BE49-F238E27FC236}">
                  <a16:creationId xmlns="" xmlns:a16="http://schemas.microsoft.com/office/drawing/2014/main" id="{4046541E-3335-4459-B6E4-75701418AD6B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="" xmlns:a16="http://schemas.microsoft.com/office/drawing/2014/main" id="{9EB29746-6DCD-4B6F-A191-F30884984845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="" xmlns:a16="http://schemas.microsoft.com/office/drawing/2014/main" id="{0F02A5C3-0CF3-4169-A735-D3DC9CAA15F0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3" name="Trapezoid 392">
              <a:extLst>
                <a:ext uri="{FF2B5EF4-FFF2-40B4-BE49-F238E27FC236}">
                  <a16:creationId xmlns="" xmlns:a16="http://schemas.microsoft.com/office/drawing/2014/main" id="{639C4057-14ED-4376-9616-5A2C9820332A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4" name="Rounded Rectangle 16">
              <a:extLst>
                <a:ext uri="{FF2B5EF4-FFF2-40B4-BE49-F238E27FC236}">
                  <a16:creationId xmlns="" xmlns:a16="http://schemas.microsoft.com/office/drawing/2014/main" id="{6FB6AC8E-E4FA-4414-8066-3E8E788256EA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5" name="Rectangle 20">
              <a:extLst>
                <a:ext uri="{FF2B5EF4-FFF2-40B4-BE49-F238E27FC236}">
                  <a16:creationId xmlns="" xmlns:a16="http://schemas.microsoft.com/office/drawing/2014/main" id="{598B3855-C086-48D1-8050-EC0699A35869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="" xmlns:a16="http://schemas.microsoft.com/office/drawing/2014/main" id="{2105CE0B-EC81-4F70-A092-55781D2660F6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="" xmlns:a16="http://schemas.microsoft.com/office/drawing/2014/main" id="{765C9618-13C5-4A8F-BCCA-C63B6496D83B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="" xmlns:a16="http://schemas.microsoft.com/office/drawing/2014/main" id="{FADFC343-40F9-493F-B0E1-E97713F68E86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="" xmlns:a16="http://schemas.microsoft.com/office/drawing/2014/main" id="{15C26C9E-20B1-4623-8637-43D1144FDDA0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="" xmlns:a16="http://schemas.microsoft.com/office/drawing/2014/main" id="{B3A21313-BA05-46BA-85D6-D266EA103989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="" xmlns:a16="http://schemas.microsoft.com/office/drawing/2014/main" id="{23F3CED5-38A9-41BC-8E5D-5A3465FE176E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="" xmlns:a16="http://schemas.microsoft.com/office/drawing/2014/main" id="{9F5C34E3-175B-4303-94BD-2B285A26169C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="" xmlns:a16="http://schemas.microsoft.com/office/drawing/2014/main" id="{CC5A2876-0828-4359-939D-520D6560FED7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="" xmlns:a16="http://schemas.microsoft.com/office/drawing/2014/main" id="{484C5E92-E264-474A-99BF-CAAAFAE805EB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="" xmlns:a16="http://schemas.microsoft.com/office/drawing/2014/main" id="{0E232AA6-7A49-4BD1-9661-B44EF063BDF7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="" xmlns:a16="http://schemas.microsoft.com/office/drawing/2014/main" id="{D9EAACDF-FC11-4C93-A17C-31397CE41B15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07" name="Group 406">
            <a:extLst>
              <a:ext uri="{FF2B5EF4-FFF2-40B4-BE49-F238E27FC236}">
                <a16:creationId xmlns="" xmlns:a16="http://schemas.microsoft.com/office/drawing/2014/main" id="{2A43ACAA-0CA5-44F1-8B07-5B73E95009B7}"/>
              </a:ext>
            </a:extLst>
          </p:cNvPr>
          <p:cNvGrpSpPr/>
          <p:nvPr/>
        </p:nvGrpSpPr>
        <p:grpSpPr>
          <a:xfrm>
            <a:off x="273155" y="981253"/>
            <a:ext cx="3353303" cy="2071611"/>
            <a:chOff x="5814569" y="2460779"/>
            <a:chExt cx="5833992" cy="3604135"/>
          </a:xfrm>
        </p:grpSpPr>
        <p:sp>
          <p:nvSpPr>
            <p:cNvPr id="408" name="Freeform: Shape 407">
              <a:extLst>
                <a:ext uri="{FF2B5EF4-FFF2-40B4-BE49-F238E27FC236}">
                  <a16:creationId xmlns="" xmlns:a16="http://schemas.microsoft.com/office/drawing/2014/main" id="{7FADC101-2547-4F22-9FBA-877FE24D43A3}"/>
                </a:ext>
              </a:extLst>
            </p:cNvPr>
            <p:cNvSpPr/>
            <p:nvPr/>
          </p:nvSpPr>
          <p:spPr>
            <a:xfrm>
              <a:off x="5814569" y="2460779"/>
              <a:ext cx="5833992" cy="3604135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Plus Sign 408">
              <a:extLst>
                <a:ext uri="{FF2B5EF4-FFF2-40B4-BE49-F238E27FC236}">
                  <a16:creationId xmlns="" xmlns:a16="http://schemas.microsoft.com/office/drawing/2014/main" id="{7DCAF6A2-7CFC-4218-B5FD-20C9381D4D27}"/>
                </a:ext>
              </a:extLst>
            </p:cNvPr>
            <p:cNvSpPr/>
            <p:nvPr/>
          </p:nvSpPr>
          <p:spPr>
            <a:xfrm>
              <a:off x="9615333" y="4240313"/>
              <a:ext cx="448003" cy="448003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="" xmlns:a16="http://schemas.microsoft.com/office/drawing/2014/main" id="{E7A01E88-B9D8-416F-BE4B-6600F4BAB9A9}"/>
                </a:ext>
              </a:extLst>
            </p:cNvPr>
            <p:cNvGrpSpPr/>
            <p:nvPr/>
          </p:nvGrpSpPr>
          <p:grpSpPr>
            <a:xfrm rot="20857237">
              <a:off x="9024574" y="3519587"/>
              <a:ext cx="1109031" cy="1274933"/>
              <a:chOff x="8873991" y="3923317"/>
              <a:chExt cx="1109031" cy="1274933"/>
            </a:xfrm>
          </p:grpSpPr>
          <p:grpSp>
            <p:nvGrpSpPr>
              <p:cNvPr id="411" name="Group 410">
                <a:extLst>
                  <a:ext uri="{FF2B5EF4-FFF2-40B4-BE49-F238E27FC236}">
                    <a16:creationId xmlns="" xmlns:a16="http://schemas.microsoft.com/office/drawing/2014/main" id="{EA9529C7-D345-44B2-BA6C-01F69BA2E4A3}"/>
                  </a:ext>
                </a:extLst>
              </p:cNvPr>
              <p:cNvGrpSpPr/>
              <p:nvPr/>
            </p:nvGrpSpPr>
            <p:grpSpPr>
              <a:xfrm>
                <a:off x="8932620" y="3923317"/>
                <a:ext cx="1050402" cy="1274933"/>
                <a:chOff x="8772175" y="4670224"/>
                <a:chExt cx="1050402" cy="1274933"/>
              </a:xfrm>
              <a:solidFill>
                <a:schemeClr val="bg1"/>
              </a:solidFill>
            </p:grpSpPr>
            <p:sp>
              <p:nvSpPr>
                <p:cNvPr id="415" name="Freeform: Shape 414">
                  <a:extLst>
                    <a:ext uri="{FF2B5EF4-FFF2-40B4-BE49-F238E27FC236}">
                      <a16:creationId xmlns="" xmlns:a16="http://schemas.microsoft.com/office/drawing/2014/main" id="{B4DB8386-2EA8-457D-8934-CB652E5737B1}"/>
                    </a:ext>
                  </a:extLst>
                </p:cNvPr>
                <p:cNvSpPr/>
                <p:nvPr/>
              </p:nvSpPr>
              <p:spPr>
                <a:xfrm rot="567401">
                  <a:off x="8772175" y="4670224"/>
                  <a:ext cx="116160" cy="704068"/>
                </a:xfrm>
                <a:custGeom>
                  <a:avLst/>
                  <a:gdLst>
                    <a:gd name="connsiteX0" fmla="*/ 31309 w 197809"/>
                    <a:gd name="connsiteY0" fmla="*/ 0 h 1198955"/>
                    <a:gd name="connsiteX1" fmla="*/ 8623 w 197809"/>
                    <a:gd name="connsiteY1" fmla="*/ 96358 h 1198955"/>
                    <a:gd name="connsiteX2" fmla="*/ 0 w 197809"/>
                    <a:gd name="connsiteY2" fmla="*/ 226395 h 1198955"/>
                    <a:gd name="connsiteX3" fmla="*/ 143760 w 197809"/>
                    <a:gd name="connsiteY3" fmla="*/ 1179118 h 1198955"/>
                    <a:gd name="connsiteX4" fmla="*/ 197367 w 197809"/>
                    <a:gd name="connsiteY4" fmla="*/ 1176683 h 1198955"/>
                    <a:gd name="connsiteX5" fmla="*/ 116958 w 197809"/>
                    <a:gd name="connsiteY5" fmla="*/ 812404 h 1198955"/>
                    <a:gd name="connsiteX6" fmla="*/ 51170 w 197809"/>
                    <a:gd name="connsiteY6" fmla="*/ 176444 h 1198955"/>
                    <a:gd name="connsiteX7" fmla="*/ 54101 w 197809"/>
                    <a:gd name="connsiteY7" fmla="*/ 106809 h 1198955"/>
                    <a:gd name="connsiteX8" fmla="*/ 61676 w 197809"/>
                    <a:gd name="connsiteY8" fmla="*/ 57582 h 1198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809" h="1198955">
                      <a:moveTo>
                        <a:pt x="31309" y="0"/>
                      </a:moveTo>
                      <a:lnTo>
                        <a:pt x="8623" y="96358"/>
                      </a:lnTo>
                      <a:cubicBezTo>
                        <a:pt x="2589" y="138981"/>
                        <a:pt x="0" y="182536"/>
                        <a:pt x="0" y="226395"/>
                      </a:cubicBezTo>
                      <a:cubicBezTo>
                        <a:pt x="0" y="551685"/>
                        <a:pt x="77971" y="864793"/>
                        <a:pt x="143760" y="1179118"/>
                      </a:cubicBezTo>
                      <a:cubicBezTo>
                        <a:pt x="165691" y="1207140"/>
                        <a:pt x="202240" y="1204703"/>
                        <a:pt x="197367" y="1176683"/>
                      </a:cubicBezTo>
                      <a:cubicBezTo>
                        <a:pt x="176656" y="1063378"/>
                        <a:pt x="137668" y="925709"/>
                        <a:pt x="116958" y="812404"/>
                      </a:cubicBezTo>
                      <a:cubicBezTo>
                        <a:pt x="77972" y="602855"/>
                        <a:pt x="52387" y="390868"/>
                        <a:pt x="51170" y="176444"/>
                      </a:cubicBezTo>
                      <a:cubicBezTo>
                        <a:pt x="51170" y="152991"/>
                        <a:pt x="52007" y="129767"/>
                        <a:pt x="54101" y="106809"/>
                      </a:cubicBezTo>
                      <a:lnTo>
                        <a:pt x="61676" y="57582"/>
                      </a:ln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6" name="Freeform: Shape 415">
                  <a:extLst>
                    <a:ext uri="{FF2B5EF4-FFF2-40B4-BE49-F238E27FC236}">
                      <a16:creationId xmlns="" xmlns:a16="http://schemas.microsoft.com/office/drawing/2014/main" id="{7D37BEA4-CBC2-4423-929D-1432E4F46FA9}"/>
                    </a:ext>
                  </a:extLst>
                </p:cNvPr>
                <p:cNvSpPr/>
                <p:nvPr/>
              </p:nvSpPr>
              <p:spPr>
                <a:xfrm rot="2624473">
                  <a:off x="9205359" y="5419204"/>
                  <a:ext cx="175807" cy="376730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="" xmlns:a16="http://schemas.microsoft.com/office/drawing/2014/main" id="{BD10F0DC-C50B-4B59-B41C-FE096AD1BDF0}"/>
                    </a:ext>
                  </a:extLst>
                </p:cNvPr>
                <p:cNvSpPr/>
                <p:nvPr/>
              </p:nvSpPr>
              <p:spPr>
                <a:xfrm rot="2624473">
                  <a:off x="9453204" y="5568427"/>
                  <a:ext cx="92090" cy="376730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="" xmlns:a16="http://schemas.microsoft.com/office/drawing/2014/main" id="{CEB9024B-06EE-4BA8-B236-5CE902408199}"/>
                    </a:ext>
                  </a:extLst>
                </p:cNvPr>
                <p:cNvSpPr/>
                <p:nvPr/>
              </p:nvSpPr>
              <p:spPr>
                <a:xfrm rot="2624473">
                  <a:off x="9373440" y="5030162"/>
                  <a:ext cx="449137" cy="52724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12" name="Group 411">
                <a:extLst>
                  <a:ext uri="{FF2B5EF4-FFF2-40B4-BE49-F238E27FC236}">
                    <a16:creationId xmlns="" xmlns:a16="http://schemas.microsoft.com/office/drawing/2014/main" id="{63D3A7BE-8CF6-4408-844B-C3D168223122}"/>
                  </a:ext>
                </a:extLst>
              </p:cNvPr>
              <p:cNvGrpSpPr/>
              <p:nvPr/>
            </p:nvGrpSpPr>
            <p:grpSpPr>
              <a:xfrm>
                <a:off x="8873991" y="4601281"/>
                <a:ext cx="193168" cy="193168"/>
                <a:chOff x="8682887" y="5354471"/>
                <a:chExt cx="193168" cy="193168"/>
              </a:xfrm>
              <a:solidFill>
                <a:schemeClr val="bg1"/>
              </a:solidFill>
            </p:grpSpPr>
            <p:sp>
              <p:nvSpPr>
                <p:cNvPr id="413" name="Freeform: Shape 412">
                  <a:extLst>
                    <a:ext uri="{FF2B5EF4-FFF2-40B4-BE49-F238E27FC236}">
                      <a16:creationId xmlns="" xmlns:a16="http://schemas.microsoft.com/office/drawing/2014/main" id="{8B064B94-CA5D-4A3F-ADE1-5BEB61EFA8F4}"/>
                    </a:ext>
                  </a:extLst>
                </p:cNvPr>
                <p:cNvSpPr/>
                <p:nvPr/>
              </p:nvSpPr>
              <p:spPr>
                <a:xfrm rot="567401">
                  <a:off x="8682887" y="5354471"/>
                  <a:ext cx="193168" cy="193168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4" name="Freeform: Shape 413">
                  <a:extLst>
                    <a:ext uri="{FF2B5EF4-FFF2-40B4-BE49-F238E27FC236}">
                      <a16:creationId xmlns="" xmlns:a16="http://schemas.microsoft.com/office/drawing/2014/main" id="{1BCA78F6-532B-4A1E-BF7D-921EDE1E3D4B}"/>
                    </a:ext>
                  </a:extLst>
                </p:cNvPr>
                <p:cNvSpPr/>
                <p:nvPr/>
              </p:nvSpPr>
              <p:spPr>
                <a:xfrm rot="567401">
                  <a:off x="8709149" y="5384737"/>
                  <a:ext cx="135933" cy="135933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9" name="Freeform: Shape 418">
            <a:extLst>
              <a:ext uri="{FF2B5EF4-FFF2-40B4-BE49-F238E27FC236}">
                <a16:creationId xmlns="" xmlns:a16="http://schemas.microsoft.com/office/drawing/2014/main" id="{FB87A7AA-E443-4DF0-AF4B-8C7CA7BCF0A5}"/>
              </a:ext>
            </a:extLst>
          </p:cNvPr>
          <p:cNvSpPr/>
          <p:nvPr/>
        </p:nvSpPr>
        <p:spPr>
          <a:xfrm>
            <a:off x="3745142" y="1463796"/>
            <a:ext cx="1371953" cy="1496178"/>
          </a:xfrm>
          <a:custGeom>
            <a:avLst/>
            <a:gdLst>
              <a:gd name="connsiteX0" fmla="*/ 558881 w 3049521"/>
              <a:gd name="connsiteY0" fmla="*/ 430949 h 3325642"/>
              <a:gd name="connsiteX1" fmla="*/ 574279 w 3049521"/>
              <a:gd name="connsiteY1" fmla="*/ 436548 h 3325642"/>
              <a:gd name="connsiteX2" fmla="*/ 787052 w 3049521"/>
              <a:gd name="connsiteY2" fmla="*/ 528937 h 3325642"/>
              <a:gd name="connsiteX3" fmla="*/ 953282 w 3049521"/>
              <a:gd name="connsiteY3" fmla="*/ 461745 h 3325642"/>
              <a:gd name="connsiteX4" fmla="*/ 979878 w 3049521"/>
              <a:gd name="connsiteY4" fmla="*/ 435148 h 3325642"/>
              <a:gd name="connsiteX5" fmla="*/ 989327 w 3049521"/>
              <a:gd name="connsiteY5" fmla="*/ 431299 h 3325642"/>
              <a:gd name="connsiteX6" fmla="*/ 1260544 w 3049521"/>
              <a:gd name="connsiteY6" fmla="*/ 500940 h 3325642"/>
              <a:gd name="connsiteX7" fmla="*/ 1374629 w 3049521"/>
              <a:gd name="connsiteY7" fmla="*/ 576531 h 3325642"/>
              <a:gd name="connsiteX8" fmla="*/ 1405776 w 3049521"/>
              <a:gd name="connsiteY8" fmla="*/ 652471 h 3325642"/>
              <a:gd name="connsiteX9" fmla="*/ 1405426 w 3049521"/>
              <a:gd name="connsiteY9" fmla="*/ 867695 h 3325642"/>
              <a:gd name="connsiteX10" fmla="*/ 1404726 w 3049521"/>
              <a:gd name="connsiteY10" fmla="*/ 1147310 h 3325642"/>
              <a:gd name="connsiteX11" fmla="*/ 1404726 w 3049521"/>
              <a:gd name="connsiteY11" fmla="*/ 1162708 h 3325642"/>
              <a:gd name="connsiteX12" fmla="*/ 1409625 w 3049521"/>
              <a:gd name="connsiteY12" fmla="*/ 1153609 h 3325642"/>
              <a:gd name="connsiteX13" fmla="*/ 1542608 w 3049521"/>
              <a:gd name="connsiteY13" fmla="*/ 843198 h 3325642"/>
              <a:gd name="connsiteX14" fmla="*/ 1600351 w 3049521"/>
              <a:gd name="connsiteY14" fmla="*/ 778456 h 3325642"/>
              <a:gd name="connsiteX15" fmla="*/ 1624148 w 3049521"/>
              <a:gd name="connsiteY15" fmla="*/ 756408 h 3325642"/>
              <a:gd name="connsiteX16" fmla="*/ 1701489 w 3049521"/>
              <a:gd name="connsiteY16" fmla="*/ 703915 h 3325642"/>
              <a:gd name="connsiteX17" fmla="*/ 1848820 w 3049521"/>
              <a:gd name="connsiteY17" fmla="*/ 651071 h 3325642"/>
              <a:gd name="connsiteX18" fmla="*/ 1875417 w 3049521"/>
              <a:gd name="connsiteY18" fmla="*/ 658071 h 3325642"/>
              <a:gd name="connsiteX19" fmla="*/ 2040947 w 3049521"/>
              <a:gd name="connsiteY19" fmla="*/ 734361 h 3325642"/>
              <a:gd name="connsiteX20" fmla="*/ 2241472 w 3049521"/>
              <a:gd name="connsiteY20" fmla="*/ 666470 h 3325642"/>
              <a:gd name="connsiteX21" fmla="*/ 2263519 w 3049521"/>
              <a:gd name="connsiteY21" fmla="*/ 644072 h 3325642"/>
              <a:gd name="connsiteX22" fmla="*/ 2283467 w 3049521"/>
              <a:gd name="connsiteY22" fmla="*/ 637423 h 3325642"/>
              <a:gd name="connsiteX23" fmla="*/ 2530536 w 3049521"/>
              <a:gd name="connsiteY23" fmla="*/ 720363 h 3325642"/>
              <a:gd name="connsiteX24" fmla="*/ 2617325 w 3049521"/>
              <a:gd name="connsiteY24" fmla="*/ 806802 h 3325642"/>
              <a:gd name="connsiteX25" fmla="*/ 2651971 w 3049521"/>
              <a:gd name="connsiteY25" fmla="*/ 904790 h 3325642"/>
              <a:gd name="connsiteX26" fmla="*/ 2822400 w 3049521"/>
              <a:gd name="connsiteY26" fmla="*/ 1482218 h 3325642"/>
              <a:gd name="connsiteX27" fmla="*/ 2883992 w 3049521"/>
              <a:gd name="connsiteY27" fmla="*/ 1692192 h 3325642"/>
              <a:gd name="connsiteX28" fmla="*/ 2896240 w 3049521"/>
              <a:gd name="connsiteY28" fmla="*/ 1701291 h 3325642"/>
              <a:gd name="connsiteX29" fmla="*/ 2988979 w 3049521"/>
              <a:gd name="connsiteY29" fmla="*/ 1700941 h 3325642"/>
              <a:gd name="connsiteX30" fmla="*/ 3049521 w 3049521"/>
              <a:gd name="connsiteY30" fmla="*/ 1761134 h 3325642"/>
              <a:gd name="connsiteX31" fmla="*/ 3049521 w 3049521"/>
              <a:gd name="connsiteY31" fmla="*/ 2964984 h 3325642"/>
              <a:gd name="connsiteX32" fmla="*/ 3049521 w 3049521"/>
              <a:gd name="connsiteY32" fmla="*/ 3247749 h 3325642"/>
              <a:gd name="connsiteX33" fmla="*/ 3006477 w 3049521"/>
              <a:gd name="connsiteY33" fmla="*/ 3303042 h 3325642"/>
              <a:gd name="connsiteX34" fmla="*/ 2945934 w 3049521"/>
              <a:gd name="connsiteY34" fmla="*/ 3273996 h 3325642"/>
              <a:gd name="connsiteX35" fmla="*/ 2939635 w 3049521"/>
              <a:gd name="connsiteY35" fmla="*/ 3243550 h 3325642"/>
              <a:gd name="connsiteX36" fmla="*/ 2939635 w 3049521"/>
              <a:gd name="connsiteY36" fmla="*/ 1827275 h 3325642"/>
              <a:gd name="connsiteX37" fmla="*/ 2939635 w 3049521"/>
              <a:gd name="connsiteY37" fmla="*/ 1810828 h 3325642"/>
              <a:gd name="connsiteX38" fmla="*/ 2886792 w 3049521"/>
              <a:gd name="connsiteY38" fmla="*/ 1811178 h 3325642"/>
              <a:gd name="connsiteX39" fmla="*/ 2878743 w 3049521"/>
              <a:gd name="connsiteY39" fmla="*/ 1818527 h 3325642"/>
              <a:gd name="connsiteX40" fmla="*/ 2783555 w 3049521"/>
              <a:gd name="connsiteY40" fmla="*/ 1869620 h 3325642"/>
              <a:gd name="connsiteX41" fmla="*/ 2675418 w 3049521"/>
              <a:gd name="connsiteY41" fmla="*/ 1788080 h 3325642"/>
              <a:gd name="connsiteX42" fmla="*/ 2625374 w 3049521"/>
              <a:gd name="connsiteY42" fmla="*/ 1619751 h 3325642"/>
              <a:gd name="connsiteX43" fmla="*/ 2471743 w 3049521"/>
              <a:gd name="connsiteY43" fmla="*/ 1096566 h 3325642"/>
              <a:gd name="connsiteX44" fmla="*/ 2457395 w 3049521"/>
              <a:gd name="connsiteY44" fmla="*/ 1085718 h 3325642"/>
              <a:gd name="connsiteX45" fmla="*/ 2365356 w 3049521"/>
              <a:gd name="connsiteY45" fmla="*/ 1086067 h 3325642"/>
              <a:gd name="connsiteX46" fmla="*/ 2706564 w 3049521"/>
              <a:gd name="connsiteY46" fmla="*/ 2519140 h 3325642"/>
              <a:gd name="connsiteX47" fmla="*/ 2397202 w 3049521"/>
              <a:gd name="connsiteY47" fmla="*/ 2519140 h 3325642"/>
              <a:gd name="connsiteX48" fmla="*/ 2397202 w 3049521"/>
              <a:gd name="connsiteY48" fmla="*/ 2533138 h 3325642"/>
              <a:gd name="connsiteX49" fmla="*/ 2397202 w 3049521"/>
              <a:gd name="connsiteY49" fmla="*/ 3193856 h 3325642"/>
              <a:gd name="connsiteX50" fmla="*/ 2285216 w 3049521"/>
              <a:gd name="connsiteY50" fmla="*/ 3324390 h 3325642"/>
              <a:gd name="connsiteX51" fmla="*/ 2173230 w 3049521"/>
              <a:gd name="connsiteY51" fmla="*/ 3281345 h 3325642"/>
              <a:gd name="connsiteX52" fmla="*/ 2141734 w 3049521"/>
              <a:gd name="connsiteY52" fmla="*/ 3193506 h 3325642"/>
              <a:gd name="connsiteX53" fmla="*/ 2142084 w 3049521"/>
              <a:gd name="connsiteY53" fmla="*/ 2535238 h 3325642"/>
              <a:gd name="connsiteX54" fmla="*/ 2142084 w 3049521"/>
              <a:gd name="connsiteY54" fmla="*/ 2520889 h 3325642"/>
              <a:gd name="connsiteX55" fmla="*/ 2011200 w 3049521"/>
              <a:gd name="connsiteY55" fmla="*/ 2520889 h 3325642"/>
              <a:gd name="connsiteX56" fmla="*/ 2011200 w 3049521"/>
              <a:gd name="connsiteY56" fmla="*/ 2534188 h 3325642"/>
              <a:gd name="connsiteX57" fmla="*/ 2011200 w 3049521"/>
              <a:gd name="connsiteY57" fmla="*/ 3190356 h 3325642"/>
              <a:gd name="connsiteX58" fmla="*/ 1956607 w 3049521"/>
              <a:gd name="connsiteY58" fmla="*/ 3301993 h 3325642"/>
              <a:gd name="connsiteX59" fmla="*/ 1805426 w 3049521"/>
              <a:gd name="connsiteY59" fmla="*/ 3299193 h 3325642"/>
              <a:gd name="connsiteX60" fmla="*/ 1755032 w 3049521"/>
              <a:gd name="connsiteY60" fmla="*/ 3190706 h 3325642"/>
              <a:gd name="connsiteX61" fmla="*/ 1755032 w 3049521"/>
              <a:gd name="connsiteY61" fmla="*/ 2534538 h 3325642"/>
              <a:gd name="connsiteX62" fmla="*/ 1755032 w 3049521"/>
              <a:gd name="connsiteY62" fmla="*/ 2519840 h 3325642"/>
              <a:gd name="connsiteX63" fmla="*/ 1445321 w 3049521"/>
              <a:gd name="connsiteY63" fmla="*/ 2519840 h 3325642"/>
              <a:gd name="connsiteX64" fmla="*/ 1786878 w 3049521"/>
              <a:gd name="connsiteY64" fmla="*/ 1086417 h 3325642"/>
              <a:gd name="connsiteX65" fmla="*/ 1690990 w 3049521"/>
              <a:gd name="connsiteY65" fmla="*/ 1086767 h 3325642"/>
              <a:gd name="connsiteX66" fmla="*/ 1683291 w 3049521"/>
              <a:gd name="connsiteY66" fmla="*/ 1094816 h 3325642"/>
              <a:gd name="connsiteX67" fmla="*/ 1603851 w 3049521"/>
              <a:gd name="connsiteY67" fmla="*/ 1279594 h 3325642"/>
              <a:gd name="connsiteX68" fmla="*/ 1410325 w 3049521"/>
              <a:gd name="connsiteY68" fmla="*/ 1731387 h 3325642"/>
              <a:gd name="connsiteX69" fmla="*/ 1405426 w 3049521"/>
              <a:gd name="connsiteY69" fmla="*/ 1757634 h 3325642"/>
              <a:gd name="connsiteX70" fmla="*/ 1387928 w 3049521"/>
              <a:gd name="connsiteY70" fmla="*/ 1833575 h 3325642"/>
              <a:gd name="connsiteX71" fmla="*/ 1239196 w 3049521"/>
              <a:gd name="connsiteY71" fmla="*/ 1875919 h 3325642"/>
              <a:gd name="connsiteX72" fmla="*/ 1175854 w 3049521"/>
              <a:gd name="connsiteY72" fmla="*/ 1766383 h 3325642"/>
              <a:gd name="connsiteX73" fmla="*/ 1175854 w 3049521"/>
              <a:gd name="connsiteY73" fmla="*/ 895691 h 3325642"/>
              <a:gd name="connsiteX74" fmla="*/ 1175854 w 3049521"/>
              <a:gd name="connsiteY74" fmla="*/ 880643 h 3325642"/>
              <a:gd name="connsiteX75" fmla="*/ 1112512 w 3049521"/>
              <a:gd name="connsiteY75" fmla="*/ 880643 h 3325642"/>
              <a:gd name="connsiteX76" fmla="*/ 1112512 w 3049521"/>
              <a:gd name="connsiteY76" fmla="*/ 892542 h 3325642"/>
              <a:gd name="connsiteX77" fmla="*/ 1112512 w 3049521"/>
              <a:gd name="connsiteY77" fmla="*/ 1520364 h 3325642"/>
              <a:gd name="connsiteX78" fmla="*/ 1114612 w 3049521"/>
              <a:gd name="connsiteY78" fmla="*/ 3141012 h 3325642"/>
              <a:gd name="connsiteX79" fmla="*/ 1029572 w 3049521"/>
              <a:gd name="connsiteY79" fmla="*/ 3278895 h 3325642"/>
              <a:gd name="connsiteX80" fmla="*/ 859843 w 3049521"/>
              <a:gd name="connsiteY80" fmla="*/ 3243200 h 3325642"/>
              <a:gd name="connsiteX81" fmla="*/ 822748 w 3049521"/>
              <a:gd name="connsiteY81" fmla="*/ 3139613 h 3325642"/>
              <a:gd name="connsiteX82" fmla="*/ 822748 w 3049521"/>
              <a:gd name="connsiteY82" fmla="*/ 1926313 h 3325642"/>
              <a:gd name="connsiteX83" fmla="*/ 822748 w 3049521"/>
              <a:gd name="connsiteY83" fmla="*/ 1911265 h 3325642"/>
              <a:gd name="connsiteX84" fmla="*/ 727910 w 3049521"/>
              <a:gd name="connsiteY84" fmla="*/ 1911265 h 3325642"/>
              <a:gd name="connsiteX85" fmla="*/ 727910 w 3049521"/>
              <a:gd name="connsiteY85" fmla="*/ 1925613 h 3325642"/>
              <a:gd name="connsiteX86" fmla="*/ 727910 w 3049521"/>
              <a:gd name="connsiteY86" fmla="*/ 3150811 h 3325642"/>
              <a:gd name="connsiteX87" fmla="*/ 594926 w 3049521"/>
              <a:gd name="connsiteY87" fmla="*/ 3292544 h 3325642"/>
              <a:gd name="connsiteX88" fmla="*/ 437096 w 3049521"/>
              <a:gd name="connsiteY88" fmla="*/ 3159910 h 3325642"/>
              <a:gd name="connsiteX89" fmla="*/ 437096 w 3049521"/>
              <a:gd name="connsiteY89" fmla="*/ 3150461 h 3325642"/>
              <a:gd name="connsiteX90" fmla="*/ 437096 w 3049521"/>
              <a:gd name="connsiteY90" fmla="*/ 1546610 h 3325642"/>
              <a:gd name="connsiteX91" fmla="*/ 438496 w 3049521"/>
              <a:gd name="connsiteY91" fmla="*/ 895691 h 3325642"/>
              <a:gd name="connsiteX92" fmla="*/ 438496 w 3049521"/>
              <a:gd name="connsiteY92" fmla="*/ 880293 h 3325642"/>
              <a:gd name="connsiteX93" fmla="*/ 375153 w 3049521"/>
              <a:gd name="connsiteY93" fmla="*/ 880293 h 3325642"/>
              <a:gd name="connsiteX94" fmla="*/ 375153 w 3049521"/>
              <a:gd name="connsiteY94" fmla="*/ 894991 h 3325642"/>
              <a:gd name="connsiteX95" fmla="*/ 375153 w 3049521"/>
              <a:gd name="connsiteY95" fmla="*/ 1768833 h 3325642"/>
              <a:gd name="connsiteX96" fmla="*/ 310761 w 3049521"/>
              <a:gd name="connsiteY96" fmla="*/ 1877669 h 3325642"/>
              <a:gd name="connsiteX97" fmla="*/ 181977 w 3049521"/>
              <a:gd name="connsiteY97" fmla="*/ 1858072 h 3325642"/>
              <a:gd name="connsiteX98" fmla="*/ 168329 w 3049521"/>
              <a:gd name="connsiteY98" fmla="*/ 1852822 h 3325642"/>
              <a:gd name="connsiteX99" fmla="*/ 110236 w 3049521"/>
              <a:gd name="connsiteY99" fmla="*/ 1852472 h 3325642"/>
              <a:gd name="connsiteX100" fmla="*/ 110236 w 3049521"/>
              <a:gd name="connsiteY100" fmla="*/ 1867520 h 3325642"/>
              <a:gd name="connsiteX101" fmla="*/ 110236 w 3049521"/>
              <a:gd name="connsiteY101" fmla="*/ 3240400 h 3325642"/>
              <a:gd name="connsiteX102" fmla="*/ 78390 w 3049521"/>
              <a:gd name="connsiteY102" fmla="*/ 3298843 h 3325642"/>
              <a:gd name="connsiteX103" fmla="*/ 0 w 3049521"/>
              <a:gd name="connsiteY103" fmla="*/ 3251949 h 3325642"/>
              <a:gd name="connsiteX104" fmla="*/ 0 w 3049521"/>
              <a:gd name="connsiteY104" fmla="*/ 3245650 h 3325642"/>
              <a:gd name="connsiteX105" fmla="*/ 0 w 3049521"/>
              <a:gd name="connsiteY105" fmla="*/ 1794730 h 3325642"/>
              <a:gd name="connsiteX106" fmla="*/ 47244 w 3049521"/>
              <a:gd name="connsiteY106" fmla="*/ 1736987 h 3325642"/>
              <a:gd name="connsiteX107" fmla="*/ 72091 w 3049521"/>
              <a:gd name="connsiteY107" fmla="*/ 1734187 h 3325642"/>
              <a:gd name="connsiteX108" fmla="*/ 145582 w 3049521"/>
              <a:gd name="connsiteY108" fmla="*/ 1734187 h 3325642"/>
              <a:gd name="connsiteX109" fmla="*/ 145932 w 3049521"/>
              <a:gd name="connsiteY109" fmla="*/ 1721939 h 3325642"/>
              <a:gd name="connsiteX110" fmla="*/ 145932 w 3049521"/>
              <a:gd name="connsiteY110" fmla="*/ 890442 h 3325642"/>
              <a:gd name="connsiteX111" fmla="*/ 144882 w 3049521"/>
              <a:gd name="connsiteY111" fmla="*/ 659470 h 3325642"/>
              <a:gd name="connsiteX112" fmla="*/ 191426 w 3049521"/>
              <a:gd name="connsiteY112" fmla="*/ 561483 h 3325642"/>
              <a:gd name="connsiteX113" fmla="*/ 334908 w 3049521"/>
              <a:gd name="connsiteY113" fmla="*/ 483092 h 3325642"/>
              <a:gd name="connsiteX114" fmla="*/ 558881 w 3049521"/>
              <a:gd name="connsiteY114" fmla="*/ 430949 h 3325642"/>
              <a:gd name="connsiteX115" fmla="*/ 2051794 w 3049521"/>
              <a:gd name="connsiteY115" fmla="*/ 125716 h 3325642"/>
              <a:gd name="connsiteX116" fmla="*/ 2215574 w 3049521"/>
              <a:gd name="connsiteY116" fmla="*/ 252750 h 3325642"/>
              <a:gd name="connsiteX117" fmla="*/ 2221874 w 3049521"/>
              <a:gd name="connsiteY117" fmla="*/ 262899 h 3325642"/>
              <a:gd name="connsiteX118" fmla="*/ 2310762 w 3049521"/>
              <a:gd name="connsiteY118" fmla="*/ 467974 h 3325642"/>
              <a:gd name="connsiteX119" fmla="*/ 2102188 w 3049521"/>
              <a:gd name="connsiteY119" fmla="*/ 698945 h 3325642"/>
              <a:gd name="connsiteX120" fmla="*/ 2063343 w 3049521"/>
              <a:gd name="connsiteY120" fmla="*/ 702094 h 3325642"/>
              <a:gd name="connsiteX121" fmla="*/ 1816974 w 3049521"/>
              <a:gd name="connsiteY121" fmla="*/ 479172 h 3325642"/>
              <a:gd name="connsiteX122" fmla="*/ 1902013 w 3049521"/>
              <a:gd name="connsiteY122" fmla="*/ 266049 h 3325642"/>
              <a:gd name="connsiteX123" fmla="*/ 1912162 w 3049521"/>
              <a:gd name="connsiteY123" fmla="*/ 248901 h 3325642"/>
              <a:gd name="connsiteX124" fmla="*/ 2051794 w 3049521"/>
              <a:gd name="connsiteY124" fmla="*/ 125716 h 3325642"/>
              <a:gd name="connsiteX125" fmla="*/ 782853 w 3049521"/>
              <a:gd name="connsiteY125" fmla="*/ 81 h 3325642"/>
              <a:gd name="connsiteX126" fmla="*/ 1023623 w 3049521"/>
              <a:gd name="connsiteY126" fmla="*/ 254850 h 3325642"/>
              <a:gd name="connsiteX127" fmla="*/ 776203 w 3049521"/>
              <a:gd name="connsiteY127" fmla="*/ 495620 h 3325642"/>
              <a:gd name="connsiteX128" fmla="*/ 528084 w 3049521"/>
              <a:gd name="connsiteY128" fmla="*/ 248201 h 3325642"/>
              <a:gd name="connsiteX129" fmla="*/ 782853 w 3049521"/>
              <a:gd name="connsiteY129" fmla="*/ 81 h 33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9521" h="3325642">
                <a:moveTo>
                  <a:pt x="558881" y="430949"/>
                </a:moveTo>
                <a:cubicBezTo>
                  <a:pt x="565530" y="429899"/>
                  <a:pt x="569729" y="431299"/>
                  <a:pt x="574279" y="436548"/>
                </a:cubicBezTo>
                <a:cubicBezTo>
                  <a:pt x="630622" y="500590"/>
                  <a:pt x="702013" y="531736"/>
                  <a:pt x="787052" y="528937"/>
                </a:cubicBezTo>
                <a:cubicBezTo>
                  <a:pt x="850394" y="526837"/>
                  <a:pt x="906037" y="504090"/>
                  <a:pt x="953282" y="461745"/>
                </a:cubicBezTo>
                <a:cubicBezTo>
                  <a:pt x="962730" y="453346"/>
                  <a:pt x="970779" y="443547"/>
                  <a:pt x="979878" y="435148"/>
                </a:cubicBezTo>
                <a:cubicBezTo>
                  <a:pt x="982328" y="433049"/>
                  <a:pt x="986527" y="430599"/>
                  <a:pt x="989327" y="431299"/>
                </a:cubicBezTo>
                <a:cubicBezTo>
                  <a:pt x="1082416" y="443547"/>
                  <a:pt x="1173754" y="463495"/>
                  <a:pt x="1260544" y="500940"/>
                </a:cubicBezTo>
                <a:cubicBezTo>
                  <a:pt x="1302888" y="519138"/>
                  <a:pt x="1343133" y="541885"/>
                  <a:pt x="1374629" y="576531"/>
                </a:cubicBezTo>
                <a:cubicBezTo>
                  <a:pt x="1394227" y="597878"/>
                  <a:pt x="1406125" y="622025"/>
                  <a:pt x="1405776" y="652471"/>
                </a:cubicBezTo>
                <a:cubicBezTo>
                  <a:pt x="1405076" y="724212"/>
                  <a:pt x="1405776" y="795953"/>
                  <a:pt x="1405426" y="867695"/>
                </a:cubicBezTo>
                <a:cubicBezTo>
                  <a:pt x="1405426" y="960783"/>
                  <a:pt x="1405076" y="1054222"/>
                  <a:pt x="1404726" y="1147310"/>
                </a:cubicBezTo>
                <a:cubicBezTo>
                  <a:pt x="1404726" y="1151509"/>
                  <a:pt x="1404726" y="1155709"/>
                  <a:pt x="1404726" y="1162708"/>
                </a:cubicBezTo>
                <a:cubicBezTo>
                  <a:pt x="1407175" y="1158159"/>
                  <a:pt x="1408575" y="1156059"/>
                  <a:pt x="1409625" y="1153609"/>
                </a:cubicBezTo>
                <a:cubicBezTo>
                  <a:pt x="1454069" y="1050022"/>
                  <a:pt x="1498514" y="946785"/>
                  <a:pt x="1542608" y="843198"/>
                </a:cubicBezTo>
                <a:cubicBezTo>
                  <a:pt x="1554507" y="815201"/>
                  <a:pt x="1572705" y="793154"/>
                  <a:pt x="1600351" y="778456"/>
                </a:cubicBezTo>
                <a:cubicBezTo>
                  <a:pt x="1609450" y="773556"/>
                  <a:pt x="1616099" y="764107"/>
                  <a:pt x="1624148" y="756408"/>
                </a:cubicBezTo>
                <a:cubicBezTo>
                  <a:pt x="1646896" y="734711"/>
                  <a:pt x="1673492" y="718263"/>
                  <a:pt x="1701489" y="703915"/>
                </a:cubicBezTo>
                <a:cubicBezTo>
                  <a:pt x="1748383" y="679768"/>
                  <a:pt x="1798077" y="664370"/>
                  <a:pt x="1848820" y="651071"/>
                </a:cubicBezTo>
                <a:cubicBezTo>
                  <a:pt x="1859669" y="648272"/>
                  <a:pt x="1867018" y="649672"/>
                  <a:pt x="1875417" y="658071"/>
                </a:cubicBezTo>
                <a:cubicBezTo>
                  <a:pt x="1921261" y="703565"/>
                  <a:pt x="1976555" y="729462"/>
                  <a:pt x="2040947" y="734361"/>
                </a:cubicBezTo>
                <a:cubicBezTo>
                  <a:pt x="2117237" y="740310"/>
                  <a:pt x="2184079" y="717563"/>
                  <a:pt x="2241472" y="666470"/>
                </a:cubicBezTo>
                <a:cubicBezTo>
                  <a:pt x="2249171" y="659470"/>
                  <a:pt x="2257220" y="652471"/>
                  <a:pt x="2263519" y="644072"/>
                </a:cubicBezTo>
                <a:cubicBezTo>
                  <a:pt x="2269118" y="636723"/>
                  <a:pt x="2275418" y="636023"/>
                  <a:pt x="2283467" y="637423"/>
                </a:cubicBezTo>
                <a:cubicBezTo>
                  <a:pt x="2370256" y="652121"/>
                  <a:pt x="2454245" y="674519"/>
                  <a:pt x="2530536" y="720363"/>
                </a:cubicBezTo>
                <a:cubicBezTo>
                  <a:pt x="2566581" y="742060"/>
                  <a:pt x="2599827" y="767607"/>
                  <a:pt x="2617325" y="806802"/>
                </a:cubicBezTo>
                <a:cubicBezTo>
                  <a:pt x="2631323" y="838298"/>
                  <a:pt x="2641822" y="871544"/>
                  <a:pt x="2651971" y="904790"/>
                </a:cubicBezTo>
                <a:cubicBezTo>
                  <a:pt x="2709014" y="1097266"/>
                  <a:pt x="2765707" y="1289742"/>
                  <a:pt x="2822400" y="1482218"/>
                </a:cubicBezTo>
                <a:cubicBezTo>
                  <a:pt x="2843047" y="1552210"/>
                  <a:pt x="2863694" y="1622201"/>
                  <a:pt x="2883992" y="1692192"/>
                </a:cubicBezTo>
                <a:cubicBezTo>
                  <a:pt x="2886092" y="1699191"/>
                  <a:pt x="2888891" y="1701641"/>
                  <a:pt x="2896240" y="1701291"/>
                </a:cubicBezTo>
                <a:cubicBezTo>
                  <a:pt x="2927037" y="1700941"/>
                  <a:pt x="2958183" y="1700941"/>
                  <a:pt x="2988979" y="1700941"/>
                </a:cubicBezTo>
                <a:cubicBezTo>
                  <a:pt x="3026774" y="1700941"/>
                  <a:pt x="3049521" y="1723688"/>
                  <a:pt x="3049521" y="1761134"/>
                </a:cubicBezTo>
                <a:cubicBezTo>
                  <a:pt x="3049521" y="2162534"/>
                  <a:pt x="3049521" y="2563934"/>
                  <a:pt x="3049521" y="2964984"/>
                </a:cubicBezTo>
                <a:cubicBezTo>
                  <a:pt x="3049521" y="3059123"/>
                  <a:pt x="3049521" y="3153611"/>
                  <a:pt x="3049521" y="3247749"/>
                </a:cubicBezTo>
                <a:cubicBezTo>
                  <a:pt x="3049521" y="3275046"/>
                  <a:pt x="3032374" y="3296743"/>
                  <a:pt x="3006477" y="3303042"/>
                </a:cubicBezTo>
                <a:cubicBezTo>
                  <a:pt x="2982680" y="3308642"/>
                  <a:pt x="2957133" y="3297443"/>
                  <a:pt x="2945934" y="3273996"/>
                </a:cubicBezTo>
                <a:cubicBezTo>
                  <a:pt x="2941735" y="3264897"/>
                  <a:pt x="2939635" y="3253699"/>
                  <a:pt x="2939635" y="3243550"/>
                </a:cubicBezTo>
                <a:cubicBezTo>
                  <a:pt x="2939635" y="2771108"/>
                  <a:pt x="2939635" y="2299367"/>
                  <a:pt x="2939635" y="1827275"/>
                </a:cubicBezTo>
                <a:cubicBezTo>
                  <a:pt x="2939635" y="1822376"/>
                  <a:pt x="2939635" y="1817477"/>
                  <a:pt x="2939635" y="1810828"/>
                </a:cubicBezTo>
                <a:cubicBezTo>
                  <a:pt x="2921787" y="1810828"/>
                  <a:pt x="2904290" y="1810478"/>
                  <a:pt x="2886792" y="1811178"/>
                </a:cubicBezTo>
                <a:cubicBezTo>
                  <a:pt x="2883992" y="1811178"/>
                  <a:pt x="2880842" y="1815377"/>
                  <a:pt x="2878743" y="1818527"/>
                </a:cubicBezTo>
                <a:cubicBezTo>
                  <a:pt x="2855296" y="1851423"/>
                  <a:pt x="2824149" y="1869270"/>
                  <a:pt x="2783555" y="1869620"/>
                </a:cubicBezTo>
                <a:cubicBezTo>
                  <a:pt x="2733861" y="1869970"/>
                  <a:pt x="2691516" y="1838824"/>
                  <a:pt x="2675418" y="1788080"/>
                </a:cubicBezTo>
                <a:cubicBezTo>
                  <a:pt x="2657570" y="1732437"/>
                  <a:pt x="2641822" y="1675744"/>
                  <a:pt x="2625374" y="1619751"/>
                </a:cubicBezTo>
                <a:cubicBezTo>
                  <a:pt x="2573930" y="1445473"/>
                  <a:pt x="2522487" y="1271195"/>
                  <a:pt x="2471743" y="1096566"/>
                </a:cubicBezTo>
                <a:cubicBezTo>
                  <a:pt x="2469293" y="1088517"/>
                  <a:pt x="2466144" y="1085718"/>
                  <a:pt x="2457395" y="1085718"/>
                </a:cubicBezTo>
                <a:cubicBezTo>
                  <a:pt x="2427299" y="1086417"/>
                  <a:pt x="2396853" y="1086067"/>
                  <a:pt x="2365356" y="1086067"/>
                </a:cubicBezTo>
                <a:cubicBezTo>
                  <a:pt x="2479092" y="1564108"/>
                  <a:pt x="2592828" y="2041099"/>
                  <a:pt x="2706564" y="2519140"/>
                </a:cubicBezTo>
                <a:cubicBezTo>
                  <a:pt x="2603327" y="2519140"/>
                  <a:pt x="2501140" y="2519140"/>
                  <a:pt x="2397202" y="2519140"/>
                </a:cubicBezTo>
                <a:cubicBezTo>
                  <a:pt x="2397202" y="2524389"/>
                  <a:pt x="2397202" y="2528938"/>
                  <a:pt x="2397202" y="2533138"/>
                </a:cubicBezTo>
                <a:cubicBezTo>
                  <a:pt x="2397202" y="2753261"/>
                  <a:pt x="2397202" y="2973383"/>
                  <a:pt x="2397202" y="3193856"/>
                </a:cubicBezTo>
                <a:cubicBezTo>
                  <a:pt x="2397202" y="3261398"/>
                  <a:pt x="2351708" y="3315291"/>
                  <a:pt x="2285216" y="3324390"/>
                </a:cubicBezTo>
                <a:cubicBezTo>
                  <a:pt x="2240772" y="3330339"/>
                  <a:pt x="2202977" y="3314941"/>
                  <a:pt x="2173230" y="3281345"/>
                </a:cubicBezTo>
                <a:cubicBezTo>
                  <a:pt x="2151183" y="3256148"/>
                  <a:pt x="2141734" y="3227102"/>
                  <a:pt x="2141734" y="3193506"/>
                </a:cubicBezTo>
                <a:cubicBezTo>
                  <a:pt x="2142084" y="2974083"/>
                  <a:pt x="2142084" y="2754660"/>
                  <a:pt x="2142084" y="2535238"/>
                </a:cubicBezTo>
                <a:cubicBezTo>
                  <a:pt x="2142084" y="2530688"/>
                  <a:pt x="2142084" y="2526139"/>
                  <a:pt x="2142084" y="2520889"/>
                </a:cubicBezTo>
                <a:cubicBezTo>
                  <a:pt x="2098690" y="2520889"/>
                  <a:pt x="2055645" y="2520889"/>
                  <a:pt x="2011200" y="2520889"/>
                </a:cubicBezTo>
                <a:cubicBezTo>
                  <a:pt x="2011200" y="2525439"/>
                  <a:pt x="2011200" y="2529988"/>
                  <a:pt x="2011200" y="2534188"/>
                </a:cubicBezTo>
                <a:cubicBezTo>
                  <a:pt x="2011200" y="2752911"/>
                  <a:pt x="2011200" y="2971633"/>
                  <a:pt x="2011200" y="3190356"/>
                </a:cubicBezTo>
                <a:cubicBezTo>
                  <a:pt x="2011200" y="3236551"/>
                  <a:pt x="1994052" y="3273996"/>
                  <a:pt x="1956607" y="3301993"/>
                </a:cubicBezTo>
                <a:cubicBezTo>
                  <a:pt x="1914262" y="3334189"/>
                  <a:pt x="1846371" y="3332789"/>
                  <a:pt x="1805426" y="3299193"/>
                </a:cubicBezTo>
                <a:cubicBezTo>
                  <a:pt x="1771130" y="3270846"/>
                  <a:pt x="1755032" y="3235151"/>
                  <a:pt x="1755032" y="3190706"/>
                </a:cubicBezTo>
                <a:cubicBezTo>
                  <a:pt x="1755032" y="2971984"/>
                  <a:pt x="1755032" y="2753261"/>
                  <a:pt x="1755032" y="2534538"/>
                </a:cubicBezTo>
                <a:cubicBezTo>
                  <a:pt x="1755032" y="2529988"/>
                  <a:pt x="1755032" y="2525439"/>
                  <a:pt x="1755032" y="2519840"/>
                </a:cubicBezTo>
                <a:cubicBezTo>
                  <a:pt x="1651445" y="2519840"/>
                  <a:pt x="1548908" y="2519840"/>
                  <a:pt x="1445321" y="2519840"/>
                </a:cubicBezTo>
                <a:cubicBezTo>
                  <a:pt x="1559406" y="2041449"/>
                  <a:pt x="1672792" y="1564458"/>
                  <a:pt x="1786878" y="1086417"/>
                </a:cubicBezTo>
                <a:cubicBezTo>
                  <a:pt x="1754332" y="1086417"/>
                  <a:pt x="1722486" y="1086067"/>
                  <a:pt x="1690990" y="1086767"/>
                </a:cubicBezTo>
                <a:cubicBezTo>
                  <a:pt x="1688190" y="1086767"/>
                  <a:pt x="1684691" y="1091667"/>
                  <a:pt x="1683291" y="1094816"/>
                </a:cubicBezTo>
                <a:cubicBezTo>
                  <a:pt x="1656694" y="1156409"/>
                  <a:pt x="1630448" y="1218001"/>
                  <a:pt x="1603851" y="1279594"/>
                </a:cubicBezTo>
                <a:cubicBezTo>
                  <a:pt x="1539109" y="1430075"/>
                  <a:pt x="1474717" y="1580556"/>
                  <a:pt x="1410325" y="1731387"/>
                </a:cubicBezTo>
                <a:cubicBezTo>
                  <a:pt x="1406825" y="1739436"/>
                  <a:pt x="1405426" y="1748885"/>
                  <a:pt x="1405426" y="1757634"/>
                </a:cubicBezTo>
                <a:cubicBezTo>
                  <a:pt x="1405426" y="1784231"/>
                  <a:pt x="1402276" y="1810128"/>
                  <a:pt x="1387928" y="1833575"/>
                </a:cubicBezTo>
                <a:cubicBezTo>
                  <a:pt x="1358531" y="1881519"/>
                  <a:pt x="1295189" y="1905666"/>
                  <a:pt x="1239196" y="1875919"/>
                </a:cubicBezTo>
                <a:cubicBezTo>
                  <a:pt x="1195452" y="1852822"/>
                  <a:pt x="1176204" y="1814677"/>
                  <a:pt x="1175854" y="1766383"/>
                </a:cubicBezTo>
                <a:cubicBezTo>
                  <a:pt x="1175504" y="1476269"/>
                  <a:pt x="1175854" y="1186155"/>
                  <a:pt x="1175854" y="895691"/>
                </a:cubicBezTo>
                <a:cubicBezTo>
                  <a:pt x="1175854" y="890792"/>
                  <a:pt x="1175854" y="885892"/>
                  <a:pt x="1175854" y="880643"/>
                </a:cubicBezTo>
                <a:cubicBezTo>
                  <a:pt x="1154507" y="880643"/>
                  <a:pt x="1134209" y="880643"/>
                  <a:pt x="1112512" y="880643"/>
                </a:cubicBezTo>
                <a:cubicBezTo>
                  <a:pt x="1112512" y="884842"/>
                  <a:pt x="1112512" y="888692"/>
                  <a:pt x="1112512" y="892542"/>
                </a:cubicBezTo>
                <a:cubicBezTo>
                  <a:pt x="1112512" y="1101816"/>
                  <a:pt x="1112162" y="1311090"/>
                  <a:pt x="1112512" y="1520364"/>
                </a:cubicBezTo>
                <a:cubicBezTo>
                  <a:pt x="1113212" y="2060697"/>
                  <a:pt x="1113912" y="2600679"/>
                  <a:pt x="1114612" y="3141012"/>
                </a:cubicBezTo>
                <a:cubicBezTo>
                  <a:pt x="1114612" y="3204355"/>
                  <a:pt x="1085565" y="3250549"/>
                  <a:pt x="1029572" y="3278895"/>
                </a:cubicBezTo>
                <a:cubicBezTo>
                  <a:pt x="973929" y="3307242"/>
                  <a:pt x="900438" y="3290444"/>
                  <a:pt x="859843" y="3243200"/>
                </a:cubicBezTo>
                <a:cubicBezTo>
                  <a:pt x="833946" y="3213103"/>
                  <a:pt x="822748" y="3178808"/>
                  <a:pt x="822748" y="3139613"/>
                </a:cubicBezTo>
                <a:cubicBezTo>
                  <a:pt x="822748" y="2735063"/>
                  <a:pt x="822748" y="2330513"/>
                  <a:pt x="822748" y="1926313"/>
                </a:cubicBezTo>
                <a:cubicBezTo>
                  <a:pt x="822748" y="1921414"/>
                  <a:pt x="822748" y="1916514"/>
                  <a:pt x="822748" y="1911265"/>
                </a:cubicBezTo>
                <a:cubicBezTo>
                  <a:pt x="790902" y="1911265"/>
                  <a:pt x="760106" y="1911265"/>
                  <a:pt x="727910" y="1911265"/>
                </a:cubicBezTo>
                <a:cubicBezTo>
                  <a:pt x="727910" y="1916164"/>
                  <a:pt x="727910" y="1921064"/>
                  <a:pt x="727910" y="1925613"/>
                </a:cubicBezTo>
                <a:cubicBezTo>
                  <a:pt x="727910" y="2334013"/>
                  <a:pt x="727910" y="2742412"/>
                  <a:pt x="727910" y="3150811"/>
                </a:cubicBezTo>
                <a:cubicBezTo>
                  <a:pt x="727910" y="3222552"/>
                  <a:pt x="666317" y="3286594"/>
                  <a:pt x="594926" y="3292544"/>
                </a:cubicBezTo>
                <a:cubicBezTo>
                  <a:pt x="516536" y="3298843"/>
                  <a:pt x="444795" y="3239700"/>
                  <a:pt x="437096" y="3159910"/>
                </a:cubicBezTo>
                <a:cubicBezTo>
                  <a:pt x="436746" y="3156761"/>
                  <a:pt x="437096" y="3153611"/>
                  <a:pt x="437096" y="3150461"/>
                </a:cubicBezTo>
                <a:cubicBezTo>
                  <a:pt x="437096" y="2615728"/>
                  <a:pt x="437096" y="2081344"/>
                  <a:pt x="437096" y="1546610"/>
                </a:cubicBezTo>
                <a:cubicBezTo>
                  <a:pt x="437096" y="1329637"/>
                  <a:pt x="437796" y="1112664"/>
                  <a:pt x="438496" y="895691"/>
                </a:cubicBezTo>
                <a:cubicBezTo>
                  <a:pt x="438496" y="890442"/>
                  <a:pt x="438496" y="885892"/>
                  <a:pt x="438496" y="880293"/>
                </a:cubicBezTo>
                <a:cubicBezTo>
                  <a:pt x="416798" y="880293"/>
                  <a:pt x="396851" y="880293"/>
                  <a:pt x="375153" y="880293"/>
                </a:cubicBezTo>
                <a:cubicBezTo>
                  <a:pt x="375153" y="885542"/>
                  <a:pt x="375153" y="890092"/>
                  <a:pt x="375153" y="894991"/>
                </a:cubicBezTo>
                <a:cubicBezTo>
                  <a:pt x="375153" y="1186155"/>
                  <a:pt x="375153" y="1477319"/>
                  <a:pt x="375153" y="1768833"/>
                </a:cubicBezTo>
                <a:cubicBezTo>
                  <a:pt x="375153" y="1817477"/>
                  <a:pt x="354856" y="1854922"/>
                  <a:pt x="310761" y="1877669"/>
                </a:cubicBezTo>
                <a:cubicBezTo>
                  <a:pt x="268767" y="1899367"/>
                  <a:pt x="221872" y="1892017"/>
                  <a:pt x="181977" y="1858072"/>
                </a:cubicBezTo>
                <a:cubicBezTo>
                  <a:pt x="178478" y="1854922"/>
                  <a:pt x="172879" y="1852822"/>
                  <a:pt x="168329" y="1852822"/>
                </a:cubicBezTo>
                <a:cubicBezTo>
                  <a:pt x="149431" y="1852122"/>
                  <a:pt x="130534" y="1852472"/>
                  <a:pt x="110236" y="1852472"/>
                </a:cubicBezTo>
                <a:cubicBezTo>
                  <a:pt x="110236" y="1858072"/>
                  <a:pt x="110236" y="1862971"/>
                  <a:pt x="110236" y="1867520"/>
                </a:cubicBezTo>
                <a:cubicBezTo>
                  <a:pt x="110236" y="2325264"/>
                  <a:pt x="110236" y="2782657"/>
                  <a:pt x="110236" y="3240400"/>
                </a:cubicBezTo>
                <a:cubicBezTo>
                  <a:pt x="110236" y="3265947"/>
                  <a:pt x="102187" y="3286594"/>
                  <a:pt x="78390" y="3298843"/>
                </a:cubicBezTo>
                <a:cubicBezTo>
                  <a:pt x="44095" y="3316691"/>
                  <a:pt x="700" y="3290444"/>
                  <a:pt x="0" y="3251949"/>
                </a:cubicBezTo>
                <a:cubicBezTo>
                  <a:pt x="0" y="3249849"/>
                  <a:pt x="0" y="3247749"/>
                  <a:pt x="0" y="3245650"/>
                </a:cubicBezTo>
                <a:cubicBezTo>
                  <a:pt x="0" y="2762010"/>
                  <a:pt x="0" y="2278370"/>
                  <a:pt x="0" y="1794730"/>
                </a:cubicBezTo>
                <a:cubicBezTo>
                  <a:pt x="0" y="1763583"/>
                  <a:pt x="16448" y="1742936"/>
                  <a:pt x="47244" y="1736987"/>
                </a:cubicBezTo>
                <a:cubicBezTo>
                  <a:pt x="55293" y="1735237"/>
                  <a:pt x="63692" y="1734537"/>
                  <a:pt x="72091" y="1734187"/>
                </a:cubicBezTo>
                <a:cubicBezTo>
                  <a:pt x="96238" y="1733837"/>
                  <a:pt x="120385" y="1734187"/>
                  <a:pt x="145582" y="1734187"/>
                </a:cubicBezTo>
                <a:cubicBezTo>
                  <a:pt x="145932" y="1729638"/>
                  <a:pt x="145932" y="1725788"/>
                  <a:pt x="145932" y="1721939"/>
                </a:cubicBezTo>
                <a:cubicBezTo>
                  <a:pt x="145932" y="1444773"/>
                  <a:pt x="145932" y="1167607"/>
                  <a:pt x="145932" y="890442"/>
                </a:cubicBezTo>
                <a:cubicBezTo>
                  <a:pt x="145932" y="813451"/>
                  <a:pt x="146282" y="736461"/>
                  <a:pt x="144882" y="659470"/>
                </a:cubicBezTo>
                <a:cubicBezTo>
                  <a:pt x="144182" y="618176"/>
                  <a:pt x="162030" y="587379"/>
                  <a:pt x="191426" y="561483"/>
                </a:cubicBezTo>
                <a:cubicBezTo>
                  <a:pt x="233071" y="524387"/>
                  <a:pt x="282765" y="501640"/>
                  <a:pt x="334908" y="483092"/>
                </a:cubicBezTo>
                <a:cubicBezTo>
                  <a:pt x="407699" y="457196"/>
                  <a:pt x="482590" y="441448"/>
                  <a:pt x="558881" y="430949"/>
                </a:cubicBezTo>
                <a:close/>
                <a:moveTo>
                  <a:pt x="2051794" y="125716"/>
                </a:moveTo>
                <a:cubicBezTo>
                  <a:pt x="2131235" y="119767"/>
                  <a:pt x="2201226" y="175060"/>
                  <a:pt x="2215574" y="252750"/>
                </a:cubicBezTo>
                <a:cubicBezTo>
                  <a:pt x="2216274" y="256250"/>
                  <a:pt x="2218724" y="260449"/>
                  <a:pt x="2221874" y="262899"/>
                </a:cubicBezTo>
                <a:cubicBezTo>
                  <a:pt x="2284166" y="317142"/>
                  <a:pt x="2314962" y="385384"/>
                  <a:pt x="2310762" y="467974"/>
                </a:cubicBezTo>
                <a:cubicBezTo>
                  <a:pt x="2304813" y="587309"/>
                  <a:pt x="2215224" y="681797"/>
                  <a:pt x="2102188" y="698945"/>
                </a:cubicBezTo>
                <a:cubicBezTo>
                  <a:pt x="2089240" y="700345"/>
                  <a:pt x="2076291" y="701045"/>
                  <a:pt x="2063343" y="702094"/>
                </a:cubicBezTo>
                <a:cubicBezTo>
                  <a:pt x="1938059" y="703844"/>
                  <a:pt x="1828172" y="604807"/>
                  <a:pt x="1816974" y="479172"/>
                </a:cubicBezTo>
                <a:cubicBezTo>
                  <a:pt x="1809275" y="393783"/>
                  <a:pt x="1837971" y="322742"/>
                  <a:pt x="1902013" y="266049"/>
                </a:cubicBezTo>
                <a:cubicBezTo>
                  <a:pt x="1907612" y="261149"/>
                  <a:pt x="1910762" y="256250"/>
                  <a:pt x="1912162" y="248901"/>
                </a:cubicBezTo>
                <a:cubicBezTo>
                  <a:pt x="1924060" y="182409"/>
                  <a:pt x="1984253" y="130615"/>
                  <a:pt x="2051794" y="125716"/>
                </a:cubicBezTo>
                <a:close/>
                <a:moveTo>
                  <a:pt x="782853" y="81"/>
                </a:moveTo>
                <a:cubicBezTo>
                  <a:pt x="915836" y="3581"/>
                  <a:pt x="1027122" y="113467"/>
                  <a:pt x="1023623" y="254850"/>
                </a:cubicBezTo>
                <a:cubicBezTo>
                  <a:pt x="1020123" y="388533"/>
                  <a:pt x="910237" y="495970"/>
                  <a:pt x="776203" y="495620"/>
                </a:cubicBezTo>
                <a:cubicBezTo>
                  <a:pt x="646719" y="497020"/>
                  <a:pt x="528434" y="394132"/>
                  <a:pt x="528084" y="248201"/>
                </a:cubicBezTo>
                <a:cubicBezTo>
                  <a:pt x="527384" y="106468"/>
                  <a:pt x="643570" y="-3418"/>
                  <a:pt x="782853" y="81"/>
                </a:cubicBezTo>
                <a:close/>
              </a:path>
            </a:pathLst>
          </a:custGeom>
          <a:solidFill>
            <a:schemeClr val="accent5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Our Team Style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="" xmlns:a16="http://schemas.microsoft.com/office/drawing/2014/main" id="{5E1FEE8D-D92C-4EAE-8A23-BC501E34E565}"/>
              </a:ext>
            </a:extLst>
          </p:cNvPr>
          <p:cNvSpPr txBox="1">
            <a:spLocks/>
          </p:cNvSpPr>
          <p:nvPr/>
        </p:nvSpPr>
        <p:spPr>
          <a:xfrm>
            <a:off x="939442" y="1837605"/>
            <a:ext cx="7992888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Example Text : Get a modern PowerPoint  Presentation that is beautifully designed. I hope and I believe that this Template will your Time, Money and Reputation. 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="" xmlns:a16="http://schemas.microsoft.com/office/drawing/2014/main" id="{06CAB0E0-9F3B-4C65-83FF-352476E55CEE}"/>
              </a:ext>
            </a:extLst>
          </p:cNvPr>
          <p:cNvSpPr txBox="1">
            <a:spLocks/>
          </p:cNvSpPr>
          <p:nvPr/>
        </p:nvSpPr>
        <p:spPr>
          <a:xfrm>
            <a:off x="939442" y="1471605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/>
              <a:t>Contents Here</a:t>
            </a:r>
            <a:endParaRPr lang="en-US" sz="1800" dirty="0"/>
          </a:p>
        </p:txBody>
      </p:sp>
      <p:grpSp>
        <p:nvGrpSpPr>
          <p:cNvPr id="14" name="그룹 5">
            <a:extLst>
              <a:ext uri="{FF2B5EF4-FFF2-40B4-BE49-F238E27FC236}">
                <a16:creationId xmlns="" xmlns:a16="http://schemas.microsoft.com/office/drawing/2014/main" id="{A0E11248-9BA3-4FFA-B704-FD32A58ABAA1}"/>
              </a:ext>
            </a:extLst>
          </p:cNvPr>
          <p:cNvGrpSpPr/>
          <p:nvPr/>
        </p:nvGrpSpPr>
        <p:grpSpPr>
          <a:xfrm>
            <a:off x="2775667" y="2636296"/>
            <a:ext cx="1444945" cy="1637580"/>
            <a:chOff x="2775666" y="2626568"/>
            <a:chExt cx="1444945" cy="1637580"/>
          </a:xfrm>
        </p:grpSpPr>
        <p:sp>
          <p:nvSpPr>
            <p:cNvPr id="15" name="직사각형 1">
              <a:extLst>
                <a:ext uri="{FF2B5EF4-FFF2-40B4-BE49-F238E27FC236}">
                  <a16:creationId xmlns="" xmlns:a16="http://schemas.microsoft.com/office/drawing/2014/main" id="{604BF847-1B73-4C84-878D-BDDCBA11B576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6" name="직사각형 2">
              <a:extLst>
                <a:ext uri="{FF2B5EF4-FFF2-40B4-BE49-F238E27FC236}">
                  <a16:creationId xmlns="" xmlns:a16="http://schemas.microsoft.com/office/drawing/2014/main" id="{728A8CDC-BD1A-4A08-998E-B07A15409D5E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17" name="직사각형 3">
              <a:extLst>
                <a:ext uri="{FF2B5EF4-FFF2-40B4-BE49-F238E27FC236}">
                  <a16:creationId xmlns="" xmlns:a16="http://schemas.microsoft.com/office/drawing/2014/main" id="{D0B3D769-48DA-482A-A29B-AE41E5CA0A5A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8" name="그룹 28">
            <a:extLst>
              <a:ext uri="{FF2B5EF4-FFF2-40B4-BE49-F238E27FC236}">
                <a16:creationId xmlns="" xmlns:a16="http://schemas.microsoft.com/office/drawing/2014/main" id="{920E33AD-38AA-4A23-9442-712E46D0159C}"/>
              </a:ext>
            </a:extLst>
          </p:cNvPr>
          <p:cNvGrpSpPr/>
          <p:nvPr/>
        </p:nvGrpSpPr>
        <p:grpSpPr>
          <a:xfrm>
            <a:off x="6232047" y="2642635"/>
            <a:ext cx="1444945" cy="1637580"/>
            <a:chOff x="2775666" y="2626568"/>
            <a:chExt cx="1444945" cy="1637580"/>
          </a:xfrm>
        </p:grpSpPr>
        <p:sp>
          <p:nvSpPr>
            <p:cNvPr id="19" name="직사각형 29">
              <a:extLst>
                <a:ext uri="{FF2B5EF4-FFF2-40B4-BE49-F238E27FC236}">
                  <a16:creationId xmlns="" xmlns:a16="http://schemas.microsoft.com/office/drawing/2014/main" id="{A6887D17-236A-49AD-A342-B5D6D2B90FD1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20" name="직사각형 30">
              <a:extLst>
                <a:ext uri="{FF2B5EF4-FFF2-40B4-BE49-F238E27FC236}">
                  <a16:creationId xmlns="" xmlns:a16="http://schemas.microsoft.com/office/drawing/2014/main" id="{EA1A4ABA-C597-4C0B-87F4-0281BFCCDF43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21" name="직사각형 31">
              <a:extLst>
                <a:ext uri="{FF2B5EF4-FFF2-40B4-BE49-F238E27FC236}">
                  <a16:creationId xmlns="" xmlns:a16="http://schemas.microsoft.com/office/drawing/2014/main" id="{59FC5645-50B8-4284-914B-E32D800F0212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2" name="그룹 32">
            <a:extLst>
              <a:ext uri="{FF2B5EF4-FFF2-40B4-BE49-F238E27FC236}">
                <a16:creationId xmlns="" xmlns:a16="http://schemas.microsoft.com/office/drawing/2014/main" id="{8FBDCC47-500A-4EAE-9CDF-44996C9FF83C}"/>
              </a:ext>
            </a:extLst>
          </p:cNvPr>
          <p:cNvGrpSpPr/>
          <p:nvPr/>
        </p:nvGrpSpPr>
        <p:grpSpPr>
          <a:xfrm>
            <a:off x="9688427" y="2648974"/>
            <a:ext cx="1444945" cy="1637580"/>
            <a:chOff x="2775666" y="2626568"/>
            <a:chExt cx="1444945" cy="1637580"/>
          </a:xfrm>
        </p:grpSpPr>
        <p:sp>
          <p:nvSpPr>
            <p:cNvPr id="23" name="직사각형 33">
              <a:extLst>
                <a:ext uri="{FF2B5EF4-FFF2-40B4-BE49-F238E27FC236}">
                  <a16:creationId xmlns="" xmlns:a16="http://schemas.microsoft.com/office/drawing/2014/main" id="{2F77C99A-1F49-4DBE-AD91-B8C2AB594084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24" name="직사각형 34">
              <a:extLst>
                <a:ext uri="{FF2B5EF4-FFF2-40B4-BE49-F238E27FC236}">
                  <a16:creationId xmlns="" xmlns:a16="http://schemas.microsoft.com/office/drawing/2014/main" id="{D19ED50E-042F-495F-95AC-4ECB38DF982B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25" name="직사각형 35">
              <a:extLst>
                <a:ext uri="{FF2B5EF4-FFF2-40B4-BE49-F238E27FC236}">
                  <a16:creationId xmlns="" xmlns:a16="http://schemas.microsoft.com/office/drawing/2014/main" id="{9A8F103F-E94E-4711-A361-4971C4BD6EDE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6" name="그룹 8">
            <a:extLst>
              <a:ext uri="{FF2B5EF4-FFF2-40B4-BE49-F238E27FC236}">
                <a16:creationId xmlns="" xmlns:a16="http://schemas.microsoft.com/office/drawing/2014/main" id="{F7BFC8C5-3E05-4591-8136-49C565D14D61}"/>
              </a:ext>
            </a:extLst>
          </p:cNvPr>
          <p:cNvGrpSpPr/>
          <p:nvPr/>
        </p:nvGrpSpPr>
        <p:grpSpPr>
          <a:xfrm>
            <a:off x="999000" y="4876580"/>
            <a:ext cx="3150969" cy="1323440"/>
            <a:chOff x="963831" y="4706784"/>
            <a:chExt cx="2802673" cy="1323440"/>
          </a:xfrm>
        </p:grpSpPr>
        <p:sp>
          <p:nvSpPr>
            <p:cNvPr id="27" name="직사각형 6">
              <a:extLst>
                <a:ext uri="{FF2B5EF4-FFF2-40B4-BE49-F238E27FC236}">
                  <a16:creationId xmlns="" xmlns:a16="http://schemas.microsoft.com/office/drawing/2014/main" id="{025FCD2A-4ED5-4C5E-86C3-3100D653C758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8" name="직사각형 7">
              <a:extLst>
                <a:ext uri="{FF2B5EF4-FFF2-40B4-BE49-F238E27FC236}">
                  <a16:creationId xmlns="" xmlns:a16="http://schemas.microsoft.com/office/drawing/2014/main" id="{9C2A4A6A-35A9-4B72-B1E3-7504EB6A4E64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39">
            <a:extLst>
              <a:ext uri="{FF2B5EF4-FFF2-40B4-BE49-F238E27FC236}">
                <a16:creationId xmlns="" xmlns:a16="http://schemas.microsoft.com/office/drawing/2014/main" id="{624068B1-CFB0-46E8-8485-679925F7854C}"/>
              </a:ext>
            </a:extLst>
          </p:cNvPr>
          <p:cNvGrpSpPr/>
          <p:nvPr/>
        </p:nvGrpSpPr>
        <p:grpSpPr>
          <a:xfrm>
            <a:off x="4454513" y="4876580"/>
            <a:ext cx="3150969" cy="1323440"/>
            <a:chOff x="963831" y="4706784"/>
            <a:chExt cx="2802673" cy="1323440"/>
          </a:xfrm>
        </p:grpSpPr>
        <p:sp>
          <p:nvSpPr>
            <p:cNvPr id="30" name="직사각형 47">
              <a:extLst>
                <a:ext uri="{FF2B5EF4-FFF2-40B4-BE49-F238E27FC236}">
                  <a16:creationId xmlns="" xmlns:a16="http://schemas.microsoft.com/office/drawing/2014/main" id="{AB0F7CAD-3F2D-4483-9FC2-3E8F754E1D13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1" name="직사각형 48">
              <a:extLst>
                <a:ext uri="{FF2B5EF4-FFF2-40B4-BE49-F238E27FC236}">
                  <a16:creationId xmlns="" xmlns:a16="http://schemas.microsoft.com/office/drawing/2014/main" id="{DA6AAE29-9067-4801-AEE8-30D35FF6D5FB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9">
            <a:extLst>
              <a:ext uri="{FF2B5EF4-FFF2-40B4-BE49-F238E27FC236}">
                <a16:creationId xmlns="" xmlns:a16="http://schemas.microsoft.com/office/drawing/2014/main" id="{B3DDE780-76E0-46F8-911B-6B116EACEF90}"/>
              </a:ext>
            </a:extLst>
          </p:cNvPr>
          <p:cNvGrpSpPr/>
          <p:nvPr/>
        </p:nvGrpSpPr>
        <p:grpSpPr>
          <a:xfrm>
            <a:off x="7910025" y="4876580"/>
            <a:ext cx="3150969" cy="1323440"/>
            <a:chOff x="963831" y="4706784"/>
            <a:chExt cx="2802673" cy="1323440"/>
          </a:xfrm>
        </p:grpSpPr>
        <p:sp>
          <p:nvSpPr>
            <p:cNvPr id="33" name="직사각형 50">
              <a:extLst>
                <a:ext uri="{FF2B5EF4-FFF2-40B4-BE49-F238E27FC236}">
                  <a16:creationId xmlns="" xmlns:a16="http://schemas.microsoft.com/office/drawing/2014/main" id="{3024C79F-A908-4692-A6B3-1D825208DEE4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4" name="직사각형 51">
              <a:extLst>
                <a:ext uri="{FF2B5EF4-FFF2-40B4-BE49-F238E27FC236}">
                  <a16:creationId xmlns="" xmlns:a16="http://schemas.microsoft.com/office/drawing/2014/main" id="{90E58DDD-4530-4FA7-9F9C-7B66B1D11EEE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1563A3A-35C5-44B5-AB14-F361F78FB8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EA98DAFA-8CCD-47FD-A2DF-CAE73B95750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567B608-29BD-4959-BFCE-4FC4AD443C5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36" name="Freeform 5"/>
          <p:cNvSpPr>
            <a:spLocks/>
          </p:cNvSpPr>
          <p:nvPr/>
        </p:nvSpPr>
        <p:spPr bwMode="auto">
          <a:xfrm>
            <a:off x="-468" y="-6472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4109554" y="0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66CE63BD-DEDE-40E5-92BC-4F0DA6FBC919}"/>
              </a:ext>
            </a:extLst>
          </p:cNvPr>
          <p:cNvSpPr/>
          <p:nvPr/>
        </p:nvSpPr>
        <p:spPr>
          <a:xfrm>
            <a:off x="9907390" y="239065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5">
            <a:extLst>
              <a:ext uri="{FF2B5EF4-FFF2-40B4-BE49-F238E27FC236}">
                <a16:creationId xmlns="" xmlns:a16="http://schemas.microsoft.com/office/drawing/2014/main" id="{C85844A5-7D33-4263-BC91-7939D928C530}"/>
              </a:ext>
            </a:extLst>
          </p:cNvPr>
          <p:cNvSpPr/>
          <p:nvPr/>
        </p:nvSpPr>
        <p:spPr>
          <a:xfrm>
            <a:off x="9907390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5E9F3A09-7393-436C-9E0B-47FCADE0C4D1}"/>
              </a:ext>
            </a:extLst>
          </p:cNvPr>
          <p:cNvSpPr/>
          <p:nvPr/>
        </p:nvSpPr>
        <p:spPr>
          <a:xfrm>
            <a:off x="8061294" y="2390658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7">
            <a:extLst>
              <a:ext uri="{FF2B5EF4-FFF2-40B4-BE49-F238E27FC236}">
                <a16:creationId xmlns="" xmlns:a16="http://schemas.microsoft.com/office/drawing/2014/main" id="{56CCE03E-EA1C-4661-AEF5-29AFCC6BD2BE}"/>
              </a:ext>
            </a:extLst>
          </p:cNvPr>
          <p:cNvSpPr/>
          <p:nvPr/>
        </p:nvSpPr>
        <p:spPr>
          <a:xfrm>
            <a:off x="8061294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8">
            <a:extLst>
              <a:ext uri="{FF2B5EF4-FFF2-40B4-BE49-F238E27FC236}">
                <a16:creationId xmlns="" xmlns:a16="http://schemas.microsoft.com/office/drawing/2014/main" id="{E6A8D1CB-1183-4445-9430-3D3CE89C47FA}"/>
              </a:ext>
            </a:extLst>
          </p:cNvPr>
          <p:cNvSpPr/>
          <p:nvPr/>
        </p:nvSpPr>
        <p:spPr>
          <a:xfrm>
            <a:off x="6215199" y="239065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9">
            <a:extLst>
              <a:ext uri="{FF2B5EF4-FFF2-40B4-BE49-F238E27FC236}">
                <a16:creationId xmlns="" xmlns:a16="http://schemas.microsoft.com/office/drawing/2014/main" id="{64E8A7FA-E25E-4D08-A697-4B25B3D4F284}"/>
              </a:ext>
            </a:extLst>
          </p:cNvPr>
          <p:cNvSpPr/>
          <p:nvPr/>
        </p:nvSpPr>
        <p:spPr>
          <a:xfrm>
            <a:off x="6215199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732966-8016-4AF3-BE0E-D04491E4A2D0}"/>
              </a:ext>
            </a:extLst>
          </p:cNvPr>
          <p:cNvSpPr txBox="1"/>
          <p:nvPr/>
        </p:nvSpPr>
        <p:spPr>
          <a:xfrm>
            <a:off x="6354885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B2571D1-C1BA-4AFD-933E-974BB2A39D92}"/>
              </a:ext>
            </a:extLst>
          </p:cNvPr>
          <p:cNvSpPr txBox="1"/>
          <p:nvPr/>
        </p:nvSpPr>
        <p:spPr>
          <a:xfrm>
            <a:off x="8200981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1D4D56-C6AC-4D06-9029-A35FE869C28E}"/>
              </a:ext>
            </a:extLst>
          </p:cNvPr>
          <p:cNvSpPr txBox="1"/>
          <p:nvPr/>
        </p:nvSpPr>
        <p:spPr>
          <a:xfrm>
            <a:off x="6354885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8BD11E-2AD8-432E-A220-B220774E5E61}"/>
              </a:ext>
            </a:extLst>
          </p:cNvPr>
          <p:cNvSpPr txBox="1"/>
          <p:nvPr/>
        </p:nvSpPr>
        <p:spPr>
          <a:xfrm>
            <a:off x="8200981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95FA551-41B3-4D56-BBE4-750D1A100AA4}"/>
              </a:ext>
            </a:extLst>
          </p:cNvPr>
          <p:cNvSpPr txBox="1"/>
          <p:nvPr/>
        </p:nvSpPr>
        <p:spPr>
          <a:xfrm>
            <a:off x="10047076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0B6C49B-10A9-44D7-A51D-61A2FE696447}"/>
              </a:ext>
            </a:extLst>
          </p:cNvPr>
          <p:cNvSpPr txBox="1"/>
          <p:nvPr/>
        </p:nvSpPr>
        <p:spPr>
          <a:xfrm>
            <a:off x="10047076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655ABB-FCCA-4916-8E51-43DBB6DEA22E}"/>
              </a:ext>
            </a:extLst>
          </p:cNvPr>
          <p:cNvSpPr txBox="1"/>
          <p:nvPr/>
        </p:nvSpPr>
        <p:spPr>
          <a:xfrm>
            <a:off x="5826757" y="5507687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="" xmlns:a16="http://schemas.microsoft.com/office/drawing/2014/main" id="{6E54C904-8F8C-4839-99F5-996806067666}"/>
              </a:ext>
            </a:extLst>
          </p:cNvPr>
          <p:cNvSpPr/>
          <p:nvPr/>
        </p:nvSpPr>
        <p:spPr>
          <a:xfrm rot="20700000">
            <a:off x="8563813" y="4229109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Trapezoid 3">
            <a:extLst>
              <a:ext uri="{FF2B5EF4-FFF2-40B4-BE49-F238E27FC236}">
                <a16:creationId xmlns="" xmlns:a16="http://schemas.microsoft.com/office/drawing/2014/main" id="{5C90164F-96AF-42E5-8796-B2DDDA3AFBC9}"/>
              </a:ext>
            </a:extLst>
          </p:cNvPr>
          <p:cNvSpPr/>
          <p:nvPr/>
        </p:nvSpPr>
        <p:spPr>
          <a:xfrm>
            <a:off x="8623125" y="2698248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Down Arrow 1">
            <a:extLst>
              <a:ext uri="{FF2B5EF4-FFF2-40B4-BE49-F238E27FC236}">
                <a16:creationId xmlns="" xmlns:a16="http://schemas.microsoft.com/office/drawing/2014/main" id="{2485B38D-631A-432A-BC2F-2F89B8A63367}"/>
              </a:ext>
            </a:extLst>
          </p:cNvPr>
          <p:cNvSpPr/>
          <p:nvPr/>
        </p:nvSpPr>
        <p:spPr>
          <a:xfrm rot="10800000" flipH="1">
            <a:off x="6754128" y="4212288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="" xmlns:a16="http://schemas.microsoft.com/office/drawing/2014/main" id="{501A3CFB-F058-4808-89CE-AF56031B733D}"/>
              </a:ext>
            </a:extLst>
          </p:cNvPr>
          <p:cNvSpPr/>
          <p:nvPr/>
        </p:nvSpPr>
        <p:spPr>
          <a:xfrm rot="14270044">
            <a:off x="6754687" y="2659078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Frame 1">
            <a:extLst>
              <a:ext uri="{FF2B5EF4-FFF2-40B4-BE49-F238E27FC236}">
                <a16:creationId xmlns="" xmlns:a16="http://schemas.microsoft.com/office/drawing/2014/main" id="{A3731AEF-364A-4ECE-9CCE-A3CA7DEF3A53}"/>
              </a:ext>
            </a:extLst>
          </p:cNvPr>
          <p:cNvSpPr/>
          <p:nvPr/>
        </p:nvSpPr>
        <p:spPr>
          <a:xfrm>
            <a:off x="10433464" y="4212288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Donut 15">
            <a:extLst>
              <a:ext uri="{FF2B5EF4-FFF2-40B4-BE49-F238E27FC236}">
                <a16:creationId xmlns="" xmlns:a16="http://schemas.microsoft.com/office/drawing/2014/main" id="{868291A3-35E6-485F-8193-0C3EF70D9815}"/>
              </a:ext>
            </a:extLst>
          </p:cNvPr>
          <p:cNvSpPr/>
          <p:nvPr/>
        </p:nvSpPr>
        <p:spPr>
          <a:xfrm>
            <a:off x="10460471" y="2656262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86" y="5153430"/>
            <a:ext cx="3164085" cy="165082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7343">
            <a:off x="2511344" y="3359057"/>
            <a:ext cx="2470618" cy="22671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696" y="1908947"/>
            <a:ext cx="1649039" cy="246047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78" y="3105483"/>
            <a:ext cx="1298348" cy="1672871"/>
          </a:xfrm>
          <a:prstGeom prst="rect">
            <a:avLst/>
          </a:prstGeom>
        </p:spPr>
      </p:pic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1574800" y="1068388"/>
            <a:ext cx="2757488" cy="2111375"/>
            <a:chOff x="992" y="673"/>
            <a:chExt cx="1737" cy="1330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92" y="673"/>
              <a:ext cx="1737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1001" y="1560"/>
              <a:ext cx="1268" cy="351"/>
            </a:xfrm>
            <a:custGeom>
              <a:avLst/>
              <a:gdLst>
                <a:gd name="T0" fmla="*/ 138 w 138"/>
                <a:gd name="T1" fmla="*/ 38 h 38"/>
                <a:gd name="T2" fmla="*/ 138 w 138"/>
                <a:gd name="T3" fmla="*/ 29 h 38"/>
                <a:gd name="T4" fmla="*/ 138 w 138"/>
                <a:gd name="T5" fmla="*/ 29 h 38"/>
                <a:gd name="T6" fmla="*/ 69 w 138"/>
                <a:gd name="T7" fmla="*/ 0 h 38"/>
                <a:gd name="T8" fmla="*/ 0 w 138"/>
                <a:gd name="T9" fmla="*/ 29 h 38"/>
                <a:gd name="T10" fmla="*/ 0 w 138"/>
                <a:gd name="T11" fmla="*/ 29 h 38"/>
                <a:gd name="T12" fmla="*/ 0 w 138"/>
                <a:gd name="T13" fmla="*/ 38 h 38"/>
                <a:gd name="T14" fmla="*/ 138 w 138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8">
                  <a:moveTo>
                    <a:pt x="138" y="38"/>
                  </a:moveTo>
                  <a:cubicBezTo>
                    <a:pt x="138" y="29"/>
                    <a:pt x="138" y="29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7" y="13"/>
                    <a:pt x="111" y="0"/>
                    <a:pt x="69" y="0"/>
                  </a:cubicBezTo>
                  <a:cubicBezTo>
                    <a:pt x="26" y="0"/>
                    <a:pt x="1" y="13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138" y="38"/>
                  </a:lnTo>
                  <a:close/>
                </a:path>
              </a:pathLst>
            </a:custGeom>
            <a:solidFill>
              <a:srgbClr val="B7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1001" y="1828"/>
              <a:ext cx="1268" cy="166"/>
            </a:xfrm>
            <a:prstGeom prst="ellipse">
              <a:avLst/>
            </a:prstGeom>
            <a:solidFill>
              <a:srgbClr val="B7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1516" y="1431"/>
              <a:ext cx="230" cy="295"/>
            </a:xfrm>
            <a:custGeom>
              <a:avLst/>
              <a:gdLst>
                <a:gd name="T0" fmla="*/ 22 w 25"/>
                <a:gd name="T1" fmla="*/ 2 h 32"/>
                <a:gd name="T2" fmla="*/ 13 w 25"/>
                <a:gd name="T3" fmla="*/ 0 h 32"/>
                <a:gd name="T4" fmla="*/ 3 w 25"/>
                <a:gd name="T5" fmla="*/ 2 h 32"/>
                <a:gd name="T6" fmla="*/ 1 w 25"/>
                <a:gd name="T7" fmla="*/ 4 h 32"/>
                <a:gd name="T8" fmla="*/ 0 w 25"/>
                <a:gd name="T9" fmla="*/ 16 h 32"/>
                <a:gd name="T10" fmla="*/ 13 w 25"/>
                <a:gd name="T11" fmla="*/ 32 h 32"/>
                <a:gd name="T12" fmla="*/ 25 w 25"/>
                <a:gd name="T13" fmla="*/ 16 h 32"/>
                <a:gd name="T14" fmla="*/ 24 w 25"/>
                <a:gd name="T15" fmla="*/ 4 h 32"/>
                <a:gd name="T16" fmla="*/ 22 w 25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2">
                  <a:moveTo>
                    <a:pt x="22" y="2"/>
                  </a:moveTo>
                  <a:cubicBezTo>
                    <a:pt x="20" y="2"/>
                    <a:pt x="15" y="0"/>
                    <a:pt x="13" y="0"/>
                  </a:cubicBezTo>
                  <a:cubicBezTo>
                    <a:pt x="11" y="0"/>
                    <a:pt x="5" y="2"/>
                    <a:pt x="3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1" y="32"/>
                    <a:pt x="13" y="32"/>
                  </a:cubicBezTo>
                  <a:cubicBezTo>
                    <a:pt x="15" y="32"/>
                    <a:pt x="25" y="17"/>
                    <a:pt x="25" y="16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3" y="2"/>
                    <a:pt x="22" y="2"/>
                  </a:cubicBezTo>
                  <a:close/>
                </a:path>
              </a:pathLst>
            </a:custGeom>
            <a:solidFill>
              <a:srgbClr val="F2A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Oval 8"/>
            <p:cNvSpPr>
              <a:spLocks noChangeArrowheads="1"/>
            </p:cNvSpPr>
            <p:nvPr/>
          </p:nvSpPr>
          <p:spPr bwMode="auto">
            <a:xfrm>
              <a:off x="1350" y="756"/>
              <a:ext cx="561" cy="785"/>
            </a:xfrm>
            <a:prstGeom prst="ellipse">
              <a:avLst/>
            </a:prstGeom>
            <a:solidFill>
              <a:srgbClr val="F8B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387" y="1209"/>
              <a:ext cx="496" cy="286"/>
            </a:xfrm>
            <a:custGeom>
              <a:avLst/>
              <a:gdLst>
                <a:gd name="T0" fmla="*/ 51 w 54"/>
                <a:gd name="T1" fmla="*/ 2 h 31"/>
                <a:gd name="T2" fmla="*/ 27 w 54"/>
                <a:gd name="T3" fmla="*/ 0 h 31"/>
                <a:gd name="T4" fmla="*/ 2 w 54"/>
                <a:gd name="T5" fmla="*/ 2 h 31"/>
                <a:gd name="T6" fmla="*/ 0 w 54"/>
                <a:gd name="T7" fmla="*/ 4 h 31"/>
                <a:gd name="T8" fmla="*/ 7 w 54"/>
                <a:gd name="T9" fmla="*/ 26 h 31"/>
                <a:gd name="T10" fmla="*/ 27 w 54"/>
                <a:gd name="T11" fmla="*/ 31 h 31"/>
                <a:gd name="T12" fmla="*/ 47 w 54"/>
                <a:gd name="T13" fmla="*/ 26 h 31"/>
                <a:gd name="T14" fmla="*/ 54 w 54"/>
                <a:gd name="T15" fmla="*/ 4 h 31"/>
                <a:gd name="T16" fmla="*/ 51 w 54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51" y="2"/>
                  </a:moveTo>
                  <a:cubicBezTo>
                    <a:pt x="48" y="2"/>
                    <a:pt x="31" y="0"/>
                    <a:pt x="27" y="0"/>
                  </a:cubicBezTo>
                  <a:cubicBezTo>
                    <a:pt x="23" y="0"/>
                    <a:pt x="6" y="2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23" y="31"/>
                    <a:pt x="27" y="31"/>
                  </a:cubicBezTo>
                  <a:cubicBezTo>
                    <a:pt x="31" y="31"/>
                    <a:pt x="47" y="27"/>
                    <a:pt x="47" y="26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3"/>
                    <a:pt x="53" y="2"/>
                    <a:pt x="51" y="2"/>
                  </a:cubicBezTo>
                </a:path>
              </a:pathLst>
            </a:custGeom>
            <a:solidFill>
              <a:srgbClr val="9C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1360" y="1006"/>
              <a:ext cx="1" cy="1"/>
            </a:xfrm>
            <a:prstGeom prst="rect">
              <a:avLst/>
            </a:prstGeom>
            <a:solidFill>
              <a:srgbClr val="9C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360" y="664"/>
              <a:ext cx="542" cy="342"/>
            </a:xfrm>
            <a:custGeom>
              <a:avLst/>
              <a:gdLst>
                <a:gd name="T0" fmla="*/ 30 w 59"/>
                <a:gd name="T1" fmla="*/ 33 h 37"/>
                <a:gd name="T2" fmla="*/ 59 w 59"/>
                <a:gd name="T3" fmla="*/ 37 h 37"/>
                <a:gd name="T4" fmla="*/ 59 w 59"/>
                <a:gd name="T5" fmla="*/ 12 h 37"/>
                <a:gd name="T6" fmla="*/ 59 w 59"/>
                <a:gd name="T7" fmla="*/ 12 h 37"/>
                <a:gd name="T8" fmla="*/ 30 w 59"/>
                <a:gd name="T9" fmla="*/ 0 h 37"/>
                <a:gd name="T10" fmla="*/ 0 w 59"/>
                <a:gd name="T11" fmla="*/ 12 h 37"/>
                <a:gd name="T12" fmla="*/ 0 w 59"/>
                <a:gd name="T13" fmla="*/ 12 h 37"/>
                <a:gd name="T14" fmla="*/ 0 w 59"/>
                <a:gd name="T15" fmla="*/ 37 h 37"/>
                <a:gd name="T16" fmla="*/ 30 w 59"/>
                <a:gd name="T1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7">
                  <a:moveTo>
                    <a:pt x="30" y="33"/>
                  </a:moveTo>
                  <a:cubicBezTo>
                    <a:pt x="48" y="33"/>
                    <a:pt x="59" y="34"/>
                    <a:pt x="59" y="3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6"/>
                    <a:pt x="48" y="0"/>
                    <a:pt x="30" y="0"/>
                  </a:cubicBezTo>
                  <a:cubicBezTo>
                    <a:pt x="11" y="0"/>
                    <a:pt x="0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4"/>
                    <a:pt x="11" y="33"/>
                    <a:pt x="30" y="33"/>
                  </a:cubicBezTo>
                </a:path>
              </a:pathLst>
            </a:custGeom>
            <a:solidFill>
              <a:srgbClr val="9C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635" y="1532"/>
              <a:ext cx="175" cy="287"/>
            </a:xfrm>
            <a:custGeom>
              <a:avLst/>
              <a:gdLst>
                <a:gd name="T0" fmla="*/ 0 w 175"/>
                <a:gd name="T1" fmla="*/ 194 h 287"/>
                <a:gd name="T2" fmla="*/ 0 w 175"/>
                <a:gd name="T3" fmla="*/ 287 h 287"/>
                <a:gd name="T4" fmla="*/ 175 w 175"/>
                <a:gd name="T5" fmla="*/ 37 h 287"/>
                <a:gd name="T6" fmla="*/ 111 w 175"/>
                <a:gd name="T7" fmla="*/ 0 h 287"/>
                <a:gd name="T8" fmla="*/ 111 w 175"/>
                <a:gd name="T9" fmla="*/ 28 h 287"/>
                <a:gd name="T10" fmla="*/ 0 w 175"/>
                <a:gd name="T11" fmla="*/ 19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87">
                  <a:moveTo>
                    <a:pt x="0" y="194"/>
                  </a:moveTo>
                  <a:lnTo>
                    <a:pt x="0" y="287"/>
                  </a:lnTo>
                  <a:lnTo>
                    <a:pt x="175" y="37"/>
                  </a:lnTo>
                  <a:lnTo>
                    <a:pt x="111" y="0"/>
                  </a:lnTo>
                  <a:lnTo>
                    <a:pt x="111" y="2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7F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461" y="1532"/>
              <a:ext cx="174" cy="287"/>
            </a:xfrm>
            <a:custGeom>
              <a:avLst/>
              <a:gdLst>
                <a:gd name="T0" fmla="*/ 165 w 174"/>
                <a:gd name="T1" fmla="*/ 194 h 287"/>
                <a:gd name="T2" fmla="*/ 174 w 174"/>
                <a:gd name="T3" fmla="*/ 287 h 287"/>
                <a:gd name="T4" fmla="*/ 0 w 174"/>
                <a:gd name="T5" fmla="*/ 37 h 287"/>
                <a:gd name="T6" fmla="*/ 55 w 174"/>
                <a:gd name="T7" fmla="*/ 0 h 287"/>
                <a:gd name="T8" fmla="*/ 55 w 174"/>
                <a:gd name="T9" fmla="*/ 28 h 287"/>
                <a:gd name="T10" fmla="*/ 165 w 174"/>
                <a:gd name="T11" fmla="*/ 19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287">
                  <a:moveTo>
                    <a:pt x="165" y="194"/>
                  </a:moveTo>
                  <a:lnTo>
                    <a:pt x="174" y="287"/>
                  </a:lnTo>
                  <a:lnTo>
                    <a:pt x="0" y="37"/>
                  </a:lnTo>
                  <a:lnTo>
                    <a:pt x="55" y="0"/>
                  </a:lnTo>
                  <a:lnTo>
                    <a:pt x="55" y="28"/>
                  </a:lnTo>
                  <a:lnTo>
                    <a:pt x="165" y="194"/>
                  </a:lnTo>
                  <a:close/>
                </a:path>
              </a:pathLst>
            </a:custGeom>
            <a:solidFill>
              <a:srgbClr val="7F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406" y="1227"/>
              <a:ext cx="220" cy="37"/>
            </a:xfrm>
            <a:custGeom>
              <a:avLst/>
              <a:gdLst>
                <a:gd name="T0" fmla="*/ 0 w 24"/>
                <a:gd name="T1" fmla="*/ 3 h 4"/>
                <a:gd name="T2" fmla="*/ 0 w 24"/>
                <a:gd name="T3" fmla="*/ 3 h 4"/>
                <a:gd name="T4" fmla="*/ 0 w 24"/>
                <a:gd name="T5" fmla="*/ 3 h 4"/>
                <a:gd name="T6" fmla="*/ 0 w 24"/>
                <a:gd name="T7" fmla="*/ 3 h 4"/>
                <a:gd name="T8" fmla="*/ 24 w 24"/>
                <a:gd name="T9" fmla="*/ 1 h 4"/>
                <a:gd name="T10" fmla="*/ 24 w 24"/>
                <a:gd name="T11" fmla="*/ 1 h 4"/>
                <a:gd name="T12" fmla="*/ 24 w 24"/>
                <a:gd name="T13" fmla="*/ 1 h 4"/>
                <a:gd name="T14" fmla="*/ 24 w 24"/>
                <a:gd name="T15" fmla="*/ 1 h 4"/>
                <a:gd name="T16" fmla="*/ 22 w 24"/>
                <a:gd name="T17" fmla="*/ 0 h 4"/>
                <a:gd name="T18" fmla="*/ 22 w 24"/>
                <a:gd name="T19" fmla="*/ 0 h 4"/>
                <a:gd name="T20" fmla="*/ 1 w 24"/>
                <a:gd name="T21" fmla="*/ 1 h 4"/>
                <a:gd name="T22" fmla="*/ 0 w 24"/>
                <a:gd name="T23" fmla="*/ 3 h 4"/>
                <a:gd name="T24" fmla="*/ 1 w 24"/>
                <a:gd name="T25" fmla="*/ 4 h 4"/>
                <a:gd name="T26" fmla="*/ 1 w 24"/>
                <a:gd name="T27" fmla="*/ 4 h 4"/>
                <a:gd name="T28" fmla="*/ 22 w 24"/>
                <a:gd name="T29" fmla="*/ 3 h 4"/>
                <a:gd name="T30" fmla="*/ 24 w 24"/>
                <a:gd name="T31" fmla="*/ 1 h 4"/>
                <a:gd name="T32" fmla="*/ 22 w 2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4" y="2"/>
                    <a:pt x="24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D2E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5"/>
            <p:cNvSpPr>
              <a:spLocks noEditPoints="1"/>
            </p:cNvSpPr>
            <p:nvPr/>
          </p:nvSpPr>
          <p:spPr bwMode="auto">
            <a:xfrm>
              <a:off x="1406" y="738"/>
              <a:ext cx="36" cy="212"/>
            </a:xfrm>
            <a:custGeom>
              <a:avLst/>
              <a:gdLst>
                <a:gd name="T0" fmla="*/ 2 w 4"/>
                <a:gd name="T1" fmla="*/ 23 h 23"/>
                <a:gd name="T2" fmla="*/ 2 w 4"/>
                <a:gd name="T3" fmla="*/ 23 h 23"/>
                <a:gd name="T4" fmla="*/ 2 w 4"/>
                <a:gd name="T5" fmla="*/ 23 h 23"/>
                <a:gd name="T6" fmla="*/ 2 w 4"/>
                <a:gd name="T7" fmla="*/ 23 h 23"/>
                <a:gd name="T8" fmla="*/ 2 w 4"/>
                <a:gd name="T9" fmla="*/ 0 h 23"/>
                <a:gd name="T10" fmla="*/ 0 w 4"/>
                <a:gd name="T11" fmla="*/ 2 h 23"/>
                <a:gd name="T12" fmla="*/ 0 w 4"/>
                <a:gd name="T13" fmla="*/ 20 h 23"/>
                <a:gd name="T14" fmla="*/ 2 w 4"/>
                <a:gd name="T15" fmla="*/ 23 h 23"/>
                <a:gd name="T16" fmla="*/ 4 w 4"/>
                <a:gd name="T17" fmla="*/ 20 h 23"/>
                <a:gd name="T18" fmla="*/ 4 w 4"/>
                <a:gd name="T19" fmla="*/ 2 h 23"/>
                <a:gd name="T20" fmla="*/ 2 w 4"/>
                <a:gd name="T21" fmla="*/ 0 h 23"/>
                <a:gd name="T22" fmla="*/ 2 w 4"/>
                <a:gd name="T23" fmla="*/ 0 h 23"/>
                <a:gd name="T24" fmla="*/ 2 w 4"/>
                <a:gd name="T25" fmla="*/ 0 h 23"/>
                <a:gd name="T26" fmla="*/ 2 w 4"/>
                <a:gd name="T27" fmla="*/ 0 h 23"/>
                <a:gd name="T28" fmla="*/ 2 w 4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23">
                  <a:moveTo>
                    <a:pt x="2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" y="23"/>
                    <a:pt x="4" y="22"/>
                    <a:pt x="4" y="2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2E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975" y="895"/>
              <a:ext cx="781" cy="508"/>
            </a:xfrm>
            <a:custGeom>
              <a:avLst/>
              <a:gdLst>
                <a:gd name="T0" fmla="*/ 50 w 85"/>
                <a:gd name="T1" fmla="*/ 6 h 55"/>
                <a:gd name="T2" fmla="*/ 8 w 85"/>
                <a:gd name="T3" fmla="*/ 19 h 55"/>
                <a:gd name="T4" fmla="*/ 14 w 85"/>
                <a:gd name="T5" fmla="*/ 36 h 55"/>
                <a:gd name="T6" fmla="*/ 3 w 85"/>
                <a:gd name="T7" fmla="*/ 49 h 55"/>
                <a:gd name="T8" fmla="*/ 25 w 85"/>
                <a:gd name="T9" fmla="*/ 45 h 55"/>
                <a:gd name="T10" fmla="*/ 39 w 85"/>
                <a:gd name="T11" fmla="*/ 50 h 55"/>
                <a:gd name="T12" fmla="*/ 82 w 85"/>
                <a:gd name="T13" fmla="*/ 37 h 55"/>
                <a:gd name="T14" fmla="*/ 50 w 85"/>
                <a:gd name="T15" fmla="*/ 6 h 55"/>
                <a:gd name="T16" fmla="*/ 53 w 85"/>
                <a:gd name="T17" fmla="*/ 31 h 55"/>
                <a:gd name="T18" fmla="*/ 41 w 85"/>
                <a:gd name="T19" fmla="*/ 38 h 55"/>
                <a:gd name="T20" fmla="*/ 34 w 85"/>
                <a:gd name="T21" fmla="*/ 26 h 55"/>
                <a:gd name="T22" fmla="*/ 38 w 85"/>
                <a:gd name="T23" fmla="*/ 15 h 55"/>
                <a:gd name="T24" fmla="*/ 46 w 85"/>
                <a:gd name="T25" fmla="*/ 19 h 55"/>
                <a:gd name="T26" fmla="*/ 55 w 85"/>
                <a:gd name="T27" fmla="*/ 19 h 55"/>
                <a:gd name="T28" fmla="*/ 53 w 85"/>
                <a:gd name="T29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55">
                  <a:moveTo>
                    <a:pt x="50" y="6"/>
                  </a:moveTo>
                  <a:cubicBezTo>
                    <a:pt x="30" y="0"/>
                    <a:pt x="11" y="6"/>
                    <a:pt x="8" y="19"/>
                  </a:cubicBezTo>
                  <a:cubicBezTo>
                    <a:pt x="6" y="25"/>
                    <a:pt x="9" y="31"/>
                    <a:pt x="14" y="36"/>
                  </a:cubicBezTo>
                  <a:cubicBezTo>
                    <a:pt x="7" y="42"/>
                    <a:pt x="0" y="49"/>
                    <a:pt x="3" y="49"/>
                  </a:cubicBezTo>
                  <a:cubicBezTo>
                    <a:pt x="6" y="49"/>
                    <a:pt x="16" y="47"/>
                    <a:pt x="25" y="45"/>
                  </a:cubicBezTo>
                  <a:cubicBezTo>
                    <a:pt x="29" y="47"/>
                    <a:pt x="34" y="49"/>
                    <a:pt x="39" y="50"/>
                  </a:cubicBezTo>
                  <a:cubicBezTo>
                    <a:pt x="60" y="55"/>
                    <a:pt x="79" y="50"/>
                    <a:pt x="82" y="37"/>
                  </a:cubicBezTo>
                  <a:cubicBezTo>
                    <a:pt x="85" y="25"/>
                    <a:pt x="71" y="11"/>
                    <a:pt x="50" y="6"/>
                  </a:cubicBezTo>
                  <a:close/>
                  <a:moveTo>
                    <a:pt x="53" y="31"/>
                  </a:moveTo>
                  <a:cubicBezTo>
                    <a:pt x="49" y="35"/>
                    <a:pt x="41" y="38"/>
                    <a:pt x="41" y="38"/>
                  </a:cubicBezTo>
                  <a:cubicBezTo>
                    <a:pt x="41" y="38"/>
                    <a:pt x="36" y="32"/>
                    <a:pt x="34" y="26"/>
                  </a:cubicBezTo>
                  <a:cubicBezTo>
                    <a:pt x="32" y="19"/>
                    <a:pt x="35" y="16"/>
                    <a:pt x="38" y="15"/>
                  </a:cubicBezTo>
                  <a:cubicBezTo>
                    <a:pt x="41" y="14"/>
                    <a:pt x="44" y="15"/>
                    <a:pt x="46" y="19"/>
                  </a:cubicBezTo>
                  <a:cubicBezTo>
                    <a:pt x="50" y="16"/>
                    <a:pt x="53" y="17"/>
                    <a:pt x="55" y="19"/>
                  </a:cubicBezTo>
                  <a:cubicBezTo>
                    <a:pt x="58" y="22"/>
                    <a:pt x="58" y="26"/>
                    <a:pt x="53" y="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4DF4EFAB-A87E-44B0-AF21-2842D3B4F83E}"/>
              </a:ext>
            </a:extLst>
          </p:cNvPr>
          <p:cNvGrpSpPr/>
          <p:nvPr/>
        </p:nvGrpSpPr>
        <p:grpSpPr>
          <a:xfrm>
            <a:off x="781707" y="1379294"/>
            <a:ext cx="1814047" cy="676920"/>
            <a:chOff x="5121774" y="1719733"/>
            <a:chExt cx="1814047" cy="676920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5C54B329-CFED-493A-A38E-1B88F234FF6E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48AA229-A65B-4F38-B986-284150540C01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0CE817E-8044-42B0-B68D-DAD64631BDFB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09163C3E-24CD-4D7C-8407-5AE642EE857D}"/>
              </a:ext>
            </a:extLst>
          </p:cNvPr>
          <p:cNvGrpSpPr/>
          <p:nvPr/>
        </p:nvGrpSpPr>
        <p:grpSpPr>
          <a:xfrm>
            <a:off x="2633455" y="1682312"/>
            <a:ext cx="4912982" cy="702832"/>
            <a:chOff x="2551705" y="4319146"/>
            <a:chExt cx="3135159" cy="702832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4C2B4975-6314-4CC3-B6D4-72FDD389162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8DD8FE11-65D9-43A6-BA14-3DB530AECE2E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DBDD9C9A-11A1-47D1-B8E9-FA0659AD0B53}"/>
              </a:ext>
            </a:extLst>
          </p:cNvPr>
          <p:cNvGrpSpPr/>
          <p:nvPr/>
        </p:nvGrpSpPr>
        <p:grpSpPr>
          <a:xfrm>
            <a:off x="2633455" y="4703910"/>
            <a:ext cx="3551856" cy="887498"/>
            <a:chOff x="2551705" y="4319146"/>
            <a:chExt cx="3135159" cy="887498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85D85D4-BF24-4AAB-B11C-68487D1C1A40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E976994-36D8-4A39-8BFB-A628BECED772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6B34588-E571-45F0-A0CB-784E5131D1F9}"/>
              </a:ext>
            </a:extLst>
          </p:cNvPr>
          <p:cNvGrpSpPr/>
          <p:nvPr/>
        </p:nvGrpSpPr>
        <p:grpSpPr>
          <a:xfrm>
            <a:off x="781707" y="4391580"/>
            <a:ext cx="1814047" cy="676920"/>
            <a:chOff x="5121774" y="1719733"/>
            <a:chExt cx="1814047" cy="676920"/>
          </a:xfrm>
        </p:grpSpPr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B8D27F6E-C552-422F-AED0-B8C506DBAB79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728D079F-FA9A-4272-A6A7-E559EF5BF259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A0EBE2E3-5B33-4BB6-916F-963E88146130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F77163CC-0F9C-4865-8F99-250F77CAC43A}"/>
              </a:ext>
            </a:extLst>
          </p:cNvPr>
          <p:cNvGrpSpPr/>
          <p:nvPr/>
        </p:nvGrpSpPr>
        <p:grpSpPr>
          <a:xfrm>
            <a:off x="2633455" y="3693606"/>
            <a:ext cx="4888296" cy="702832"/>
            <a:chOff x="2729838" y="4319146"/>
            <a:chExt cx="3135159" cy="702832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4B70BAD-3547-4767-BC20-7B75B045D48A}"/>
                </a:ext>
              </a:extLst>
            </p:cNvPr>
            <p:cNvSpPr txBox="1"/>
            <p:nvPr/>
          </p:nvSpPr>
          <p:spPr>
            <a:xfrm>
              <a:off x="2729839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7065F6FB-6241-4040-82EC-11A751E9CB23}"/>
                </a:ext>
              </a:extLst>
            </p:cNvPr>
            <p:cNvSpPr txBox="1"/>
            <p:nvPr/>
          </p:nvSpPr>
          <p:spPr>
            <a:xfrm>
              <a:off x="2729838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32C17EC3-FC76-432B-AB9A-5A3D2FC5AC3C}"/>
              </a:ext>
            </a:extLst>
          </p:cNvPr>
          <p:cNvGrpSpPr/>
          <p:nvPr/>
        </p:nvGrpSpPr>
        <p:grpSpPr>
          <a:xfrm>
            <a:off x="781707" y="3384380"/>
            <a:ext cx="1814047" cy="676920"/>
            <a:chOff x="5121774" y="1719733"/>
            <a:chExt cx="1814047" cy="676920"/>
          </a:xfrm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0F7828C-3C6B-40C4-B94A-A41C20BD4FD7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AEF565C8-F8A2-45E3-AB4A-0373031874D7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BFBDDA30-97A2-409A-9739-98979215A60D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083BAF5-11CB-4743-9374-DFDE109D6E01}"/>
              </a:ext>
            </a:extLst>
          </p:cNvPr>
          <p:cNvGrpSpPr/>
          <p:nvPr/>
        </p:nvGrpSpPr>
        <p:grpSpPr>
          <a:xfrm>
            <a:off x="2633455" y="2686407"/>
            <a:ext cx="4912982" cy="702832"/>
            <a:chOff x="2551705" y="4319146"/>
            <a:chExt cx="3135159" cy="702832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CE4AAD28-0F2B-49D3-8E08-0CECADB94E3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8417DB7-8952-407C-AE2E-2134D6C8A2E8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96F98E22-9D26-49EC-8DA6-94267207D28C}"/>
              </a:ext>
            </a:extLst>
          </p:cNvPr>
          <p:cNvGrpSpPr/>
          <p:nvPr/>
        </p:nvGrpSpPr>
        <p:grpSpPr>
          <a:xfrm>
            <a:off x="781707" y="2380285"/>
            <a:ext cx="1814047" cy="676920"/>
            <a:chOff x="5121774" y="1719733"/>
            <a:chExt cx="1814047" cy="676920"/>
          </a:xfrm>
        </p:grpSpPr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91DA0524-8482-4BF5-A5DC-451E4274F77D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FD6F82D4-EBD3-499B-A62C-785201AEC0A3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FC360795-B504-4C65-9D6D-F74B5EE5CC1F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236" y="2743049"/>
            <a:ext cx="3884490" cy="40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3876" y="4635548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1B6ECB4-BB23-43BE-93E7-DE48B0DCDD72}"/>
              </a:ext>
            </a:extLst>
          </p:cNvPr>
          <p:cNvSpPr txBox="1"/>
          <p:nvPr/>
        </p:nvSpPr>
        <p:spPr>
          <a:xfrm>
            <a:off x="963876" y="3581684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=""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966245" y="533492"/>
            <a:ext cx="3281905" cy="23577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Images &amp; Contents</a:t>
            </a:r>
          </a:p>
        </p:txBody>
      </p:sp>
      <p:sp>
        <p:nvSpPr>
          <p:cNvPr id="13" name="자유형: 도형 27">
            <a:extLst>
              <a:ext uri="{FF2B5EF4-FFF2-40B4-BE49-F238E27FC236}">
                <a16:creationId xmlns=""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=""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=""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=""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8431296-8CA6-4197-BA66-D96D31ECA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EEEA9166-53F5-4590-85CE-11C8FEE100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FCF25D0-8961-45B2-8C0C-C1D00A672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216F94E-CBBB-4159-A959-8DCC3C237D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257" y="3395111"/>
            <a:ext cx="2639650" cy="3481552"/>
          </a:xfrm>
          <a:prstGeom prst="rect">
            <a:avLst/>
          </a:prstGeom>
        </p:spPr>
      </p:pic>
      <p:sp>
        <p:nvSpPr>
          <p:cNvPr id="18" name="Freeform 5"/>
          <p:cNvSpPr>
            <a:spLocks/>
          </p:cNvSpPr>
          <p:nvPr/>
        </p:nvSpPr>
        <p:spPr bwMode="auto">
          <a:xfrm rot="16200000">
            <a:off x="1" y="1"/>
            <a:ext cx="6857999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6A7D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87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-25182" y="0"/>
            <a:ext cx="12217182" cy="6858000"/>
            <a:chOff x="-2219325" y="8369300"/>
            <a:chExt cx="14414501" cy="8112125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10C8FF-1FED-49A8-9F76-B2532323DA07}"/>
              </a:ext>
            </a:extLst>
          </p:cNvPr>
          <p:cNvSpPr txBox="1"/>
          <p:nvPr/>
        </p:nvSpPr>
        <p:spPr>
          <a:xfrm>
            <a:off x="6280763" y="56146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="" xmlns:a16="http://schemas.microsoft.com/office/drawing/2014/main" id="{745C39C1-40F5-4422-B12C-BC605198B249}"/>
              </a:ext>
            </a:extLst>
          </p:cNvPr>
          <p:cNvGrpSpPr/>
          <p:nvPr/>
        </p:nvGrpSpPr>
        <p:grpSpPr>
          <a:xfrm>
            <a:off x="5618758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609F193-B228-4105-9A00-9DF6901A4663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A86DE8C-D0A9-49F2-ABF2-615DD9D78D4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="" xmlns:a16="http://schemas.microsoft.com/office/drawing/2014/main" id="{9F253614-6F26-4C40-96D6-D9408F650535}"/>
              </a:ext>
            </a:extLst>
          </p:cNvPr>
          <p:cNvGrpSpPr/>
          <p:nvPr/>
        </p:nvGrpSpPr>
        <p:grpSpPr>
          <a:xfrm>
            <a:off x="7750373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085B0B9-7929-461D-BE2E-9B4E5AD26FFC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F8B5928-4AF3-4360-9DDE-00268F91ED9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714C3D8-9880-4E43-9BC6-0A31570F6393}"/>
              </a:ext>
            </a:extLst>
          </p:cNvPr>
          <p:cNvSpPr txBox="1"/>
          <p:nvPr/>
        </p:nvSpPr>
        <p:spPr>
          <a:xfrm>
            <a:off x="5618758" y="2547382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b="1" dirty="0">
                <a:solidFill>
                  <a:srgbClr val="00B0F0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grpSp>
        <p:nvGrpSpPr>
          <p:cNvPr id="13" name="Group 33">
            <a:extLst>
              <a:ext uri="{FF2B5EF4-FFF2-40B4-BE49-F238E27FC236}">
                <a16:creationId xmlns="" xmlns:a16="http://schemas.microsoft.com/office/drawing/2014/main" id="{371D5C19-EE0C-41A1-B021-A205491BAD34}"/>
              </a:ext>
            </a:extLst>
          </p:cNvPr>
          <p:cNvGrpSpPr/>
          <p:nvPr/>
        </p:nvGrpSpPr>
        <p:grpSpPr>
          <a:xfrm>
            <a:off x="9881988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280DBAC-6D57-4EC8-AF27-6FCB046155AA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764EFCF-1846-4314-BC0C-BAE6CD1579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72" y="2244003"/>
            <a:ext cx="4511053" cy="44398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4718</Words>
  <Application>Microsoft Office PowerPoint</Application>
  <PresentationFormat>Panorámica</PresentationFormat>
  <Paragraphs>544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51</vt:i4>
      </vt:variant>
    </vt:vector>
  </HeadingPairs>
  <TitlesOfParts>
    <vt:vector size="63" baseType="lpstr">
      <vt:lpstr>Arial Unicode MS</vt:lpstr>
      <vt:lpstr>FZShuTi</vt:lpstr>
      <vt:lpstr>맑은 고딕</vt:lpstr>
      <vt:lpstr>Adobe Song Std L</vt:lpstr>
      <vt:lpstr>Arial</vt:lpstr>
      <vt:lpstr>Calibri</vt:lpstr>
      <vt:lpstr>Calibri Light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76</cp:revision>
  <dcterms:created xsi:type="dcterms:W3CDTF">2020-01-20T05:08:25Z</dcterms:created>
  <dcterms:modified xsi:type="dcterms:W3CDTF">2021-09-08T16:25:34Z</dcterms:modified>
</cp:coreProperties>
</file>