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7"/>
  </p:notesMasterIdLst>
  <p:sldIdLst>
    <p:sldId id="341" r:id="rId3"/>
    <p:sldId id="342" r:id="rId4"/>
    <p:sldId id="258" r:id="rId5"/>
    <p:sldId id="259" r:id="rId6"/>
    <p:sldId id="260" r:id="rId7"/>
    <p:sldId id="307" r:id="rId8"/>
    <p:sldId id="298" r:id="rId9"/>
    <p:sldId id="343" r:id="rId10"/>
    <p:sldId id="309" r:id="rId11"/>
    <p:sldId id="346" r:id="rId12"/>
    <p:sldId id="311" r:id="rId13"/>
    <p:sldId id="312" r:id="rId14"/>
    <p:sldId id="316" r:id="rId15"/>
    <p:sldId id="344" r:id="rId16"/>
    <p:sldId id="313" r:id="rId17"/>
    <p:sldId id="315" r:id="rId18"/>
    <p:sldId id="317" r:id="rId19"/>
    <p:sldId id="319" r:id="rId20"/>
    <p:sldId id="345" r:id="rId21"/>
    <p:sldId id="321" r:id="rId22"/>
    <p:sldId id="328" r:id="rId23"/>
    <p:sldId id="325" r:id="rId24"/>
    <p:sldId id="323" r:id="rId25"/>
    <p:sldId id="322" r:id="rId26"/>
    <p:sldId id="320" r:id="rId27"/>
    <p:sldId id="327" r:id="rId28"/>
    <p:sldId id="326" r:id="rId29"/>
    <p:sldId id="324" r:id="rId30"/>
    <p:sldId id="329" r:id="rId31"/>
    <p:sldId id="330" r:id="rId32"/>
    <p:sldId id="331" r:id="rId33"/>
    <p:sldId id="314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00" r:id="rId43"/>
    <p:sldId id="299" r:id="rId44"/>
    <p:sldId id="301" r:id="rId45"/>
    <p:sldId id="349" r:id="rId46"/>
    <p:sldId id="354" r:id="rId47"/>
    <p:sldId id="356" r:id="rId48"/>
    <p:sldId id="347" r:id="rId49"/>
    <p:sldId id="353" r:id="rId50"/>
    <p:sldId id="352" r:id="rId51"/>
    <p:sldId id="350" r:id="rId52"/>
    <p:sldId id="348" r:id="rId53"/>
    <p:sldId id="303" r:id="rId54"/>
    <p:sldId id="304" r:id="rId55"/>
    <p:sldId id="30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8D7"/>
    <a:srgbClr val="13ADAB"/>
    <a:srgbClr val="E74143"/>
    <a:srgbClr val="41B9B7"/>
    <a:srgbClr val="4A433D"/>
    <a:srgbClr val="6A7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napToGrid="0" showGuides="1">
      <p:cViewPr>
        <p:scale>
          <a:sx n="82" d="100"/>
          <a:sy n="82" d="100"/>
        </p:scale>
        <p:origin x="450" y="19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02-46E7-8575-6DF55CF6B4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02-46E7-8575-6DF55CF6B45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602-46E7-8575-6DF55CF6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A-419C-9B08-F9DA7D1A6BF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A-419C-9B08-F9DA7D1A6B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9A-419C-9B08-F9DA7D1A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32-487C-B7D4-4D5D11BE4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32-487C-B7D4-4D5D11BE4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32-487C-B7D4-4D5D11BE4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252240"/>
        <c:axId val="245756712"/>
        <c:axId val="0"/>
      </c:bar3DChart>
      <c:catAx>
        <c:axId val="20225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245756712"/>
        <c:crosses val="autoZero"/>
        <c:auto val="1"/>
        <c:lblAlgn val="ctr"/>
        <c:lblOffset val="100"/>
        <c:noMultiLvlLbl val="0"/>
      </c:catAx>
      <c:valAx>
        <c:axId val="245756712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20225224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64254-1488-4CD9-B74F-CEC204C5E0CB}" type="datetimeFigureOut">
              <a:rPr lang="es-PE" smtClean="0"/>
              <a:t>3/09/2021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E296C-E62B-44EA-A3B1-EE12572A34A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460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296C-E62B-44EA-A3B1-EE12572A34A0}" type="slidenum">
              <a:rPr lang="es-PE" smtClean="0"/>
              <a:t>46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494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13ADAB">
              <a:alpha val="5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xmlns="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xmlns="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xmlns="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54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13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cumento 8"/>
          <p:cNvSpPr/>
          <p:nvPr userDrawn="1"/>
        </p:nvSpPr>
        <p:spPr>
          <a:xfrm>
            <a:off x="0" y="0"/>
            <a:ext cx="12192000" cy="339509"/>
          </a:xfrm>
          <a:prstGeom prst="flowChartDocument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Documento 9"/>
          <p:cNvSpPr/>
          <p:nvPr userDrawn="1"/>
        </p:nvSpPr>
        <p:spPr>
          <a:xfrm rot="10800000">
            <a:off x="0" y="6553200"/>
            <a:ext cx="12192000" cy="304800"/>
          </a:xfrm>
          <a:prstGeom prst="flowChartDocument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13ADAB">
              <a:alpha val="5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4742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rgbClr val="41B9B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929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xmlns="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xmlns="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xmlns="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xmlns="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o 3"/>
          <p:cNvSpPr/>
          <p:nvPr userDrawn="1"/>
        </p:nvSpPr>
        <p:spPr>
          <a:xfrm>
            <a:off x="0" y="0"/>
            <a:ext cx="12192000" cy="339509"/>
          </a:xfrm>
          <a:prstGeom prst="flowChartDocument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215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Documento 4"/>
          <p:cNvSpPr/>
          <p:nvPr userDrawn="1"/>
        </p:nvSpPr>
        <p:spPr>
          <a:xfrm rot="10800000">
            <a:off x="0" y="6553200"/>
            <a:ext cx="12192000" cy="304800"/>
          </a:xfrm>
          <a:prstGeom prst="flowChartDocument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93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6" b="5012"/>
          <a:stretch/>
        </p:blipFill>
        <p:spPr>
          <a:xfrm>
            <a:off x="1846052" y="0"/>
            <a:ext cx="10345947" cy="6866626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-1" y="0"/>
            <a:ext cx="1846053" cy="6866626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516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02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2068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6683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9" r:id="rId2"/>
    <p:sldLayoutId id="2147483695" r:id="rId3"/>
    <p:sldLayoutId id="2147483698" r:id="rId4"/>
    <p:sldLayoutId id="2147483697" r:id="rId5"/>
    <p:sldLayoutId id="2147483696" r:id="rId6"/>
    <p:sldLayoutId id="2147483653" r:id="rId7"/>
    <p:sldLayoutId id="2147483694" r:id="rId8"/>
    <p:sldLayoutId id="2147483693" r:id="rId9"/>
    <p:sldLayoutId id="2147483654" r:id="rId10"/>
    <p:sldLayoutId id="2147483675" r:id="rId11"/>
    <p:sldLayoutId id="2147483676" r:id="rId12"/>
    <p:sldLayoutId id="2147483690" r:id="rId13"/>
    <p:sldLayoutId id="2147483678" r:id="rId14"/>
    <p:sldLayoutId id="2147483691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92" r:id="rId21"/>
    <p:sldLayoutId id="2147483686" r:id="rId22"/>
    <p:sldLayoutId id="2147483689" r:id="rId23"/>
    <p:sldLayoutId id="2147483687" r:id="rId24"/>
    <p:sldLayoutId id="2147483688" r:id="rId25"/>
    <p:sldLayoutId id="2147483671" r:id="rId26"/>
    <p:sldLayoutId id="214748367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80A03F-50A4-41B8-8782-EB6B0EF85957}"/>
              </a:ext>
            </a:extLst>
          </p:cNvPr>
          <p:cNvSpPr txBox="1"/>
          <p:nvPr/>
        </p:nvSpPr>
        <p:spPr>
          <a:xfrm>
            <a:off x="1816623" y="3321612"/>
            <a:ext cx="792246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>
                <a:solidFill>
                  <a:srgbClr val="4A433D"/>
                </a:solidFill>
                <a:latin typeface="+mj-lt"/>
              </a:rPr>
              <a:t>Free</a:t>
            </a:r>
          </a:p>
          <a:p>
            <a:r>
              <a:rPr lang="en-US" sz="6000" dirty="0" smtClean="0">
                <a:solidFill>
                  <a:srgbClr val="4A433D"/>
                </a:solidFill>
                <a:latin typeface="+mj-lt"/>
              </a:rPr>
              <a:t>Templates</a:t>
            </a:r>
            <a:endParaRPr lang="ko-KR" altLang="en-US" sz="6000" dirty="0">
              <a:solidFill>
                <a:srgbClr val="4A433D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3D65AE-A17C-44F8-B5D1-BBFD21B3771A}"/>
              </a:ext>
            </a:extLst>
          </p:cNvPr>
          <p:cNvSpPr txBox="1"/>
          <p:nvPr/>
        </p:nvSpPr>
        <p:spPr>
          <a:xfrm>
            <a:off x="1138687" y="5260604"/>
            <a:ext cx="51332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rgbClr val="13ADAB"/>
                </a:solidFill>
                <a:cs typeface="Arial" pitchFamily="34" charset="0"/>
              </a:rPr>
              <a:t>Insert the Subtitle of Your Presentation</a:t>
            </a:r>
            <a:endParaRPr lang="ko-KR" altLang="en-US" sz="1600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xmlns="" id="{1C7478BB-CB13-4B1F-ADBB-2760DF70690B}"/>
              </a:ext>
            </a:extLst>
          </p:cNvPr>
          <p:cNvSpPr txBox="1"/>
          <p:nvPr/>
        </p:nvSpPr>
        <p:spPr>
          <a:xfrm>
            <a:off x="1996940" y="559915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3ADAB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40" y="3737390"/>
            <a:ext cx="2631115" cy="24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xmlns="" id="{490F17F6-7783-4D0B-9C28-BA3FDFF2E8C5}"/>
              </a:ext>
            </a:extLst>
          </p:cNvPr>
          <p:cNvSpPr/>
          <p:nvPr/>
        </p:nvSpPr>
        <p:spPr>
          <a:xfrm>
            <a:off x="6486225" y="2474197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xmlns="" id="{095C6305-C7B4-460B-8ACF-D4DCA0D70EDB}"/>
              </a:ext>
            </a:extLst>
          </p:cNvPr>
          <p:cNvSpPr/>
          <p:nvPr/>
        </p:nvSpPr>
        <p:spPr>
          <a:xfrm>
            <a:off x="7275495" y="1886013"/>
            <a:ext cx="792000" cy="1756063"/>
          </a:xfrm>
          <a:prstGeom prst="roundRect">
            <a:avLst>
              <a:gd name="adj" fmla="val 50000"/>
            </a:avLst>
          </a:prstGeom>
          <a:solidFill>
            <a:srgbClr val="41B9B7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xmlns="" id="{22721254-9024-4600-A148-FC99544728C3}"/>
              </a:ext>
            </a:extLst>
          </p:cNvPr>
          <p:cNvSpPr/>
          <p:nvPr/>
        </p:nvSpPr>
        <p:spPr>
          <a:xfrm>
            <a:off x="5696106" y="305026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xmlns="" id="{36FF7D56-ABC9-4C6A-BB0D-2A58E4C018CE}"/>
              </a:ext>
            </a:extLst>
          </p:cNvPr>
          <p:cNvSpPr/>
          <p:nvPr/>
        </p:nvSpPr>
        <p:spPr>
          <a:xfrm>
            <a:off x="4904579" y="360846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xmlns="" id="{BB9A6198-04C8-431B-A3B5-CBBED28EDF57}"/>
              </a:ext>
            </a:extLst>
          </p:cNvPr>
          <p:cNvSpPr/>
          <p:nvPr/>
        </p:nvSpPr>
        <p:spPr>
          <a:xfrm>
            <a:off x="4115247" y="413344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51B981-EF63-4DAD-9729-68F42BF8351D}"/>
              </a:ext>
            </a:extLst>
          </p:cNvPr>
          <p:cNvSpPr txBox="1"/>
          <p:nvPr/>
        </p:nvSpPr>
        <p:spPr>
          <a:xfrm>
            <a:off x="5696106" y="332378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407822-0AE0-45F2-8E3E-66B30910BE4A}"/>
              </a:ext>
            </a:extLst>
          </p:cNvPr>
          <p:cNvSpPr txBox="1"/>
          <p:nvPr/>
        </p:nvSpPr>
        <p:spPr>
          <a:xfrm>
            <a:off x="6498789" y="2747723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A396C8-6468-4BAD-8582-972F79E72B6D}"/>
              </a:ext>
            </a:extLst>
          </p:cNvPr>
          <p:cNvSpPr txBox="1"/>
          <p:nvPr/>
        </p:nvSpPr>
        <p:spPr>
          <a:xfrm>
            <a:off x="7273064" y="217165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1C4B9E-CA45-4A42-81FF-34D894F7ED77}"/>
              </a:ext>
            </a:extLst>
          </p:cNvPr>
          <p:cNvSpPr txBox="1"/>
          <p:nvPr/>
        </p:nvSpPr>
        <p:spPr>
          <a:xfrm>
            <a:off x="4911965" y="3899851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63C5E5-7CBE-4359-8DFD-D1B811302BD0}"/>
              </a:ext>
            </a:extLst>
          </p:cNvPr>
          <p:cNvSpPr txBox="1"/>
          <p:nvPr/>
        </p:nvSpPr>
        <p:spPr>
          <a:xfrm>
            <a:off x="4111545" y="4398996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F57833-BE25-4E74-AFAE-133FE33EED9A}"/>
              </a:ext>
            </a:extLst>
          </p:cNvPr>
          <p:cNvSpPr/>
          <p:nvPr/>
        </p:nvSpPr>
        <p:spPr>
          <a:xfrm>
            <a:off x="2" y="4945441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CB970D-BE4A-4B26-9B86-30975C2B57EC}"/>
              </a:ext>
            </a:extLst>
          </p:cNvPr>
          <p:cNvSpPr/>
          <p:nvPr/>
        </p:nvSpPr>
        <p:spPr>
          <a:xfrm>
            <a:off x="8067495" y="2689010"/>
            <a:ext cx="4124505" cy="170947"/>
          </a:xfrm>
          <a:prstGeom prst="rect">
            <a:avLst/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783F632-BEA7-4B16-A328-702ECD0B4845}"/>
              </a:ext>
            </a:extLst>
          </p:cNvPr>
          <p:cNvGrpSpPr/>
          <p:nvPr/>
        </p:nvGrpSpPr>
        <p:grpSpPr>
          <a:xfrm>
            <a:off x="1877684" y="417983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39350D-5AF0-4B5A-BE34-F364158A4057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B2FBCAB-9F53-429F-BA90-71D7B4182F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A753243-1E4A-4661-8F2B-80D519819FA7}"/>
              </a:ext>
            </a:extLst>
          </p:cNvPr>
          <p:cNvGrpSpPr/>
          <p:nvPr/>
        </p:nvGrpSpPr>
        <p:grpSpPr>
          <a:xfrm>
            <a:off x="8162596" y="1965086"/>
            <a:ext cx="2348636" cy="664538"/>
            <a:chOff x="6613475" y="1397227"/>
            <a:chExt cx="2348636" cy="6645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5E40393-D301-4E39-BE19-5F97D36923EC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rgbClr val="41B9B7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BF6280F-1B5E-4B6C-8012-04A4ADFBAD7D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41B9B7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4B2E893-CDFB-4D06-BEBD-2338812AB285}"/>
              </a:ext>
            </a:extLst>
          </p:cNvPr>
          <p:cNvSpPr txBox="1"/>
          <p:nvPr/>
        </p:nvSpPr>
        <p:spPr>
          <a:xfrm>
            <a:off x="7298156" y="42502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B18F70C-2FDA-4539-83FF-C67B41057A5B}"/>
              </a:ext>
            </a:extLst>
          </p:cNvPr>
          <p:cNvSpPr txBox="1"/>
          <p:nvPr/>
        </p:nvSpPr>
        <p:spPr>
          <a:xfrm>
            <a:off x="6502756" y="48195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DCA32AA-A743-41D2-B080-60A4E4FC4113}"/>
              </a:ext>
            </a:extLst>
          </p:cNvPr>
          <p:cNvSpPr txBox="1"/>
          <p:nvPr/>
        </p:nvSpPr>
        <p:spPr>
          <a:xfrm>
            <a:off x="5727870" y="536864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7478BB-CB13-4B1F-ADBB-2760DF70690B}"/>
              </a:ext>
            </a:extLst>
          </p:cNvPr>
          <p:cNvSpPr txBox="1"/>
          <p:nvPr/>
        </p:nvSpPr>
        <p:spPr>
          <a:xfrm>
            <a:off x="4921496" y="5891475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xmlns="" id="{1299A1F0-E667-476E-8735-F71E87136108}"/>
              </a:ext>
            </a:extLst>
          </p:cNvPr>
          <p:cNvSpPr/>
          <p:nvPr/>
        </p:nvSpPr>
        <p:spPr>
          <a:xfrm>
            <a:off x="4512932" y="587201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xmlns="" id="{800E6798-8657-4CFC-A6B4-521D2E7277CD}"/>
              </a:ext>
            </a:extLst>
          </p:cNvPr>
          <p:cNvSpPr/>
          <p:nvPr/>
        </p:nvSpPr>
        <p:spPr>
          <a:xfrm>
            <a:off x="5332188" y="534927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xmlns="" id="{984D37AF-10AE-473F-9501-504D76D6FB6E}"/>
              </a:ext>
            </a:extLst>
          </p:cNvPr>
          <p:cNvSpPr/>
          <p:nvPr/>
        </p:nvSpPr>
        <p:spPr>
          <a:xfrm>
            <a:off x="6106135" y="480181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xmlns="" id="{FE63B231-2787-483B-990B-6528931153CF}"/>
              </a:ext>
            </a:extLst>
          </p:cNvPr>
          <p:cNvSpPr/>
          <p:nvPr/>
        </p:nvSpPr>
        <p:spPr>
          <a:xfrm>
            <a:off x="6900678" y="423376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7264E19-5D17-4F19-BE3D-6B172381F4D1}"/>
              </a:ext>
            </a:extLst>
          </p:cNvPr>
          <p:cNvGrpSpPr/>
          <p:nvPr/>
        </p:nvGrpSpPr>
        <p:grpSpPr>
          <a:xfrm>
            <a:off x="839389" y="1989578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69316F8-1911-4369-9EA6-EF6E58D0479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35903C1-254D-4FBF-82C5-CE8BFCA090D1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E867C31-4F05-49B1-A695-08BD09980DE2}"/>
              </a:ext>
            </a:extLst>
          </p:cNvPr>
          <p:cNvSpPr txBox="1"/>
          <p:nvPr/>
        </p:nvSpPr>
        <p:spPr>
          <a:xfrm>
            <a:off x="8067496" y="368092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xmlns="" id="{840AC481-4099-41DF-A1F4-9902B2F7DB45}"/>
              </a:ext>
            </a:extLst>
          </p:cNvPr>
          <p:cNvSpPr/>
          <p:nvPr/>
        </p:nvSpPr>
        <p:spPr>
          <a:xfrm>
            <a:off x="7670018" y="366444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xmlns="" id="{07831CB2-2BAF-44B3-A26F-B4D4C446D32F}"/>
              </a:ext>
            </a:extLst>
          </p:cNvPr>
          <p:cNvSpPr/>
          <p:nvPr/>
        </p:nvSpPr>
        <p:spPr>
          <a:xfrm flipH="1">
            <a:off x="5104601" y="471593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xmlns="" id="{9A0A2600-A118-4608-A4FA-BCCEF9672CC7}"/>
              </a:ext>
            </a:extLst>
          </p:cNvPr>
          <p:cNvSpPr/>
          <p:nvPr/>
        </p:nvSpPr>
        <p:spPr>
          <a:xfrm>
            <a:off x="4350202" y="532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xmlns="" id="{68C17224-C4D9-4C02-B972-B0CC29984AA4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53551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3154ABE-8111-48C2-B0CD-5BA4E83266DF}"/>
              </a:ext>
            </a:extLst>
          </p:cNvPr>
          <p:cNvSpPr/>
          <p:nvPr/>
        </p:nvSpPr>
        <p:spPr>
          <a:xfrm>
            <a:off x="5909028" y="414725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xmlns="" id="{5AA1D246-E355-416B-8B01-5D35648CDEB9}"/>
              </a:ext>
            </a:extLst>
          </p:cNvPr>
          <p:cNvSpPr/>
          <p:nvPr/>
        </p:nvSpPr>
        <p:spPr>
          <a:xfrm>
            <a:off x="7496772" y="29794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96032CF-D680-4964-8FE6-C70F7B7262D0}"/>
              </a:ext>
            </a:extLst>
          </p:cNvPr>
          <p:cNvGrpSpPr/>
          <p:nvPr/>
        </p:nvGrpSpPr>
        <p:grpSpPr>
          <a:xfrm>
            <a:off x="7234805" y="446835"/>
            <a:ext cx="4713465" cy="3303401"/>
            <a:chOff x="693327" y="943954"/>
            <a:chExt cx="4713465" cy="33034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912EFC2C-AF9D-471A-8719-FFDC6BCBFD6C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rgbClr val="4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3ADAB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9456252A-7A40-4301-A169-5DB539A18790}"/>
                </a:ext>
              </a:extLst>
            </p:cNvPr>
            <p:cNvSpPr/>
            <p:nvPr/>
          </p:nvSpPr>
          <p:spPr>
            <a:xfrm rot="10800000">
              <a:off x="4288575" y="3545026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rgbClr val="4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3ADAB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A696CC4-9F0F-4545-BE82-EB897E586C2F}"/>
                </a:ext>
              </a:extLst>
            </p:cNvPr>
            <p:cNvSpPr txBox="1"/>
            <p:nvPr/>
          </p:nvSpPr>
          <p:spPr>
            <a:xfrm>
              <a:off x="1144554" y="1723366"/>
              <a:ext cx="426223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13ADAB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ADD0A6-98B7-4E55-809F-EB88321AA1FF}"/>
              </a:ext>
            </a:extLst>
          </p:cNvPr>
          <p:cNvSpPr txBox="1"/>
          <p:nvPr/>
        </p:nvSpPr>
        <p:spPr>
          <a:xfrm>
            <a:off x="490170" y="780109"/>
            <a:ext cx="2771775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rgbClr val="13ADAB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rgbClr val="13ADAB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rgbClr val="13ADAB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rgbClr val="13ADAB"/>
              </a:solidFill>
              <a:latin typeface="+mj-lt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xmlns="" id="{AA696CC4-9F0F-4545-BE82-EB897E586C2F}"/>
              </a:ext>
            </a:extLst>
          </p:cNvPr>
          <p:cNvSpPr txBox="1"/>
          <p:nvPr/>
        </p:nvSpPr>
        <p:spPr>
          <a:xfrm>
            <a:off x="490170" y="3920563"/>
            <a:ext cx="4262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13ADAB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rgbClr val="13ADAB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rgbClr val="13ADAB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22" y="3750236"/>
            <a:ext cx="6120001" cy="264375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 rot="16200000">
            <a:off x="5889125" y="555123"/>
            <a:ext cx="413751" cy="12192002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/>
          <p:cNvSpPr/>
          <p:nvPr/>
        </p:nvSpPr>
        <p:spPr>
          <a:xfrm>
            <a:off x="0" y="0"/>
            <a:ext cx="1846053" cy="6888232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8721FD7-2741-41CE-9D44-3FC5601D76BC}"/>
              </a:ext>
            </a:extLst>
          </p:cNvPr>
          <p:cNvGrpSpPr/>
          <p:nvPr/>
        </p:nvGrpSpPr>
        <p:grpSpPr>
          <a:xfrm>
            <a:off x="2600991" y="3166985"/>
            <a:ext cx="3657769" cy="3014696"/>
            <a:chOff x="952073" y="1673215"/>
            <a:chExt cx="3657769" cy="30146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43264A5-5A02-4181-B6E6-00B04E989E8E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2BB0E51F-7C5F-4D22-827C-7B526DB50AE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1D53436-9B30-441D-9AF3-2E24CF25B6B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F0F8829-B6D1-4355-95BC-ABA74BF3090E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587B698-7862-4053-B36A-757E6C98B9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5E5C49C-624E-434F-9DF2-B0D63B752F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EE3DC9F-8BB3-4C28-80A0-4F5C6EACAC33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FF6E5B37-4115-4030-AE7A-55F106DA99D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2C42AA8-8454-45BF-B882-72E1E8AD006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A1002C4-CF55-4F22-A744-781FBB8D4BF3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A57F59E-7E19-4127-8B69-77EA363DF42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33F148E-84FA-4A01-8F53-D6A2493554D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10A454C-B292-44AB-A982-20F498A0E732}"/>
              </a:ext>
            </a:extLst>
          </p:cNvPr>
          <p:cNvGrpSpPr/>
          <p:nvPr/>
        </p:nvGrpSpPr>
        <p:grpSpPr>
          <a:xfrm flipH="1">
            <a:off x="7580020" y="3238547"/>
            <a:ext cx="3657769" cy="3014696"/>
            <a:chOff x="952073" y="1673215"/>
            <a:chExt cx="3657769" cy="30146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6D0C258-28C2-459E-9C87-1E280D90F571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8A20D670-4E10-48E3-BA67-BFD79C12F8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5A38C80A-9D09-4E50-885F-C91CECBA39B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DD669A00-E61A-429F-9A66-1DA66B4A1034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5E838319-670E-4095-82DB-AD2316440EC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5905B14-7F13-4692-966F-847C66D9D63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FE10C109-283B-4055-AD53-E4F67BA5C84B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47F09136-1FF4-4BEC-A4EB-DDE3CC0C96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2B15AD3A-9EB4-4291-8AB9-56DC1CA4ACB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4607691-0223-4433-8D1F-C011B511F17C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55A98439-502D-449C-AA66-CD5B3B20EC2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37F0DAC-87ED-44A0-9907-2A17D95E66D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6" name="Rectángulo 35"/>
          <p:cNvSpPr/>
          <p:nvPr/>
        </p:nvSpPr>
        <p:spPr>
          <a:xfrm rot="16200000">
            <a:off x="5956744" y="-4389202"/>
            <a:ext cx="1846053" cy="10624458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5446" y="36265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28FE2C6-2456-40B4-AED9-469B665CA29A}"/>
              </a:ext>
            </a:extLst>
          </p:cNvPr>
          <p:cNvGrpSpPr/>
          <p:nvPr/>
        </p:nvGrpSpPr>
        <p:grpSpPr>
          <a:xfrm>
            <a:off x="892414" y="1872730"/>
            <a:ext cx="4568470" cy="2764802"/>
            <a:chOff x="1395848" y="3256486"/>
            <a:chExt cx="2952327" cy="276480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5098EC8D-DB37-49CF-9790-DCD4F6CCD87B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20CC9EF4-DA30-4F67-B617-1C16E1D6B420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97DE2477-27EC-4516-9222-5E27F7BEF248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0F9C871B-47DC-42FA-B454-5E06DF741A29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170" y="3228807"/>
            <a:ext cx="6605242" cy="34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1C4493E-5119-4C89-A634-AC74B88426B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E83AC4F9-EA77-416E-BC16-0A4C5128E448}"/>
              </a:ext>
            </a:extLst>
          </p:cNvPr>
          <p:cNvSpPr/>
          <p:nvPr/>
        </p:nvSpPr>
        <p:spPr>
          <a:xfrm>
            <a:off x="5612858" y="278859"/>
            <a:ext cx="6300282" cy="6300282"/>
          </a:xfrm>
          <a:custGeom>
            <a:avLst/>
            <a:gdLst>
              <a:gd name="connsiteX0" fmla="*/ 3125370 w 6300282"/>
              <a:gd name="connsiteY0" fmla="*/ 4807201 h 6300282"/>
              <a:gd name="connsiteX1" fmla="*/ 3123465 w 6300282"/>
              <a:gd name="connsiteY1" fmla="*/ 4841491 h 6300282"/>
              <a:gd name="connsiteX2" fmla="*/ 3136800 w 6300282"/>
              <a:gd name="connsiteY2" fmla="*/ 4937693 h 6300282"/>
              <a:gd name="connsiteX3" fmla="*/ 3148230 w 6300282"/>
              <a:gd name="connsiteY3" fmla="*/ 4956743 h 6300282"/>
              <a:gd name="connsiteX4" fmla="*/ 3157755 w 6300282"/>
              <a:gd name="connsiteY4" fmla="*/ 4968173 h 6300282"/>
              <a:gd name="connsiteX5" fmla="*/ 3169185 w 6300282"/>
              <a:gd name="connsiteY5" fmla="*/ 4958648 h 6300282"/>
              <a:gd name="connsiteX6" fmla="*/ 3180615 w 6300282"/>
              <a:gd name="connsiteY6" fmla="*/ 4923406 h 6300282"/>
              <a:gd name="connsiteX7" fmla="*/ 3187283 w 6300282"/>
              <a:gd name="connsiteY7" fmla="*/ 4869113 h 6300282"/>
              <a:gd name="connsiteX8" fmla="*/ 3117750 w 6300282"/>
              <a:gd name="connsiteY8" fmla="*/ 4353811 h 6300282"/>
              <a:gd name="connsiteX9" fmla="*/ 3118703 w 6300282"/>
              <a:gd name="connsiteY9" fmla="*/ 4354316 h 6300282"/>
              <a:gd name="connsiteX10" fmla="*/ 3118703 w 6300282"/>
              <a:gd name="connsiteY10" fmla="*/ 4554788 h 6300282"/>
              <a:gd name="connsiteX11" fmla="*/ 3188235 w 6300282"/>
              <a:gd name="connsiteY11" fmla="*/ 4721476 h 6300282"/>
              <a:gd name="connsiteX12" fmla="*/ 3191093 w 6300282"/>
              <a:gd name="connsiteY12" fmla="*/ 4728143 h 6300282"/>
              <a:gd name="connsiteX13" fmla="*/ 3192998 w 6300282"/>
              <a:gd name="connsiteY13" fmla="*/ 4697663 h 6300282"/>
              <a:gd name="connsiteX14" fmla="*/ 3199665 w 6300282"/>
              <a:gd name="connsiteY14" fmla="*/ 4630036 h 6300282"/>
              <a:gd name="connsiteX15" fmla="*/ 3199665 w 6300282"/>
              <a:gd name="connsiteY15" fmla="*/ 4591936 h 6300282"/>
              <a:gd name="connsiteX16" fmla="*/ 3197760 w 6300282"/>
              <a:gd name="connsiteY16" fmla="*/ 4514783 h 6300282"/>
              <a:gd name="connsiteX17" fmla="*/ 3192998 w 6300282"/>
              <a:gd name="connsiteY17" fmla="*/ 4480493 h 6300282"/>
              <a:gd name="connsiteX18" fmla="*/ 3187283 w 6300282"/>
              <a:gd name="connsiteY18" fmla="*/ 4445251 h 6300282"/>
              <a:gd name="connsiteX19" fmla="*/ 3141563 w 6300282"/>
              <a:gd name="connsiteY19" fmla="*/ 4368098 h 6300282"/>
              <a:gd name="connsiteX20" fmla="*/ 3127870 w 6300282"/>
              <a:gd name="connsiteY20" fmla="*/ 4359169 h 6300282"/>
              <a:gd name="connsiteX21" fmla="*/ 3118703 w 6300282"/>
              <a:gd name="connsiteY21" fmla="*/ 4354316 h 6300282"/>
              <a:gd name="connsiteX22" fmla="*/ 3118703 w 6300282"/>
              <a:gd name="connsiteY22" fmla="*/ 4353811 h 6300282"/>
              <a:gd name="connsiteX23" fmla="*/ 3055372 w 6300282"/>
              <a:gd name="connsiteY23" fmla="*/ 4303465 h 6300282"/>
              <a:gd name="connsiteX24" fmla="*/ 3042037 w 6300282"/>
              <a:gd name="connsiteY24" fmla="*/ 4329183 h 6300282"/>
              <a:gd name="connsiteX25" fmla="*/ 3042990 w 6300282"/>
              <a:gd name="connsiteY25" fmla="*/ 4604455 h 6300282"/>
              <a:gd name="connsiteX26" fmla="*/ 3120142 w 6300282"/>
              <a:gd name="connsiteY26" fmla="*/ 4727328 h 6300282"/>
              <a:gd name="connsiteX27" fmla="*/ 3221107 w 6300282"/>
              <a:gd name="connsiteY27" fmla="*/ 4824483 h 6300282"/>
              <a:gd name="connsiteX28" fmla="*/ 3081090 w 6300282"/>
              <a:gd name="connsiteY28" fmla="*/ 4532065 h 6300282"/>
              <a:gd name="connsiteX29" fmla="*/ 3074422 w 6300282"/>
              <a:gd name="connsiteY29" fmla="*/ 4312038 h 6300282"/>
              <a:gd name="connsiteX30" fmla="*/ 3074422 w 6300282"/>
              <a:gd name="connsiteY30" fmla="*/ 4303465 h 6300282"/>
              <a:gd name="connsiteX31" fmla="*/ 3112988 w 6300282"/>
              <a:gd name="connsiteY31" fmla="*/ 3906136 h 6300282"/>
              <a:gd name="connsiteX32" fmla="*/ 3116798 w 6300282"/>
              <a:gd name="connsiteY32" fmla="*/ 4150928 h 6300282"/>
              <a:gd name="connsiteX33" fmla="*/ 3172043 w 6300282"/>
              <a:gd name="connsiteY33" fmla="*/ 4189981 h 6300282"/>
              <a:gd name="connsiteX34" fmla="*/ 3176805 w 6300282"/>
              <a:gd name="connsiteY34" fmla="*/ 4194743 h 6300282"/>
              <a:gd name="connsiteX35" fmla="*/ 3179663 w 6300282"/>
              <a:gd name="connsiteY35" fmla="*/ 4196648 h 6300282"/>
              <a:gd name="connsiteX36" fmla="*/ 3184425 w 6300282"/>
              <a:gd name="connsiteY36" fmla="*/ 4199506 h 6300282"/>
              <a:gd name="connsiteX37" fmla="*/ 3187283 w 6300282"/>
              <a:gd name="connsiteY37" fmla="*/ 4204268 h 6300282"/>
              <a:gd name="connsiteX38" fmla="*/ 3192045 w 6300282"/>
              <a:gd name="connsiteY38" fmla="*/ 4206173 h 6300282"/>
              <a:gd name="connsiteX39" fmla="*/ 3196808 w 6300282"/>
              <a:gd name="connsiteY39" fmla="*/ 4208078 h 6300282"/>
              <a:gd name="connsiteX40" fmla="*/ 3199665 w 6300282"/>
              <a:gd name="connsiteY40" fmla="*/ 3973763 h 6300282"/>
              <a:gd name="connsiteX41" fmla="*/ 3121560 w 6300282"/>
              <a:gd name="connsiteY41" fmla="*/ 3906136 h 6300282"/>
              <a:gd name="connsiteX42" fmla="*/ 3010605 w 6300282"/>
              <a:gd name="connsiteY42" fmla="*/ 3836741 h 6300282"/>
              <a:gd name="connsiteX43" fmla="*/ 2901067 w 6300282"/>
              <a:gd name="connsiteY43" fmla="*/ 4046291 h 6300282"/>
              <a:gd name="connsiteX44" fmla="*/ 2959170 w 6300282"/>
              <a:gd name="connsiteY44" fmla="*/ 4156780 h 6300282"/>
              <a:gd name="connsiteX45" fmla="*/ 3183007 w 6300282"/>
              <a:gd name="connsiteY45" fmla="*/ 4361568 h 6300282"/>
              <a:gd name="connsiteX46" fmla="*/ 3217297 w 6300282"/>
              <a:gd name="connsiteY46" fmla="*/ 4606361 h 6300282"/>
              <a:gd name="connsiteX47" fmla="*/ 3216345 w 6300282"/>
              <a:gd name="connsiteY47" fmla="*/ 4662558 h 6300282"/>
              <a:gd name="connsiteX48" fmla="*/ 3289687 w 6300282"/>
              <a:gd name="connsiteY48" fmla="*/ 4413956 h 6300282"/>
              <a:gd name="connsiteX49" fmla="*/ 3216345 w 6300282"/>
              <a:gd name="connsiteY49" fmla="*/ 4265366 h 6300282"/>
              <a:gd name="connsiteX50" fmla="*/ 3014415 w 6300282"/>
              <a:gd name="connsiteY50" fmla="*/ 4075818 h 6300282"/>
              <a:gd name="connsiteX51" fmla="*/ 3060135 w 6300282"/>
              <a:gd name="connsiteY51" fmla="*/ 3927228 h 6300282"/>
              <a:gd name="connsiteX52" fmla="*/ 3055372 w 6300282"/>
              <a:gd name="connsiteY52" fmla="*/ 3855791 h 6300282"/>
              <a:gd name="connsiteX53" fmla="*/ 3110130 w 6300282"/>
              <a:gd name="connsiteY53" fmla="*/ 3345113 h 6300282"/>
              <a:gd name="connsiteX54" fmla="*/ 3110130 w 6300282"/>
              <a:gd name="connsiteY54" fmla="*/ 3698491 h 6300282"/>
              <a:gd name="connsiteX55" fmla="*/ 3199665 w 6300282"/>
              <a:gd name="connsiteY55" fmla="*/ 3763261 h 6300282"/>
              <a:gd name="connsiteX56" fmla="*/ 3204428 w 6300282"/>
              <a:gd name="connsiteY56" fmla="*/ 3384166 h 6300282"/>
              <a:gd name="connsiteX57" fmla="*/ 2962980 w 6300282"/>
              <a:gd name="connsiteY57" fmla="*/ 3278575 h 6300282"/>
              <a:gd name="connsiteX58" fmla="*/ 2831535 w 6300282"/>
              <a:gd name="connsiteY58" fmla="*/ 3459550 h 6300282"/>
              <a:gd name="connsiteX59" fmla="*/ 2890590 w 6300282"/>
              <a:gd name="connsiteY59" fmla="*/ 3662433 h 6300282"/>
              <a:gd name="connsiteX60" fmla="*/ 3084900 w 6300282"/>
              <a:gd name="connsiteY60" fmla="*/ 3832930 h 6300282"/>
              <a:gd name="connsiteX61" fmla="*/ 3226822 w 6300282"/>
              <a:gd name="connsiteY61" fmla="*/ 3918655 h 6300282"/>
              <a:gd name="connsiteX62" fmla="*/ 3301117 w 6300282"/>
              <a:gd name="connsiteY62" fmla="*/ 4044385 h 6300282"/>
              <a:gd name="connsiteX63" fmla="*/ 3233490 w 6300282"/>
              <a:gd name="connsiteY63" fmla="*/ 4152970 h 6300282"/>
              <a:gd name="connsiteX64" fmla="*/ 3233490 w 6300282"/>
              <a:gd name="connsiteY64" fmla="*/ 4191070 h 6300282"/>
              <a:gd name="connsiteX65" fmla="*/ 3233490 w 6300282"/>
              <a:gd name="connsiteY65" fmla="*/ 4226313 h 6300282"/>
              <a:gd name="connsiteX66" fmla="*/ 3235395 w 6300282"/>
              <a:gd name="connsiteY66" fmla="*/ 4227265 h 6300282"/>
              <a:gd name="connsiteX67" fmla="*/ 3240157 w 6300282"/>
              <a:gd name="connsiteY67" fmla="*/ 4229170 h 6300282"/>
              <a:gd name="connsiteX68" fmla="*/ 3369697 w 6300282"/>
              <a:gd name="connsiteY68" fmla="*/ 4123443 h 6300282"/>
              <a:gd name="connsiteX69" fmla="*/ 3363982 w 6300282"/>
              <a:gd name="connsiteY69" fmla="*/ 3933895 h 6300282"/>
              <a:gd name="connsiteX70" fmla="*/ 3275400 w 6300282"/>
              <a:gd name="connsiteY70" fmla="*/ 3838645 h 6300282"/>
              <a:gd name="connsiteX71" fmla="*/ 3119190 w 6300282"/>
              <a:gd name="connsiteY71" fmla="*/ 3741490 h 6300282"/>
              <a:gd name="connsiteX72" fmla="*/ 3077280 w 6300282"/>
              <a:gd name="connsiteY72" fmla="*/ 3714820 h 6300282"/>
              <a:gd name="connsiteX73" fmla="*/ 2948692 w 6300282"/>
              <a:gd name="connsiteY73" fmla="*/ 3531940 h 6300282"/>
              <a:gd name="connsiteX74" fmla="*/ 3011557 w 6300282"/>
              <a:gd name="connsiteY74" fmla="*/ 3383350 h 6300282"/>
              <a:gd name="connsiteX75" fmla="*/ 3055372 w 6300282"/>
              <a:gd name="connsiteY75" fmla="*/ 3355728 h 6300282"/>
              <a:gd name="connsiteX76" fmla="*/ 3060135 w 6300282"/>
              <a:gd name="connsiteY76" fmla="*/ 3346203 h 6300282"/>
              <a:gd name="connsiteX77" fmla="*/ 3062040 w 6300282"/>
              <a:gd name="connsiteY77" fmla="*/ 3330963 h 6300282"/>
              <a:gd name="connsiteX78" fmla="*/ 3065850 w 6300282"/>
              <a:gd name="connsiteY78" fmla="*/ 3321438 h 6300282"/>
              <a:gd name="connsiteX79" fmla="*/ 3100605 w 6300282"/>
              <a:gd name="connsiteY79" fmla="*/ 2795521 h 6300282"/>
              <a:gd name="connsiteX80" fmla="*/ 3104415 w 6300282"/>
              <a:gd name="connsiteY80" fmla="*/ 3141278 h 6300282"/>
              <a:gd name="connsiteX81" fmla="*/ 3126323 w 6300282"/>
              <a:gd name="connsiteY81" fmla="*/ 3148898 h 6300282"/>
              <a:gd name="connsiteX82" fmla="*/ 3144420 w 6300282"/>
              <a:gd name="connsiteY82" fmla="*/ 3158423 h 6300282"/>
              <a:gd name="connsiteX83" fmla="*/ 3161565 w 6300282"/>
              <a:gd name="connsiteY83" fmla="*/ 3166043 h 6300282"/>
              <a:gd name="connsiteX84" fmla="*/ 3183473 w 6300282"/>
              <a:gd name="connsiteY84" fmla="*/ 3172711 h 6300282"/>
              <a:gd name="connsiteX85" fmla="*/ 3209190 w 6300282"/>
              <a:gd name="connsiteY85" fmla="*/ 3175568 h 6300282"/>
              <a:gd name="connsiteX86" fmla="*/ 3212048 w 6300282"/>
              <a:gd name="connsiteY86" fmla="*/ 2801236 h 6300282"/>
              <a:gd name="connsiteX87" fmla="*/ 2724855 w 6300282"/>
              <a:gd name="connsiteY87" fmla="*/ 2733745 h 6300282"/>
              <a:gd name="connsiteX88" fmla="*/ 2681040 w 6300282"/>
              <a:gd name="connsiteY88" fmla="*/ 2777560 h 6300282"/>
              <a:gd name="connsiteX89" fmla="*/ 2628652 w 6300282"/>
              <a:gd name="connsiteY89" fmla="*/ 2950916 h 6300282"/>
              <a:gd name="connsiteX90" fmla="*/ 2722950 w 6300282"/>
              <a:gd name="connsiteY90" fmla="*/ 3092838 h 6300282"/>
              <a:gd name="connsiteX91" fmla="*/ 2953455 w 6300282"/>
              <a:gd name="connsiteY91" fmla="*/ 3227141 h 6300282"/>
              <a:gd name="connsiteX92" fmla="*/ 3211582 w 6300282"/>
              <a:gd name="connsiteY92" fmla="*/ 3336678 h 6300282"/>
              <a:gd name="connsiteX93" fmla="*/ 3331597 w 6300282"/>
              <a:gd name="connsiteY93" fmla="*/ 3436691 h 6300282"/>
              <a:gd name="connsiteX94" fmla="*/ 3317310 w 6300282"/>
              <a:gd name="connsiteY94" fmla="*/ 3604330 h 6300282"/>
              <a:gd name="connsiteX95" fmla="*/ 3273495 w 6300282"/>
              <a:gd name="connsiteY95" fmla="*/ 3658623 h 6300282"/>
              <a:gd name="connsiteX96" fmla="*/ 3229680 w 6300282"/>
              <a:gd name="connsiteY96" fmla="*/ 3692913 h 6300282"/>
              <a:gd name="connsiteX97" fmla="*/ 3225870 w 6300282"/>
              <a:gd name="connsiteY97" fmla="*/ 3757683 h 6300282"/>
              <a:gd name="connsiteX98" fmla="*/ 3263970 w 6300282"/>
              <a:gd name="connsiteY98" fmla="*/ 3783400 h 6300282"/>
              <a:gd name="connsiteX99" fmla="*/ 3353505 w 6300282"/>
              <a:gd name="connsiteY99" fmla="*/ 3721488 h 6300282"/>
              <a:gd name="connsiteX100" fmla="*/ 3439230 w 6300282"/>
              <a:gd name="connsiteY100" fmla="*/ 3601473 h 6300282"/>
              <a:gd name="connsiteX101" fmla="*/ 3443040 w 6300282"/>
              <a:gd name="connsiteY101" fmla="*/ 3386208 h 6300282"/>
              <a:gd name="connsiteX102" fmla="*/ 3317310 w 6300282"/>
              <a:gd name="connsiteY102" fmla="*/ 3271908 h 6300282"/>
              <a:gd name="connsiteX103" fmla="*/ 2972505 w 6300282"/>
              <a:gd name="connsiteY103" fmla="*/ 3126175 h 6300282"/>
              <a:gd name="connsiteX104" fmla="*/ 2793435 w 6300282"/>
              <a:gd name="connsiteY104" fmla="*/ 2934723 h 6300282"/>
              <a:gd name="connsiteX105" fmla="*/ 2903925 w 6300282"/>
              <a:gd name="connsiteY105" fmla="*/ 2788038 h 6300282"/>
              <a:gd name="connsiteX106" fmla="*/ 2958217 w 6300282"/>
              <a:gd name="connsiteY106" fmla="*/ 2765178 h 6300282"/>
              <a:gd name="connsiteX107" fmla="*/ 2951550 w 6300282"/>
              <a:gd name="connsiteY107" fmla="*/ 2760415 h 6300282"/>
              <a:gd name="connsiteX108" fmla="*/ 2747715 w 6300282"/>
              <a:gd name="connsiteY108" fmla="*/ 2227015 h 6300282"/>
              <a:gd name="connsiteX109" fmla="*/ 2477205 w 6300282"/>
              <a:gd name="connsiteY109" fmla="*/ 2253685 h 6300282"/>
              <a:gd name="connsiteX110" fmla="*/ 2331472 w 6300282"/>
              <a:gd name="connsiteY110" fmla="*/ 2354650 h 6300282"/>
              <a:gd name="connsiteX111" fmla="*/ 2396242 w 6300282"/>
              <a:gd name="connsiteY111" fmla="*/ 2527053 h 6300282"/>
              <a:gd name="connsiteX112" fmla="*/ 2554357 w 6300282"/>
              <a:gd name="connsiteY112" fmla="*/ 2622303 h 6300282"/>
              <a:gd name="connsiteX113" fmla="*/ 3123952 w 6300282"/>
              <a:gd name="connsiteY113" fmla="*/ 2752795 h 6300282"/>
              <a:gd name="connsiteX114" fmla="*/ 3358267 w 6300282"/>
              <a:gd name="connsiteY114" fmla="*/ 2783275 h 6300282"/>
              <a:gd name="connsiteX115" fmla="*/ 3490665 w 6300282"/>
              <a:gd name="connsiteY115" fmla="*/ 2960440 h 6300282"/>
              <a:gd name="connsiteX116" fmla="*/ 3402082 w 6300282"/>
              <a:gd name="connsiteY116" fmla="*/ 3093790 h 6300282"/>
              <a:gd name="connsiteX117" fmla="*/ 3247777 w 6300282"/>
              <a:gd name="connsiteY117" fmla="*/ 3153798 h 6300282"/>
              <a:gd name="connsiteX118" fmla="*/ 3250635 w 6300282"/>
              <a:gd name="connsiteY118" fmla="*/ 3182373 h 6300282"/>
              <a:gd name="connsiteX119" fmla="*/ 3381127 w 6300282"/>
              <a:gd name="connsiteY119" fmla="*/ 3219520 h 6300282"/>
              <a:gd name="connsiteX120" fmla="*/ 3670687 w 6300282"/>
              <a:gd name="connsiteY120" fmla="*/ 2869953 h 6300282"/>
              <a:gd name="connsiteX121" fmla="*/ 3553530 w 6300282"/>
              <a:gd name="connsiteY121" fmla="*/ 2733745 h 6300282"/>
              <a:gd name="connsiteX122" fmla="*/ 3036322 w 6300282"/>
              <a:gd name="connsiteY122" fmla="*/ 2608015 h 6300282"/>
              <a:gd name="connsiteX123" fmla="*/ 2737237 w 6300282"/>
              <a:gd name="connsiteY123" fmla="*/ 2571820 h 6300282"/>
              <a:gd name="connsiteX124" fmla="*/ 2468632 w 6300282"/>
              <a:gd name="connsiteY124" fmla="*/ 2457520 h 6300282"/>
              <a:gd name="connsiteX125" fmla="*/ 2441962 w 6300282"/>
              <a:gd name="connsiteY125" fmla="*/ 2407038 h 6300282"/>
              <a:gd name="connsiteX126" fmla="*/ 2465775 w 6300282"/>
              <a:gd name="connsiteY126" fmla="*/ 2345125 h 6300282"/>
              <a:gd name="connsiteX127" fmla="*/ 2598172 w 6300282"/>
              <a:gd name="connsiteY127" fmla="*/ 2341315 h 6300282"/>
              <a:gd name="connsiteX128" fmla="*/ 2822962 w 6300282"/>
              <a:gd name="connsiteY128" fmla="*/ 2407038 h 6300282"/>
              <a:gd name="connsiteX129" fmla="*/ 2974410 w 6300282"/>
              <a:gd name="connsiteY129" fmla="*/ 2345125 h 6300282"/>
              <a:gd name="connsiteX130" fmla="*/ 2747715 w 6300282"/>
              <a:gd name="connsiteY130" fmla="*/ 2227015 h 6300282"/>
              <a:gd name="connsiteX131" fmla="*/ 3536385 w 6300282"/>
              <a:gd name="connsiteY131" fmla="*/ 2200345 h 6300282"/>
              <a:gd name="connsiteX132" fmla="*/ 3337312 w 6300282"/>
              <a:gd name="connsiteY132" fmla="*/ 2284165 h 6300282"/>
              <a:gd name="connsiteX133" fmla="*/ 3329692 w 6300282"/>
              <a:gd name="connsiteY133" fmla="*/ 2362270 h 6300282"/>
              <a:gd name="connsiteX134" fmla="*/ 3402082 w 6300282"/>
              <a:gd name="connsiteY134" fmla="*/ 2393703 h 6300282"/>
              <a:gd name="connsiteX135" fmla="*/ 3564960 w 6300282"/>
              <a:gd name="connsiteY135" fmla="*/ 2368938 h 6300282"/>
              <a:gd name="connsiteX136" fmla="*/ 3860235 w 6300282"/>
              <a:gd name="connsiteY136" fmla="*/ 2346078 h 6300282"/>
              <a:gd name="connsiteX137" fmla="*/ 3685927 w 6300282"/>
              <a:gd name="connsiteY137" fmla="*/ 2528958 h 6300282"/>
              <a:gd name="connsiteX138" fmla="*/ 3360172 w 6300282"/>
              <a:gd name="connsiteY138" fmla="*/ 2588965 h 6300282"/>
              <a:gd name="connsiteX139" fmla="*/ 3315405 w 6300282"/>
              <a:gd name="connsiteY139" fmla="*/ 2590870 h 6300282"/>
              <a:gd name="connsiteX140" fmla="*/ 3439230 w 6300282"/>
              <a:gd name="connsiteY140" fmla="*/ 2629923 h 6300282"/>
              <a:gd name="connsiteX141" fmla="*/ 3554483 w 6300282"/>
              <a:gd name="connsiteY141" fmla="*/ 2685168 h 6300282"/>
              <a:gd name="connsiteX142" fmla="*/ 3627825 w 6300282"/>
              <a:gd name="connsiteY142" fmla="*/ 2667070 h 6300282"/>
              <a:gd name="connsiteX143" fmla="*/ 3957390 w 6300282"/>
              <a:gd name="connsiteY143" fmla="*/ 2309883 h 6300282"/>
              <a:gd name="connsiteX144" fmla="*/ 3829755 w 6300282"/>
              <a:gd name="connsiteY144" fmla="*/ 2246065 h 6300282"/>
              <a:gd name="connsiteX145" fmla="*/ 3536385 w 6300282"/>
              <a:gd name="connsiteY145" fmla="*/ 2200345 h 6300282"/>
              <a:gd name="connsiteX146" fmla="*/ 3826183 w 6300282"/>
              <a:gd name="connsiteY146" fmla="*/ 1432838 h 6300282"/>
              <a:gd name="connsiteX147" fmla="*/ 3528051 w 6300282"/>
              <a:gd name="connsiteY147" fmla="*/ 1549044 h 6300282"/>
              <a:gd name="connsiteX148" fmla="*/ 3274686 w 6300282"/>
              <a:gd name="connsiteY148" fmla="*/ 1739544 h 6300282"/>
              <a:gd name="connsiteX149" fmla="*/ 3272781 w 6300282"/>
              <a:gd name="connsiteY149" fmla="*/ 1912899 h 6300282"/>
              <a:gd name="connsiteX150" fmla="*/ 3270876 w 6300282"/>
              <a:gd name="connsiteY150" fmla="*/ 2077681 h 6300282"/>
              <a:gd name="connsiteX151" fmla="*/ 3467091 w 6300282"/>
              <a:gd name="connsiteY151" fmla="*/ 2121496 h 6300282"/>
              <a:gd name="connsiteX152" fmla="*/ 3556626 w 6300282"/>
              <a:gd name="connsiteY152" fmla="*/ 2063394 h 6300282"/>
              <a:gd name="connsiteX153" fmla="*/ 3709026 w 6300282"/>
              <a:gd name="connsiteY153" fmla="*/ 2106256 h 6300282"/>
              <a:gd name="connsiteX154" fmla="*/ 3810943 w 6300282"/>
              <a:gd name="connsiteY154" fmla="*/ 2079586 h 6300282"/>
              <a:gd name="connsiteX155" fmla="*/ 3859521 w 6300282"/>
              <a:gd name="connsiteY155" fmla="*/ 2031961 h 6300282"/>
              <a:gd name="connsiteX156" fmla="*/ 3982393 w 6300282"/>
              <a:gd name="connsiteY156" fmla="*/ 2058631 h 6300282"/>
              <a:gd name="connsiteX157" fmla="*/ 4086216 w 6300282"/>
              <a:gd name="connsiteY157" fmla="*/ 1998624 h 6300282"/>
              <a:gd name="connsiteX158" fmla="*/ 4142413 w 6300282"/>
              <a:gd name="connsiteY158" fmla="*/ 1967191 h 6300282"/>
              <a:gd name="connsiteX159" fmla="*/ 4269096 w 6300282"/>
              <a:gd name="connsiteY159" fmla="*/ 1971001 h 6300282"/>
              <a:gd name="connsiteX160" fmla="*/ 4310053 w 6300282"/>
              <a:gd name="connsiteY160" fmla="*/ 1951951 h 6300282"/>
              <a:gd name="connsiteX161" fmla="*/ 4321483 w 6300282"/>
              <a:gd name="connsiteY161" fmla="*/ 1888134 h 6300282"/>
              <a:gd name="connsiteX162" fmla="*/ 4472931 w 6300282"/>
              <a:gd name="connsiteY162" fmla="*/ 1913851 h 6300282"/>
              <a:gd name="connsiteX163" fmla="*/ 4580563 w 6300282"/>
              <a:gd name="connsiteY163" fmla="*/ 1834794 h 6300282"/>
              <a:gd name="connsiteX164" fmla="*/ 4649143 w 6300282"/>
              <a:gd name="connsiteY164" fmla="*/ 1826221 h 6300282"/>
              <a:gd name="connsiteX165" fmla="*/ 4709151 w 6300282"/>
              <a:gd name="connsiteY165" fmla="*/ 1813839 h 6300282"/>
              <a:gd name="connsiteX166" fmla="*/ 4760586 w 6300282"/>
              <a:gd name="connsiteY166" fmla="*/ 1798599 h 6300282"/>
              <a:gd name="connsiteX167" fmla="*/ 4905366 w 6300282"/>
              <a:gd name="connsiteY167" fmla="*/ 1686204 h 6300282"/>
              <a:gd name="connsiteX168" fmla="*/ 4922511 w 6300282"/>
              <a:gd name="connsiteY168" fmla="*/ 1659534 h 6300282"/>
              <a:gd name="connsiteX169" fmla="*/ 4928226 w 6300282"/>
              <a:gd name="connsiteY169" fmla="*/ 1647151 h 6300282"/>
              <a:gd name="connsiteX170" fmla="*/ 4928226 w 6300282"/>
              <a:gd name="connsiteY170" fmla="*/ 1634769 h 6300282"/>
              <a:gd name="connsiteX171" fmla="*/ 4924416 w 6300282"/>
              <a:gd name="connsiteY171" fmla="*/ 1626196 h 6300282"/>
              <a:gd name="connsiteX172" fmla="*/ 4916796 w 6300282"/>
              <a:gd name="connsiteY172" fmla="*/ 1620481 h 6300282"/>
              <a:gd name="connsiteX173" fmla="*/ 4899651 w 6300282"/>
              <a:gd name="connsiteY173" fmla="*/ 1618576 h 6300282"/>
              <a:gd name="connsiteX174" fmla="*/ 4520556 w 6300282"/>
              <a:gd name="connsiteY174" fmla="*/ 1637626 h 6300282"/>
              <a:gd name="connsiteX175" fmla="*/ 4197658 w 6300282"/>
              <a:gd name="connsiteY175" fmla="*/ 1537614 h 6300282"/>
              <a:gd name="connsiteX176" fmla="*/ 3826183 w 6300282"/>
              <a:gd name="connsiteY176" fmla="*/ 1432838 h 6300282"/>
              <a:gd name="connsiteX177" fmla="*/ 2474087 w 6300282"/>
              <a:gd name="connsiteY177" fmla="*/ 1432838 h 6300282"/>
              <a:gd name="connsiteX178" fmla="*/ 2102612 w 6300282"/>
              <a:gd name="connsiteY178" fmla="*/ 1537614 h 6300282"/>
              <a:gd name="connsiteX179" fmla="*/ 1779714 w 6300282"/>
              <a:gd name="connsiteY179" fmla="*/ 1637626 h 6300282"/>
              <a:gd name="connsiteX180" fmla="*/ 1400619 w 6300282"/>
              <a:gd name="connsiteY180" fmla="*/ 1618576 h 6300282"/>
              <a:gd name="connsiteX181" fmla="*/ 1383474 w 6300282"/>
              <a:gd name="connsiteY181" fmla="*/ 1620481 h 6300282"/>
              <a:gd name="connsiteX182" fmla="*/ 1375854 w 6300282"/>
              <a:gd name="connsiteY182" fmla="*/ 1626196 h 6300282"/>
              <a:gd name="connsiteX183" fmla="*/ 1372044 w 6300282"/>
              <a:gd name="connsiteY183" fmla="*/ 1634769 h 6300282"/>
              <a:gd name="connsiteX184" fmla="*/ 1372044 w 6300282"/>
              <a:gd name="connsiteY184" fmla="*/ 1647151 h 6300282"/>
              <a:gd name="connsiteX185" fmla="*/ 1377759 w 6300282"/>
              <a:gd name="connsiteY185" fmla="*/ 1659534 h 6300282"/>
              <a:gd name="connsiteX186" fmla="*/ 1394904 w 6300282"/>
              <a:gd name="connsiteY186" fmla="*/ 1686204 h 6300282"/>
              <a:gd name="connsiteX187" fmla="*/ 1539684 w 6300282"/>
              <a:gd name="connsiteY187" fmla="*/ 1798599 h 6300282"/>
              <a:gd name="connsiteX188" fmla="*/ 1591119 w 6300282"/>
              <a:gd name="connsiteY188" fmla="*/ 1813839 h 6300282"/>
              <a:gd name="connsiteX189" fmla="*/ 1651127 w 6300282"/>
              <a:gd name="connsiteY189" fmla="*/ 1826221 h 6300282"/>
              <a:gd name="connsiteX190" fmla="*/ 1719707 w 6300282"/>
              <a:gd name="connsiteY190" fmla="*/ 1834794 h 6300282"/>
              <a:gd name="connsiteX191" fmla="*/ 1827339 w 6300282"/>
              <a:gd name="connsiteY191" fmla="*/ 1913851 h 6300282"/>
              <a:gd name="connsiteX192" fmla="*/ 1978787 w 6300282"/>
              <a:gd name="connsiteY192" fmla="*/ 1888134 h 6300282"/>
              <a:gd name="connsiteX193" fmla="*/ 1990217 w 6300282"/>
              <a:gd name="connsiteY193" fmla="*/ 1951951 h 6300282"/>
              <a:gd name="connsiteX194" fmla="*/ 2031174 w 6300282"/>
              <a:gd name="connsiteY194" fmla="*/ 1971001 h 6300282"/>
              <a:gd name="connsiteX195" fmla="*/ 2157857 w 6300282"/>
              <a:gd name="connsiteY195" fmla="*/ 1967191 h 6300282"/>
              <a:gd name="connsiteX196" fmla="*/ 2214054 w 6300282"/>
              <a:gd name="connsiteY196" fmla="*/ 1998624 h 6300282"/>
              <a:gd name="connsiteX197" fmla="*/ 2317877 w 6300282"/>
              <a:gd name="connsiteY197" fmla="*/ 2058631 h 6300282"/>
              <a:gd name="connsiteX198" fmla="*/ 2440749 w 6300282"/>
              <a:gd name="connsiteY198" fmla="*/ 2031961 h 6300282"/>
              <a:gd name="connsiteX199" fmla="*/ 2489327 w 6300282"/>
              <a:gd name="connsiteY199" fmla="*/ 2079586 h 6300282"/>
              <a:gd name="connsiteX200" fmla="*/ 2591244 w 6300282"/>
              <a:gd name="connsiteY200" fmla="*/ 2106256 h 6300282"/>
              <a:gd name="connsiteX201" fmla="*/ 2743644 w 6300282"/>
              <a:gd name="connsiteY201" fmla="*/ 2063394 h 6300282"/>
              <a:gd name="connsiteX202" fmla="*/ 2833179 w 6300282"/>
              <a:gd name="connsiteY202" fmla="*/ 2121496 h 6300282"/>
              <a:gd name="connsiteX203" fmla="*/ 3029394 w 6300282"/>
              <a:gd name="connsiteY203" fmla="*/ 2077681 h 6300282"/>
              <a:gd name="connsiteX204" fmla="*/ 3027489 w 6300282"/>
              <a:gd name="connsiteY204" fmla="*/ 1912899 h 6300282"/>
              <a:gd name="connsiteX205" fmla="*/ 3025584 w 6300282"/>
              <a:gd name="connsiteY205" fmla="*/ 1739544 h 6300282"/>
              <a:gd name="connsiteX206" fmla="*/ 2772219 w 6300282"/>
              <a:gd name="connsiteY206" fmla="*/ 1549044 h 6300282"/>
              <a:gd name="connsiteX207" fmla="*/ 2474087 w 6300282"/>
              <a:gd name="connsiteY207" fmla="*/ 1432838 h 6300282"/>
              <a:gd name="connsiteX208" fmla="*/ 3156803 w 6300282"/>
              <a:gd name="connsiteY208" fmla="*/ 1329623 h 6300282"/>
              <a:gd name="connsiteX209" fmla="*/ 3115845 w 6300282"/>
              <a:gd name="connsiteY209" fmla="*/ 1334386 h 6300282"/>
              <a:gd name="connsiteX210" fmla="*/ 3080603 w 6300282"/>
              <a:gd name="connsiteY210" fmla="*/ 1345816 h 6300282"/>
              <a:gd name="connsiteX211" fmla="*/ 3049170 w 6300282"/>
              <a:gd name="connsiteY211" fmla="*/ 1361056 h 6300282"/>
              <a:gd name="connsiteX212" fmla="*/ 3026310 w 6300282"/>
              <a:gd name="connsiteY212" fmla="*/ 1382963 h 6300282"/>
              <a:gd name="connsiteX213" fmla="*/ 3007260 w 6300282"/>
              <a:gd name="connsiteY213" fmla="*/ 1408681 h 6300282"/>
              <a:gd name="connsiteX214" fmla="*/ 2995830 w 6300282"/>
              <a:gd name="connsiteY214" fmla="*/ 1435351 h 6300282"/>
              <a:gd name="connsiteX215" fmla="*/ 2988210 w 6300282"/>
              <a:gd name="connsiteY215" fmla="*/ 1466783 h 6300282"/>
              <a:gd name="connsiteX216" fmla="*/ 2988210 w 6300282"/>
              <a:gd name="connsiteY216" fmla="*/ 1497263 h 6300282"/>
              <a:gd name="connsiteX217" fmla="*/ 2993925 w 6300282"/>
              <a:gd name="connsiteY217" fmla="*/ 1528696 h 6300282"/>
              <a:gd name="connsiteX218" fmla="*/ 3005355 w 6300282"/>
              <a:gd name="connsiteY218" fmla="*/ 1558223 h 6300282"/>
              <a:gd name="connsiteX219" fmla="*/ 3021548 w 6300282"/>
              <a:gd name="connsiteY219" fmla="*/ 1585846 h 6300282"/>
              <a:gd name="connsiteX220" fmla="*/ 3045360 w 6300282"/>
              <a:gd name="connsiteY220" fmla="*/ 1608706 h 6300282"/>
              <a:gd name="connsiteX221" fmla="*/ 3074888 w 6300282"/>
              <a:gd name="connsiteY221" fmla="*/ 1628708 h 6300282"/>
              <a:gd name="connsiteX222" fmla="*/ 3096795 w 6300282"/>
              <a:gd name="connsiteY222" fmla="*/ 2575493 h 6300282"/>
              <a:gd name="connsiteX223" fmla="*/ 3218715 w 6300282"/>
              <a:gd name="connsiteY223" fmla="*/ 2589781 h 6300282"/>
              <a:gd name="connsiteX224" fmla="*/ 3230145 w 6300282"/>
              <a:gd name="connsiteY224" fmla="*/ 1624898 h 6300282"/>
              <a:gd name="connsiteX225" fmla="*/ 3252053 w 6300282"/>
              <a:gd name="connsiteY225" fmla="*/ 1609658 h 6300282"/>
              <a:gd name="connsiteX226" fmla="*/ 3269198 w 6300282"/>
              <a:gd name="connsiteY226" fmla="*/ 1590608 h 6300282"/>
              <a:gd name="connsiteX227" fmla="*/ 3286343 w 6300282"/>
              <a:gd name="connsiteY227" fmla="*/ 1566796 h 6300282"/>
              <a:gd name="connsiteX228" fmla="*/ 3300630 w 6300282"/>
              <a:gd name="connsiteY228" fmla="*/ 1542031 h 6300282"/>
              <a:gd name="connsiteX229" fmla="*/ 3310155 w 6300282"/>
              <a:gd name="connsiteY229" fmla="*/ 1516313 h 6300282"/>
              <a:gd name="connsiteX230" fmla="*/ 3312060 w 6300282"/>
              <a:gd name="connsiteY230" fmla="*/ 1494406 h 6300282"/>
              <a:gd name="connsiteX231" fmla="*/ 3307298 w 6300282"/>
              <a:gd name="connsiteY231" fmla="*/ 1459163 h 6300282"/>
              <a:gd name="connsiteX232" fmla="*/ 3297773 w 6300282"/>
              <a:gd name="connsiteY232" fmla="*/ 1425826 h 6300282"/>
              <a:gd name="connsiteX233" fmla="*/ 3280628 w 6300282"/>
              <a:gd name="connsiteY233" fmla="*/ 1396298 h 6300282"/>
              <a:gd name="connsiteX234" fmla="*/ 3259673 w 6300282"/>
              <a:gd name="connsiteY234" fmla="*/ 1370581 h 6300282"/>
              <a:gd name="connsiteX235" fmla="*/ 3230145 w 6300282"/>
              <a:gd name="connsiteY235" fmla="*/ 1351531 h 6300282"/>
              <a:gd name="connsiteX236" fmla="*/ 3196808 w 6300282"/>
              <a:gd name="connsiteY236" fmla="*/ 1337243 h 6300282"/>
              <a:gd name="connsiteX237" fmla="*/ 0 w 6300282"/>
              <a:gd name="connsiteY237" fmla="*/ 0 h 6300282"/>
              <a:gd name="connsiteX238" fmla="*/ 6300282 w 6300282"/>
              <a:gd name="connsiteY238" fmla="*/ 0 h 6300282"/>
              <a:gd name="connsiteX239" fmla="*/ 6300282 w 6300282"/>
              <a:gd name="connsiteY239" fmla="*/ 6300282 h 6300282"/>
              <a:gd name="connsiteX240" fmla="*/ 0 w 6300282"/>
              <a:gd name="connsiteY240" fmla="*/ 6300282 h 63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6300282" h="6300282">
                <a:moveTo>
                  <a:pt x="3125370" y="4807201"/>
                </a:moveTo>
                <a:cubicBezTo>
                  <a:pt x="3125370" y="4807201"/>
                  <a:pt x="3122513" y="4831966"/>
                  <a:pt x="3123465" y="4841491"/>
                </a:cubicBezTo>
                <a:cubicBezTo>
                  <a:pt x="3123465" y="4871971"/>
                  <a:pt x="3126323" y="4903403"/>
                  <a:pt x="3136800" y="4937693"/>
                </a:cubicBezTo>
                <a:cubicBezTo>
                  <a:pt x="3137753" y="4942456"/>
                  <a:pt x="3148230" y="4956743"/>
                  <a:pt x="3148230" y="4956743"/>
                </a:cubicBezTo>
                <a:lnTo>
                  <a:pt x="3157755" y="4968173"/>
                </a:lnTo>
                <a:cubicBezTo>
                  <a:pt x="3157755" y="4968173"/>
                  <a:pt x="3167280" y="4961506"/>
                  <a:pt x="3169185" y="4958648"/>
                </a:cubicBezTo>
                <a:cubicBezTo>
                  <a:pt x="3177758" y="4945313"/>
                  <a:pt x="3179663" y="4928168"/>
                  <a:pt x="3180615" y="4923406"/>
                </a:cubicBezTo>
                <a:cubicBezTo>
                  <a:pt x="3182520" y="4910071"/>
                  <a:pt x="3187283" y="4869113"/>
                  <a:pt x="3187283" y="4869113"/>
                </a:cubicBezTo>
                <a:close/>
                <a:moveTo>
                  <a:pt x="3117750" y="4353811"/>
                </a:moveTo>
                <a:lnTo>
                  <a:pt x="3118703" y="4354316"/>
                </a:lnTo>
                <a:lnTo>
                  <a:pt x="3118703" y="4554788"/>
                </a:lnTo>
                <a:lnTo>
                  <a:pt x="3188235" y="4721476"/>
                </a:lnTo>
                <a:lnTo>
                  <a:pt x="3191093" y="4728143"/>
                </a:lnTo>
                <a:lnTo>
                  <a:pt x="3192998" y="4697663"/>
                </a:lnTo>
                <a:lnTo>
                  <a:pt x="3199665" y="4630036"/>
                </a:lnTo>
                <a:cubicBezTo>
                  <a:pt x="3199665" y="4630036"/>
                  <a:pt x="3199665" y="4601461"/>
                  <a:pt x="3199665" y="4591936"/>
                </a:cubicBezTo>
                <a:cubicBezTo>
                  <a:pt x="3199665" y="4558598"/>
                  <a:pt x="3199665" y="4533833"/>
                  <a:pt x="3197760" y="4514783"/>
                </a:cubicBezTo>
                <a:cubicBezTo>
                  <a:pt x="3196808" y="4506211"/>
                  <a:pt x="3193950" y="4489066"/>
                  <a:pt x="3192998" y="4480493"/>
                </a:cubicBezTo>
                <a:cubicBezTo>
                  <a:pt x="3191093" y="4471921"/>
                  <a:pt x="3189188" y="4453823"/>
                  <a:pt x="3187283" y="4445251"/>
                </a:cubicBezTo>
                <a:cubicBezTo>
                  <a:pt x="3182520" y="4421438"/>
                  <a:pt x="3169185" y="4393816"/>
                  <a:pt x="3141563" y="4368098"/>
                </a:cubicBezTo>
                <a:cubicBezTo>
                  <a:pt x="3139181" y="4365717"/>
                  <a:pt x="3133228" y="4362145"/>
                  <a:pt x="3127870" y="4359169"/>
                </a:cubicBezTo>
                <a:lnTo>
                  <a:pt x="3118703" y="4354316"/>
                </a:lnTo>
                <a:lnTo>
                  <a:pt x="3118703" y="4353811"/>
                </a:lnTo>
                <a:close/>
                <a:moveTo>
                  <a:pt x="3055372" y="4303465"/>
                </a:moveTo>
                <a:lnTo>
                  <a:pt x="3042037" y="4329183"/>
                </a:lnTo>
                <a:cubicBezTo>
                  <a:pt x="2994412" y="4413003"/>
                  <a:pt x="3004890" y="4515873"/>
                  <a:pt x="3042990" y="4604455"/>
                </a:cubicBezTo>
                <a:cubicBezTo>
                  <a:pt x="3062040" y="4649223"/>
                  <a:pt x="3088710" y="4690180"/>
                  <a:pt x="3120142" y="4727328"/>
                </a:cubicBezTo>
                <a:cubicBezTo>
                  <a:pt x="3148717" y="4761618"/>
                  <a:pt x="3195390" y="4790193"/>
                  <a:pt x="3221107" y="4824483"/>
                </a:cubicBezTo>
                <a:cubicBezTo>
                  <a:pt x="3154432" y="4733995"/>
                  <a:pt x="3101092" y="4644460"/>
                  <a:pt x="3081090" y="4532065"/>
                </a:cubicBezTo>
                <a:cubicBezTo>
                  <a:pt x="3068707" y="4458723"/>
                  <a:pt x="3074422" y="4385380"/>
                  <a:pt x="3074422" y="4312038"/>
                </a:cubicBezTo>
                <a:cubicBezTo>
                  <a:pt x="3074422" y="4312038"/>
                  <a:pt x="3074422" y="4303465"/>
                  <a:pt x="3074422" y="4303465"/>
                </a:cubicBezTo>
                <a:close/>
                <a:moveTo>
                  <a:pt x="3112988" y="3906136"/>
                </a:moveTo>
                <a:lnTo>
                  <a:pt x="3116798" y="4150928"/>
                </a:lnTo>
                <a:lnTo>
                  <a:pt x="3172043" y="4189981"/>
                </a:lnTo>
                <a:lnTo>
                  <a:pt x="3176805" y="4194743"/>
                </a:lnTo>
                <a:lnTo>
                  <a:pt x="3179663" y="4196648"/>
                </a:lnTo>
                <a:lnTo>
                  <a:pt x="3184425" y="4199506"/>
                </a:lnTo>
                <a:lnTo>
                  <a:pt x="3187283" y="4204268"/>
                </a:lnTo>
                <a:lnTo>
                  <a:pt x="3192045" y="4206173"/>
                </a:lnTo>
                <a:lnTo>
                  <a:pt x="3196808" y="4208078"/>
                </a:lnTo>
                <a:lnTo>
                  <a:pt x="3199665" y="3973763"/>
                </a:lnTo>
                <a:lnTo>
                  <a:pt x="3121560" y="3906136"/>
                </a:lnTo>
                <a:close/>
                <a:moveTo>
                  <a:pt x="3010605" y="3836741"/>
                </a:moveTo>
                <a:cubicBezTo>
                  <a:pt x="2947740" y="3892938"/>
                  <a:pt x="2884875" y="3952946"/>
                  <a:pt x="2901067" y="4046291"/>
                </a:cubicBezTo>
                <a:cubicBezTo>
                  <a:pt x="2908687" y="4087248"/>
                  <a:pt x="2931547" y="4125348"/>
                  <a:pt x="2959170" y="4156780"/>
                </a:cubicBezTo>
                <a:cubicBezTo>
                  <a:pt x="3027750" y="4233933"/>
                  <a:pt x="3130620" y="4270128"/>
                  <a:pt x="3183007" y="4361568"/>
                </a:cubicBezTo>
                <a:cubicBezTo>
                  <a:pt x="3228727" y="4440626"/>
                  <a:pt x="3221107" y="4519683"/>
                  <a:pt x="3217297" y="4606361"/>
                </a:cubicBezTo>
                <a:cubicBezTo>
                  <a:pt x="3217297" y="4606361"/>
                  <a:pt x="3216345" y="4662558"/>
                  <a:pt x="3216345" y="4662558"/>
                </a:cubicBezTo>
                <a:cubicBezTo>
                  <a:pt x="3278257" y="4596836"/>
                  <a:pt x="3304927" y="4502538"/>
                  <a:pt x="3289687" y="4413956"/>
                </a:cubicBezTo>
                <a:cubicBezTo>
                  <a:pt x="3280162" y="4358711"/>
                  <a:pt x="3253492" y="4306323"/>
                  <a:pt x="3216345" y="4265366"/>
                </a:cubicBezTo>
                <a:cubicBezTo>
                  <a:pt x="3153480" y="4196786"/>
                  <a:pt x="3038227" y="4176783"/>
                  <a:pt x="3014415" y="4075818"/>
                </a:cubicBezTo>
                <a:cubicBezTo>
                  <a:pt x="3001080" y="4016763"/>
                  <a:pt x="3027750" y="3973900"/>
                  <a:pt x="3060135" y="3927228"/>
                </a:cubicBezTo>
                <a:cubicBezTo>
                  <a:pt x="3060135" y="3927228"/>
                  <a:pt x="3055372" y="3855791"/>
                  <a:pt x="3055372" y="3855791"/>
                </a:cubicBezTo>
                <a:close/>
                <a:moveTo>
                  <a:pt x="3110130" y="3345113"/>
                </a:moveTo>
                <a:lnTo>
                  <a:pt x="3110130" y="3698491"/>
                </a:lnTo>
                <a:lnTo>
                  <a:pt x="3199665" y="3763261"/>
                </a:lnTo>
                <a:lnTo>
                  <a:pt x="3204428" y="3384166"/>
                </a:lnTo>
                <a:close/>
                <a:moveTo>
                  <a:pt x="2962980" y="3278575"/>
                </a:moveTo>
                <a:cubicBezTo>
                  <a:pt x="2904877" y="3330010"/>
                  <a:pt x="2846775" y="3378588"/>
                  <a:pt x="2831535" y="3459550"/>
                </a:cubicBezTo>
                <a:cubicBezTo>
                  <a:pt x="2817247" y="3537655"/>
                  <a:pt x="2846775" y="3600520"/>
                  <a:pt x="2890590" y="3662433"/>
                </a:cubicBezTo>
                <a:cubicBezTo>
                  <a:pt x="2940120" y="3731965"/>
                  <a:pt x="3014415" y="3785305"/>
                  <a:pt x="3084900" y="3832930"/>
                </a:cubicBezTo>
                <a:cubicBezTo>
                  <a:pt x="3130620" y="3864363"/>
                  <a:pt x="3184912" y="3882460"/>
                  <a:pt x="3226822" y="3918655"/>
                </a:cubicBezTo>
                <a:cubicBezTo>
                  <a:pt x="3262065" y="3949135"/>
                  <a:pt x="3302070" y="3995808"/>
                  <a:pt x="3301117" y="4044385"/>
                </a:cubicBezTo>
                <a:cubicBezTo>
                  <a:pt x="3301117" y="4092963"/>
                  <a:pt x="3267780" y="4123443"/>
                  <a:pt x="3233490" y="4152970"/>
                </a:cubicBezTo>
                <a:cubicBezTo>
                  <a:pt x="3233490" y="4152970"/>
                  <a:pt x="3233490" y="4191070"/>
                  <a:pt x="3233490" y="4191070"/>
                </a:cubicBezTo>
                <a:lnTo>
                  <a:pt x="3233490" y="4226313"/>
                </a:lnTo>
                <a:lnTo>
                  <a:pt x="3235395" y="4227265"/>
                </a:lnTo>
                <a:cubicBezTo>
                  <a:pt x="3235395" y="4227265"/>
                  <a:pt x="3240157" y="4229170"/>
                  <a:pt x="3240157" y="4229170"/>
                </a:cubicBezTo>
                <a:cubicBezTo>
                  <a:pt x="3285877" y="4252983"/>
                  <a:pt x="3350647" y="4161543"/>
                  <a:pt x="3369697" y="4123443"/>
                </a:cubicBezTo>
                <a:cubicBezTo>
                  <a:pt x="3400177" y="4063435"/>
                  <a:pt x="3403035" y="3991045"/>
                  <a:pt x="3363982" y="3933895"/>
                </a:cubicBezTo>
                <a:cubicBezTo>
                  <a:pt x="3339217" y="3897700"/>
                  <a:pt x="3308737" y="3866268"/>
                  <a:pt x="3275400" y="3838645"/>
                </a:cubicBezTo>
                <a:cubicBezTo>
                  <a:pt x="3226822" y="3799593"/>
                  <a:pt x="3169672" y="3775780"/>
                  <a:pt x="3119190" y="3741490"/>
                </a:cubicBezTo>
                <a:cubicBezTo>
                  <a:pt x="3119190" y="3741490"/>
                  <a:pt x="3077280" y="3714820"/>
                  <a:pt x="3077280" y="3714820"/>
                </a:cubicBezTo>
                <a:cubicBezTo>
                  <a:pt x="3017272" y="3664338"/>
                  <a:pt x="2953455" y="3619570"/>
                  <a:pt x="2948692" y="3531940"/>
                </a:cubicBezTo>
                <a:cubicBezTo>
                  <a:pt x="2945835" y="3477648"/>
                  <a:pt x="2968695" y="3417640"/>
                  <a:pt x="3011557" y="3383350"/>
                </a:cubicBezTo>
                <a:cubicBezTo>
                  <a:pt x="3021082" y="3375730"/>
                  <a:pt x="3050610" y="3367158"/>
                  <a:pt x="3055372" y="3355728"/>
                </a:cubicBezTo>
                <a:cubicBezTo>
                  <a:pt x="3055372" y="3355728"/>
                  <a:pt x="3060135" y="3346203"/>
                  <a:pt x="3060135" y="3346203"/>
                </a:cubicBezTo>
                <a:lnTo>
                  <a:pt x="3062040" y="3330963"/>
                </a:lnTo>
                <a:lnTo>
                  <a:pt x="3065850" y="3321438"/>
                </a:lnTo>
                <a:close/>
                <a:moveTo>
                  <a:pt x="3100605" y="2795521"/>
                </a:moveTo>
                <a:lnTo>
                  <a:pt x="3104415" y="3141278"/>
                </a:lnTo>
                <a:lnTo>
                  <a:pt x="3126323" y="3148898"/>
                </a:lnTo>
                <a:lnTo>
                  <a:pt x="3144420" y="3158423"/>
                </a:lnTo>
                <a:lnTo>
                  <a:pt x="3161565" y="3166043"/>
                </a:lnTo>
                <a:lnTo>
                  <a:pt x="3183473" y="3172711"/>
                </a:lnTo>
                <a:lnTo>
                  <a:pt x="3209190" y="3175568"/>
                </a:lnTo>
                <a:lnTo>
                  <a:pt x="3212048" y="2801236"/>
                </a:lnTo>
                <a:close/>
                <a:moveTo>
                  <a:pt x="2724855" y="2733745"/>
                </a:moveTo>
                <a:lnTo>
                  <a:pt x="2681040" y="2777560"/>
                </a:lnTo>
                <a:cubicBezTo>
                  <a:pt x="2639130" y="2831853"/>
                  <a:pt x="2610555" y="2881383"/>
                  <a:pt x="2628652" y="2950916"/>
                </a:cubicBezTo>
                <a:cubicBezTo>
                  <a:pt x="2641987" y="3007113"/>
                  <a:pt x="2679135" y="3055691"/>
                  <a:pt x="2722950" y="3092838"/>
                </a:cubicBezTo>
                <a:cubicBezTo>
                  <a:pt x="2786767" y="3146178"/>
                  <a:pt x="2873445" y="3203328"/>
                  <a:pt x="2953455" y="3227141"/>
                </a:cubicBezTo>
                <a:cubicBezTo>
                  <a:pt x="3043942" y="3253811"/>
                  <a:pt x="3130620" y="3289053"/>
                  <a:pt x="3211582" y="3336678"/>
                </a:cubicBezTo>
                <a:cubicBezTo>
                  <a:pt x="3255397" y="3362396"/>
                  <a:pt x="3306832" y="3389066"/>
                  <a:pt x="3331597" y="3436691"/>
                </a:cubicBezTo>
                <a:cubicBezTo>
                  <a:pt x="3358267" y="3489078"/>
                  <a:pt x="3344932" y="3555753"/>
                  <a:pt x="3317310" y="3604330"/>
                </a:cubicBezTo>
                <a:cubicBezTo>
                  <a:pt x="3305880" y="3625286"/>
                  <a:pt x="3290640" y="3643383"/>
                  <a:pt x="3273495" y="3658623"/>
                </a:cubicBezTo>
                <a:cubicBezTo>
                  <a:pt x="3266827" y="3664338"/>
                  <a:pt x="3229680" y="3684341"/>
                  <a:pt x="3229680" y="3692913"/>
                </a:cubicBezTo>
                <a:cubicBezTo>
                  <a:pt x="3228727" y="3693866"/>
                  <a:pt x="3225870" y="3757683"/>
                  <a:pt x="3225870" y="3757683"/>
                </a:cubicBezTo>
                <a:cubicBezTo>
                  <a:pt x="3225870" y="3757683"/>
                  <a:pt x="3263970" y="3783400"/>
                  <a:pt x="3263970" y="3783400"/>
                </a:cubicBezTo>
                <a:cubicBezTo>
                  <a:pt x="3282067" y="3794830"/>
                  <a:pt x="3343027" y="3731013"/>
                  <a:pt x="3353505" y="3721488"/>
                </a:cubicBezTo>
                <a:cubicBezTo>
                  <a:pt x="3388747" y="3687198"/>
                  <a:pt x="3421132" y="3647193"/>
                  <a:pt x="3439230" y="3601473"/>
                </a:cubicBezTo>
                <a:cubicBezTo>
                  <a:pt x="3466852" y="3530988"/>
                  <a:pt x="3484950" y="3455741"/>
                  <a:pt x="3443040" y="3386208"/>
                </a:cubicBezTo>
                <a:cubicBezTo>
                  <a:pt x="3413512" y="3336678"/>
                  <a:pt x="3365887" y="3301436"/>
                  <a:pt x="3317310" y="3271908"/>
                </a:cubicBezTo>
                <a:cubicBezTo>
                  <a:pt x="3210630" y="3207138"/>
                  <a:pt x="3091567" y="3165228"/>
                  <a:pt x="2972505" y="3126175"/>
                </a:cubicBezTo>
                <a:cubicBezTo>
                  <a:pt x="2894400" y="3100458"/>
                  <a:pt x="2790577" y="3025210"/>
                  <a:pt x="2793435" y="2934723"/>
                </a:cubicBezTo>
                <a:cubicBezTo>
                  <a:pt x="2796292" y="2862333"/>
                  <a:pt x="2850585" y="2825185"/>
                  <a:pt x="2903925" y="2788038"/>
                </a:cubicBezTo>
                <a:cubicBezTo>
                  <a:pt x="2903925" y="2788038"/>
                  <a:pt x="2958217" y="2765178"/>
                  <a:pt x="2958217" y="2765178"/>
                </a:cubicBezTo>
                <a:lnTo>
                  <a:pt x="2951550" y="2760415"/>
                </a:lnTo>
                <a:close/>
                <a:moveTo>
                  <a:pt x="2747715" y="2227015"/>
                </a:moveTo>
                <a:cubicBezTo>
                  <a:pt x="2657227" y="2223205"/>
                  <a:pt x="2565787" y="2232730"/>
                  <a:pt x="2477205" y="2253685"/>
                </a:cubicBezTo>
                <a:cubicBezTo>
                  <a:pt x="2418150" y="2267020"/>
                  <a:pt x="2354332" y="2293690"/>
                  <a:pt x="2331472" y="2354650"/>
                </a:cubicBezTo>
                <a:cubicBezTo>
                  <a:pt x="2307660" y="2414658"/>
                  <a:pt x="2353380" y="2486095"/>
                  <a:pt x="2396242" y="2527053"/>
                </a:cubicBezTo>
                <a:cubicBezTo>
                  <a:pt x="2441010" y="2569915"/>
                  <a:pt x="2497207" y="2598490"/>
                  <a:pt x="2554357" y="2622303"/>
                </a:cubicBezTo>
                <a:cubicBezTo>
                  <a:pt x="2734380" y="2698503"/>
                  <a:pt x="2928690" y="2742318"/>
                  <a:pt x="3123952" y="2752795"/>
                </a:cubicBezTo>
                <a:cubicBezTo>
                  <a:pt x="3203010" y="2755653"/>
                  <a:pt x="3284925" y="2754700"/>
                  <a:pt x="3358267" y="2783275"/>
                </a:cubicBezTo>
                <a:cubicBezTo>
                  <a:pt x="3431610" y="2811850"/>
                  <a:pt x="3496380" y="2881383"/>
                  <a:pt x="3490665" y="2960440"/>
                </a:cubicBezTo>
                <a:cubicBezTo>
                  <a:pt x="3486855" y="3015685"/>
                  <a:pt x="3448755" y="3063310"/>
                  <a:pt x="3402082" y="3093790"/>
                </a:cubicBezTo>
                <a:cubicBezTo>
                  <a:pt x="3355410" y="3123318"/>
                  <a:pt x="3301117" y="3138558"/>
                  <a:pt x="3247777" y="3153798"/>
                </a:cubicBezTo>
                <a:cubicBezTo>
                  <a:pt x="3248730" y="3163323"/>
                  <a:pt x="3249682" y="3172848"/>
                  <a:pt x="3250635" y="3182373"/>
                </a:cubicBezTo>
                <a:cubicBezTo>
                  <a:pt x="3280162" y="3220473"/>
                  <a:pt x="3334455" y="3230950"/>
                  <a:pt x="3381127" y="3219520"/>
                </a:cubicBezTo>
                <a:cubicBezTo>
                  <a:pt x="3515430" y="3188088"/>
                  <a:pt x="3709740" y="3023305"/>
                  <a:pt x="3670687" y="2869953"/>
                </a:cubicBezTo>
                <a:cubicBezTo>
                  <a:pt x="3655447" y="2810898"/>
                  <a:pt x="3605917" y="2766130"/>
                  <a:pt x="3553530" y="2733745"/>
                </a:cubicBezTo>
                <a:cubicBezTo>
                  <a:pt x="3401130" y="2639448"/>
                  <a:pt x="3214440" y="2621350"/>
                  <a:pt x="3036322" y="2608015"/>
                </a:cubicBezTo>
                <a:cubicBezTo>
                  <a:pt x="2936310" y="2600395"/>
                  <a:pt x="2835345" y="2592775"/>
                  <a:pt x="2737237" y="2571820"/>
                </a:cubicBezTo>
                <a:cubicBezTo>
                  <a:pt x="2649607" y="2552770"/>
                  <a:pt x="2532450" y="2524195"/>
                  <a:pt x="2468632" y="2457520"/>
                </a:cubicBezTo>
                <a:cubicBezTo>
                  <a:pt x="2454345" y="2444185"/>
                  <a:pt x="2444820" y="2426088"/>
                  <a:pt x="2441962" y="2407038"/>
                </a:cubicBezTo>
                <a:cubicBezTo>
                  <a:pt x="2439105" y="2384178"/>
                  <a:pt x="2448630" y="2360365"/>
                  <a:pt x="2465775" y="2345125"/>
                </a:cubicBezTo>
                <a:cubicBezTo>
                  <a:pt x="2501017" y="2314645"/>
                  <a:pt x="2558167" y="2329885"/>
                  <a:pt x="2598172" y="2341315"/>
                </a:cubicBezTo>
                <a:cubicBezTo>
                  <a:pt x="2671515" y="2362270"/>
                  <a:pt x="2746762" y="2394655"/>
                  <a:pt x="2822962" y="2407038"/>
                </a:cubicBezTo>
                <a:cubicBezTo>
                  <a:pt x="2878207" y="2415610"/>
                  <a:pt x="2962980" y="2416563"/>
                  <a:pt x="2974410" y="2345125"/>
                </a:cubicBezTo>
                <a:cubicBezTo>
                  <a:pt x="2992507" y="2236540"/>
                  <a:pt x="2814390" y="2229873"/>
                  <a:pt x="2747715" y="2227015"/>
                </a:cubicBezTo>
                <a:close/>
                <a:moveTo>
                  <a:pt x="3536385" y="2200345"/>
                </a:moveTo>
                <a:cubicBezTo>
                  <a:pt x="3457327" y="2202250"/>
                  <a:pt x="3384937" y="2224158"/>
                  <a:pt x="3337312" y="2284165"/>
                </a:cubicBezTo>
                <a:cubicBezTo>
                  <a:pt x="3321120" y="2306073"/>
                  <a:pt x="3314452" y="2339410"/>
                  <a:pt x="3329692" y="2362270"/>
                </a:cubicBezTo>
                <a:cubicBezTo>
                  <a:pt x="3344932" y="2385130"/>
                  <a:pt x="3375412" y="2391798"/>
                  <a:pt x="3402082" y="2393703"/>
                </a:cubicBezTo>
                <a:cubicBezTo>
                  <a:pt x="3450660" y="2397513"/>
                  <a:pt x="3522097" y="2395608"/>
                  <a:pt x="3564960" y="2368938"/>
                </a:cubicBezTo>
                <a:cubicBezTo>
                  <a:pt x="3639255" y="2323218"/>
                  <a:pt x="3784988" y="2282260"/>
                  <a:pt x="3860235" y="2346078"/>
                </a:cubicBezTo>
                <a:cubicBezTo>
                  <a:pt x="3955485" y="2427040"/>
                  <a:pt x="3733552" y="2511813"/>
                  <a:pt x="3685927" y="2528958"/>
                </a:cubicBezTo>
                <a:cubicBezTo>
                  <a:pt x="3581152" y="2567058"/>
                  <a:pt x="3470662" y="2583250"/>
                  <a:pt x="3360172" y="2588965"/>
                </a:cubicBezTo>
                <a:cubicBezTo>
                  <a:pt x="3360172" y="2588965"/>
                  <a:pt x="3315405" y="2590870"/>
                  <a:pt x="3315405" y="2590870"/>
                </a:cubicBezTo>
                <a:lnTo>
                  <a:pt x="3439230" y="2629923"/>
                </a:lnTo>
                <a:cubicBezTo>
                  <a:pt x="3439230" y="2629923"/>
                  <a:pt x="3554483" y="2685168"/>
                  <a:pt x="3554483" y="2685168"/>
                </a:cubicBezTo>
                <a:cubicBezTo>
                  <a:pt x="3567817" y="2691835"/>
                  <a:pt x="3613537" y="2671833"/>
                  <a:pt x="3627825" y="2667070"/>
                </a:cubicBezTo>
                <a:cubicBezTo>
                  <a:pt x="3738315" y="2630875"/>
                  <a:pt x="4107885" y="2475618"/>
                  <a:pt x="3957390" y="2309883"/>
                </a:cubicBezTo>
                <a:cubicBezTo>
                  <a:pt x="3925005" y="2273688"/>
                  <a:pt x="3877380" y="2256543"/>
                  <a:pt x="3829755" y="2246065"/>
                </a:cubicBezTo>
                <a:cubicBezTo>
                  <a:pt x="3748792" y="2227968"/>
                  <a:pt x="3637350" y="2197488"/>
                  <a:pt x="3536385" y="2200345"/>
                </a:cubicBezTo>
                <a:close/>
                <a:moveTo>
                  <a:pt x="3826183" y="1432838"/>
                </a:moveTo>
                <a:cubicBezTo>
                  <a:pt x="3714741" y="1437601"/>
                  <a:pt x="3612823" y="1464271"/>
                  <a:pt x="3528051" y="1549044"/>
                </a:cubicBezTo>
                <a:cubicBezTo>
                  <a:pt x="3451851" y="1626196"/>
                  <a:pt x="3395653" y="1730019"/>
                  <a:pt x="3274686" y="1739544"/>
                </a:cubicBezTo>
                <a:cubicBezTo>
                  <a:pt x="3275638" y="1797646"/>
                  <a:pt x="3273733" y="1855749"/>
                  <a:pt x="3272781" y="1912899"/>
                </a:cubicBezTo>
                <a:cubicBezTo>
                  <a:pt x="3272781" y="1926234"/>
                  <a:pt x="3261351" y="2073871"/>
                  <a:pt x="3270876" y="2077681"/>
                </a:cubicBezTo>
                <a:cubicBezTo>
                  <a:pt x="3337551" y="2105304"/>
                  <a:pt x="3392796" y="2135784"/>
                  <a:pt x="3467091" y="2121496"/>
                </a:cubicBezTo>
                <a:cubicBezTo>
                  <a:pt x="3509001" y="2112924"/>
                  <a:pt x="3528051" y="2091969"/>
                  <a:pt x="3556626" y="2063394"/>
                </a:cubicBezTo>
                <a:cubicBezTo>
                  <a:pt x="3561388" y="2057679"/>
                  <a:pt x="3690928" y="2105304"/>
                  <a:pt x="3709026" y="2106256"/>
                </a:cubicBezTo>
                <a:cubicBezTo>
                  <a:pt x="3744268" y="2108161"/>
                  <a:pt x="3783321" y="2101494"/>
                  <a:pt x="3810943" y="2079586"/>
                </a:cubicBezTo>
                <a:cubicBezTo>
                  <a:pt x="3829041" y="2066251"/>
                  <a:pt x="3837613" y="2035771"/>
                  <a:pt x="3859521" y="2031961"/>
                </a:cubicBezTo>
                <a:cubicBezTo>
                  <a:pt x="3895716" y="2026246"/>
                  <a:pt x="3942388" y="2059584"/>
                  <a:pt x="3982393" y="2058631"/>
                </a:cubicBezTo>
                <a:cubicBezTo>
                  <a:pt x="4028113" y="2057679"/>
                  <a:pt x="4061451" y="2035771"/>
                  <a:pt x="4086216" y="1998624"/>
                </a:cubicBezTo>
                <a:cubicBezTo>
                  <a:pt x="4105266" y="1970049"/>
                  <a:pt x="4105266" y="1960524"/>
                  <a:pt x="4142413" y="1967191"/>
                </a:cubicBezTo>
                <a:cubicBezTo>
                  <a:pt x="4184323" y="1974811"/>
                  <a:pt x="4227186" y="1979574"/>
                  <a:pt x="4269096" y="1971001"/>
                </a:cubicBezTo>
                <a:cubicBezTo>
                  <a:pt x="4283383" y="1967191"/>
                  <a:pt x="4298623" y="1962429"/>
                  <a:pt x="4310053" y="1951951"/>
                </a:cubicBezTo>
                <a:cubicBezTo>
                  <a:pt x="4327198" y="1934806"/>
                  <a:pt x="4321483" y="1910041"/>
                  <a:pt x="4321483" y="1888134"/>
                </a:cubicBezTo>
                <a:cubicBezTo>
                  <a:pt x="4321483" y="1898611"/>
                  <a:pt x="4458643" y="1914804"/>
                  <a:pt x="4472931" y="1913851"/>
                </a:cubicBezTo>
                <a:cubicBezTo>
                  <a:pt x="4519603" y="1910994"/>
                  <a:pt x="4579611" y="1890991"/>
                  <a:pt x="4580563" y="1834794"/>
                </a:cubicBezTo>
                <a:cubicBezTo>
                  <a:pt x="4602471" y="1831936"/>
                  <a:pt x="4626283" y="1830984"/>
                  <a:pt x="4649143" y="1826221"/>
                </a:cubicBezTo>
                <a:cubicBezTo>
                  <a:pt x="4649143" y="1826221"/>
                  <a:pt x="4709151" y="1813839"/>
                  <a:pt x="4709151" y="1813839"/>
                </a:cubicBezTo>
                <a:lnTo>
                  <a:pt x="4760586" y="1798599"/>
                </a:lnTo>
                <a:cubicBezTo>
                  <a:pt x="4818688" y="1773834"/>
                  <a:pt x="4872028" y="1740496"/>
                  <a:pt x="4905366" y="1686204"/>
                </a:cubicBezTo>
                <a:cubicBezTo>
                  <a:pt x="4905366" y="1686204"/>
                  <a:pt x="4922511" y="1659534"/>
                  <a:pt x="4922511" y="1659534"/>
                </a:cubicBezTo>
                <a:lnTo>
                  <a:pt x="4928226" y="1647151"/>
                </a:lnTo>
                <a:lnTo>
                  <a:pt x="4928226" y="1634769"/>
                </a:lnTo>
                <a:lnTo>
                  <a:pt x="4924416" y="1626196"/>
                </a:lnTo>
                <a:lnTo>
                  <a:pt x="4916796" y="1620481"/>
                </a:lnTo>
                <a:lnTo>
                  <a:pt x="4899651" y="1618576"/>
                </a:lnTo>
                <a:cubicBezTo>
                  <a:pt x="4778683" y="1644294"/>
                  <a:pt x="4644381" y="1656676"/>
                  <a:pt x="4520556" y="1637626"/>
                </a:cubicBezTo>
                <a:cubicBezTo>
                  <a:pt x="4408161" y="1620481"/>
                  <a:pt x="4301481" y="1583334"/>
                  <a:pt x="4197658" y="1537614"/>
                </a:cubicBezTo>
                <a:cubicBezTo>
                  <a:pt x="4079548" y="1486179"/>
                  <a:pt x="3958581" y="1428076"/>
                  <a:pt x="3826183" y="1432838"/>
                </a:cubicBezTo>
                <a:close/>
                <a:moveTo>
                  <a:pt x="2474087" y="1432838"/>
                </a:moveTo>
                <a:cubicBezTo>
                  <a:pt x="2341689" y="1428076"/>
                  <a:pt x="2220722" y="1486179"/>
                  <a:pt x="2102612" y="1537614"/>
                </a:cubicBezTo>
                <a:cubicBezTo>
                  <a:pt x="1998789" y="1583334"/>
                  <a:pt x="1892109" y="1620481"/>
                  <a:pt x="1779714" y="1637626"/>
                </a:cubicBezTo>
                <a:cubicBezTo>
                  <a:pt x="1655889" y="1656676"/>
                  <a:pt x="1521587" y="1644294"/>
                  <a:pt x="1400619" y="1618576"/>
                </a:cubicBezTo>
                <a:lnTo>
                  <a:pt x="1383474" y="1620481"/>
                </a:lnTo>
                <a:lnTo>
                  <a:pt x="1375854" y="1626196"/>
                </a:lnTo>
                <a:lnTo>
                  <a:pt x="1372044" y="1634769"/>
                </a:lnTo>
                <a:lnTo>
                  <a:pt x="1372044" y="1647151"/>
                </a:lnTo>
                <a:lnTo>
                  <a:pt x="1377759" y="1659534"/>
                </a:lnTo>
                <a:cubicBezTo>
                  <a:pt x="1377759" y="1659534"/>
                  <a:pt x="1394904" y="1686204"/>
                  <a:pt x="1394904" y="1686204"/>
                </a:cubicBezTo>
                <a:cubicBezTo>
                  <a:pt x="1428242" y="1740496"/>
                  <a:pt x="1481582" y="1773834"/>
                  <a:pt x="1539684" y="1798599"/>
                </a:cubicBezTo>
                <a:lnTo>
                  <a:pt x="1591119" y="1813839"/>
                </a:lnTo>
                <a:cubicBezTo>
                  <a:pt x="1591119" y="1813839"/>
                  <a:pt x="1651127" y="1826221"/>
                  <a:pt x="1651127" y="1826221"/>
                </a:cubicBezTo>
                <a:cubicBezTo>
                  <a:pt x="1673987" y="1830984"/>
                  <a:pt x="1697799" y="1831936"/>
                  <a:pt x="1719707" y="1834794"/>
                </a:cubicBezTo>
                <a:cubicBezTo>
                  <a:pt x="1720659" y="1890991"/>
                  <a:pt x="1780667" y="1910994"/>
                  <a:pt x="1827339" y="1913851"/>
                </a:cubicBezTo>
                <a:cubicBezTo>
                  <a:pt x="1841627" y="1914804"/>
                  <a:pt x="1978787" y="1898611"/>
                  <a:pt x="1978787" y="1888134"/>
                </a:cubicBezTo>
                <a:cubicBezTo>
                  <a:pt x="1978787" y="1910041"/>
                  <a:pt x="1973072" y="1934806"/>
                  <a:pt x="1990217" y="1951951"/>
                </a:cubicBezTo>
                <a:cubicBezTo>
                  <a:pt x="2001647" y="1962429"/>
                  <a:pt x="2016887" y="1967191"/>
                  <a:pt x="2031174" y="1971001"/>
                </a:cubicBezTo>
                <a:cubicBezTo>
                  <a:pt x="2073084" y="1979574"/>
                  <a:pt x="2115947" y="1974811"/>
                  <a:pt x="2157857" y="1967191"/>
                </a:cubicBezTo>
                <a:cubicBezTo>
                  <a:pt x="2195004" y="1960524"/>
                  <a:pt x="2195004" y="1970049"/>
                  <a:pt x="2214054" y="1998624"/>
                </a:cubicBezTo>
                <a:cubicBezTo>
                  <a:pt x="2238819" y="2035771"/>
                  <a:pt x="2272157" y="2057679"/>
                  <a:pt x="2317877" y="2058631"/>
                </a:cubicBezTo>
                <a:cubicBezTo>
                  <a:pt x="2357882" y="2059584"/>
                  <a:pt x="2404554" y="2026246"/>
                  <a:pt x="2440749" y="2031961"/>
                </a:cubicBezTo>
                <a:cubicBezTo>
                  <a:pt x="2462657" y="2035771"/>
                  <a:pt x="2471229" y="2066251"/>
                  <a:pt x="2489327" y="2079586"/>
                </a:cubicBezTo>
                <a:cubicBezTo>
                  <a:pt x="2516949" y="2101494"/>
                  <a:pt x="2556002" y="2108161"/>
                  <a:pt x="2591244" y="2106256"/>
                </a:cubicBezTo>
                <a:cubicBezTo>
                  <a:pt x="2609342" y="2105304"/>
                  <a:pt x="2738882" y="2057679"/>
                  <a:pt x="2743644" y="2063394"/>
                </a:cubicBezTo>
                <a:cubicBezTo>
                  <a:pt x="2772219" y="2091969"/>
                  <a:pt x="2791269" y="2112924"/>
                  <a:pt x="2833179" y="2121496"/>
                </a:cubicBezTo>
                <a:cubicBezTo>
                  <a:pt x="2907474" y="2135784"/>
                  <a:pt x="2962719" y="2105304"/>
                  <a:pt x="3029394" y="2077681"/>
                </a:cubicBezTo>
                <a:cubicBezTo>
                  <a:pt x="3038919" y="2073871"/>
                  <a:pt x="3027489" y="1926234"/>
                  <a:pt x="3027489" y="1912899"/>
                </a:cubicBezTo>
                <a:cubicBezTo>
                  <a:pt x="3026537" y="1855749"/>
                  <a:pt x="3024632" y="1797646"/>
                  <a:pt x="3025584" y="1739544"/>
                </a:cubicBezTo>
                <a:cubicBezTo>
                  <a:pt x="2904617" y="1730019"/>
                  <a:pt x="2848419" y="1626196"/>
                  <a:pt x="2772219" y="1549044"/>
                </a:cubicBezTo>
                <a:cubicBezTo>
                  <a:pt x="2687447" y="1464271"/>
                  <a:pt x="2585529" y="1437601"/>
                  <a:pt x="2474087" y="1432838"/>
                </a:cubicBezTo>
                <a:close/>
                <a:moveTo>
                  <a:pt x="3156803" y="1329623"/>
                </a:moveTo>
                <a:lnTo>
                  <a:pt x="3115845" y="1334386"/>
                </a:lnTo>
                <a:lnTo>
                  <a:pt x="3080603" y="1345816"/>
                </a:lnTo>
                <a:lnTo>
                  <a:pt x="3049170" y="1361056"/>
                </a:lnTo>
                <a:lnTo>
                  <a:pt x="3026310" y="1382963"/>
                </a:lnTo>
                <a:lnTo>
                  <a:pt x="3007260" y="1408681"/>
                </a:lnTo>
                <a:lnTo>
                  <a:pt x="2995830" y="1435351"/>
                </a:lnTo>
                <a:lnTo>
                  <a:pt x="2988210" y="1466783"/>
                </a:lnTo>
                <a:lnTo>
                  <a:pt x="2988210" y="1497263"/>
                </a:lnTo>
                <a:lnTo>
                  <a:pt x="2993925" y="1528696"/>
                </a:lnTo>
                <a:lnTo>
                  <a:pt x="3005355" y="1558223"/>
                </a:lnTo>
                <a:lnTo>
                  <a:pt x="3021548" y="1585846"/>
                </a:lnTo>
                <a:lnTo>
                  <a:pt x="3045360" y="1608706"/>
                </a:lnTo>
                <a:lnTo>
                  <a:pt x="3074888" y="1628708"/>
                </a:lnTo>
                <a:lnTo>
                  <a:pt x="3096795" y="2575493"/>
                </a:lnTo>
                <a:lnTo>
                  <a:pt x="3218715" y="2589781"/>
                </a:lnTo>
                <a:lnTo>
                  <a:pt x="3230145" y="1624898"/>
                </a:lnTo>
                <a:lnTo>
                  <a:pt x="3252053" y="1609658"/>
                </a:lnTo>
                <a:lnTo>
                  <a:pt x="3269198" y="1590608"/>
                </a:lnTo>
                <a:lnTo>
                  <a:pt x="3286343" y="1566796"/>
                </a:lnTo>
                <a:lnTo>
                  <a:pt x="3300630" y="1542031"/>
                </a:lnTo>
                <a:lnTo>
                  <a:pt x="3310155" y="1516313"/>
                </a:lnTo>
                <a:lnTo>
                  <a:pt x="3312060" y="1494406"/>
                </a:lnTo>
                <a:lnTo>
                  <a:pt x="3307298" y="1459163"/>
                </a:lnTo>
                <a:lnTo>
                  <a:pt x="3297773" y="1425826"/>
                </a:lnTo>
                <a:lnTo>
                  <a:pt x="3280628" y="1396298"/>
                </a:lnTo>
                <a:lnTo>
                  <a:pt x="3259673" y="1370581"/>
                </a:lnTo>
                <a:lnTo>
                  <a:pt x="3230145" y="1351531"/>
                </a:lnTo>
                <a:lnTo>
                  <a:pt x="3196808" y="1337243"/>
                </a:lnTo>
                <a:close/>
                <a:moveTo>
                  <a:pt x="0" y="0"/>
                </a:moveTo>
                <a:lnTo>
                  <a:pt x="6300282" y="0"/>
                </a:lnTo>
                <a:lnTo>
                  <a:pt x="6300282" y="6300282"/>
                </a:lnTo>
                <a:lnTo>
                  <a:pt x="0" y="6300282"/>
                </a:lnTo>
                <a:close/>
              </a:path>
            </a:pathLst>
          </a:custGeom>
          <a:solidFill>
            <a:srgbClr val="13AD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55B143A5-C0B8-4825-AEA5-97D5345BBB1E}"/>
              </a:ext>
            </a:extLst>
          </p:cNvPr>
          <p:cNvSpPr txBox="1"/>
          <p:nvPr/>
        </p:nvSpPr>
        <p:spPr>
          <a:xfrm>
            <a:off x="5848036" y="5442819"/>
            <a:ext cx="423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9731C21D-C075-4819-8846-18DFD1FB9CC0}"/>
              </a:ext>
            </a:extLst>
          </p:cNvPr>
          <p:cNvSpPr/>
          <p:nvPr/>
        </p:nvSpPr>
        <p:spPr>
          <a:xfrm>
            <a:off x="2110561" y="2482468"/>
            <a:ext cx="1119678" cy="1158314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rgbClr val="41B9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E5D8AD-FB1D-4C20-8E45-A1B06455D172}"/>
              </a:ext>
            </a:extLst>
          </p:cNvPr>
          <p:cNvGrpSpPr/>
          <p:nvPr/>
        </p:nvGrpSpPr>
        <p:grpSpPr>
          <a:xfrm>
            <a:off x="836579" y="4744122"/>
            <a:ext cx="1398891" cy="1541191"/>
            <a:chOff x="-475010" y="1114178"/>
            <a:chExt cx="4241713" cy="15411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23DB85B-8910-4C7D-9939-457738583F6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CADB7BD-C960-4148-9D5B-614CB19FA2BE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65D1649-B3E5-48A7-AB19-1E620B76CCBC}"/>
              </a:ext>
            </a:extLst>
          </p:cNvPr>
          <p:cNvGrpSpPr/>
          <p:nvPr/>
        </p:nvGrpSpPr>
        <p:grpSpPr>
          <a:xfrm>
            <a:off x="3211918" y="4744122"/>
            <a:ext cx="1398891" cy="1541191"/>
            <a:chOff x="-475010" y="1114178"/>
            <a:chExt cx="4241713" cy="1541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AE9B5AA-0473-45B1-BB26-CAE924863E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7F4C3D4-3574-4A3A-8333-58F3020C07A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9FA139C-D931-4847-9A0A-5DC8D230319C}"/>
              </a:ext>
            </a:extLst>
          </p:cNvPr>
          <p:cNvGrpSpPr/>
          <p:nvPr/>
        </p:nvGrpSpPr>
        <p:grpSpPr>
          <a:xfrm>
            <a:off x="5592342" y="4744122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0444964-4A70-4800-9C4B-A78C5B25991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6594761-B65C-4FF4-86F5-98F0ED910BEA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38FE37A-75A6-48D4-A005-4DC5703A7951}"/>
              </a:ext>
            </a:extLst>
          </p:cNvPr>
          <p:cNvCxnSpPr/>
          <p:nvPr/>
        </p:nvCxnSpPr>
        <p:spPr>
          <a:xfrm>
            <a:off x="8074474" y="2036835"/>
            <a:ext cx="11164" cy="34816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3CEF892-B932-4310-8644-F5518437E09D}"/>
              </a:ext>
            </a:extLst>
          </p:cNvPr>
          <p:cNvGrpSpPr/>
          <p:nvPr/>
        </p:nvGrpSpPr>
        <p:grpSpPr>
          <a:xfrm>
            <a:off x="8545277" y="4526623"/>
            <a:ext cx="2810144" cy="1725858"/>
            <a:chOff x="-475010" y="1114177"/>
            <a:chExt cx="3915564" cy="17258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D96A107-7CFE-445B-A371-BB5C08A6871A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427514D-1044-420B-8F4C-14E9E9610091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52" y="3008297"/>
            <a:ext cx="1500033" cy="16211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953" y="2615168"/>
            <a:ext cx="1709771" cy="18722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25" y="2523906"/>
            <a:ext cx="1935891" cy="20547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382" y="1190533"/>
            <a:ext cx="1163717" cy="32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0" y="0"/>
            <a:ext cx="1846053" cy="6866626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5468" y="596700"/>
            <a:ext cx="4959506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Infographic Style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2132998" y="2331902"/>
            <a:ext cx="10059002" cy="3862656"/>
            <a:chOff x="907433" y="2331902"/>
            <a:chExt cx="11284567" cy="3862656"/>
          </a:xfrm>
        </p:grpSpPr>
        <p:grpSp>
          <p:nvGrpSpPr>
            <p:cNvPr id="3" name="그룹 18">
              <a:extLst>
                <a:ext uri="{FF2B5EF4-FFF2-40B4-BE49-F238E27FC236}">
                  <a16:creationId xmlns:a16="http://schemas.microsoft.com/office/drawing/2014/main" xmlns="" id="{88C916F5-34A5-4CCB-8F23-BCA994CA96C7}"/>
                </a:ext>
              </a:extLst>
            </p:cNvPr>
            <p:cNvGrpSpPr/>
            <p:nvPr/>
          </p:nvGrpSpPr>
          <p:grpSpPr>
            <a:xfrm>
              <a:off x="907433" y="2331902"/>
              <a:ext cx="11284566" cy="1389099"/>
              <a:chOff x="881604" y="2379524"/>
              <a:chExt cx="10688078" cy="1315673"/>
            </a:xfrm>
          </p:grpSpPr>
          <p:sp>
            <p:nvSpPr>
              <p:cNvPr id="4" name="Rectangle 6">
                <a:extLst>
                  <a:ext uri="{FF2B5EF4-FFF2-40B4-BE49-F238E27FC236}">
                    <a16:creationId xmlns:a16="http://schemas.microsoft.com/office/drawing/2014/main" xmlns="" id="{5E7B7240-0AF7-4DCA-BA02-DB2FC6FFE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159" y="2379524"/>
                <a:ext cx="10053523" cy="7822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xmlns="" id="{A8434695-C279-46E0-9EBE-B4B4F2ABF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604" y="2379524"/>
                <a:ext cx="1628294" cy="1315673"/>
              </a:xfrm>
              <a:custGeom>
                <a:avLst/>
                <a:gdLst>
                  <a:gd name="T0" fmla="*/ 0 w 1224"/>
                  <a:gd name="T1" fmla="*/ 630 h 989"/>
                  <a:gd name="T2" fmla="*/ 465 w 1224"/>
                  <a:gd name="T3" fmla="*/ 989 h 989"/>
                  <a:gd name="T4" fmla="*/ 1224 w 1224"/>
                  <a:gd name="T5" fmla="*/ 0 h 989"/>
                  <a:gd name="T6" fmla="*/ 484 w 1224"/>
                  <a:gd name="T7" fmla="*/ 0 h 989"/>
                  <a:gd name="T8" fmla="*/ 0 w 1224"/>
                  <a:gd name="T9" fmla="*/ 63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4" h="989">
                    <a:moveTo>
                      <a:pt x="0" y="630"/>
                    </a:moveTo>
                    <a:lnTo>
                      <a:pt x="465" y="989"/>
                    </a:lnTo>
                    <a:lnTo>
                      <a:pt x="1224" y="0"/>
                    </a:lnTo>
                    <a:lnTo>
                      <a:pt x="484" y="0"/>
                    </a:lnTo>
                    <a:lnTo>
                      <a:pt x="0" y="6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88000"/>
                    </a:schemeClr>
                  </a:gs>
                  <a:gs pos="100000">
                    <a:schemeClr val="accent1">
                      <a:lumMod val="92000"/>
                    </a:schemeClr>
                  </a:gs>
                </a:gsLst>
                <a:lin ang="84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6" name="그룹 8">
              <a:extLst>
                <a:ext uri="{FF2B5EF4-FFF2-40B4-BE49-F238E27FC236}">
                  <a16:creationId xmlns:a16="http://schemas.microsoft.com/office/drawing/2014/main" xmlns="" id="{F39D30C2-A813-4E87-BD31-547616BD575C}"/>
                </a:ext>
              </a:extLst>
            </p:cNvPr>
            <p:cNvGrpSpPr/>
            <p:nvPr/>
          </p:nvGrpSpPr>
          <p:grpSpPr>
            <a:xfrm>
              <a:off x="1306132" y="3164925"/>
              <a:ext cx="10885868" cy="1389099"/>
              <a:chOff x="1259228" y="3168587"/>
              <a:chExt cx="10310454" cy="131567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5D5826E6-D1F7-4066-9889-A3992ABB2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783" y="3168587"/>
                <a:ext cx="9675899" cy="7822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xmlns="" id="{D9916B26-88C4-4922-A4E2-E428879B4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228" y="3168587"/>
                <a:ext cx="1628294" cy="1315673"/>
              </a:xfrm>
              <a:custGeom>
                <a:avLst/>
                <a:gdLst>
                  <a:gd name="T0" fmla="*/ 0 w 1224"/>
                  <a:gd name="T1" fmla="*/ 630 h 989"/>
                  <a:gd name="T2" fmla="*/ 465 w 1224"/>
                  <a:gd name="T3" fmla="*/ 989 h 989"/>
                  <a:gd name="T4" fmla="*/ 1224 w 1224"/>
                  <a:gd name="T5" fmla="*/ 0 h 989"/>
                  <a:gd name="T6" fmla="*/ 484 w 1224"/>
                  <a:gd name="T7" fmla="*/ 0 h 989"/>
                  <a:gd name="T8" fmla="*/ 0 w 1224"/>
                  <a:gd name="T9" fmla="*/ 63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4" h="989">
                    <a:moveTo>
                      <a:pt x="0" y="630"/>
                    </a:moveTo>
                    <a:lnTo>
                      <a:pt x="465" y="989"/>
                    </a:lnTo>
                    <a:lnTo>
                      <a:pt x="1224" y="0"/>
                    </a:lnTo>
                    <a:lnTo>
                      <a:pt x="484" y="0"/>
                    </a:lnTo>
                    <a:lnTo>
                      <a:pt x="0" y="6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88000"/>
                    </a:schemeClr>
                  </a:gs>
                  <a:gs pos="100000">
                    <a:schemeClr val="accent2">
                      <a:lumMod val="92000"/>
                    </a:schemeClr>
                  </a:gs>
                </a:gsLst>
                <a:lin ang="8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9" name="그룹 2">
              <a:extLst>
                <a:ext uri="{FF2B5EF4-FFF2-40B4-BE49-F238E27FC236}">
                  <a16:creationId xmlns:a16="http://schemas.microsoft.com/office/drawing/2014/main" xmlns="" id="{5C0E1181-EC13-4F04-8605-02EFC555D0CB}"/>
                </a:ext>
              </a:extLst>
            </p:cNvPr>
            <p:cNvGrpSpPr/>
            <p:nvPr/>
          </p:nvGrpSpPr>
          <p:grpSpPr>
            <a:xfrm>
              <a:off x="1712376" y="3985368"/>
              <a:ext cx="10479624" cy="1389099"/>
              <a:chOff x="1635672" y="3945070"/>
              <a:chExt cx="9925684" cy="1315673"/>
            </a:xfrm>
          </p:grpSpPr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xmlns="" id="{0B918C9D-BEC4-41F2-A8E1-7C42E37F1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0227" y="3945070"/>
                <a:ext cx="9291129" cy="7822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874A7F0B-3BC1-454E-B03E-F05A2285C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672" y="3945070"/>
                <a:ext cx="1628294" cy="1315673"/>
              </a:xfrm>
              <a:custGeom>
                <a:avLst/>
                <a:gdLst>
                  <a:gd name="T0" fmla="*/ 0 w 1224"/>
                  <a:gd name="T1" fmla="*/ 630 h 989"/>
                  <a:gd name="T2" fmla="*/ 465 w 1224"/>
                  <a:gd name="T3" fmla="*/ 989 h 989"/>
                  <a:gd name="T4" fmla="*/ 1224 w 1224"/>
                  <a:gd name="T5" fmla="*/ 0 h 989"/>
                  <a:gd name="T6" fmla="*/ 484 w 1224"/>
                  <a:gd name="T7" fmla="*/ 0 h 989"/>
                  <a:gd name="T8" fmla="*/ 0 w 1224"/>
                  <a:gd name="T9" fmla="*/ 63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4" h="989">
                    <a:moveTo>
                      <a:pt x="0" y="630"/>
                    </a:moveTo>
                    <a:lnTo>
                      <a:pt x="465" y="989"/>
                    </a:lnTo>
                    <a:lnTo>
                      <a:pt x="1224" y="0"/>
                    </a:lnTo>
                    <a:lnTo>
                      <a:pt x="484" y="0"/>
                    </a:lnTo>
                    <a:lnTo>
                      <a:pt x="0" y="6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88000"/>
                    </a:schemeClr>
                  </a:gs>
                  <a:gs pos="100000">
                    <a:schemeClr val="accent3">
                      <a:lumMod val="92000"/>
                    </a:schemeClr>
                  </a:gs>
                </a:gsLst>
                <a:lin ang="8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" name="그룹 1">
              <a:extLst>
                <a:ext uri="{FF2B5EF4-FFF2-40B4-BE49-F238E27FC236}">
                  <a16:creationId xmlns:a16="http://schemas.microsoft.com/office/drawing/2014/main" xmlns="" id="{4280BBAC-8C74-4711-B3EA-4DAEBFBF6CEC}"/>
                </a:ext>
              </a:extLst>
            </p:cNvPr>
            <p:cNvGrpSpPr/>
            <p:nvPr/>
          </p:nvGrpSpPr>
          <p:grpSpPr>
            <a:xfrm>
              <a:off x="2109829" y="4805459"/>
              <a:ext cx="10082170" cy="1389099"/>
              <a:chOff x="2012116" y="4730345"/>
              <a:chExt cx="9549239" cy="1315673"/>
            </a:xfrm>
          </p:grpSpPr>
          <p:sp>
            <p:nvSpPr>
              <p:cNvPr id="13" name="Rectangle 6">
                <a:extLst>
                  <a:ext uri="{FF2B5EF4-FFF2-40B4-BE49-F238E27FC236}">
                    <a16:creationId xmlns:a16="http://schemas.microsoft.com/office/drawing/2014/main" xmlns="" id="{945D23A2-5706-4ACF-9894-1149D5102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669" y="4730345"/>
                <a:ext cx="8914686" cy="7822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xmlns="" id="{45CD94D5-83EB-4B9E-A04A-FC20976F9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116" y="4730345"/>
                <a:ext cx="1628294" cy="1315673"/>
              </a:xfrm>
              <a:custGeom>
                <a:avLst/>
                <a:gdLst>
                  <a:gd name="T0" fmla="*/ 0 w 1224"/>
                  <a:gd name="T1" fmla="*/ 630 h 989"/>
                  <a:gd name="T2" fmla="*/ 465 w 1224"/>
                  <a:gd name="T3" fmla="*/ 989 h 989"/>
                  <a:gd name="T4" fmla="*/ 1224 w 1224"/>
                  <a:gd name="T5" fmla="*/ 0 h 989"/>
                  <a:gd name="T6" fmla="*/ 484 w 1224"/>
                  <a:gd name="T7" fmla="*/ 0 h 989"/>
                  <a:gd name="T8" fmla="*/ 0 w 1224"/>
                  <a:gd name="T9" fmla="*/ 63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4" h="989">
                    <a:moveTo>
                      <a:pt x="0" y="630"/>
                    </a:moveTo>
                    <a:lnTo>
                      <a:pt x="465" y="989"/>
                    </a:lnTo>
                    <a:lnTo>
                      <a:pt x="1224" y="0"/>
                    </a:lnTo>
                    <a:lnTo>
                      <a:pt x="484" y="0"/>
                    </a:lnTo>
                    <a:lnTo>
                      <a:pt x="0" y="6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8000"/>
                    </a:schemeClr>
                  </a:gs>
                  <a:gs pos="100000">
                    <a:schemeClr val="accent4">
                      <a:lumMod val="92000"/>
                    </a:schemeClr>
                  </a:gs>
                </a:gsLst>
                <a:lin ang="84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grpSp>
        <p:nvGrpSpPr>
          <p:cNvPr id="29" name="Grupo 28"/>
          <p:cNvGrpSpPr/>
          <p:nvPr/>
        </p:nvGrpSpPr>
        <p:grpSpPr>
          <a:xfrm>
            <a:off x="2323997" y="2612777"/>
            <a:ext cx="1795395" cy="3418116"/>
            <a:chOff x="1312213" y="2528184"/>
            <a:chExt cx="1795395" cy="34181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96C67DA-9DC3-405F-9BAD-901244D2D2AA}"/>
                </a:ext>
              </a:extLst>
            </p:cNvPr>
            <p:cNvSpPr txBox="1"/>
            <p:nvPr/>
          </p:nvSpPr>
          <p:spPr>
            <a:xfrm rot="18452284">
              <a:off x="1117888" y="2722509"/>
              <a:ext cx="9734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AE9A3EB-E4E8-4A10-984B-6C8F2E4E916D}"/>
                </a:ext>
              </a:extLst>
            </p:cNvPr>
            <p:cNvSpPr txBox="1"/>
            <p:nvPr/>
          </p:nvSpPr>
          <p:spPr>
            <a:xfrm rot="18452284">
              <a:off x="1521428" y="3540454"/>
              <a:ext cx="9734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7265F84-D057-4ED8-852B-AB47D66DBB86}"/>
                </a:ext>
              </a:extLst>
            </p:cNvPr>
            <p:cNvSpPr txBox="1"/>
            <p:nvPr/>
          </p:nvSpPr>
          <p:spPr>
            <a:xfrm rot="18452284">
              <a:off x="1924968" y="4358399"/>
              <a:ext cx="9734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3E71740-DBAB-4DEE-A9E2-9A3B0AA3F1CC}"/>
                </a:ext>
              </a:extLst>
            </p:cNvPr>
            <p:cNvSpPr txBox="1"/>
            <p:nvPr/>
          </p:nvSpPr>
          <p:spPr>
            <a:xfrm rot="18452284">
              <a:off x="2328508" y="5167199"/>
              <a:ext cx="9734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Calibri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031187" y="2523243"/>
            <a:ext cx="6777891" cy="2907303"/>
            <a:chOff x="4071818" y="2523243"/>
            <a:chExt cx="6777891" cy="2907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D76A3BD-3BBA-4AA1-8D06-B07F316B4A1F}"/>
                </a:ext>
              </a:extLst>
            </p:cNvPr>
            <p:cNvSpPr txBox="1"/>
            <p:nvPr/>
          </p:nvSpPr>
          <p:spPr>
            <a:xfrm>
              <a:off x="4071818" y="2523243"/>
              <a:ext cx="6777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DB26976-E659-47F7-B1F8-61B64FE9912A}"/>
                </a:ext>
              </a:extLst>
            </p:cNvPr>
            <p:cNvSpPr txBox="1"/>
            <p:nvPr/>
          </p:nvSpPr>
          <p:spPr>
            <a:xfrm>
              <a:off x="4071818" y="3341503"/>
              <a:ext cx="6777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5FBCD3C-8ACA-49D2-8C00-1CC5F81ECD06}"/>
                </a:ext>
              </a:extLst>
            </p:cNvPr>
            <p:cNvSpPr txBox="1"/>
            <p:nvPr/>
          </p:nvSpPr>
          <p:spPr>
            <a:xfrm>
              <a:off x="4071818" y="4159765"/>
              <a:ext cx="6777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3D3A216-A2B4-452E-A8DF-BA9FC33EF49D}"/>
                </a:ext>
              </a:extLst>
            </p:cNvPr>
            <p:cNvSpPr txBox="1"/>
            <p:nvPr/>
          </p:nvSpPr>
          <p:spPr>
            <a:xfrm>
              <a:off x="4071818" y="4968881"/>
              <a:ext cx="6777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AE0C83A-09E1-49D4-96D4-7F4035AFCAC2}"/>
              </a:ext>
            </a:extLst>
          </p:cNvPr>
          <p:cNvSpPr txBox="1"/>
          <p:nvPr/>
        </p:nvSpPr>
        <p:spPr>
          <a:xfrm>
            <a:off x="9298651" y="6045883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>
          <a:xfrm>
            <a:off x="10128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E38467-2156-4CC3-9E2B-CE5920F6F159}"/>
              </a:ext>
            </a:extLst>
          </p:cNvPr>
          <p:cNvSpPr/>
          <p:nvPr/>
        </p:nvSpPr>
        <p:spPr>
          <a:xfrm>
            <a:off x="0" y="5978769"/>
            <a:ext cx="12192000" cy="879231"/>
          </a:xfrm>
          <a:prstGeom prst="rect">
            <a:avLst/>
          </a:prstGeom>
          <a:solidFill>
            <a:srgbClr val="41B9B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885D88-4503-4BF0-94E7-AB8CF8B2AEED}"/>
              </a:ext>
            </a:extLst>
          </p:cNvPr>
          <p:cNvSpPr txBox="1"/>
          <p:nvPr/>
        </p:nvSpPr>
        <p:spPr>
          <a:xfrm>
            <a:off x="6974732" y="390150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5400" b="1" dirty="0">
                <a:solidFill>
                  <a:srgbClr val="13ADAB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>
                <a:solidFill>
                  <a:srgbClr val="13ADAB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E593F3-94E0-4C88-B0AA-7A78E0F52D16}"/>
              </a:ext>
            </a:extLst>
          </p:cNvPr>
          <p:cNvSpPr txBox="1"/>
          <p:nvPr/>
        </p:nvSpPr>
        <p:spPr>
          <a:xfrm>
            <a:off x="1956327" y="6159203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ACD994-D72D-494F-87A7-A9215D78CEE3}"/>
              </a:ext>
            </a:extLst>
          </p:cNvPr>
          <p:cNvSpPr/>
          <p:nvPr/>
        </p:nvSpPr>
        <p:spPr>
          <a:xfrm>
            <a:off x="1704975" y="6136343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DBDCA1-77F7-4CBA-96CB-F89855777281}"/>
              </a:ext>
            </a:extLst>
          </p:cNvPr>
          <p:cNvSpPr txBox="1"/>
          <p:nvPr/>
        </p:nvSpPr>
        <p:spPr>
          <a:xfrm>
            <a:off x="694604" y="1493913"/>
            <a:ext cx="2797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13ADAB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rgbClr val="13ADAB"/>
                </a:solidFill>
              </a:rPr>
              <a:t>Get a </a:t>
            </a:r>
            <a:r>
              <a:rPr lang="en-US" altLang="ko-KR" sz="1200" dirty="0" smtClean="0">
                <a:solidFill>
                  <a:srgbClr val="13ADAB"/>
                </a:solidFill>
              </a:rPr>
              <a:t>modern. </a:t>
            </a:r>
            <a:r>
              <a:rPr lang="en-US" altLang="ko-KR" sz="1200" dirty="0">
                <a:solidFill>
                  <a:srgbClr val="13ADAB"/>
                </a:solidFill>
              </a:rPr>
              <a:t>Get a </a:t>
            </a:r>
            <a:r>
              <a:rPr lang="en-US" altLang="ko-KR" sz="1200" dirty="0" smtClean="0">
                <a:solidFill>
                  <a:srgbClr val="13ADAB"/>
                </a:solidFill>
              </a:rPr>
              <a:t>Time</a:t>
            </a:r>
            <a:r>
              <a:rPr lang="en-US" altLang="ko-KR" sz="1200" dirty="0">
                <a:solidFill>
                  <a:srgbClr val="13ADAB"/>
                </a:solidFill>
              </a:rPr>
              <a:t>, Money and Reputation. </a:t>
            </a:r>
            <a:endParaRPr lang="en-US" altLang="ko-KR" sz="1200" dirty="0">
              <a:solidFill>
                <a:srgbClr val="13ADA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629" y="565087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7265353-2792-4CDF-B23A-8AEA0FD09DA6}"/>
              </a:ext>
            </a:extLst>
          </p:cNvPr>
          <p:cNvGrpSpPr/>
          <p:nvPr/>
        </p:nvGrpSpPr>
        <p:grpSpPr>
          <a:xfrm>
            <a:off x="7491533" y="3685117"/>
            <a:ext cx="3909954" cy="909082"/>
            <a:chOff x="-264176" y="4096598"/>
            <a:chExt cx="2436535" cy="9090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9D8A13E-E80A-4FF5-9031-F95A583381B1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9FCC6D0-B2AF-4E43-BE0F-CFBE089FD0FD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F9DB385-4B00-4BD8-AA71-04F251A98A74}"/>
              </a:ext>
            </a:extLst>
          </p:cNvPr>
          <p:cNvGrpSpPr/>
          <p:nvPr/>
        </p:nvGrpSpPr>
        <p:grpSpPr>
          <a:xfrm>
            <a:off x="7491535" y="5152238"/>
            <a:ext cx="3909954" cy="909978"/>
            <a:chOff x="-264176" y="5024344"/>
            <a:chExt cx="2436535" cy="9099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E2BFDF3-F1DA-4A81-BD5A-6B991E791039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5824FBD-F897-49D5-B4D7-76D287272CD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8ECE61-F828-4012-A692-520459EE7637}"/>
              </a:ext>
            </a:extLst>
          </p:cNvPr>
          <p:cNvGrpSpPr/>
          <p:nvPr/>
        </p:nvGrpSpPr>
        <p:grpSpPr>
          <a:xfrm>
            <a:off x="749700" y="3685117"/>
            <a:ext cx="3939764" cy="913569"/>
            <a:chOff x="572117" y="2297666"/>
            <a:chExt cx="2436536" cy="9135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8BB127E-C61F-4422-83B6-E89EC3FEA09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DD1DBA2-E6B1-4D7E-A8D5-59EB0AE65E84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C73469-14E2-4F64-978A-445EF32AE383}"/>
              </a:ext>
            </a:extLst>
          </p:cNvPr>
          <p:cNvGrpSpPr/>
          <p:nvPr/>
        </p:nvGrpSpPr>
        <p:grpSpPr>
          <a:xfrm>
            <a:off x="749702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6049DDE-2C0B-4B08-993F-461D907C53BF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09FA6B9-27E4-4B42-8BF9-C99946D7BF93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856" y="3408709"/>
            <a:ext cx="1485280" cy="11167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174" y="5034020"/>
            <a:ext cx="1631250" cy="1192500"/>
          </a:xfrm>
          <a:prstGeom prst="rect">
            <a:avLst/>
          </a:prstGeom>
        </p:spPr>
      </p:pic>
      <p:grpSp>
        <p:nvGrpSpPr>
          <p:cNvPr id="225" name="Group 11">
            <a:extLst>
              <a:ext uri="{FF2B5EF4-FFF2-40B4-BE49-F238E27FC236}">
                <a16:creationId xmlns:a16="http://schemas.microsoft.com/office/drawing/2014/main" xmlns="" id="{97265353-2792-4CDF-B23A-8AEA0FD09DA6}"/>
              </a:ext>
            </a:extLst>
          </p:cNvPr>
          <p:cNvGrpSpPr/>
          <p:nvPr/>
        </p:nvGrpSpPr>
        <p:grpSpPr>
          <a:xfrm>
            <a:off x="7491533" y="2196587"/>
            <a:ext cx="3909954" cy="909082"/>
            <a:chOff x="-264176" y="4096598"/>
            <a:chExt cx="2436535" cy="909082"/>
          </a:xfrm>
        </p:grpSpPr>
        <p:sp>
          <p:nvSpPr>
            <p:cNvPr id="232" name="TextBox 12">
              <a:extLst>
                <a:ext uri="{FF2B5EF4-FFF2-40B4-BE49-F238E27FC236}">
                  <a16:creationId xmlns:a16="http://schemas.microsoft.com/office/drawing/2014/main" xmlns="" id="{E9D8A13E-E80A-4FF5-9031-F95A583381B1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33" name="TextBox 13">
              <a:extLst>
                <a:ext uri="{FF2B5EF4-FFF2-40B4-BE49-F238E27FC236}">
                  <a16:creationId xmlns:a16="http://schemas.microsoft.com/office/drawing/2014/main" xmlns="" id="{C9FCC6D0-B2AF-4E43-BE0F-CFBE089FD0FD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34" name="Group 17">
            <a:extLst>
              <a:ext uri="{FF2B5EF4-FFF2-40B4-BE49-F238E27FC236}">
                <a16:creationId xmlns:a16="http://schemas.microsoft.com/office/drawing/2014/main" xmlns="" id="{EF8ECE61-F828-4012-A692-520459EE7637}"/>
              </a:ext>
            </a:extLst>
          </p:cNvPr>
          <p:cNvGrpSpPr/>
          <p:nvPr/>
        </p:nvGrpSpPr>
        <p:grpSpPr>
          <a:xfrm>
            <a:off x="749700" y="2196587"/>
            <a:ext cx="3939764" cy="913569"/>
            <a:chOff x="572117" y="2297666"/>
            <a:chExt cx="2436536" cy="913569"/>
          </a:xfrm>
        </p:grpSpPr>
        <p:sp>
          <p:nvSpPr>
            <p:cNvPr id="235" name="TextBox 18">
              <a:extLst>
                <a:ext uri="{FF2B5EF4-FFF2-40B4-BE49-F238E27FC236}">
                  <a16:creationId xmlns:a16="http://schemas.microsoft.com/office/drawing/2014/main" xmlns="" id="{58BB127E-C61F-4422-83B6-E89EC3FEA09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36" name="TextBox 19">
              <a:extLst>
                <a:ext uri="{FF2B5EF4-FFF2-40B4-BE49-F238E27FC236}">
                  <a16:creationId xmlns:a16="http://schemas.microsoft.com/office/drawing/2014/main" xmlns="" id="{ADD1DBA2-E6B1-4D7E-A8D5-59EB0AE65E84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121" y="2095476"/>
            <a:ext cx="1338750" cy="10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 1">
            <a:extLst>
              <a:ext uri="{FF2B5EF4-FFF2-40B4-BE49-F238E27FC236}">
                <a16:creationId xmlns:a16="http://schemas.microsoft.com/office/drawing/2014/main" xmlns="" id="{8E71AA9F-6127-4305-BD1D-70262DE5A1B2}"/>
              </a:ext>
            </a:extLst>
          </p:cNvPr>
          <p:cNvSpPr/>
          <p:nvPr/>
        </p:nvSpPr>
        <p:spPr>
          <a:xfrm>
            <a:off x="0" y="0"/>
            <a:ext cx="4988859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xmlns="" id="{F1D59B49-2AC1-4ABC-9B1B-2C779E42A8AD}"/>
              </a:ext>
            </a:extLst>
          </p:cNvPr>
          <p:cNvGraphicFramePr/>
          <p:nvPr/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4461707F-3415-4DC9-97A4-AC2CE3244938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282" name="Chart 7">
            <a:extLst>
              <a:ext uri="{FF2B5EF4-FFF2-40B4-BE49-F238E27FC236}">
                <a16:creationId xmlns:a16="http://schemas.microsoft.com/office/drawing/2014/main" xmlns="" id="{929DF7AE-440D-43BB-A2DD-D7CC27E11E2F}"/>
              </a:ext>
            </a:extLst>
          </p:cNvPr>
          <p:cNvGraphicFramePr/>
          <p:nvPr/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3" name="Oval 282">
            <a:extLst>
              <a:ext uri="{FF2B5EF4-FFF2-40B4-BE49-F238E27FC236}">
                <a16:creationId xmlns:a16="http://schemas.microsoft.com/office/drawing/2014/main" xmlns="" id="{52CCF38F-85D2-4987-BC82-56C846A6B61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xmlns="" id="{711FD213-9690-40FA-A005-C6CC21F6FD41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xmlns="" id="{F367A6C3-8FC8-4CC3-862A-073F3B6B1447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84A7FBDB-6021-45DF-92EE-6C168F5B2F7B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Round Same Side Corner Rectangle 20">
            <a:extLst>
              <a:ext uri="{FF2B5EF4-FFF2-40B4-BE49-F238E27FC236}">
                <a16:creationId xmlns:a16="http://schemas.microsoft.com/office/drawing/2014/main" xmlns="" id="{295EFCEF-6F96-4EDA-A936-82DE187A4314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Round Same Side Corner Rectangle 8">
            <a:extLst>
              <a:ext uri="{FF2B5EF4-FFF2-40B4-BE49-F238E27FC236}">
                <a16:creationId xmlns:a16="http://schemas.microsoft.com/office/drawing/2014/main" xmlns="" id="{A126A956-AB74-4EAC-BC03-CFA66A2DE84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Text Placeholder 1">
            <a:extLst>
              <a:ext uri="{FF2B5EF4-FFF2-40B4-BE49-F238E27FC236}">
                <a16:creationId xmlns:a16="http://schemas.microsoft.com/office/drawing/2014/main" xmlns="" id="{3D26BDC9-AF22-4728-AC16-27ABE82A6AAB}"/>
              </a:ext>
            </a:extLst>
          </p:cNvPr>
          <p:cNvSpPr txBox="1">
            <a:spLocks/>
          </p:cNvSpPr>
          <p:nvPr/>
        </p:nvSpPr>
        <p:spPr>
          <a:xfrm>
            <a:off x="460459" y="254210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/>
              <a:t>Worldmap Infographic</a:t>
            </a:r>
            <a:endParaRPr lang="ko-KR" altLang="en-US" b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27" y="2191290"/>
            <a:ext cx="3633750" cy="3172500"/>
          </a:xfrm>
          <a:prstGeom prst="rect">
            <a:avLst/>
          </a:prstGeom>
        </p:spPr>
      </p:pic>
      <p:grpSp>
        <p:nvGrpSpPr>
          <p:cNvPr id="15" name="Group 86">
            <a:extLst>
              <a:ext uri="{FF2B5EF4-FFF2-40B4-BE49-F238E27FC236}">
                <a16:creationId xmlns:a16="http://schemas.microsoft.com/office/drawing/2014/main" xmlns="" id="{628FE2C6-2456-40B4-AED9-469B665CA29A}"/>
              </a:ext>
            </a:extLst>
          </p:cNvPr>
          <p:cNvGrpSpPr/>
          <p:nvPr/>
        </p:nvGrpSpPr>
        <p:grpSpPr>
          <a:xfrm>
            <a:off x="5305004" y="1339330"/>
            <a:ext cx="4568470" cy="2764802"/>
            <a:chOff x="1395848" y="3256486"/>
            <a:chExt cx="2952327" cy="2764802"/>
          </a:xfrm>
        </p:grpSpPr>
        <p:sp>
          <p:nvSpPr>
            <p:cNvPr id="16" name="TextBox 87">
              <a:extLst>
                <a:ext uri="{FF2B5EF4-FFF2-40B4-BE49-F238E27FC236}">
                  <a16:creationId xmlns:a16="http://schemas.microsoft.com/office/drawing/2014/main" xmlns="" id="{5098EC8D-DB37-49CF-9790-DCD4F6CCD87B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17" name="TextBox 88">
              <a:extLst>
                <a:ext uri="{FF2B5EF4-FFF2-40B4-BE49-F238E27FC236}">
                  <a16:creationId xmlns:a16="http://schemas.microsoft.com/office/drawing/2014/main" xmlns="" id="{20CC9EF4-DA30-4F67-B617-1C16E1D6B420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89">
              <a:extLst>
                <a:ext uri="{FF2B5EF4-FFF2-40B4-BE49-F238E27FC236}">
                  <a16:creationId xmlns:a16="http://schemas.microsoft.com/office/drawing/2014/main" xmlns="" id="{97DE2477-27EC-4516-9222-5E27F7BEF248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9" name="TextBox 90">
              <a:extLst>
                <a:ext uri="{FF2B5EF4-FFF2-40B4-BE49-F238E27FC236}">
                  <a16:creationId xmlns:a16="http://schemas.microsoft.com/office/drawing/2014/main" xmlns="" id="{0F9C871B-47DC-42FA-B454-5E06DF741A29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9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/>
        </p:nvSpPr>
        <p:spPr bwMode="auto">
          <a:xfrm flipH="1">
            <a:off x="0" y="1612226"/>
            <a:ext cx="5267282" cy="5265219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13ADAB">
              <a:alpha val="4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B57ADB5D-22FA-410F-B49B-A5E54B92D59B}"/>
              </a:ext>
            </a:extLst>
          </p:cNvPr>
          <p:cNvSpPr txBox="1"/>
          <p:nvPr/>
        </p:nvSpPr>
        <p:spPr>
          <a:xfrm>
            <a:off x="294968" y="4996619"/>
            <a:ext cx="5445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155A68A0-2380-4E67-8DF4-427ED4BAFEFE}"/>
              </a:ext>
            </a:extLst>
          </p:cNvPr>
          <p:cNvSpPr txBox="1"/>
          <p:nvPr/>
        </p:nvSpPr>
        <p:spPr>
          <a:xfrm>
            <a:off x="273829" y="5719894"/>
            <a:ext cx="54451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104" y="1861294"/>
            <a:ext cx="5182026" cy="3904766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8215" y="510959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41B9B7"/>
                </a:solidFill>
              </a:rPr>
              <a:t>Infographic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5BF365-23AC-4E39-9AD9-3AC099A5E9A8}"/>
              </a:ext>
            </a:extLst>
          </p:cNvPr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3ADAB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ED0791-F035-4102-A44B-5A550A0CBED7}"/>
              </a:ext>
            </a:extLst>
          </p:cNvPr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xmlns="" id="{C9901516-68A9-498C-A411-3FEFB4425C4D}"/>
              </a:ext>
            </a:extLst>
          </p:cNvPr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2BA21EB-EFFC-410D-A667-DCFB298C37A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3B09EC5-3976-4C30-B07C-1DA34EDFFAA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1495F4-65D4-4593-AC2F-E04B261E6F26}"/>
              </a:ext>
            </a:extLst>
          </p:cNvPr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13ADAB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A4BBCAA-48F4-4ADA-B7BD-60414D63F9DC}"/>
              </a:ext>
            </a:extLst>
          </p:cNvPr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xmlns="" id="{A2C62DD8-230A-4BE5-96F6-EADD3DF45C46}"/>
              </a:ext>
            </a:extLst>
          </p:cNvPr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C2995AB-DF94-4137-AD5B-AA5C3B46D8F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515A340-9365-4B0E-8EF9-C276E6F29259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A1A5325-8FC2-425A-A5ED-5662B48F1320}"/>
              </a:ext>
            </a:extLst>
          </p:cNvPr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D7346E0-B48E-47BD-B255-0EFC302AAB08}"/>
              </a:ext>
            </a:extLst>
          </p:cNvPr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313" y="4279404"/>
            <a:ext cx="2655000" cy="229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32" y="4415899"/>
            <a:ext cx="2621250" cy="219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903" y="3080141"/>
            <a:ext cx="3690189" cy="29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9E4C3A0-B7EE-463E-9E79-C2D823CB01E4}"/>
              </a:ext>
            </a:extLst>
          </p:cNvPr>
          <p:cNvGrpSpPr/>
          <p:nvPr/>
        </p:nvGrpSpPr>
        <p:grpSpPr>
          <a:xfrm>
            <a:off x="6291931" y="1760933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47AFDD-A756-4201-ABF9-BE48746B19F9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A82BC2F-1D67-4985-89EA-13E11F5A367D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9D8AAC2-78AC-48E8-B963-2CE715F3FECC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E7A921B-FAE8-4949-A58A-915281DF19AF}"/>
              </a:ext>
            </a:extLst>
          </p:cNvPr>
          <p:cNvGrpSpPr/>
          <p:nvPr/>
        </p:nvGrpSpPr>
        <p:grpSpPr>
          <a:xfrm>
            <a:off x="9013204" y="1760933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12CF057-F4E6-4FD9-BCEE-701C60A7DBB9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6FB9B1B-C28E-4779-9CEB-5A57E6FAAEC2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6BF6DE3-7D1D-4964-9717-3F910E11FB2B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9E9310C-8C70-4FB5-8329-9ECAECD898FA}"/>
              </a:ext>
            </a:extLst>
          </p:cNvPr>
          <p:cNvGrpSpPr/>
          <p:nvPr/>
        </p:nvGrpSpPr>
        <p:grpSpPr>
          <a:xfrm>
            <a:off x="6291931" y="4137197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28BFFF0-CF17-428F-9DE0-B75436B1D195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170F167-F96D-42C9-84A6-A3596EBC0A3F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E2B7726-40A4-4F15-8F87-63BED48B831A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7D119B1-A475-4140-81FA-0BBF438E2B7C}"/>
              </a:ext>
            </a:extLst>
          </p:cNvPr>
          <p:cNvGrpSpPr/>
          <p:nvPr/>
        </p:nvGrpSpPr>
        <p:grpSpPr>
          <a:xfrm>
            <a:off x="9013204" y="4137197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D0C129E-5898-4295-BDFD-A938D9A9BB78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358EF4C-AB6F-4272-BD22-494C2332C886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4F15CBB-8A4E-4495-BF1E-9843BDDEE08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20" y="2068710"/>
            <a:ext cx="4558702" cy="39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xmlns="" id="{8D71980D-ED99-488D-8340-B4D95AC46F9B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xmlns="" id="{2252E33C-83CE-4966-90CB-30EEBC35CA2B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xmlns="" id="{5D2342FD-1904-4F24-B661-F7E8F85F5643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xmlns="" id="{F2800F3C-0693-4E97-A37D-682F917F44D3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0668ED0-2226-4D4E-8A12-B3EC0AC38AA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1B4B3A9-4491-4B3A-BE8B-CBE66A0165D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447FF7C-312A-4EFE-B7BE-3F4CCA0BC3C4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rgbClr val="94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4243DD-0DA5-4AA9-A827-1E498C56D767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56FE740-70B2-479F-89E7-D6B26D441979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C57C671-D353-4C60-A0D5-A6B4A2AD1A78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D68223F-1505-4BE6-86B5-3EFB9E565E8F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22A8B95-7C41-4B59-A8C9-3D513A408488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260D4D4-7517-40C1-AF98-4E4E18DEB5DB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44ED63F-645F-421C-B579-3E46550FE386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1011D8F-D776-4547-AF09-828A99862083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115EC9E-E147-46DD-BF6C-EE26FEDB3018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C7CD30E-5989-45DE-AA11-A32336E652DB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BBECE4-24F2-451D-AA59-ABF8FD705961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E56135-4616-474F-A2E1-0276A9AB23B1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F53CDD8-C908-404F-B9F6-48852D96F848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xmlns="" id="{C95D0CCB-9070-4607-BAE3-3B50AD5A8AA6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90D02606-CD4E-4693-A84A-149E93A0DEF0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xmlns="" id="{66E847E8-977D-4A6E-A28F-BED059723BE4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xmlns="" id="{3B80710B-A8A1-44B4-98CA-CB81E62BD2A3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7"/>
          <a:stretch/>
        </p:blipFill>
        <p:spPr>
          <a:xfrm>
            <a:off x="1" y="1"/>
            <a:ext cx="12192000" cy="6857998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DCB1F5F0-6570-4D45-8868-E6A9F88BD07E}"/>
              </a:ext>
            </a:extLst>
          </p:cNvPr>
          <p:cNvSpPr/>
          <p:nvPr/>
        </p:nvSpPr>
        <p:spPr>
          <a:xfrm rot="5400000">
            <a:off x="1862847" y="-1862849"/>
            <a:ext cx="3706238" cy="7431936"/>
          </a:xfrm>
          <a:prstGeom prst="rtTriangle">
            <a:avLst/>
          </a:prstGeom>
          <a:solidFill>
            <a:srgbClr val="41B9B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xmlns="" id="{A9ECD940-B05A-427E-B215-08F6F0FA508D}"/>
              </a:ext>
            </a:extLst>
          </p:cNvPr>
          <p:cNvSpPr/>
          <p:nvPr/>
        </p:nvSpPr>
        <p:spPr>
          <a:xfrm rot="16200000">
            <a:off x="6622913" y="1288913"/>
            <a:ext cx="3706238" cy="7431936"/>
          </a:xfrm>
          <a:prstGeom prst="rtTriangle">
            <a:avLst/>
          </a:prstGeom>
          <a:solidFill>
            <a:srgbClr val="41B9B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030DEC1-91CF-4BDC-AE53-B8911BFD9044}"/>
              </a:ext>
            </a:extLst>
          </p:cNvPr>
          <p:cNvGrpSpPr/>
          <p:nvPr/>
        </p:nvGrpSpPr>
        <p:grpSpPr>
          <a:xfrm>
            <a:off x="636303" y="3643008"/>
            <a:ext cx="3984335" cy="2860079"/>
            <a:chOff x="755576" y="2985717"/>
            <a:chExt cx="3092136" cy="2860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71ADF4-1562-4E38-882E-A75BEEC449BF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B7BD42B-AA30-4E02-928E-D6C6845E1B55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0500A1-240E-4C93-9491-1B76A7CFFB2B}"/>
              </a:ext>
            </a:extLst>
          </p:cNvPr>
          <p:cNvSpPr txBox="1"/>
          <p:nvPr/>
        </p:nvSpPr>
        <p:spPr>
          <a:xfrm>
            <a:off x="531880" y="291683"/>
            <a:ext cx="40887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BB5D52-3E82-46AD-AAC4-1467356F093E}"/>
              </a:ext>
            </a:extLst>
          </p:cNvPr>
          <p:cNvSpPr txBox="1"/>
          <p:nvPr/>
        </p:nvSpPr>
        <p:spPr>
          <a:xfrm>
            <a:off x="9158239" y="5741472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xmlns="" id="{AAA29006-CF0F-422C-87A4-726A04888672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xmlns="" id="{0F153510-6274-42A2-A848-39A17B5A3E0A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xmlns="" id="{9081A20E-F860-4138-941A-A46DBCF4606D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xmlns="" id="{C7778167-A72B-45F6-8B17-847F9DE0309A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xmlns="" id="{B4E92A7C-83D8-4A75-A77A-742499A0C089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9B426C5D-3FD0-4C72-A0AE-E920FFAA4B64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86855D53-12BA-4294-9044-660F8E5534CB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C26E0E42-7445-406A-8584-2509E01ECD69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55DB83A6-F97C-4866-A42D-BB4331BB7EB3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xmlns="" id="{9C04B488-9D9B-498C-AC82-E1D762066BDF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B9C48B2-02E9-4FDF-8B79-807E0B6E5F25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xmlns="" id="{95E1E875-94A2-461E-918A-8479336A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4" y="235451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5A79F3E-DF24-4C6E-967B-3F32D4317836}"/>
              </a:ext>
            </a:extLst>
          </p:cNvPr>
          <p:cNvSpPr/>
          <p:nvPr/>
        </p:nvSpPr>
        <p:spPr>
          <a:xfrm>
            <a:off x="6225432" y="3311537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xmlns="" id="{C84A1F1D-2BB4-463D-9E16-6C067D87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24308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4D5A277-2576-4D86-B127-4584218B101F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xmlns="" id="{F6155480-23A5-44F1-A1C1-4F9DD513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69622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5B2668D-8E4C-4124-9761-234AC796D197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xmlns="" id="{4B9BF8B4-3737-40FD-B0C3-1E930D49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39412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A0E5126-299F-4B00-87BD-7BFF860B0212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xmlns="" id="{B4F2B2B8-D683-4BCD-A60A-09D8503D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4F2A30-C990-4017-9F08-18DFE779758E}"/>
              </a:ext>
            </a:extLst>
          </p:cNvPr>
          <p:cNvSpPr txBox="1"/>
          <p:nvPr/>
        </p:nvSpPr>
        <p:spPr>
          <a:xfrm>
            <a:off x="6744073" y="2694206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A16FE27-6363-4653-A782-0E1DD8273761}"/>
              </a:ext>
            </a:extLst>
          </p:cNvPr>
          <p:cNvSpPr txBox="1"/>
          <p:nvPr/>
        </p:nvSpPr>
        <p:spPr>
          <a:xfrm>
            <a:off x="6744073" y="3662040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BE160C-1A50-4D7E-9775-0787F78D7BD9}"/>
              </a:ext>
            </a:extLst>
          </p:cNvPr>
          <p:cNvSpPr txBox="1"/>
          <p:nvPr/>
        </p:nvSpPr>
        <p:spPr>
          <a:xfrm>
            <a:off x="1149148" y="2210290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CF82601-3F8D-4675-8A2D-517B4A9BEA29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D4E84E-5764-46A7-97AE-5CFE3AD25DDF}"/>
              </a:ext>
            </a:extLst>
          </p:cNvPr>
          <p:cNvSpPr txBox="1"/>
          <p:nvPr/>
        </p:nvSpPr>
        <p:spPr>
          <a:xfrm>
            <a:off x="1149148" y="414595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AF95A3-D001-4C68-A538-5573B149A6EF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0530C1E-B41C-4511-B4F3-87D26F3B6B6E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05D0737-44F2-469C-B548-B4E80ED0EF01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91D77C4-AE7E-4B03-A59D-E2CA2B915770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62EBE7B-AAA8-45AC-9409-326F3C85E1AA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xmlns="" id="{75486D33-C691-45AD-947D-51917C189647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BE1AE873-CC4F-458F-BA7B-F9B48E2E403B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xmlns="" id="{D38381DD-00BC-45EA-BC71-DD71F2016F76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xmlns="" id="{D86B4D9F-4B47-4377-8EB2-B029DC65A703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xmlns="" id="{7CE9C921-2E73-4196-82FD-90EED0EC0EA6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xmlns="" id="{182FC41B-840A-4B43-8D14-21D0A57E74AE}"/>
              </a:ext>
            </a:extLst>
          </p:cNvPr>
          <p:cNvSpPr/>
          <p:nvPr/>
        </p:nvSpPr>
        <p:spPr>
          <a:xfrm rot="5400000">
            <a:off x="802919" y="2378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xmlns="" id="{1FA779D4-F9E6-497A-9FDC-7AE170F6DC2C}"/>
              </a:ext>
            </a:extLst>
          </p:cNvPr>
          <p:cNvSpPr/>
          <p:nvPr/>
        </p:nvSpPr>
        <p:spPr>
          <a:xfrm rot="5400000">
            <a:off x="802919" y="297713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xmlns="" id="{CE944BFF-ED75-493B-BEFE-0DDB6E177EA0}"/>
              </a:ext>
            </a:extLst>
          </p:cNvPr>
          <p:cNvSpPr/>
          <p:nvPr/>
        </p:nvSpPr>
        <p:spPr>
          <a:xfrm rot="5400000">
            <a:off x="802919" y="357547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xmlns="" id="{B4FA44AD-8C03-4032-9999-A6E315D96BE9}"/>
              </a:ext>
            </a:extLst>
          </p:cNvPr>
          <p:cNvSpPr/>
          <p:nvPr/>
        </p:nvSpPr>
        <p:spPr>
          <a:xfrm rot="5400000">
            <a:off x="802919" y="4173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B17B0D-4B27-4080-BEFC-87B096602675}"/>
              </a:ext>
            </a:extLst>
          </p:cNvPr>
          <p:cNvSpPr txBox="1"/>
          <p:nvPr/>
        </p:nvSpPr>
        <p:spPr>
          <a:xfrm>
            <a:off x="1237168" y="241258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0CC58E-1A0B-47BF-8459-647C3DD43CEB}"/>
              </a:ext>
            </a:extLst>
          </p:cNvPr>
          <p:cNvSpPr txBox="1"/>
          <p:nvPr/>
        </p:nvSpPr>
        <p:spPr>
          <a:xfrm>
            <a:off x="1237168" y="301091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7A8C5F-30D6-4FC6-BE66-6803D961D8A0}"/>
              </a:ext>
            </a:extLst>
          </p:cNvPr>
          <p:cNvSpPr txBox="1"/>
          <p:nvPr/>
        </p:nvSpPr>
        <p:spPr>
          <a:xfrm>
            <a:off x="1237168" y="3609252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A5F723-299C-4E6E-9D26-E828D616C40A}"/>
              </a:ext>
            </a:extLst>
          </p:cNvPr>
          <p:cNvSpPr txBox="1"/>
          <p:nvPr/>
        </p:nvSpPr>
        <p:spPr>
          <a:xfrm>
            <a:off x="1237168" y="4207585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xmlns="" id="{6E2DF70E-6FEE-4FFB-9374-549300150942}"/>
              </a:ext>
            </a:extLst>
          </p:cNvPr>
          <p:cNvSpPr>
            <a:spLocks noEditPoints="1"/>
          </p:cNvSpPr>
          <p:nvPr/>
        </p:nvSpPr>
        <p:spPr bwMode="auto">
          <a:xfrm>
            <a:off x="10345702" y="5608593"/>
            <a:ext cx="247346" cy="347974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D6397707-CACC-4FC9-A720-8B3E7D4ED57C}"/>
              </a:ext>
            </a:extLst>
          </p:cNvPr>
          <p:cNvSpPr>
            <a:spLocks noEditPoints="1"/>
          </p:cNvSpPr>
          <p:nvPr/>
        </p:nvSpPr>
        <p:spPr bwMode="auto">
          <a:xfrm>
            <a:off x="3845280" y="5639308"/>
            <a:ext cx="394746" cy="2865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D66C9A-8930-47E1-908A-A02603E0235B}"/>
              </a:ext>
            </a:extLst>
          </p:cNvPr>
          <p:cNvSpPr txBox="1"/>
          <p:nvPr/>
        </p:nvSpPr>
        <p:spPr>
          <a:xfrm>
            <a:off x="1173253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837B2A2-B401-4226-A408-35E3AB164CB0}"/>
              </a:ext>
            </a:extLst>
          </p:cNvPr>
          <p:cNvSpPr txBox="1"/>
          <p:nvPr/>
        </p:nvSpPr>
        <p:spPr>
          <a:xfrm>
            <a:off x="3226638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F02B02-254E-4064-A5C6-E59E4F51B578}"/>
              </a:ext>
            </a:extLst>
          </p:cNvPr>
          <p:cNvSpPr txBox="1"/>
          <p:nvPr/>
        </p:nvSpPr>
        <p:spPr>
          <a:xfrm>
            <a:off x="549732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60A0327-1C87-44E3-8020-1160E16BE8A5}"/>
              </a:ext>
            </a:extLst>
          </p:cNvPr>
          <p:cNvSpPr txBox="1"/>
          <p:nvPr/>
        </p:nvSpPr>
        <p:spPr>
          <a:xfrm>
            <a:off x="7637792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C60563F-97D7-4D97-B650-5CE6C1D90D3E}"/>
              </a:ext>
            </a:extLst>
          </p:cNvPr>
          <p:cNvSpPr txBox="1"/>
          <p:nvPr/>
        </p:nvSpPr>
        <p:spPr>
          <a:xfrm>
            <a:off x="977826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E8F19E25-28B5-40F7-BCBB-9EB28FD5676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56" y="5434342"/>
            <a:ext cx="752396" cy="69647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82" y="5427856"/>
            <a:ext cx="752396" cy="69647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58" y="5434342"/>
            <a:ext cx="752396" cy="69647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648" y="5421370"/>
            <a:ext cx="752396" cy="69647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177" y="5434342"/>
            <a:ext cx="752396" cy="6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707E806-1393-41BF-B2B6-D1C1F6CFA17F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xmlns="" id="{151A2659-8E50-4B53-912C-6C4223B70C54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xmlns="" id="{1CE19D8C-F09B-4412-8147-1E9855C7FD13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2507E9B0-42AB-469F-9BB8-0C159611FE00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87D295D7-89E5-48C8-A6B9-F77856B7A3E7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xmlns="" id="{CBB0AD06-4AE4-49A1-B290-12C4E774867A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xmlns="" id="{65B3785E-D986-4B2D-8384-A3281CBE0594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9146ECD-8422-45EC-B2C7-ABBEC501F170}"/>
              </a:ext>
            </a:extLst>
          </p:cNvPr>
          <p:cNvGrpSpPr/>
          <p:nvPr/>
        </p:nvGrpSpPr>
        <p:grpSpPr>
          <a:xfrm>
            <a:off x="1560601" y="1730951"/>
            <a:ext cx="3852000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B990B7A-F6F9-4EF1-8A5D-7B1EF1AB427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B1556EB-FB79-4A89-926D-55553C572DF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40037E8-2415-4CD3-B262-1C36B040D2F1}"/>
              </a:ext>
            </a:extLst>
          </p:cNvPr>
          <p:cNvGrpSpPr/>
          <p:nvPr/>
        </p:nvGrpSpPr>
        <p:grpSpPr>
          <a:xfrm>
            <a:off x="791304" y="2893963"/>
            <a:ext cx="3852000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FF4DA6D-790A-4716-BBB6-9B6649728DD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553D968-8895-4B54-9736-3266E7AEE6C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2F8FB14-66A3-4D55-8C89-CE0F792DF1F0}"/>
              </a:ext>
            </a:extLst>
          </p:cNvPr>
          <p:cNvGrpSpPr/>
          <p:nvPr/>
        </p:nvGrpSpPr>
        <p:grpSpPr>
          <a:xfrm>
            <a:off x="791304" y="4127581"/>
            <a:ext cx="3852000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47B7EDE-7CA1-4C78-B281-0BF957DDBC5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906DDC4-B629-4D2A-B5EA-54A198E6E39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D78DC9-7B6F-4404-B51D-30EF63A1CB8B}"/>
              </a:ext>
            </a:extLst>
          </p:cNvPr>
          <p:cNvGrpSpPr/>
          <p:nvPr/>
        </p:nvGrpSpPr>
        <p:grpSpPr>
          <a:xfrm>
            <a:off x="7517879" y="2893963"/>
            <a:ext cx="3852000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BC311F4-CE59-49AA-891B-4C5F2A683E2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79B3945-5B0F-46BF-ABD6-F2EA6669B4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38F3226-42B0-4B95-B9C4-6895176F3EA9}"/>
              </a:ext>
            </a:extLst>
          </p:cNvPr>
          <p:cNvGrpSpPr/>
          <p:nvPr/>
        </p:nvGrpSpPr>
        <p:grpSpPr>
          <a:xfrm>
            <a:off x="7517879" y="4127581"/>
            <a:ext cx="3852000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C39B36B-9AFE-4E2F-86C8-8AB36B94FD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13EA0FD-9DB3-49CC-8440-EF573769206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A123535-F0C3-436E-8724-D3B1447A0BE2}"/>
              </a:ext>
            </a:extLst>
          </p:cNvPr>
          <p:cNvGrpSpPr/>
          <p:nvPr/>
        </p:nvGrpSpPr>
        <p:grpSpPr>
          <a:xfrm>
            <a:off x="6742400" y="5264483"/>
            <a:ext cx="3852000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F336EAE-3AC7-459F-AE34-0239D685427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B8BD440-6F6E-4053-8C63-D88D99D43AA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xmlns="" id="{00EA6ED2-175E-47E9-811F-F24FAA7F9E20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xmlns="" id="{D10947E9-8AE0-4F70-85CB-CB556C9125D6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xmlns="" id="{F7205628-14D1-451E-8BEC-EB658F9CC53A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95230606-7512-4F39-AFA8-56153FC5DD26}"/>
              </a:ext>
            </a:extLst>
          </p:cNvPr>
          <p:cNvSpPr/>
          <p:nvPr/>
        </p:nvSpPr>
        <p:spPr>
          <a:xfrm>
            <a:off x="5918448" y="248202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xmlns="" id="{8507A740-1962-4A05-A86D-DD1C1098D225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xmlns="" id="{057DB511-FC25-4263-ADD8-3AFF76C3A730}"/>
              </a:ext>
            </a:extLst>
          </p:cNvPr>
          <p:cNvSpPr>
            <a:spLocks noChangeAspect="1"/>
          </p:cNvSpPr>
          <p:nvPr/>
        </p:nvSpPr>
        <p:spPr>
          <a:xfrm>
            <a:off x="5918448" y="509335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22">
            <a:extLst>
              <a:ext uri="{FF2B5EF4-FFF2-40B4-BE49-F238E27FC236}">
                <a16:creationId xmlns:a16="http://schemas.microsoft.com/office/drawing/2014/main" xmlns="" id="{21B1B923-BDB8-4BFC-AA4C-96EDC5C1079B}"/>
              </a:ext>
            </a:extLst>
          </p:cNvPr>
          <p:cNvSpPr/>
          <p:nvPr/>
        </p:nvSpPr>
        <p:spPr>
          <a:xfrm>
            <a:off x="726229" y="1815149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6" name="자유형: 도형 23">
            <a:extLst>
              <a:ext uri="{FF2B5EF4-FFF2-40B4-BE49-F238E27FC236}">
                <a16:creationId xmlns:a16="http://schemas.microsoft.com/office/drawing/2014/main" xmlns="" id="{DD43C1CE-C457-4EA0-BAFF-3851834E9389}"/>
              </a:ext>
            </a:extLst>
          </p:cNvPr>
          <p:cNvSpPr/>
          <p:nvPr/>
        </p:nvSpPr>
        <p:spPr>
          <a:xfrm>
            <a:off x="726229" y="393948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A6A1711-DD6C-460D-8F93-47135FE1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xmlns="" id="{656833A7-283F-4D12-BED0-6C31FA04CFCD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47D1A598-3FDA-4B66-99F6-71E0D2E1107E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xmlns="" id="{04443921-DB18-4D9A-81C7-AD1F213B4AD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xmlns="" id="{1668063E-2F15-473C-B3E1-5DE596C822FF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xmlns="" id="{095D6625-809A-40B5-B613-AE909196F9CC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636195BB-AB24-4702-9F8E-1C5EA08B1E91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xmlns="" id="{EE497B77-2B98-4DC7-B00B-BA3E02ADDC24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xmlns="" id="{29847172-FA2B-4281-8C94-A0A9B9242AD1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471D71A-678B-4A5E-840E-E42643AE82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0D2921C-17BB-4410-8B9E-FADFC6986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/>
          <p:cNvSpPr/>
          <p:nvPr/>
        </p:nvSpPr>
        <p:spPr>
          <a:xfrm>
            <a:off x="-2018" y="8309"/>
            <a:ext cx="718852" cy="6866626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9576" y="42591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xmlns="" id="{0CCFF86A-FBFB-44F2-B475-BD702FD6746F}"/>
              </a:ext>
            </a:extLst>
          </p:cNvPr>
          <p:cNvSpPr/>
          <p:nvPr/>
        </p:nvSpPr>
        <p:spPr>
          <a:xfrm>
            <a:off x="5376185" y="2632250"/>
            <a:ext cx="1440030" cy="1371457"/>
          </a:xfrm>
          <a:prstGeom prst="pentagon">
            <a:avLst/>
          </a:prstGeom>
          <a:solidFill>
            <a:srgbClr val="94D8D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xmlns="" id="{06A5217B-B8F3-4916-A61A-04BF3A220DAA}"/>
              </a:ext>
            </a:extLst>
          </p:cNvPr>
          <p:cNvSpPr/>
          <p:nvPr/>
        </p:nvSpPr>
        <p:spPr>
          <a:xfrm rot="10800000">
            <a:off x="4471377" y="4223121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xmlns="" id="{CE0ECA2F-8FD6-4F39-BFFB-BBE7C31274D6}"/>
              </a:ext>
            </a:extLst>
          </p:cNvPr>
          <p:cNvSpPr/>
          <p:nvPr/>
        </p:nvSpPr>
        <p:spPr>
          <a:xfrm rot="2400500">
            <a:off x="7048131" y="3192082"/>
            <a:ext cx="1440030" cy="1371457"/>
          </a:xfrm>
          <a:prstGeom prst="pentagon">
            <a:avLst/>
          </a:prstGeom>
          <a:solidFill>
            <a:srgbClr val="E7414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xmlns="" id="{39F5D8AF-B67C-4C44-B00A-3C9C86872DAB}"/>
              </a:ext>
            </a:extLst>
          </p:cNvPr>
          <p:cNvSpPr/>
          <p:nvPr/>
        </p:nvSpPr>
        <p:spPr>
          <a:xfrm rot="4800000">
            <a:off x="7960221" y="4616279"/>
            <a:ext cx="1440030" cy="1371457"/>
          </a:xfrm>
          <a:prstGeom prst="pentagon">
            <a:avLst/>
          </a:prstGeom>
          <a:solidFill>
            <a:srgbClr val="94D8D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xmlns="" id="{9C8AA14D-221E-47FE-9C18-FCF5D9B1B7D5}"/>
              </a:ext>
            </a:extLst>
          </p:cNvPr>
          <p:cNvSpPr/>
          <p:nvPr/>
        </p:nvSpPr>
        <p:spPr>
          <a:xfrm rot="19199500" flipH="1">
            <a:off x="3704241" y="3192082"/>
            <a:ext cx="1440030" cy="1371457"/>
          </a:xfrm>
          <a:prstGeom prst="pentagon">
            <a:avLst/>
          </a:prstGeom>
          <a:solidFill>
            <a:srgbClr val="E7414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xmlns="" id="{0A7255D5-CA14-4851-B67D-82DEB02AE202}"/>
              </a:ext>
            </a:extLst>
          </p:cNvPr>
          <p:cNvSpPr/>
          <p:nvPr/>
        </p:nvSpPr>
        <p:spPr>
          <a:xfrm rot="16800000" flipH="1">
            <a:off x="2792151" y="4616279"/>
            <a:ext cx="1440030" cy="1371457"/>
          </a:xfrm>
          <a:prstGeom prst="pentagon">
            <a:avLst/>
          </a:prstGeom>
          <a:solidFill>
            <a:srgbClr val="94D8D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AAE6A73-0CBC-4BBB-9338-EE26C1E3CB86}"/>
              </a:ext>
            </a:extLst>
          </p:cNvPr>
          <p:cNvGrpSpPr/>
          <p:nvPr/>
        </p:nvGrpSpPr>
        <p:grpSpPr>
          <a:xfrm>
            <a:off x="1772775" y="2601645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6FA4DBD-A150-4965-A9D2-CAFF9FE37A2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577C69C-9DE2-4ED1-A00E-DB7959E7CCA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F86416C-3168-4812-9737-D54AD6B1565D}"/>
              </a:ext>
            </a:extLst>
          </p:cNvPr>
          <p:cNvGrpSpPr/>
          <p:nvPr/>
        </p:nvGrpSpPr>
        <p:grpSpPr>
          <a:xfrm>
            <a:off x="710325" y="4739841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49747F2-9508-4BF5-BEDB-F68B9E93F955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5248A3A-A8C7-4C6B-B99D-ED4C438B57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63E3A36-7694-48AE-870E-6A094BEEB636}"/>
              </a:ext>
            </a:extLst>
          </p:cNvPr>
          <p:cNvGrpSpPr/>
          <p:nvPr/>
        </p:nvGrpSpPr>
        <p:grpSpPr>
          <a:xfrm>
            <a:off x="8415735" y="2601645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52D6AFF-A15F-49FF-8BCD-2466608189B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904AB29-2CE0-44AA-976D-B4488F168BA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2807D90-CB07-498B-BA1E-00DDF22A3123}"/>
              </a:ext>
            </a:extLst>
          </p:cNvPr>
          <p:cNvGrpSpPr/>
          <p:nvPr/>
        </p:nvGrpSpPr>
        <p:grpSpPr>
          <a:xfrm>
            <a:off x="9470263" y="4739841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5AAED02-351F-4770-A648-CED3148099A1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B9E329B-8E54-4581-9165-FD01211C88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FD86097-CD87-4DE5-AEF0-22006B981298}"/>
              </a:ext>
            </a:extLst>
          </p:cNvPr>
          <p:cNvGrpSpPr/>
          <p:nvPr/>
        </p:nvGrpSpPr>
        <p:grpSpPr>
          <a:xfrm>
            <a:off x="4541669" y="1877656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D56A459-4BEF-411A-979D-D564EFE92EC1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C211CCE-95C9-4C39-9B20-AE271C33F140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D2DC5B0-323A-486F-9EEB-A15E96369B72}"/>
              </a:ext>
            </a:extLst>
          </p:cNvPr>
          <p:cNvGrpSpPr/>
          <p:nvPr/>
        </p:nvGrpSpPr>
        <p:grpSpPr>
          <a:xfrm>
            <a:off x="5489935" y="2959797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9B75E25-2CDF-4A47-958F-2DFAEEB55A3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ABEACFA-99E9-4AF9-80FD-F5DC7889269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1B745A0-2CFA-4450-AB4F-F9E9493E57B4}"/>
              </a:ext>
            </a:extLst>
          </p:cNvPr>
          <p:cNvGrpSpPr/>
          <p:nvPr/>
        </p:nvGrpSpPr>
        <p:grpSpPr>
          <a:xfrm>
            <a:off x="3849053" y="3439007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34C81D1-83D3-42C2-A852-083679FE370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ECD12DD-390F-4B49-9A2F-6F799FD10BF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CA8DA85-E454-4396-A5E3-5F59C72383F0}"/>
              </a:ext>
            </a:extLst>
          </p:cNvPr>
          <p:cNvGrpSpPr/>
          <p:nvPr/>
        </p:nvGrpSpPr>
        <p:grpSpPr>
          <a:xfrm>
            <a:off x="2988057" y="4847541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4390D35-0ABC-4553-8E4B-713D2A412B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FF330C5-9EF9-49C3-B3C8-5FE2609BB97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5501DA7-B657-48DB-A485-DC516FB44341}"/>
              </a:ext>
            </a:extLst>
          </p:cNvPr>
          <p:cNvGrpSpPr/>
          <p:nvPr/>
        </p:nvGrpSpPr>
        <p:grpSpPr>
          <a:xfrm>
            <a:off x="7120728" y="3439007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FE724D0-566C-4ADF-AF9F-294DFCA371F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50C9D42-23B9-4A6A-B74D-3A42587B44E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481ADE0-4927-4944-AFA2-837DB0F00083}"/>
              </a:ext>
            </a:extLst>
          </p:cNvPr>
          <p:cNvGrpSpPr/>
          <p:nvPr/>
        </p:nvGrpSpPr>
        <p:grpSpPr>
          <a:xfrm>
            <a:off x="7970824" y="4847541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56DFDEC-DCCF-4E3B-A67B-4E36577F949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B2A1624-C310-4F29-80C1-F44C1B171F9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Rectángulo 42"/>
          <p:cNvSpPr/>
          <p:nvPr/>
        </p:nvSpPr>
        <p:spPr>
          <a:xfrm>
            <a:off x="11488565" y="-8626"/>
            <a:ext cx="718852" cy="6866626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185" y="5271622"/>
            <a:ext cx="1468222" cy="13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F78FC9-A22F-463A-B71C-8353E10237F2}"/>
              </a:ext>
            </a:extLst>
          </p:cNvPr>
          <p:cNvGrpSpPr/>
          <p:nvPr/>
        </p:nvGrpSpPr>
        <p:grpSpPr>
          <a:xfrm>
            <a:off x="7850221" y="3264441"/>
            <a:ext cx="3859992" cy="3081678"/>
            <a:chOff x="755576" y="2985717"/>
            <a:chExt cx="3092136" cy="30816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BDAD63C-140E-4281-B94D-41FF18833A39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rgbClr val="13ADAB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rgbClr val="13ADAB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rgbClr val="13ADAB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rgbClr val="13ADAB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rgbClr val="13ADAB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43AB35A-75E4-4311-8D66-C1E46087F062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rgbClr val="13ADAB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E0715D-27EC-4F14-9AEC-52818B86B8D8}"/>
              </a:ext>
            </a:extLst>
          </p:cNvPr>
          <p:cNvSpPr txBox="1"/>
          <p:nvPr/>
        </p:nvSpPr>
        <p:spPr>
          <a:xfrm>
            <a:off x="612870" y="536552"/>
            <a:ext cx="285990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rgbClr val="13ADAB"/>
                </a:solidFill>
                <a:latin typeface="+mj-lt"/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rgbClr val="13ADAB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rgbClr val="13ADAB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rgbClr val="13ADAB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-303" y="-8626"/>
            <a:ext cx="1846053" cy="6866626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6616FC4-7AA2-4FDA-B10F-D673171F0927}"/>
              </a:ext>
            </a:extLst>
          </p:cNvPr>
          <p:cNvSpPr txBox="1"/>
          <p:nvPr/>
        </p:nvSpPr>
        <p:spPr>
          <a:xfrm>
            <a:off x="4769289" y="235158"/>
            <a:ext cx="7259052" cy="9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41B9B7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41B9B7"/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C622190B-5BC1-46F3-8334-200CF8EC04C4}"/>
              </a:ext>
            </a:extLst>
          </p:cNvPr>
          <p:cNvSpPr/>
          <p:nvPr/>
        </p:nvSpPr>
        <p:spPr>
          <a:xfrm flipV="1">
            <a:off x="5684576" y="5388975"/>
            <a:ext cx="5773999" cy="592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178DA0F-4FC7-40AF-966F-BB147B2CB8A3}"/>
              </a:ext>
            </a:extLst>
          </p:cNvPr>
          <p:cNvSpPr/>
          <p:nvPr/>
        </p:nvSpPr>
        <p:spPr>
          <a:xfrm flipV="1">
            <a:off x="5339056" y="4144823"/>
            <a:ext cx="6119519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E89C1F5-D39D-4088-94F3-C5F42C808719}"/>
              </a:ext>
            </a:extLst>
          </p:cNvPr>
          <p:cNvSpPr/>
          <p:nvPr/>
        </p:nvSpPr>
        <p:spPr>
          <a:xfrm flipV="1">
            <a:off x="5942717" y="2900672"/>
            <a:ext cx="5515858" cy="592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21AD6D7-08A8-4F27-9FF3-9BC1CD579179}"/>
              </a:ext>
            </a:extLst>
          </p:cNvPr>
          <p:cNvSpPr/>
          <p:nvPr/>
        </p:nvSpPr>
        <p:spPr>
          <a:xfrm flipV="1">
            <a:off x="5076711" y="1656521"/>
            <a:ext cx="6381864" cy="5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6148BE8-3D28-4C17-B5AD-216FFF8A80A8}"/>
              </a:ext>
            </a:extLst>
          </p:cNvPr>
          <p:cNvSpPr txBox="1"/>
          <p:nvPr/>
        </p:nvSpPr>
        <p:spPr>
          <a:xfrm>
            <a:off x="6638643" y="162979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9DA2574-4BBE-4900-8F92-9A9CC6725997}"/>
              </a:ext>
            </a:extLst>
          </p:cNvPr>
          <p:cNvSpPr txBox="1"/>
          <p:nvPr/>
        </p:nvSpPr>
        <p:spPr>
          <a:xfrm>
            <a:off x="6638643" y="2873941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A178BA3-40BF-40A1-AB70-5A7572B58385}"/>
              </a:ext>
            </a:extLst>
          </p:cNvPr>
          <p:cNvSpPr txBox="1"/>
          <p:nvPr/>
        </p:nvSpPr>
        <p:spPr>
          <a:xfrm>
            <a:off x="6638643" y="4118092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AE716FE-59D6-49F7-B797-7687511DCB82}"/>
              </a:ext>
            </a:extLst>
          </p:cNvPr>
          <p:cNvSpPr txBox="1"/>
          <p:nvPr/>
        </p:nvSpPr>
        <p:spPr>
          <a:xfrm>
            <a:off x="6638643" y="5362244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D3A7AC3-CEAA-4E6F-AE37-4E00337FF7CF}"/>
              </a:ext>
            </a:extLst>
          </p:cNvPr>
          <p:cNvGrpSpPr/>
          <p:nvPr/>
        </p:nvGrpSpPr>
        <p:grpSpPr>
          <a:xfrm>
            <a:off x="7875747" y="1722123"/>
            <a:ext cx="3994320" cy="968823"/>
            <a:chOff x="7875747" y="1722123"/>
            <a:chExt cx="3994320" cy="9688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9E5D97B4-8C1F-40E0-B9CB-474BE6F7753B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EDDDA87E-2832-417E-B4D6-2879FF612B8E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7CF5D08-C79E-4E4B-A11C-B1666872F5D1}"/>
              </a:ext>
            </a:extLst>
          </p:cNvPr>
          <p:cNvGrpSpPr/>
          <p:nvPr/>
        </p:nvGrpSpPr>
        <p:grpSpPr>
          <a:xfrm>
            <a:off x="7875747" y="2966274"/>
            <a:ext cx="3994320" cy="968823"/>
            <a:chOff x="7875747" y="1722123"/>
            <a:chExt cx="3994320" cy="9688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322CC64E-4285-45CA-BCCD-41773A3F8791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C54B00E4-B462-4DEA-B06F-5ABCD65D341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FB1EC22-6AF2-4732-81E6-A1A577DCAE44}"/>
              </a:ext>
            </a:extLst>
          </p:cNvPr>
          <p:cNvGrpSpPr/>
          <p:nvPr/>
        </p:nvGrpSpPr>
        <p:grpSpPr>
          <a:xfrm>
            <a:off x="7875747" y="4210425"/>
            <a:ext cx="3994320" cy="959298"/>
            <a:chOff x="7875747" y="1722123"/>
            <a:chExt cx="3994320" cy="9592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E42D6761-F52A-4A0D-AC0B-0FE7197EA81C}"/>
                </a:ext>
              </a:extLst>
            </p:cNvPr>
            <p:cNvSpPr txBox="1"/>
            <p:nvPr/>
          </p:nvSpPr>
          <p:spPr>
            <a:xfrm>
              <a:off x="7875747" y="221975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3E6D5535-066A-4DBB-BC02-F99F52823D6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8C90A629-8148-4A30-AA69-BE5CB22A9A3F}"/>
              </a:ext>
            </a:extLst>
          </p:cNvPr>
          <p:cNvGrpSpPr/>
          <p:nvPr/>
        </p:nvGrpSpPr>
        <p:grpSpPr>
          <a:xfrm>
            <a:off x="7875747" y="5454577"/>
            <a:ext cx="3994320" cy="973098"/>
            <a:chOff x="7875747" y="5454577"/>
            <a:chExt cx="3994320" cy="9730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3F0F30BC-1DC7-430C-9553-736A87770ED5}"/>
                </a:ext>
              </a:extLst>
            </p:cNvPr>
            <p:cNvSpPr txBox="1"/>
            <p:nvPr/>
          </p:nvSpPr>
          <p:spPr>
            <a:xfrm>
              <a:off x="7875747" y="596601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02F2F3C0-1614-45A7-B3CA-5233DC310C30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66800" y="2260600"/>
            <a:ext cx="3165475" cy="3165475"/>
            <a:chOff x="672" y="1424"/>
            <a:chExt cx="1994" cy="199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2" y="1424"/>
              <a:ext cx="1994" cy="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63" y="1406"/>
              <a:ext cx="2022" cy="2031"/>
            </a:xfrm>
            <a:custGeom>
              <a:avLst/>
              <a:gdLst>
                <a:gd name="T0" fmla="*/ 218 w 219"/>
                <a:gd name="T1" fmla="*/ 109 h 220"/>
                <a:gd name="T2" fmla="*/ 114 w 219"/>
                <a:gd name="T3" fmla="*/ 218 h 220"/>
                <a:gd name="T4" fmla="*/ 1 w 219"/>
                <a:gd name="T5" fmla="*/ 113 h 220"/>
                <a:gd name="T6" fmla="*/ 108 w 219"/>
                <a:gd name="T7" fmla="*/ 1 h 220"/>
                <a:gd name="T8" fmla="*/ 218 w 219"/>
                <a:gd name="T9" fmla="*/ 10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0">
                  <a:moveTo>
                    <a:pt x="218" y="109"/>
                  </a:moveTo>
                  <a:cubicBezTo>
                    <a:pt x="219" y="170"/>
                    <a:pt x="169" y="216"/>
                    <a:pt x="114" y="218"/>
                  </a:cubicBezTo>
                  <a:cubicBezTo>
                    <a:pt x="50" y="220"/>
                    <a:pt x="3" y="169"/>
                    <a:pt x="1" y="113"/>
                  </a:cubicBezTo>
                  <a:cubicBezTo>
                    <a:pt x="0" y="49"/>
                    <a:pt x="51" y="2"/>
                    <a:pt x="108" y="1"/>
                  </a:cubicBezTo>
                  <a:cubicBezTo>
                    <a:pt x="169" y="0"/>
                    <a:pt x="219" y="51"/>
                    <a:pt x="218" y="1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226" y="1618"/>
              <a:ext cx="896" cy="1311"/>
            </a:xfrm>
            <a:custGeom>
              <a:avLst/>
              <a:gdLst>
                <a:gd name="T0" fmla="*/ 65 w 97"/>
                <a:gd name="T1" fmla="*/ 141 h 142"/>
                <a:gd name="T2" fmla="*/ 65 w 97"/>
                <a:gd name="T3" fmla="*/ 137 h 142"/>
                <a:gd name="T4" fmla="*/ 57 w 97"/>
                <a:gd name="T5" fmla="*/ 129 h 142"/>
                <a:gd name="T6" fmla="*/ 37 w 97"/>
                <a:gd name="T7" fmla="*/ 129 h 142"/>
                <a:gd name="T8" fmla="*/ 32 w 97"/>
                <a:gd name="T9" fmla="*/ 133 h 142"/>
                <a:gd name="T10" fmla="*/ 24 w 97"/>
                <a:gd name="T11" fmla="*/ 138 h 142"/>
                <a:gd name="T12" fmla="*/ 0 w 97"/>
                <a:gd name="T13" fmla="*/ 98 h 142"/>
                <a:gd name="T14" fmla="*/ 0 w 97"/>
                <a:gd name="T15" fmla="*/ 23 h 142"/>
                <a:gd name="T16" fmla="*/ 24 w 97"/>
                <a:gd name="T17" fmla="*/ 0 h 142"/>
                <a:gd name="T18" fmla="*/ 73 w 97"/>
                <a:gd name="T19" fmla="*/ 0 h 142"/>
                <a:gd name="T20" fmla="*/ 97 w 97"/>
                <a:gd name="T21" fmla="*/ 24 h 142"/>
                <a:gd name="T22" fmla="*/ 97 w 97"/>
                <a:gd name="T23" fmla="*/ 100 h 142"/>
                <a:gd name="T24" fmla="*/ 67 w 97"/>
                <a:gd name="T25" fmla="*/ 140 h 142"/>
                <a:gd name="T26" fmla="*/ 65 w 97"/>
                <a:gd name="T27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42">
                  <a:moveTo>
                    <a:pt x="65" y="141"/>
                  </a:moveTo>
                  <a:cubicBezTo>
                    <a:pt x="65" y="139"/>
                    <a:pt x="65" y="138"/>
                    <a:pt x="65" y="137"/>
                  </a:cubicBezTo>
                  <a:cubicBezTo>
                    <a:pt x="65" y="129"/>
                    <a:pt x="65" y="129"/>
                    <a:pt x="57" y="129"/>
                  </a:cubicBezTo>
                  <a:cubicBezTo>
                    <a:pt x="50" y="129"/>
                    <a:pt x="44" y="129"/>
                    <a:pt x="37" y="129"/>
                  </a:cubicBezTo>
                  <a:cubicBezTo>
                    <a:pt x="33" y="129"/>
                    <a:pt x="32" y="130"/>
                    <a:pt x="32" y="133"/>
                  </a:cubicBezTo>
                  <a:cubicBezTo>
                    <a:pt x="32" y="142"/>
                    <a:pt x="32" y="142"/>
                    <a:pt x="24" y="138"/>
                  </a:cubicBezTo>
                  <a:cubicBezTo>
                    <a:pt x="9" y="129"/>
                    <a:pt x="0" y="116"/>
                    <a:pt x="0" y="98"/>
                  </a:cubicBezTo>
                  <a:cubicBezTo>
                    <a:pt x="0" y="73"/>
                    <a:pt x="0" y="48"/>
                    <a:pt x="0" y="23"/>
                  </a:cubicBezTo>
                  <a:cubicBezTo>
                    <a:pt x="0" y="9"/>
                    <a:pt x="10" y="0"/>
                    <a:pt x="24" y="0"/>
                  </a:cubicBezTo>
                  <a:cubicBezTo>
                    <a:pt x="40" y="0"/>
                    <a:pt x="57" y="0"/>
                    <a:pt x="73" y="0"/>
                  </a:cubicBezTo>
                  <a:cubicBezTo>
                    <a:pt x="88" y="0"/>
                    <a:pt x="97" y="9"/>
                    <a:pt x="97" y="24"/>
                  </a:cubicBezTo>
                  <a:cubicBezTo>
                    <a:pt x="97" y="49"/>
                    <a:pt x="97" y="75"/>
                    <a:pt x="97" y="100"/>
                  </a:cubicBezTo>
                  <a:cubicBezTo>
                    <a:pt x="97" y="118"/>
                    <a:pt x="84" y="135"/>
                    <a:pt x="67" y="140"/>
                  </a:cubicBezTo>
                  <a:cubicBezTo>
                    <a:pt x="67" y="141"/>
                    <a:pt x="66" y="141"/>
                    <a:pt x="65" y="14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577" y="2864"/>
              <a:ext cx="203" cy="388"/>
            </a:xfrm>
            <a:custGeom>
              <a:avLst/>
              <a:gdLst>
                <a:gd name="T0" fmla="*/ 22 w 22"/>
                <a:gd name="T1" fmla="*/ 19 h 42"/>
                <a:gd name="T2" fmla="*/ 22 w 22"/>
                <a:gd name="T3" fmla="*/ 33 h 42"/>
                <a:gd name="T4" fmla="*/ 14 w 22"/>
                <a:gd name="T5" fmla="*/ 42 h 42"/>
                <a:gd name="T6" fmla="*/ 5 w 22"/>
                <a:gd name="T7" fmla="*/ 41 h 42"/>
                <a:gd name="T8" fmla="*/ 0 w 22"/>
                <a:gd name="T9" fmla="*/ 34 h 42"/>
                <a:gd name="T10" fmla="*/ 0 w 22"/>
                <a:gd name="T11" fmla="*/ 3 h 42"/>
                <a:gd name="T12" fmla="*/ 3 w 22"/>
                <a:gd name="T13" fmla="*/ 0 h 42"/>
                <a:gd name="T14" fmla="*/ 18 w 22"/>
                <a:gd name="T15" fmla="*/ 0 h 42"/>
                <a:gd name="T16" fmla="*/ 22 w 22"/>
                <a:gd name="T17" fmla="*/ 3 h 42"/>
                <a:gd name="T18" fmla="*/ 22 w 22"/>
                <a:gd name="T1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2">
                  <a:moveTo>
                    <a:pt x="22" y="19"/>
                  </a:moveTo>
                  <a:cubicBezTo>
                    <a:pt x="22" y="24"/>
                    <a:pt x="22" y="29"/>
                    <a:pt x="22" y="33"/>
                  </a:cubicBezTo>
                  <a:cubicBezTo>
                    <a:pt x="21" y="39"/>
                    <a:pt x="19" y="41"/>
                    <a:pt x="14" y="42"/>
                  </a:cubicBezTo>
                  <a:cubicBezTo>
                    <a:pt x="11" y="42"/>
                    <a:pt x="8" y="42"/>
                    <a:pt x="5" y="41"/>
                  </a:cubicBezTo>
                  <a:cubicBezTo>
                    <a:pt x="1" y="41"/>
                    <a:pt x="0" y="38"/>
                    <a:pt x="0" y="34"/>
                  </a:cubicBezTo>
                  <a:cubicBezTo>
                    <a:pt x="0" y="24"/>
                    <a:pt x="0" y="14"/>
                    <a:pt x="0" y="3"/>
                  </a:cubicBezTo>
                  <a:cubicBezTo>
                    <a:pt x="0" y="1"/>
                    <a:pt x="0" y="0"/>
                    <a:pt x="3" y="0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1" y="9"/>
                    <a:pt x="22" y="14"/>
                    <a:pt x="22" y="19"/>
                  </a:cubicBezTo>
                  <a:close/>
                </a:path>
              </a:pathLst>
            </a:custGeom>
            <a:solidFill>
              <a:srgbClr val="878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74" y="1775"/>
              <a:ext cx="600" cy="692"/>
            </a:xfrm>
            <a:custGeom>
              <a:avLst/>
              <a:gdLst>
                <a:gd name="T0" fmla="*/ 65 w 65"/>
                <a:gd name="T1" fmla="*/ 37 h 75"/>
                <a:gd name="T2" fmla="*/ 65 w 65"/>
                <a:gd name="T3" fmla="*/ 70 h 75"/>
                <a:gd name="T4" fmla="*/ 60 w 65"/>
                <a:gd name="T5" fmla="*/ 75 h 75"/>
                <a:gd name="T6" fmla="*/ 5 w 65"/>
                <a:gd name="T7" fmla="*/ 75 h 75"/>
                <a:gd name="T8" fmla="*/ 0 w 65"/>
                <a:gd name="T9" fmla="*/ 70 h 75"/>
                <a:gd name="T10" fmla="*/ 0 w 65"/>
                <a:gd name="T11" fmla="*/ 5 h 75"/>
                <a:gd name="T12" fmla="*/ 6 w 65"/>
                <a:gd name="T13" fmla="*/ 0 h 75"/>
                <a:gd name="T14" fmla="*/ 60 w 65"/>
                <a:gd name="T15" fmla="*/ 0 h 75"/>
                <a:gd name="T16" fmla="*/ 65 w 65"/>
                <a:gd name="T17" fmla="*/ 5 h 75"/>
                <a:gd name="T18" fmla="*/ 65 w 65"/>
                <a:gd name="T1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5">
                  <a:moveTo>
                    <a:pt x="65" y="37"/>
                  </a:moveTo>
                  <a:cubicBezTo>
                    <a:pt x="65" y="48"/>
                    <a:pt x="65" y="59"/>
                    <a:pt x="65" y="70"/>
                  </a:cubicBezTo>
                  <a:cubicBezTo>
                    <a:pt x="65" y="73"/>
                    <a:pt x="64" y="75"/>
                    <a:pt x="60" y="75"/>
                  </a:cubicBezTo>
                  <a:cubicBezTo>
                    <a:pt x="42" y="75"/>
                    <a:pt x="23" y="75"/>
                    <a:pt x="5" y="75"/>
                  </a:cubicBezTo>
                  <a:cubicBezTo>
                    <a:pt x="1" y="75"/>
                    <a:pt x="0" y="73"/>
                    <a:pt x="0" y="70"/>
                  </a:cubicBezTo>
                  <a:cubicBezTo>
                    <a:pt x="0" y="48"/>
                    <a:pt x="0" y="27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24" y="0"/>
                    <a:pt x="42" y="0"/>
                    <a:pt x="60" y="0"/>
                  </a:cubicBezTo>
                  <a:cubicBezTo>
                    <a:pt x="64" y="0"/>
                    <a:pt x="65" y="1"/>
                    <a:pt x="65" y="5"/>
                  </a:cubicBezTo>
                  <a:cubicBezTo>
                    <a:pt x="65" y="15"/>
                    <a:pt x="65" y="26"/>
                    <a:pt x="65" y="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808" y="2541"/>
              <a:ext cx="166" cy="166"/>
            </a:xfrm>
            <a:prstGeom prst="ellipse">
              <a:avLst/>
            </a:prstGeom>
            <a:solidFill>
              <a:srgbClr val="B4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374" y="2541"/>
              <a:ext cx="166" cy="166"/>
            </a:xfrm>
            <a:prstGeom prst="ellipse">
              <a:avLst/>
            </a:prstGeom>
            <a:solidFill>
              <a:srgbClr val="B4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76" y="1877"/>
              <a:ext cx="378" cy="507"/>
            </a:xfrm>
            <a:custGeom>
              <a:avLst/>
              <a:gdLst>
                <a:gd name="T0" fmla="*/ 41 w 41"/>
                <a:gd name="T1" fmla="*/ 33 h 55"/>
                <a:gd name="T2" fmla="*/ 29 w 41"/>
                <a:gd name="T3" fmla="*/ 52 h 55"/>
                <a:gd name="T4" fmla="*/ 8 w 41"/>
                <a:gd name="T5" fmla="*/ 47 h 55"/>
                <a:gd name="T6" fmla="*/ 4 w 41"/>
                <a:gd name="T7" fmla="*/ 27 h 55"/>
                <a:gd name="T8" fmla="*/ 20 w 41"/>
                <a:gd name="T9" fmla="*/ 2 h 55"/>
                <a:gd name="T10" fmla="*/ 23 w 41"/>
                <a:gd name="T11" fmla="*/ 2 h 55"/>
                <a:gd name="T12" fmla="*/ 41 w 41"/>
                <a:gd name="T13" fmla="*/ 31 h 55"/>
                <a:gd name="T14" fmla="*/ 41 w 41"/>
                <a:gd name="T15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5">
                  <a:moveTo>
                    <a:pt x="41" y="33"/>
                  </a:moveTo>
                  <a:cubicBezTo>
                    <a:pt x="41" y="42"/>
                    <a:pt x="37" y="49"/>
                    <a:pt x="29" y="52"/>
                  </a:cubicBezTo>
                  <a:cubicBezTo>
                    <a:pt x="22" y="55"/>
                    <a:pt x="13" y="53"/>
                    <a:pt x="8" y="47"/>
                  </a:cubicBezTo>
                  <a:cubicBezTo>
                    <a:pt x="2" y="41"/>
                    <a:pt x="0" y="35"/>
                    <a:pt x="4" y="27"/>
                  </a:cubicBezTo>
                  <a:cubicBezTo>
                    <a:pt x="8" y="18"/>
                    <a:pt x="14" y="10"/>
                    <a:pt x="20" y="2"/>
                  </a:cubicBezTo>
                  <a:cubicBezTo>
                    <a:pt x="21" y="1"/>
                    <a:pt x="22" y="0"/>
                    <a:pt x="23" y="2"/>
                  </a:cubicBezTo>
                  <a:cubicBezTo>
                    <a:pt x="30" y="11"/>
                    <a:pt x="38" y="20"/>
                    <a:pt x="41" y="31"/>
                  </a:cubicBezTo>
                  <a:cubicBezTo>
                    <a:pt x="41" y="32"/>
                    <a:pt x="41" y="33"/>
                    <a:pt x="41" y="33"/>
                  </a:cubicBezTo>
                  <a:close/>
                </a:path>
              </a:pathLst>
            </a:custGeom>
            <a:solidFill>
              <a:srgbClr val="E21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14" y="2144"/>
              <a:ext cx="194" cy="176"/>
            </a:xfrm>
            <a:custGeom>
              <a:avLst/>
              <a:gdLst>
                <a:gd name="T0" fmla="*/ 0 w 21"/>
                <a:gd name="T1" fmla="*/ 15 h 19"/>
                <a:gd name="T2" fmla="*/ 18 w 21"/>
                <a:gd name="T3" fmla="*/ 0 h 19"/>
                <a:gd name="T4" fmla="*/ 16 w 21"/>
                <a:gd name="T5" fmla="*/ 14 h 19"/>
                <a:gd name="T6" fmla="*/ 0 w 21"/>
                <a:gd name="T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10" y="15"/>
                    <a:pt x="16" y="9"/>
                    <a:pt x="18" y="0"/>
                  </a:cubicBezTo>
                  <a:cubicBezTo>
                    <a:pt x="21" y="5"/>
                    <a:pt x="20" y="10"/>
                    <a:pt x="16" y="14"/>
                  </a:cubicBezTo>
                  <a:cubicBezTo>
                    <a:pt x="12" y="18"/>
                    <a:pt x="4" y="19"/>
                    <a:pt x="0" y="15"/>
                  </a:cubicBezTo>
                  <a:close/>
                </a:path>
              </a:pathLst>
            </a:custGeom>
            <a:solidFill>
              <a:srgbClr val="EB5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A35312-794E-459F-A655-4093DA276018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E13529-02AA-4AE0-AC48-A3885EA58355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317751-BF08-49C0-8D64-12619E082C2C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C2CC06-0781-4332-BF03-E891DC4723DD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xmlns="" id="{0985A022-655D-4DC1-A08B-76F4A498FE3F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7B87FDB5-1D29-4848-A30E-68B3AAFF8367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38054E12-F961-4D76-A908-F451E61986AA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xmlns="" id="{4D586D14-002E-4C19-AD46-F5C212573A70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FD57E28-5939-42EC-9B7A-538B973A44ED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475E6B0-FB0A-4CFB-A4AC-7E2E8D6FDE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DFE804-39CA-4AC7-9BDD-29087DB50CAE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B6D783-CAFD-4C16-9832-272DCABE0B07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FA598F0-21B0-4870-A9EF-89A433D40B2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7B1CBF3-B003-45F0-A8F9-54724175494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B1819F4-2F40-4BB9-BC63-0E0806A9E17B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B20A24C-489B-4C7C-B4F0-2AF00B70120D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513A7B7-C75B-4A00-9C16-BE4ABCFB6FD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FA0D7C2-5C2B-43E9-B781-025FB8392521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3568FD0-AFDC-44B8-BDF3-F83C28D310E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3ADAB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6091910-E9C1-455D-AE00-F562522F927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B0B6FAC-1CF6-404D-BB10-9ABA7596948B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AEF4EA3-251E-4DCC-934A-5E8D979910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3ADAB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EE8CFB4-87A7-487E-BC38-B012B49E5DE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AA4A050-02D9-47E3-9422-B349622C1C31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9712545-DCC9-4CE6-9871-F011925BC60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3ADAB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AE231E3-CAF3-40A1-8882-B75285CAA79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8C43E88-BD2C-42E1-9390-F1C69392F790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6276B0B-2DEF-4EAF-8285-2F76E631FDE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3ADAB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3687DBC-7375-4CDF-AFB2-ADF5CBC11CC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EE8B434-9E89-4869-ACFE-F6F39A1B4999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5FD9AE13-E312-4B1C-8DCD-60F90BB7A5C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A3DFF7B-81D9-4F69-88FD-D53958066B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F55FE22-CA2E-4F03-8DCC-07A2235828BB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153BFBF-2846-446D-9103-3F08E3762F3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7AD286A-4D0D-4BA2-A770-B7077B1AB5A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46BF33-5732-4D30-B33B-C71940268FEE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803688B-9592-46A8-998D-14742EB2DD64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6852DAD-B2B9-4224-BB63-B5FDFDA2ACFC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2F9085F-3A34-439A-A154-4BC24A35CE1C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93C0F6A-8667-406E-B9D8-55AA255B7C10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20FA2F1-7CD2-427C-8515-7192BD4EB7CD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B37701B-161C-4FC8-9838-80F85F15208A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AADF35F-A6FF-4258-A60A-C96DA3F31CFA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7634441-98FD-4330-A8C8-1DAEEE6AC78D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2">
            <a:extLst>
              <a:ext uri="{FF2B5EF4-FFF2-40B4-BE49-F238E27FC236}">
                <a16:creationId xmlns:a16="http://schemas.microsoft.com/office/drawing/2014/main" xmlns="" id="{220FA2F1-7CD2-427C-8515-7192BD4EB7CD}"/>
              </a:ext>
            </a:extLst>
          </p:cNvPr>
          <p:cNvGrpSpPr/>
          <p:nvPr/>
        </p:nvGrpSpPr>
        <p:grpSpPr>
          <a:xfrm>
            <a:off x="9550392" y="1695615"/>
            <a:ext cx="1746423" cy="790209"/>
            <a:chOff x="536782" y="1558672"/>
            <a:chExt cx="1746423" cy="790209"/>
          </a:xfrm>
        </p:grpSpPr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xmlns="" id="{6B37701B-161C-4FC8-9838-80F85F15208A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4">
              <a:extLst>
                <a:ext uri="{FF2B5EF4-FFF2-40B4-BE49-F238E27FC236}">
                  <a16:creationId xmlns:a16="http://schemas.microsoft.com/office/drawing/2014/main" xmlns="" id="{5AADF35F-A6FF-4258-A60A-C96DA3F31CFA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5">
              <a:extLst>
                <a:ext uri="{FF2B5EF4-FFF2-40B4-BE49-F238E27FC236}">
                  <a16:creationId xmlns:a16="http://schemas.microsoft.com/office/drawing/2014/main" xmlns="" id="{07634441-98FD-4330-A8C8-1DAEEE6AC78D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913" y="564723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D86D01D-C708-415D-BFEB-B68ACB41E58D}"/>
              </a:ext>
            </a:extLst>
          </p:cNvPr>
          <p:cNvGrpSpPr/>
          <p:nvPr/>
        </p:nvGrpSpPr>
        <p:grpSpPr>
          <a:xfrm>
            <a:off x="1464414" y="3408009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xmlns="" id="{591F4C44-F46B-48F6-AE7B-7FD1F73CFF5B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xmlns="" id="{EC1065F0-5D1C-407E-B635-C4E3D40AD3DC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28E046F-D4DC-4EF6-BC21-B6EF0536953F}"/>
              </a:ext>
            </a:extLst>
          </p:cNvPr>
          <p:cNvGrpSpPr/>
          <p:nvPr/>
        </p:nvGrpSpPr>
        <p:grpSpPr>
          <a:xfrm>
            <a:off x="5345428" y="3408009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43B9ECB1-1D10-44EC-82D1-A573FABF3074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xmlns="" id="{CCEB4A85-DFAB-4C88-A600-3BF94B330102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A828EEF-01E2-41AF-8ED1-ECE252529678}"/>
              </a:ext>
            </a:extLst>
          </p:cNvPr>
          <p:cNvGrpSpPr/>
          <p:nvPr/>
        </p:nvGrpSpPr>
        <p:grpSpPr>
          <a:xfrm>
            <a:off x="9226441" y="3408009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xmlns="" id="{39FDAB01-F8D3-4A47-AE7A-D39B8A9407B5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xmlns="" id="{A7789A2A-2A41-428F-8E17-975ECD41588D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B20B8D-9930-4F54-BFE4-69ACD796CCFF}"/>
              </a:ext>
            </a:extLst>
          </p:cNvPr>
          <p:cNvGrpSpPr/>
          <p:nvPr/>
        </p:nvGrpSpPr>
        <p:grpSpPr>
          <a:xfrm>
            <a:off x="7285935" y="2988585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xmlns="" id="{45E0EB67-DC47-4425-B7F7-59C49CF542A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1648B2A8-D565-4DA9-AF3F-FB611580431B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76D0783-EC10-4C5E-80AC-8732A5756588}"/>
              </a:ext>
            </a:extLst>
          </p:cNvPr>
          <p:cNvGrpSpPr/>
          <p:nvPr/>
        </p:nvGrpSpPr>
        <p:grpSpPr>
          <a:xfrm>
            <a:off x="3404921" y="2988585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97F69DA3-269B-4DD5-A654-CAB67B3D54E5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xmlns="" id="{585E5BA2-F3DB-452A-B2D1-DAB4D0DCF8CF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37620A9-1D74-4CE3-817A-62C6D8432C78}"/>
              </a:ext>
            </a:extLst>
          </p:cNvPr>
          <p:cNvGrpSpPr/>
          <p:nvPr/>
        </p:nvGrpSpPr>
        <p:grpSpPr>
          <a:xfrm>
            <a:off x="2779708" y="4839202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62BAE67-8F8F-4A77-A8B3-A96B9099068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BFA521F-5059-4F34-8196-8920A20661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35E1E65-67F1-430F-A681-383CC37D7E61}"/>
              </a:ext>
            </a:extLst>
          </p:cNvPr>
          <p:cNvGrpSpPr/>
          <p:nvPr/>
        </p:nvGrpSpPr>
        <p:grpSpPr>
          <a:xfrm>
            <a:off x="6660721" y="4839202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6B2FB86-B421-4412-97A9-A12AA3DE5E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67ED820-BE67-4F6A-A46A-552069FDD9B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99BCCC9-7C97-4485-A91B-78288444036C}"/>
              </a:ext>
            </a:extLst>
          </p:cNvPr>
          <p:cNvGrpSpPr/>
          <p:nvPr/>
        </p:nvGrpSpPr>
        <p:grpSpPr>
          <a:xfrm>
            <a:off x="839202" y="1738107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AE2869E-1754-4CC3-B264-FFB736C560D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CE2B4C6-5D7B-4700-91C8-CFC3B07A17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E6B472C-4037-432E-865F-E3A1D09E0447}"/>
              </a:ext>
            </a:extLst>
          </p:cNvPr>
          <p:cNvGrpSpPr/>
          <p:nvPr/>
        </p:nvGrpSpPr>
        <p:grpSpPr>
          <a:xfrm>
            <a:off x="4720214" y="1738107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4011C3A-BDE5-44A3-AA65-C21B873A16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C0BA268-8AE0-4615-A418-DD12803CC77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B7803BB-10E0-4C42-8916-B815700ABD6A}"/>
              </a:ext>
            </a:extLst>
          </p:cNvPr>
          <p:cNvGrpSpPr/>
          <p:nvPr/>
        </p:nvGrpSpPr>
        <p:grpSpPr>
          <a:xfrm>
            <a:off x="8601228" y="1738107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71D5031-2160-490A-8672-38655B25A37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12A5D1F-AFE5-41DF-906E-0B58345D76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xmlns="" id="{D075B28B-6DD0-47E3-830D-57650663BD51}"/>
              </a:ext>
            </a:extLst>
          </p:cNvPr>
          <p:cNvSpPr/>
          <p:nvPr/>
        </p:nvSpPr>
        <p:spPr>
          <a:xfrm>
            <a:off x="2048590" y="40112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9A838959-D469-4F41-A134-A69A5849B96B}"/>
              </a:ext>
            </a:extLst>
          </p:cNvPr>
          <p:cNvSpPr/>
          <p:nvPr/>
        </p:nvSpPr>
        <p:spPr>
          <a:xfrm flipH="1">
            <a:off x="9751728" y="401206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xmlns="" id="{357B6F58-C0CA-4E27-BD53-7626C9A09A3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9759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xmlns="" id="{F277281F-79DB-4886-8C59-E360168759A4}"/>
              </a:ext>
            </a:extLst>
          </p:cNvPr>
          <p:cNvSpPr/>
          <p:nvPr/>
        </p:nvSpPr>
        <p:spPr>
          <a:xfrm>
            <a:off x="3983240" y="36561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xmlns="" id="{49F60B32-7CA0-4F3B-A4FD-7B25BCC120A3}"/>
              </a:ext>
            </a:extLst>
          </p:cNvPr>
          <p:cNvSpPr/>
          <p:nvPr/>
        </p:nvSpPr>
        <p:spPr>
          <a:xfrm>
            <a:off x="5853931" y="40175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rgbClr val="FF0000"/>
                </a:solidFill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5222D6FE-A75B-404F-81FB-63EF74D490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950D312-78B2-4CB6-B674-438CBE4069D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E3F7317-775E-4E96-A469-5F13F666C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25851"/>
              </p:ext>
            </p:extLst>
          </p:nvPr>
        </p:nvGraphicFramePr>
        <p:xfrm>
          <a:off x="910583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EF31CB2-911F-483F-9C4F-F0665CE63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45295"/>
              </p:ext>
            </p:extLst>
          </p:nvPr>
        </p:nvGraphicFramePr>
        <p:xfrm>
          <a:off x="3593005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B795767-9581-403E-9C11-A164BFA2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95416"/>
              </p:ext>
            </p:extLst>
          </p:nvPr>
        </p:nvGraphicFramePr>
        <p:xfrm>
          <a:off x="6275427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6671AC8-DA7C-4380-B64F-ED0051B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27017"/>
              </p:ext>
            </p:extLst>
          </p:nvPr>
        </p:nvGraphicFramePr>
        <p:xfrm>
          <a:off x="8957849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CB7E1BB-6B9D-4F39-AA03-1FCB75A69BC5}"/>
              </a:ext>
            </a:extLst>
          </p:cNvPr>
          <p:cNvSpPr/>
          <p:nvPr/>
        </p:nvSpPr>
        <p:spPr>
          <a:xfrm>
            <a:off x="3573700" y="184205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BDAE1FC-80F9-4634-91FD-7C3DA67CE3BD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C941FF0-FBCB-46EC-80CA-283E2B53C5F4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13">
            <a:extLst>
              <a:ext uri="{FF2B5EF4-FFF2-40B4-BE49-F238E27FC236}">
                <a16:creationId xmlns:a16="http://schemas.microsoft.com/office/drawing/2014/main" xmlns="" id="{24DF6DA0-69FF-4F26-BDB4-577EE2B5525C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EC836CB-8B65-4B93-AEF6-7CC0E17E2751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1502E22-B6DD-4B1D-8012-C334FA35D85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A37E89C-BB51-4682-8AB4-4D56E85A0B0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B3B52D4-82FB-467F-B9B4-4EF3DBE7BB5E}"/>
              </a:ext>
            </a:extLst>
          </p:cNvPr>
          <p:cNvSpPr/>
          <p:nvPr/>
        </p:nvSpPr>
        <p:spPr>
          <a:xfrm>
            <a:off x="3573700" y="2961305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821013C-29F7-43A9-A8CE-B18B983667EA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1CDAD11-A261-4494-8BE0-B265CF1AD1EE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hevron 21">
            <a:extLst>
              <a:ext uri="{FF2B5EF4-FFF2-40B4-BE49-F238E27FC236}">
                <a16:creationId xmlns:a16="http://schemas.microsoft.com/office/drawing/2014/main" xmlns="" id="{C2DD8B65-E420-4451-839D-EC12672B0FAB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12933A5-1A58-4E8E-9DFA-3AE424EB244F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E55C567-3C2D-4EDD-97C1-262E0FB62C0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8483272-11ED-4EAA-86B7-FC30856EC2C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A7D365F-1141-4E12-B119-08BD4433F168}"/>
              </a:ext>
            </a:extLst>
          </p:cNvPr>
          <p:cNvSpPr/>
          <p:nvPr/>
        </p:nvSpPr>
        <p:spPr>
          <a:xfrm>
            <a:off x="3573700" y="4080558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B063395-7C20-4787-87FF-0D7FA8252DC2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E919721-2057-4D68-8D0C-AF0651686CC8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hevron 29">
            <a:extLst>
              <a:ext uri="{FF2B5EF4-FFF2-40B4-BE49-F238E27FC236}">
                <a16:creationId xmlns:a16="http://schemas.microsoft.com/office/drawing/2014/main" xmlns="" id="{2B88BFF1-926B-4C3A-998B-8C65D1841783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8909BA7-03F0-4237-A023-B61E71B3B096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46C857F-D430-4925-BAF0-3EB70E2146F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FB2BCD5-B592-47B6-894D-B289B5EE4F8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D632D79-3C41-4BBF-A93E-4CA7D4C7CAC4}"/>
              </a:ext>
            </a:extLst>
          </p:cNvPr>
          <p:cNvSpPr/>
          <p:nvPr/>
        </p:nvSpPr>
        <p:spPr>
          <a:xfrm>
            <a:off x="3573700" y="519981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3568FF7-C7AA-459F-AE62-A4D1991A8B02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C8375DA-ADFE-48E5-B84B-24B6C8FDE58F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hevron 37">
            <a:extLst>
              <a:ext uri="{FF2B5EF4-FFF2-40B4-BE49-F238E27FC236}">
                <a16:creationId xmlns:a16="http://schemas.microsoft.com/office/drawing/2014/main" xmlns="" id="{1F78A85C-4B55-4B44-92CB-2E256646F9C7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764D5B1-1FB2-4301-BBF3-72459C57D38A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2E668FF-FC74-4740-B466-29E674F9432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74FEF72-3DC9-4F24-ADF3-5FC6B2D2D686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xmlns="" id="{883A2021-1701-4D61-87F4-CCC20F08AAF7}"/>
              </a:ext>
            </a:extLst>
          </p:cNvPr>
          <p:cNvSpPr/>
          <p:nvPr/>
        </p:nvSpPr>
        <p:spPr>
          <a:xfrm rot="2700000">
            <a:off x="3836784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xmlns="" id="{75CB17F8-3D20-4521-81F4-6B57A93D69BF}"/>
              </a:ext>
            </a:extLst>
          </p:cNvPr>
          <p:cNvSpPr/>
          <p:nvPr/>
        </p:nvSpPr>
        <p:spPr>
          <a:xfrm flipH="1">
            <a:off x="3773903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xmlns="" id="{EF8E1A75-73B5-452C-87D2-6BDA567709E0}"/>
              </a:ext>
            </a:extLst>
          </p:cNvPr>
          <p:cNvSpPr/>
          <p:nvPr/>
        </p:nvSpPr>
        <p:spPr>
          <a:xfrm>
            <a:off x="3796546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xmlns="" id="{EAD964FD-E5F1-4962-BFE1-5D26CD65FCE1}"/>
              </a:ext>
            </a:extLst>
          </p:cNvPr>
          <p:cNvSpPr>
            <a:spLocks noChangeAspect="1"/>
          </p:cNvSpPr>
          <p:nvPr/>
        </p:nvSpPr>
        <p:spPr>
          <a:xfrm>
            <a:off x="3771744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85F778-0436-4FC9-876B-07A134D42004}"/>
              </a:ext>
            </a:extLst>
          </p:cNvPr>
          <p:cNvSpPr txBox="1"/>
          <p:nvPr/>
        </p:nvSpPr>
        <p:spPr>
          <a:xfrm>
            <a:off x="767867" y="381177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rgbClr val="13ADAB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rgbClr val="13ADAB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13ADAB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622E05-7C8D-4131-B106-7C68472FC6D9}"/>
              </a:ext>
            </a:extLst>
          </p:cNvPr>
          <p:cNvSpPr txBox="1"/>
          <p:nvPr/>
        </p:nvSpPr>
        <p:spPr>
          <a:xfrm>
            <a:off x="1667356" y="5830693"/>
            <a:ext cx="1169197" cy="307777"/>
          </a:xfrm>
          <a:prstGeom prst="rect">
            <a:avLst/>
          </a:prstGeom>
          <a:solidFill>
            <a:srgbClr val="13AD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77819C-5E86-48D1-AAC7-4425CB1DA101}"/>
              </a:ext>
            </a:extLst>
          </p:cNvPr>
          <p:cNvSpPr txBox="1"/>
          <p:nvPr/>
        </p:nvSpPr>
        <p:spPr>
          <a:xfrm>
            <a:off x="597653" y="3286235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E47F92-A9F5-4689-AE75-5A2FAB3AD4FA}"/>
              </a:ext>
            </a:extLst>
          </p:cNvPr>
          <p:cNvSpPr txBox="1"/>
          <p:nvPr/>
        </p:nvSpPr>
        <p:spPr>
          <a:xfrm>
            <a:off x="710119" y="5830693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C8FBD7-43F5-4989-AEE5-2B262A0124B7}"/>
              </a:ext>
            </a:extLst>
          </p:cNvPr>
          <p:cNvSpPr txBox="1"/>
          <p:nvPr/>
        </p:nvSpPr>
        <p:spPr>
          <a:xfrm>
            <a:off x="2934757" y="5830693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CEEEB8-1FE6-4E36-BD39-2C89CC81EB20}"/>
              </a:ext>
            </a:extLst>
          </p:cNvPr>
          <p:cNvSpPr txBox="1"/>
          <p:nvPr/>
        </p:nvSpPr>
        <p:spPr>
          <a:xfrm>
            <a:off x="8908467" y="5616123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xmlns="" id="{ADA077F0-D166-454D-A7B2-ED3A1D6973CE}"/>
              </a:ext>
            </a:extLst>
          </p:cNvPr>
          <p:cNvSpPr/>
          <p:nvPr/>
        </p:nvSpPr>
        <p:spPr>
          <a:xfrm>
            <a:off x="951648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xmlns="" id="{0237C6F6-851F-4F21-ACAB-6CC94BC4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22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6B0BBDDF-C9F9-42D9-A195-E88C28E9C87F}"/>
              </a:ext>
            </a:extLst>
          </p:cNvPr>
          <p:cNvSpPr/>
          <p:nvPr/>
        </p:nvSpPr>
        <p:spPr>
          <a:xfrm>
            <a:off x="3001616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xmlns="" id="{FCE4BEA8-FFE6-4AE8-84F1-3A4E1AA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91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26C9DA80-621F-4443-9D1D-0CDF4A8020FD}"/>
              </a:ext>
            </a:extLst>
          </p:cNvPr>
          <p:cNvSpPr/>
          <p:nvPr/>
        </p:nvSpPr>
        <p:spPr>
          <a:xfrm>
            <a:off x="5051584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xmlns="" id="{CEEE09A5-CD05-47CB-8C98-18795FAD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0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52C50232-A23E-4977-B768-B39BA3E8C940}"/>
              </a:ext>
            </a:extLst>
          </p:cNvPr>
          <p:cNvSpPr/>
          <p:nvPr/>
        </p:nvSpPr>
        <p:spPr>
          <a:xfrm>
            <a:off x="9151522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xmlns="" id="{41FB1EC1-5D21-455E-901B-71F08DFA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396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863C8CF-0DB8-4DD8-88A8-C6244D71648B}"/>
              </a:ext>
            </a:extLst>
          </p:cNvPr>
          <p:cNvGrpSpPr/>
          <p:nvPr/>
        </p:nvGrpSpPr>
        <p:grpSpPr>
          <a:xfrm>
            <a:off x="1454576" y="2079495"/>
            <a:ext cx="1411829" cy="1292663"/>
            <a:chOff x="6210997" y="1433695"/>
            <a:chExt cx="1457348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CAB3E53-3C4E-4A46-B11B-5383A186E92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36BCA95-CF96-414B-9847-0939F212D1E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24458C7-6D80-43F3-9980-1BCAAFF05500}"/>
              </a:ext>
            </a:extLst>
          </p:cNvPr>
          <p:cNvGrpSpPr/>
          <p:nvPr/>
        </p:nvGrpSpPr>
        <p:grpSpPr>
          <a:xfrm>
            <a:off x="5563580" y="2079495"/>
            <a:ext cx="1411829" cy="1292663"/>
            <a:chOff x="6210997" y="1433695"/>
            <a:chExt cx="1457348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A10DC22-3E39-493C-9652-00EE4A35D7D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4597103-E47E-4DC2-B1EA-FE6592D5E45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1FDD505-C507-4E23-BC95-715F67AAF073}"/>
              </a:ext>
            </a:extLst>
          </p:cNvPr>
          <p:cNvGrpSpPr/>
          <p:nvPr/>
        </p:nvGrpSpPr>
        <p:grpSpPr>
          <a:xfrm>
            <a:off x="9672585" y="2079495"/>
            <a:ext cx="1411829" cy="1292663"/>
            <a:chOff x="6210997" y="1433695"/>
            <a:chExt cx="1457348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7793340-9740-451F-A704-2CDE882C52E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4D6133B-BC66-48F2-9A8B-367C85318EC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5F95423-BB6D-46E8-91F3-F7F199966BCB}"/>
              </a:ext>
            </a:extLst>
          </p:cNvPr>
          <p:cNvGrpSpPr/>
          <p:nvPr/>
        </p:nvGrpSpPr>
        <p:grpSpPr>
          <a:xfrm>
            <a:off x="3509078" y="4699909"/>
            <a:ext cx="1411829" cy="1292663"/>
            <a:chOff x="6210997" y="1433695"/>
            <a:chExt cx="1457348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E8F5FA6-0AEC-4C0F-B664-A5F013827B9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6317F54-9F33-4CBC-B121-19FF70804FB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2C90DB4-0BBC-450A-96F6-C4EC719AE248}"/>
              </a:ext>
            </a:extLst>
          </p:cNvPr>
          <p:cNvGrpSpPr/>
          <p:nvPr/>
        </p:nvGrpSpPr>
        <p:grpSpPr>
          <a:xfrm>
            <a:off x="7618082" y="4699909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FFADA99-2C53-4328-8FF9-8F3FA9E371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C74A66AD-A009-400E-8BB7-BC17EE9115F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8CDF88C-0B68-4176-8DA5-C8B25055EF3B}"/>
              </a:ext>
            </a:extLst>
          </p:cNvPr>
          <p:cNvSpPr/>
          <p:nvPr/>
        </p:nvSpPr>
        <p:spPr>
          <a:xfrm rot="18900000">
            <a:off x="988922" y="2001969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55286D-75E6-455E-B30A-EE3590441183}"/>
              </a:ext>
            </a:extLst>
          </p:cNvPr>
          <p:cNvSpPr txBox="1"/>
          <p:nvPr/>
        </p:nvSpPr>
        <p:spPr>
          <a:xfrm>
            <a:off x="993952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4E49149-4C4A-4B71-93D1-D4CE77383AF2}"/>
              </a:ext>
            </a:extLst>
          </p:cNvPr>
          <p:cNvSpPr/>
          <p:nvPr/>
        </p:nvSpPr>
        <p:spPr>
          <a:xfrm rot="18900000">
            <a:off x="5067345" y="2001969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9E986C6-697A-432A-A3EF-487C3CC7F6F6}"/>
              </a:ext>
            </a:extLst>
          </p:cNvPr>
          <p:cNvSpPr txBox="1"/>
          <p:nvPr/>
        </p:nvSpPr>
        <p:spPr>
          <a:xfrm>
            <a:off x="5072374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5308C3C-9A01-42AD-A27D-909BBEC8687A}"/>
              </a:ext>
            </a:extLst>
          </p:cNvPr>
          <p:cNvSpPr/>
          <p:nvPr/>
        </p:nvSpPr>
        <p:spPr>
          <a:xfrm rot="18900000">
            <a:off x="9145768" y="2001969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3ECD74C-2911-48E1-B924-D71F311C9CDB}"/>
              </a:ext>
            </a:extLst>
          </p:cNvPr>
          <p:cNvSpPr txBox="1"/>
          <p:nvPr/>
        </p:nvSpPr>
        <p:spPr>
          <a:xfrm>
            <a:off x="9150798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3ADAB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rgbClr val="13ADAB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A4151FE-A3DA-4255-AB6C-3B2FF209E404}"/>
              </a:ext>
            </a:extLst>
          </p:cNvPr>
          <p:cNvSpPr/>
          <p:nvPr/>
        </p:nvSpPr>
        <p:spPr>
          <a:xfrm rot="18900000">
            <a:off x="3028133" y="4609912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F31C5E7-FD4B-422C-8D4D-E9158208F3D0}"/>
              </a:ext>
            </a:extLst>
          </p:cNvPr>
          <p:cNvSpPr txBox="1"/>
          <p:nvPr/>
        </p:nvSpPr>
        <p:spPr>
          <a:xfrm>
            <a:off x="3033162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157272B-E79F-4228-B121-5239236ED9E1}"/>
              </a:ext>
            </a:extLst>
          </p:cNvPr>
          <p:cNvSpPr/>
          <p:nvPr/>
        </p:nvSpPr>
        <p:spPr>
          <a:xfrm rot="18900000">
            <a:off x="7106557" y="4609912"/>
            <a:ext cx="432048" cy="432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D02BCF-4940-49FD-904C-84D2D3D71978}"/>
              </a:ext>
            </a:extLst>
          </p:cNvPr>
          <p:cNvSpPr txBox="1"/>
          <p:nvPr/>
        </p:nvSpPr>
        <p:spPr>
          <a:xfrm>
            <a:off x="7111586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xmlns="" id="{DC847374-AAC5-47B4-9815-45CFE0334FDB}"/>
              </a:ext>
            </a:extLst>
          </p:cNvPr>
          <p:cNvSpPr/>
          <p:nvPr/>
        </p:nvSpPr>
        <p:spPr>
          <a:xfrm>
            <a:off x="7101552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xmlns="" id="{E01E2C98-32C7-4558-81C6-14D988F5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429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48B614C0-F3A6-4923-93D9-D1447363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323649"/>
              </p:ext>
            </p:extLst>
          </p:nvPr>
        </p:nvGraphicFramePr>
        <p:xfrm>
          <a:off x="838201" y="1674985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848E8EB-9473-4796-B725-AB453AF0AAFF}"/>
              </a:ext>
            </a:extLst>
          </p:cNvPr>
          <p:cNvGrpSpPr/>
          <p:nvPr/>
        </p:nvGrpSpPr>
        <p:grpSpPr>
          <a:xfrm>
            <a:off x="7533278" y="1910069"/>
            <a:ext cx="3906247" cy="876132"/>
            <a:chOff x="910640" y="3100886"/>
            <a:chExt cx="1527408" cy="164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3B9C39E-CA94-4500-9C25-2742C22B46FD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9E158B1-FCF7-4470-95C6-60241AE1821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AE03A7-9B95-42FB-A5A6-63BE19A6A9AE}"/>
              </a:ext>
            </a:extLst>
          </p:cNvPr>
          <p:cNvSpPr txBox="1"/>
          <p:nvPr/>
        </p:nvSpPr>
        <p:spPr>
          <a:xfrm>
            <a:off x="6333320" y="195572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78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4F5C8BF-E74B-4F7D-8CAD-15AABFC95BE2}"/>
              </a:ext>
            </a:extLst>
          </p:cNvPr>
          <p:cNvGrpSpPr/>
          <p:nvPr/>
        </p:nvGrpSpPr>
        <p:grpSpPr>
          <a:xfrm>
            <a:off x="7533278" y="3158208"/>
            <a:ext cx="3906247" cy="876132"/>
            <a:chOff x="910640" y="3100886"/>
            <a:chExt cx="1527408" cy="164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D984310-6EEA-427B-9188-9B99A985049B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972BEC1-D002-44A8-9CEF-55760A1F990F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F1643A-DBB8-4C3E-A3C4-58CF6B18234E}"/>
              </a:ext>
            </a:extLst>
          </p:cNvPr>
          <p:cNvSpPr txBox="1"/>
          <p:nvPr/>
        </p:nvSpPr>
        <p:spPr>
          <a:xfrm>
            <a:off x="6332742" y="320386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54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4742378-18DC-4E9F-8CB9-1EB611FBFBB0}"/>
              </a:ext>
            </a:extLst>
          </p:cNvPr>
          <p:cNvGrpSpPr/>
          <p:nvPr/>
        </p:nvGrpSpPr>
        <p:grpSpPr>
          <a:xfrm>
            <a:off x="7533278" y="4472637"/>
            <a:ext cx="3906247" cy="876132"/>
            <a:chOff x="910640" y="3100886"/>
            <a:chExt cx="1527408" cy="1643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5A399D4-8346-43FE-92B5-5742643FD7DA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AA121AC-0C62-4F81-8D3C-0839F01F0B63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B84D75-4F7E-4042-A7D0-AF4B16F4038C}"/>
              </a:ext>
            </a:extLst>
          </p:cNvPr>
          <p:cNvSpPr txBox="1"/>
          <p:nvPr/>
        </p:nvSpPr>
        <p:spPr>
          <a:xfrm>
            <a:off x="6332164" y="4518289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84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F60B902-804A-480D-A9E8-3FE3A1D22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2E4C2F-B54F-47C9-80F5-FB0768F9E11D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C253F4-D4F3-4DED-8E3F-4419F35BD1E4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xmlns="" id="{3C57665C-3544-4BA5-A55A-F83D374B8BB1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066471-42A4-4E20-8288-446793AB31C1}"/>
              </a:ext>
            </a:extLst>
          </p:cNvPr>
          <p:cNvSpPr txBox="1"/>
          <p:nvPr/>
        </p:nvSpPr>
        <p:spPr>
          <a:xfrm>
            <a:off x="6525626" y="3091999"/>
            <a:ext cx="21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xmlns="" id="{B0F833F9-1F2C-429D-822E-D8948E956745}"/>
              </a:ext>
            </a:extLst>
          </p:cNvPr>
          <p:cNvGrpSpPr/>
          <p:nvPr/>
        </p:nvGrpSpPr>
        <p:grpSpPr>
          <a:xfrm>
            <a:off x="5704445" y="447663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C5F1DCD-D5CA-4413-B372-1DE066AC1C9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09387F8-AC8B-4E72-9C54-20E96F3640C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xmlns="" id="{A66CBE91-D415-49E3-85DE-228E93D6245C}"/>
              </a:ext>
            </a:extLst>
          </p:cNvPr>
          <p:cNvGrpSpPr/>
          <p:nvPr/>
        </p:nvGrpSpPr>
        <p:grpSpPr>
          <a:xfrm>
            <a:off x="7714220" y="447663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6493406-502A-40BF-AA0B-15E5AEA897A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385B083-5CC7-43F6-BB1C-13C2373DA45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xmlns="" id="{A1B212F4-ECCF-4E28-A6CC-2DC08AAB24BB}"/>
              </a:ext>
            </a:extLst>
          </p:cNvPr>
          <p:cNvGrpSpPr/>
          <p:nvPr/>
        </p:nvGrpSpPr>
        <p:grpSpPr>
          <a:xfrm>
            <a:off x="9723995" y="4476635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153CB29-6FC8-41FB-9DEA-A2A9F2FCEF5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ECE7688-177C-4449-BE65-2E77315730E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xmlns="" id="{425C70E8-2453-4661-B402-18B5A648B84E}"/>
              </a:ext>
            </a:extLst>
          </p:cNvPr>
          <p:cNvGrpSpPr/>
          <p:nvPr/>
        </p:nvGrpSpPr>
        <p:grpSpPr>
          <a:xfrm>
            <a:off x="3694670" y="447663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CE1045D-3DE0-4AC0-A989-07A030E6E8E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F0826E-4F55-43C8-B047-CDB01208566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2">
            <a:extLst>
              <a:ext uri="{FF2B5EF4-FFF2-40B4-BE49-F238E27FC236}">
                <a16:creationId xmlns:a16="http://schemas.microsoft.com/office/drawing/2014/main" xmlns="" id="{16531912-B13F-4145-902E-0F177C98797E}"/>
              </a:ext>
            </a:extLst>
          </p:cNvPr>
          <p:cNvSpPr/>
          <p:nvPr/>
        </p:nvSpPr>
        <p:spPr>
          <a:xfrm>
            <a:off x="4265514" y="3685540"/>
            <a:ext cx="633828" cy="633828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xmlns="" id="{EAB9587C-EF2A-4655-97B2-150116580EC5}"/>
              </a:ext>
            </a:extLst>
          </p:cNvPr>
          <p:cNvSpPr/>
          <p:nvPr/>
        </p:nvSpPr>
        <p:spPr>
          <a:xfrm>
            <a:off x="6275289" y="3685540"/>
            <a:ext cx="633828" cy="63382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xmlns="" id="{27B9AF6E-7620-40D7-BEF4-6A6050BA1AE2}"/>
              </a:ext>
            </a:extLst>
          </p:cNvPr>
          <p:cNvSpPr/>
          <p:nvPr/>
        </p:nvSpPr>
        <p:spPr>
          <a:xfrm>
            <a:off x="8285064" y="3685540"/>
            <a:ext cx="633828" cy="63382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xmlns="" id="{624D4218-2998-4954-BB11-C3DFE7AEF408}"/>
              </a:ext>
            </a:extLst>
          </p:cNvPr>
          <p:cNvSpPr/>
          <p:nvPr/>
        </p:nvSpPr>
        <p:spPr>
          <a:xfrm>
            <a:off x="10294839" y="3685540"/>
            <a:ext cx="633828" cy="633828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xmlns="" id="{50F74AFD-6936-40DE-A459-17B83398637E}"/>
              </a:ext>
            </a:extLst>
          </p:cNvPr>
          <p:cNvSpPr>
            <a:spLocks noEditPoints="1"/>
          </p:cNvSpPr>
          <p:nvPr/>
        </p:nvSpPr>
        <p:spPr bwMode="auto">
          <a:xfrm>
            <a:off x="6415592" y="3871902"/>
            <a:ext cx="353222" cy="261108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xmlns="" id="{509D2FB1-154A-4278-B195-8BCAE63C078B}"/>
              </a:ext>
            </a:extLst>
          </p:cNvPr>
          <p:cNvSpPr>
            <a:spLocks noEditPoints="1"/>
          </p:cNvSpPr>
          <p:nvPr/>
        </p:nvSpPr>
        <p:spPr bwMode="auto">
          <a:xfrm>
            <a:off x="10502894" y="3849308"/>
            <a:ext cx="217718" cy="30629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xmlns="" id="{D2FE7CF0-2A65-43CE-883F-DE09671FF05C}"/>
              </a:ext>
            </a:extLst>
          </p:cNvPr>
          <p:cNvSpPr>
            <a:spLocks noEditPoints="1"/>
          </p:cNvSpPr>
          <p:nvPr/>
        </p:nvSpPr>
        <p:spPr bwMode="auto">
          <a:xfrm>
            <a:off x="4408697" y="3876344"/>
            <a:ext cx="347462" cy="252220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xmlns="" id="{11F9F413-77D1-45FE-B92B-98783252E138}"/>
              </a:ext>
            </a:extLst>
          </p:cNvPr>
          <p:cNvSpPr>
            <a:spLocks/>
          </p:cNvSpPr>
          <p:nvPr/>
        </p:nvSpPr>
        <p:spPr bwMode="auto">
          <a:xfrm>
            <a:off x="8444446" y="3841134"/>
            <a:ext cx="315064" cy="32264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2ACB19FA-8750-4F60-9B02-E1FB2437035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622" y="546112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10A6E37B-1064-4E57-8D16-2A31F6F5BE17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1319F2B-1142-42C5-AAB5-0E656BE92795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3CD097B2-071A-40F4-B58E-52C7EBA6AEA5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A4645F59-D4F8-4F1C-B23D-2099317366E9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844DDD5-A431-4905-8AA8-89C86212DFDF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BEBD763C-6C5A-4E58-9926-2C597A94309A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E8BFA18-6C8F-40E3-86FC-BBC9853C10DA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7CCD68-DF0C-4F1D-A259-A029E4EB90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EB65713-9B63-4EBA-9C4D-34577896D96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A598401-C871-4F10-B8B4-FE1EFDCC9AC9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6767F17-53EF-4E63-B939-96185397514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C927CF8-A5D4-44E3-BE6D-A83A6411D4C4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DA0121-4092-4288-938A-89DB8CFC24F7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22213DC-5CF9-48D8-ACDB-D1A1F0145BD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BC5E637-1F6B-4346-87CC-EB4022D7F9D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696642C-F9E7-414D-85EA-F1011672313A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EA33475-1B46-493B-8321-C59C04B4099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72C9B57-52BC-4736-B8C5-7D0238A14F6D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AF4BC8A-7C2D-4690-9EAA-095C3809CBA1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64F817B-414A-4D65-A570-92EBFE8A6E3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D0985B0-2D63-41FF-A523-0844BFCE2CA2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7F50C31-9E76-4091-ADE4-FD213C41E570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ECA6E23-0A18-44CC-997E-36642E0BD59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BC01392-16E6-4C7B-9EDD-DE8B5255CF4F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3E455B-D5A7-412A-A148-AB9F2667708B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2E779C-F03B-4DFB-9C1A-6E60C64DBFBD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976C4E3-7BB4-4437-90F1-1B39639DB34F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2DAB6AA-4ED0-40CB-B50C-C762120A272E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2059292-4AB8-4A12-B22F-634F000D31B2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C7B5B6-43DB-4103-B403-58A19D557A80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768" y="485762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41B9B7"/>
                </a:solidFill>
              </a:rPr>
              <a:t>Timeline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BE2F466-2870-48BB-BCBC-BD5C2BFF53D5}"/>
              </a:ext>
            </a:extLst>
          </p:cNvPr>
          <p:cNvCxnSpPr>
            <a:cxnSpLocks/>
            <a:stCxn id="16" idx="6"/>
            <a:endCxn id="31" idx="2"/>
          </p:cNvCxnSpPr>
          <p:nvPr/>
        </p:nvCxnSpPr>
        <p:spPr>
          <a:xfrm>
            <a:off x="2000291" y="3923741"/>
            <a:ext cx="828555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98610C6-B446-464F-B3BC-46BAC86EC757}"/>
              </a:ext>
            </a:extLst>
          </p:cNvPr>
          <p:cNvGrpSpPr/>
          <p:nvPr/>
        </p:nvGrpSpPr>
        <p:grpSpPr>
          <a:xfrm>
            <a:off x="1712259" y="3779725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05AB9494-9E62-4820-95BA-E4F727FCE2D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73E9F4B-0B57-4C49-87E0-84D6DA35BE5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13CCA8E-2B00-4397-9F37-5C8CB45EF49D}"/>
              </a:ext>
            </a:extLst>
          </p:cNvPr>
          <p:cNvGrpSpPr/>
          <p:nvPr/>
        </p:nvGrpSpPr>
        <p:grpSpPr>
          <a:xfrm>
            <a:off x="5963047" y="3768571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96FBC08-5AF7-402E-AB21-23E6D5FAA9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D5B2D21-2D83-477D-AFA7-418D7ABB9FC5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359A54-5BB4-4970-B0C2-F5E3D9D98D95}"/>
              </a:ext>
            </a:extLst>
          </p:cNvPr>
          <p:cNvGrpSpPr/>
          <p:nvPr/>
        </p:nvGrpSpPr>
        <p:grpSpPr>
          <a:xfrm>
            <a:off x="8088441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28694AF-9134-411D-9B55-832584FF96F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49CC773F-B0E1-4F6D-BEFF-B9B530E450A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C26E2E1-A877-46F5-A176-A57F8AD78F6C}"/>
              </a:ext>
            </a:extLst>
          </p:cNvPr>
          <p:cNvGrpSpPr/>
          <p:nvPr/>
        </p:nvGrpSpPr>
        <p:grpSpPr>
          <a:xfrm>
            <a:off x="3837653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C081600-220B-443B-92AA-2CC03DC17A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A1B32EFA-C32B-44FE-98C2-58D163E76D1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637F09E-9CC3-45CE-B66C-2C362317C875}"/>
              </a:ext>
            </a:extLst>
          </p:cNvPr>
          <p:cNvGrpSpPr/>
          <p:nvPr/>
        </p:nvGrpSpPr>
        <p:grpSpPr>
          <a:xfrm>
            <a:off x="10213835" y="3779725"/>
            <a:ext cx="288032" cy="288032"/>
            <a:chOff x="611560" y="2851238"/>
            <a:chExt cx="288032" cy="288032"/>
          </a:xfrm>
          <a:solidFill>
            <a:schemeClr val="accent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426ECFBC-691B-407F-AE0F-7496518027D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D652EC06-B92D-4BB3-925C-7C16C4B72F7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A351412-E712-4105-AD16-DC84610E1C2E}"/>
              </a:ext>
            </a:extLst>
          </p:cNvPr>
          <p:cNvGrpSpPr/>
          <p:nvPr/>
        </p:nvGrpSpPr>
        <p:grpSpPr>
          <a:xfrm>
            <a:off x="993866" y="1861476"/>
            <a:ext cx="1728000" cy="1613546"/>
            <a:chOff x="954951" y="2064066"/>
            <a:chExt cx="1728000" cy="16135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CC5C5A1-DBC9-4788-8D79-5644097AEE52}"/>
                </a:ext>
              </a:extLst>
            </p:cNvPr>
            <p:cNvSpPr txBox="1"/>
            <p:nvPr/>
          </p:nvSpPr>
          <p:spPr>
            <a:xfrm>
              <a:off x="954951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D23B941-6F9C-4213-A7B7-A379ABBE83AF}"/>
                </a:ext>
              </a:extLst>
            </p:cNvPr>
            <p:cNvSpPr txBox="1"/>
            <p:nvPr/>
          </p:nvSpPr>
          <p:spPr>
            <a:xfrm>
              <a:off x="954951" y="2064066"/>
              <a:ext cx="1728000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B05CE13-6435-48EF-A325-878236530B79}"/>
                </a:ext>
              </a:extLst>
            </p:cNvPr>
            <p:cNvCxnSpPr/>
            <p:nvPr/>
          </p:nvCxnSpPr>
          <p:spPr>
            <a:xfrm>
              <a:off x="954951" y="3669575"/>
              <a:ext cx="1728000" cy="803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5531CD7-03EA-4981-9F8C-9FF19781AF55}"/>
              </a:ext>
            </a:extLst>
          </p:cNvPr>
          <p:cNvGrpSpPr/>
          <p:nvPr/>
        </p:nvGrpSpPr>
        <p:grpSpPr>
          <a:xfrm flipH="1">
            <a:off x="3117611" y="4388984"/>
            <a:ext cx="1728000" cy="1613546"/>
            <a:chOff x="9294289" y="2064066"/>
            <a:chExt cx="1728000" cy="16135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6B4DFA6-9E9C-413B-8073-AD86F128BF9C}"/>
                </a:ext>
              </a:extLst>
            </p:cNvPr>
            <p:cNvSpPr txBox="1"/>
            <p:nvPr/>
          </p:nvSpPr>
          <p:spPr>
            <a:xfrm>
              <a:off x="929428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CB21531-9758-4F77-BC44-848C4BB8D1E9}"/>
                </a:ext>
              </a:extLst>
            </p:cNvPr>
            <p:cNvSpPr txBox="1"/>
            <p:nvPr/>
          </p:nvSpPr>
          <p:spPr>
            <a:xfrm>
              <a:off x="9294289" y="2064066"/>
              <a:ext cx="1728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DEAC52F-8B65-44C9-A2BA-B07C842E555C}"/>
                </a:ext>
              </a:extLst>
            </p:cNvPr>
            <p:cNvCxnSpPr/>
            <p:nvPr/>
          </p:nvCxnSpPr>
          <p:spPr>
            <a:xfrm>
              <a:off x="9294289" y="3669575"/>
              <a:ext cx="1728000" cy="803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11D4D173-3BC3-4702-B35A-F2662955BC44}"/>
              </a:ext>
            </a:extLst>
          </p:cNvPr>
          <p:cNvGrpSpPr/>
          <p:nvPr/>
        </p:nvGrpSpPr>
        <p:grpSpPr>
          <a:xfrm flipH="1">
            <a:off x="9488848" y="1869513"/>
            <a:ext cx="1728000" cy="1613546"/>
            <a:chOff x="3039785" y="2064066"/>
            <a:chExt cx="1728000" cy="16135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F53EAA6-9534-4235-8C9C-4E90BEF0ACA6}"/>
                </a:ext>
              </a:extLst>
            </p:cNvPr>
            <p:cNvSpPr txBox="1"/>
            <p:nvPr/>
          </p:nvSpPr>
          <p:spPr>
            <a:xfrm>
              <a:off x="3039785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CF930F7-BF83-4780-AA71-8DDA82E18694}"/>
                </a:ext>
              </a:extLst>
            </p:cNvPr>
            <p:cNvSpPr txBox="1"/>
            <p:nvPr/>
          </p:nvSpPr>
          <p:spPr>
            <a:xfrm>
              <a:off x="3039785" y="2064066"/>
              <a:ext cx="1728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FA7A0B6-FAE6-470C-9DAB-27D9956D7E9A}"/>
                </a:ext>
              </a:extLst>
            </p:cNvPr>
            <p:cNvCxnSpPr/>
            <p:nvPr/>
          </p:nvCxnSpPr>
          <p:spPr>
            <a:xfrm>
              <a:off x="3039785" y="3669575"/>
              <a:ext cx="1728000" cy="803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D274F7E-43EA-49CF-8B89-17BE7BD05813}"/>
              </a:ext>
            </a:extLst>
          </p:cNvPr>
          <p:cNvGrpSpPr/>
          <p:nvPr/>
        </p:nvGrpSpPr>
        <p:grpSpPr>
          <a:xfrm flipH="1">
            <a:off x="5241356" y="1869513"/>
            <a:ext cx="1728000" cy="1613546"/>
            <a:chOff x="7209453" y="2064066"/>
            <a:chExt cx="1728000" cy="16135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8C3824D-244C-4C2F-9847-903A2F6DEE93}"/>
                </a:ext>
              </a:extLst>
            </p:cNvPr>
            <p:cNvSpPr txBox="1"/>
            <p:nvPr/>
          </p:nvSpPr>
          <p:spPr>
            <a:xfrm>
              <a:off x="7209453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9F8D70E-7CF2-402E-BEA7-BD992DB162D7}"/>
                </a:ext>
              </a:extLst>
            </p:cNvPr>
            <p:cNvSpPr txBox="1"/>
            <p:nvPr/>
          </p:nvSpPr>
          <p:spPr>
            <a:xfrm>
              <a:off x="7209453" y="2064066"/>
              <a:ext cx="1728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F14478A3-6EBB-4E18-8EF4-A0A18BFE012A}"/>
                </a:ext>
              </a:extLst>
            </p:cNvPr>
            <p:cNvCxnSpPr/>
            <p:nvPr/>
          </p:nvCxnSpPr>
          <p:spPr>
            <a:xfrm>
              <a:off x="7209453" y="3669575"/>
              <a:ext cx="1728000" cy="803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EE11F9E-0148-47E6-9986-E34616B72A78}"/>
              </a:ext>
            </a:extLst>
          </p:cNvPr>
          <p:cNvGrpSpPr/>
          <p:nvPr/>
        </p:nvGrpSpPr>
        <p:grpSpPr>
          <a:xfrm flipH="1">
            <a:off x="7365102" y="4388984"/>
            <a:ext cx="1728000" cy="1613546"/>
            <a:chOff x="5124619" y="2064066"/>
            <a:chExt cx="1728000" cy="16135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A325311-9746-4E5A-8423-5ABADFDBF64D}"/>
                </a:ext>
              </a:extLst>
            </p:cNvPr>
            <p:cNvSpPr txBox="1"/>
            <p:nvPr/>
          </p:nvSpPr>
          <p:spPr>
            <a:xfrm>
              <a:off x="512461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0A0BA96-17D5-4C14-8950-4B4659DB8F7A}"/>
                </a:ext>
              </a:extLst>
            </p:cNvPr>
            <p:cNvSpPr txBox="1"/>
            <p:nvPr/>
          </p:nvSpPr>
          <p:spPr>
            <a:xfrm>
              <a:off x="5124619" y="2064066"/>
              <a:ext cx="1728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8FC06DF3-D7D1-47B0-9142-F1394AEDB987}"/>
                </a:ext>
              </a:extLst>
            </p:cNvPr>
            <p:cNvCxnSpPr/>
            <p:nvPr/>
          </p:nvCxnSpPr>
          <p:spPr>
            <a:xfrm>
              <a:off x="5124619" y="3669575"/>
              <a:ext cx="1728000" cy="803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55" y="4280511"/>
            <a:ext cx="821250" cy="83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361" y="2661809"/>
            <a:ext cx="832500" cy="82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936" y="4270728"/>
            <a:ext cx="821250" cy="821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223" y="4265103"/>
            <a:ext cx="821250" cy="83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163" y="2655990"/>
            <a:ext cx="821250" cy="8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555" y="311345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D058A0E-47B0-4ADA-BD29-068667426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25912"/>
              </p:ext>
            </p:extLst>
          </p:nvPr>
        </p:nvGraphicFramePr>
        <p:xfrm>
          <a:off x="920218" y="1784840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Oval 7">
            <a:extLst>
              <a:ext uri="{FF2B5EF4-FFF2-40B4-BE49-F238E27FC236}">
                <a16:creationId xmlns:a16="http://schemas.microsoft.com/office/drawing/2014/main" xmlns="" id="{3DA1603C-322C-4036-BCB8-5D9FD88E3405}"/>
              </a:ext>
            </a:extLst>
          </p:cNvPr>
          <p:cNvSpPr/>
          <p:nvPr/>
        </p:nvSpPr>
        <p:spPr>
          <a:xfrm>
            <a:off x="7135405" y="2036624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xmlns="" id="{BBF7AF12-6697-4143-8E1F-4DD81E214D90}"/>
              </a:ext>
            </a:extLst>
          </p:cNvPr>
          <p:cNvSpPr/>
          <p:nvPr/>
        </p:nvSpPr>
        <p:spPr>
          <a:xfrm>
            <a:off x="9768203" y="2098854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xmlns="" id="{0EE082B0-D1D5-4E3C-936C-65CAF378AC5A}"/>
              </a:ext>
            </a:extLst>
          </p:cNvPr>
          <p:cNvSpPr txBox="1">
            <a:spLocks/>
          </p:cNvSpPr>
          <p:nvPr/>
        </p:nvSpPr>
        <p:spPr>
          <a:xfrm>
            <a:off x="469572" y="776008"/>
            <a:ext cx="2690813" cy="18668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bg1"/>
                </a:solidFill>
              </a:rPr>
              <a:t>Column</a:t>
            </a:r>
          </a:p>
          <a:p>
            <a:r>
              <a:rPr lang="en-US" altLang="ko-KR" sz="5400" dirty="0">
                <a:solidFill>
                  <a:schemeClr val="bg1"/>
                </a:solidFill>
              </a:rPr>
              <a:t>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430BDB0-D987-4E70-95BF-BD13B551E6C4}"/>
              </a:ext>
            </a:extLst>
          </p:cNvPr>
          <p:cNvSpPr/>
          <p:nvPr/>
        </p:nvSpPr>
        <p:spPr>
          <a:xfrm>
            <a:off x="3905729" y="1361102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F5F3667-3BC1-4A25-A903-C22BE5BF7FF9}"/>
              </a:ext>
            </a:extLst>
          </p:cNvPr>
          <p:cNvSpPr txBox="1"/>
          <p:nvPr/>
        </p:nvSpPr>
        <p:spPr>
          <a:xfrm>
            <a:off x="3905729" y="13351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AA14C7C-6723-4DB4-AFD6-22B9CA8AA4C7}"/>
              </a:ext>
            </a:extLst>
          </p:cNvPr>
          <p:cNvSpPr txBox="1"/>
          <p:nvPr/>
        </p:nvSpPr>
        <p:spPr>
          <a:xfrm>
            <a:off x="4870410" y="14274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DEC4437-E8C6-40C9-8C5B-FAC5F3DA5EAD}"/>
              </a:ext>
            </a:extLst>
          </p:cNvPr>
          <p:cNvSpPr txBox="1"/>
          <p:nvPr/>
        </p:nvSpPr>
        <p:spPr>
          <a:xfrm>
            <a:off x="4769825" y="2085103"/>
            <a:ext cx="5888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48" y="2765201"/>
            <a:ext cx="4514762" cy="35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>
            <a:extLst>
              <a:ext uri="{FF2B5EF4-FFF2-40B4-BE49-F238E27FC236}">
                <a16:creationId xmlns:a16="http://schemas.microsoft.com/office/drawing/2014/main" xmlns="" id="{B8A794B9-2AD2-4FD9-B4A2-85EDF384C27F}"/>
              </a:ext>
            </a:extLst>
          </p:cNvPr>
          <p:cNvSpPr/>
          <p:nvPr/>
        </p:nvSpPr>
        <p:spPr>
          <a:xfrm>
            <a:off x="259556" y="266700"/>
            <a:ext cx="11672888" cy="6324600"/>
          </a:xfrm>
          <a:prstGeom prst="frame">
            <a:avLst>
              <a:gd name="adj1" fmla="val 1506"/>
            </a:avLst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xmlns="" id="{D2B7B4CA-9EA9-4EFE-917D-9CCE0BCE8CEF}"/>
              </a:ext>
            </a:extLst>
          </p:cNvPr>
          <p:cNvSpPr txBox="1">
            <a:spLocks/>
          </p:cNvSpPr>
          <p:nvPr/>
        </p:nvSpPr>
        <p:spPr>
          <a:xfrm>
            <a:off x="2881312" y="609443"/>
            <a:ext cx="6429375" cy="6859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22BB62D2-D261-49AA-B450-5531EDBF312D}"/>
              </a:ext>
            </a:extLst>
          </p:cNvPr>
          <p:cNvSpPr/>
          <p:nvPr/>
        </p:nvSpPr>
        <p:spPr>
          <a:xfrm>
            <a:off x="6328814" y="2542202"/>
            <a:ext cx="5028175" cy="594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E54A332A-7C54-43E1-96CF-FE75326B3EAE}"/>
              </a:ext>
            </a:extLst>
          </p:cNvPr>
          <p:cNvSpPr txBox="1"/>
          <p:nvPr/>
        </p:nvSpPr>
        <p:spPr>
          <a:xfrm>
            <a:off x="6328814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3B21A1CA-7CDD-4122-A043-2D34C7C2B5A5}"/>
              </a:ext>
            </a:extLst>
          </p:cNvPr>
          <p:cNvSpPr txBox="1"/>
          <p:nvPr/>
        </p:nvSpPr>
        <p:spPr>
          <a:xfrm>
            <a:off x="7293495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19C20B0-3EF5-4312-B59F-BF9DCCB16923}"/>
              </a:ext>
            </a:extLst>
          </p:cNvPr>
          <p:cNvSpPr txBox="1"/>
          <p:nvPr/>
        </p:nvSpPr>
        <p:spPr>
          <a:xfrm>
            <a:off x="7192911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19777F70-5F96-4950-A631-62C67A4CF13C}"/>
              </a:ext>
            </a:extLst>
          </p:cNvPr>
          <p:cNvSpPr/>
          <p:nvPr/>
        </p:nvSpPr>
        <p:spPr>
          <a:xfrm>
            <a:off x="783287" y="2542202"/>
            <a:ext cx="5028175" cy="594360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A629B0CF-933F-4C78-AC00-75CE4C96D708}"/>
              </a:ext>
            </a:extLst>
          </p:cNvPr>
          <p:cNvSpPr txBox="1"/>
          <p:nvPr/>
        </p:nvSpPr>
        <p:spPr>
          <a:xfrm>
            <a:off x="783287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AF2DA516-0ABB-4923-A6BB-7A4C4DE93949}"/>
              </a:ext>
            </a:extLst>
          </p:cNvPr>
          <p:cNvSpPr txBox="1"/>
          <p:nvPr/>
        </p:nvSpPr>
        <p:spPr>
          <a:xfrm>
            <a:off x="1747968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8ED49B1B-DEA3-4B1E-9F66-11CEC647BB04}"/>
              </a:ext>
            </a:extLst>
          </p:cNvPr>
          <p:cNvSpPr txBox="1"/>
          <p:nvPr/>
        </p:nvSpPr>
        <p:spPr>
          <a:xfrm>
            <a:off x="1647384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117" name="Imagen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408" y="624126"/>
            <a:ext cx="1644315" cy="16443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43" y="549882"/>
            <a:ext cx="1718559" cy="171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268527" y="751776"/>
            <a:ext cx="5179372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8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9A9243-91CB-437D-9D82-6D402B13F59A}"/>
              </a:ext>
            </a:extLst>
          </p:cNvPr>
          <p:cNvSpPr txBox="1"/>
          <p:nvPr/>
        </p:nvSpPr>
        <p:spPr>
          <a:xfrm>
            <a:off x="287112" y="3795187"/>
            <a:ext cx="511428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979" y="1665865"/>
            <a:ext cx="6367598" cy="5298774"/>
          </a:xfrm>
          <a:prstGeom prst="rect">
            <a:avLst/>
          </a:prstGeom>
        </p:spPr>
      </p:pic>
      <p:sp>
        <p:nvSpPr>
          <p:cNvPr id="10" name="TextBox 125">
            <a:extLst>
              <a:ext uri="{FF2B5EF4-FFF2-40B4-BE49-F238E27FC236}">
                <a16:creationId xmlns:a16="http://schemas.microsoft.com/office/drawing/2014/main" xmlns="" id="{8ED49B1B-DEA3-4B1E-9F66-11CEC647BB04}"/>
              </a:ext>
            </a:extLst>
          </p:cNvPr>
          <p:cNvSpPr txBox="1"/>
          <p:nvPr/>
        </p:nvSpPr>
        <p:spPr>
          <a:xfrm>
            <a:off x="808962" y="4417487"/>
            <a:ext cx="4070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</a:t>
            </a:r>
            <a:r>
              <a:rPr lang="en-US" altLang="ko-KR" sz="1000" dirty="0" smtClean="0">
                <a:solidFill>
                  <a:schemeClr val="bg1"/>
                </a:solidFill>
                <a:cs typeface="Arial" pitchFamily="34" charset="0"/>
              </a:rPr>
              <a:t>Presentations</a:t>
            </a:r>
            <a:r>
              <a:rPr lang="en-US" altLang="ko-KR" sz="10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000" dirty="0" smtClean="0">
                <a:solidFill>
                  <a:schemeClr val="bg1"/>
                </a:solidFill>
                <a:cs typeface="Arial" pitchFamily="34" charset="0"/>
              </a:rPr>
              <a:t>You </a:t>
            </a:r>
            <a:r>
              <a:rPr lang="en-US" altLang="ko-KR" sz="1000" dirty="0">
                <a:solidFill>
                  <a:schemeClr val="bg1"/>
                </a:solidFill>
                <a:cs typeface="Arial" pitchFamily="34" charset="0"/>
              </a:rPr>
              <a:t>can simply impress your audience and add a unique zing and appeal to your Presentations. </a:t>
            </a:r>
          </a:p>
          <a:p>
            <a:endParaRPr lang="en-US" altLang="ko-KR" sz="10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790" y="3654209"/>
            <a:ext cx="11573197" cy="724247"/>
          </a:xfrm>
        </p:spPr>
        <p:txBody>
          <a:bodyPr/>
          <a:lstStyle/>
          <a:p>
            <a:r>
              <a:rPr lang="en-US" sz="3200" dirty="0">
                <a:solidFill>
                  <a:srgbClr val="13ADAB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9371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647541"/>
          </a:xfrm>
          <a:prstGeom prst="rect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340" y="4029486"/>
            <a:ext cx="3149998" cy="26180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74" y="1403265"/>
            <a:ext cx="4035283" cy="16515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" y="4821301"/>
            <a:ext cx="3777665" cy="16088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82" y="3323770"/>
            <a:ext cx="3775687" cy="12551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599" y="1598784"/>
            <a:ext cx="2975531" cy="225686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028" y="3250775"/>
            <a:ext cx="3195000" cy="32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4813" y="1604565"/>
            <a:ext cx="1300425" cy="12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15" y="2238486"/>
            <a:ext cx="4142677" cy="44090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232" y="4173021"/>
            <a:ext cx="4457540" cy="23076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028" y="1625143"/>
            <a:ext cx="4598516" cy="19864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085" y="4556209"/>
            <a:ext cx="1653750" cy="1541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9465" y="1991743"/>
            <a:ext cx="2450990" cy="19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4" y="2847138"/>
            <a:ext cx="3933107" cy="39778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823" y="4393755"/>
            <a:ext cx="3179928" cy="22576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162" y="701632"/>
            <a:ext cx="3431250" cy="333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458526" y="-144468"/>
            <a:ext cx="1750174" cy="41507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117" y="2260883"/>
            <a:ext cx="3660631" cy="45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5" y="3743842"/>
            <a:ext cx="3870000" cy="263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340" y="1063756"/>
            <a:ext cx="1563750" cy="222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238" y="4468809"/>
            <a:ext cx="4077193" cy="21518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619" y="1296309"/>
            <a:ext cx="3015000" cy="317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231" y="1237960"/>
            <a:ext cx="1905917" cy="29212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295" y="1615417"/>
            <a:ext cx="2136929" cy="21663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1239" y="4238886"/>
            <a:ext cx="2237039" cy="21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9" y="954899"/>
            <a:ext cx="2151662" cy="54063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65" y="1839278"/>
            <a:ext cx="5620961" cy="43684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911" y="1839278"/>
            <a:ext cx="3339174" cy="45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0" y="0"/>
            <a:ext cx="1846053" cy="6866626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Our Team Style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xmlns="" id="{5E1FEE8D-D92C-4EAE-8A23-BC501E34E565}"/>
              </a:ext>
            </a:extLst>
          </p:cNvPr>
          <p:cNvSpPr txBox="1">
            <a:spLocks/>
          </p:cNvSpPr>
          <p:nvPr/>
        </p:nvSpPr>
        <p:spPr>
          <a:xfrm>
            <a:off x="939442" y="1837605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Example Text : Get a modern PowerPoint  Presentation that is beautifully designed. I hope and I believe that this Template will your Time, Money and Reputation. 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xmlns="" id="{06CAB0E0-9F3B-4C65-83FF-352476E55CEE}"/>
              </a:ext>
            </a:extLst>
          </p:cNvPr>
          <p:cNvSpPr txBox="1">
            <a:spLocks/>
          </p:cNvSpPr>
          <p:nvPr/>
        </p:nvSpPr>
        <p:spPr>
          <a:xfrm>
            <a:off x="939442" y="1471605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Contents Here</a:t>
            </a:r>
            <a:endParaRPr lang="en-US" sz="1800" dirty="0"/>
          </a:p>
        </p:txBody>
      </p:sp>
      <p:grpSp>
        <p:nvGrpSpPr>
          <p:cNvPr id="14" name="그룹 5">
            <a:extLst>
              <a:ext uri="{FF2B5EF4-FFF2-40B4-BE49-F238E27FC236}">
                <a16:creationId xmlns:a16="http://schemas.microsoft.com/office/drawing/2014/main" xmlns="" id="{A0E11248-9BA3-4FFA-B704-FD32A58ABAA1}"/>
              </a:ext>
            </a:extLst>
          </p:cNvPr>
          <p:cNvGrpSpPr/>
          <p:nvPr/>
        </p:nvGrpSpPr>
        <p:grpSpPr>
          <a:xfrm>
            <a:off x="2775667" y="2636296"/>
            <a:ext cx="1444945" cy="1637580"/>
            <a:chOff x="2775666" y="2626568"/>
            <a:chExt cx="1444945" cy="1637580"/>
          </a:xfrm>
        </p:grpSpPr>
        <p:sp>
          <p:nvSpPr>
            <p:cNvPr id="15" name="직사각형 1">
              <a:extLst>
                <a:ext uri="{FF2B5EF4-FFF2-40B4-BE49-F238E27FC236}">
                  <a16:creationId xmlns:a16="http://schemas.microsoft.com/office/drawing/2014/main" xmlns="" id="{604BF847-1B73-4C84-878D-BDDCBA11B576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6" name="직사각형 2">
              <a:extLst>
                <a:ext uri="{FF2B5EF4-FFF2-40B4-BE49-F238E27FC236}">
                  <a16:creationId xmlns:a16="http://schemas.microsoft.com/office/drawing/2014/main" xmlns="" id="{728A8CDC-BD1A-4A08-998E-B07A15409D5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17" name="직사각형 3">
              <a:extLst>
                <a:ext uri="{FF2B5EF4-FFF2-40B4-BE49-F238E27FC236}">
                  <a16:creationId xmlns:a16="http://schemas.microsoft.com/office/drawing/2014/main" xmlns="" id="{D0B3D769-48DA-482A-A29B-AE41E5CA0A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8" name="그룹 28">
            <a:extLst>
              <a:ext uri="{FF2B5EF4-FFF2-40B4-BE49-F238E27FC236}">
                <a16:creationId xmlns:a16="http://schemas.microsoft.com/office/drawing/2014/main" xmlns="" id="{920E33AD-38AA-4A23-9442-712E46D0159C}"/>
              </a:ext>
            </a:extLst>
          </p:cNvPr>
          <p:cNvGrpSpPr/>
          <p:nvPr/>
        </p:nvGrpSpPr>
        <p:grpSpPr>
          <a:xfrm>
            <a:off x="6232047" y="2642635"/>
            <a:ext cx="1444945" cy="1637580"/>
            <a:chOff x="2775666" y="2626568"/>
            <a:chExt cx="1444945" cy="1637580"/>
          </a:xfrm>
        </p:grpSpPr>
        <p:sp>
          <p:nvSpPr>
            <p:cNvPr id="19" name="직사각형 29">
              <a:extLst>
                <a:ext uri="{FF2B5EF4-FFF2-40B4-BE49-F238E27FC236}">
                  <a16:creationId xmlns:a16="http://schemas.microsoft.com/office/drawing/2014/main" xmlns="" id="{A6887D17-236A-49AD-A342-B5D6D2B90FD1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0" name="직사각형 30">
              <a:extLst>
                <a:ext uri="{FF2B5EF4-FFF2-40B4-BE49-F238E27FC236}">
                  <a16:creationId xmlns:a16="http://schemas.microsoft.com/office/drawing/2014/main" xmlns="" id="{EA1A4ABA-C597-4C0B-87F4-0281BFCCDF43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1" name="직사각형 31">
              <a:extLst>
                <a:ext uri="{FF2B5EF4-FFF2-40B4-BE49-F238E27FC236}">
                  <a16:creationId xmlns:a16="http://schemas.microsoft.com/office/drawing/2014/main" xmlns="" id="{59FC5645-50B8-4284-914B-E32D800F0212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2" name="그룹 32">
            <a:extLst>
              <a:ext uri="{FF2B5EF4-FFF2-40B4-BE49-F238E27FC236}">
                <a16:creationId xmlns:a16="http://schemas.microsoft.com/office/drawing/2014/main" xmlns="" id="{8FBDCC47-500A-4EAE-9CDF-44996C9FF83C}"/>
              </a:ext>
            </a:extLst>
          </p:cNvPr>
          <p:cNvGrpSpPr/>
          <p:nvPr/>
        </p:nvGrpSpPr>
        <p:grpSpPr>
          <a:xfrm>
            <a:off x="9688427" y="2648974"/>
            <a:ext cx="1444945" cy="1637580"/>
            <a:chOff x="2775666" y="2626568"/>
            <a:chExt cx="1444945" cy="1637580"/>
          </a:xfrm>
        </p:grpSpPr>
        <p:sp>
          <p:nvSpPr>
            <p:cNvPr id="23" name="직사각형 33">
              <a:extLst>
                <a:ext uri="{FF2B5EF4-FFF2-40B4-BE49-F238E27FC236}">
                  <a16:creationId xmlns:a16="http://schemas.microsoft.com/office/drawing/2014/main" xmlns="" id="{2F77C99A-1F49-4DBE-AD91-B8C2AB594084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4" name="직사각형 34">
              <a:extLst>
                <a:ext uri="{FF2B5EF4-FFF2-40B4-BE49-F238E27FC236}">
                  <a16:creationId xmlns:a16="http://schemas.microsoft.com/office/drawing/2014/main" xmlns="" id="{D19ED50E-042F-495F-95AC-4ECB38DF982B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5" name="직사각형 35">
              <a:extLst>
                <a:ext uri="{FF2B5EF4-FFF2-40B4-BE49-F238E27FC236}">
                  <a16:creationId xmlns:a16="http://schemas.microsoft.com/office/drawing/2014/main" xmlns="" id="{9A8F103F-E94E-4711-A361-4971C4BD6EDE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xmlns="" id="{F7BFC8C5-3E05-4591-8136-49C565D14D61}"/>
              </a:ext>
            </a:extLst>
          </p:cNvPr>
          <p:cNvGrpSpPr/>
          <p:nvPr/>
        </p:nvGrpSpPr>
        <p:grpSpPr>
          <a:xfrm>
            <a:off x="999000" y="4876580"/>
            <a:ext cx="3150969" cy="1323440"/>
            <a:chOff x="963831" y="4706784"/>
            <a:chExt cx="2802673" cy="1323440"/>
          </a:xfrm>
        </p:grpSpPr>
        <p:sp>
          <p:nvSpPr>
            <p:cNvPr id="27" name="직사각형 6">
              <a:extLst>
                <a:ext uri="{FF2B5EF4-FFF2-40B4-BE49-F238E27FC236}">
                  <a16:creationId xmlns:a16="http://schemas.microsoft.com/office/drawing/2014/main" xmlns="" id="{025FCD2A-4ED5-4C5E-86C3-3100D653C758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7">
              <a:extLst>
                <a:ext uri="{FF2B5EF4-FFF2-40B4-BE49-F238E27FC236}">
                  <a16:creationId xmlns:a16="http://schemas.microsoft.com/office/drawing/2014/main" xmlns="" id="{9C2A4A6A-35A9-4B72-B1E3-7504EB6A4E64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39">
            <a:extLst>
              <a:ext uri="{FF2B5EF4-FFF2-40B4-BE49-F238E27FC236}">
                <a16:creationId xmlns:a16="http://schemas.microsoft.com/office/drawing/2014/main" xmlns="" id="{624068B1-CFB0-46E8-8485-679925F7854C}"/>
              </a:ext>
            </a:extLst>
          </p:cNvPr>
          <p:cNvGrpSpPr/>
          <p:nvPr/>
        </p:nvGrpSpPr>
        <p:grpSpPr>
          <a:xfrm>
            <a:off x="4454513" y="4876580"/>
            <a:ext cx="3150969" cy="1323440"/>
            <a:chOff x="963831" y="4706784"/>
            <a:chExt cx="2802673" cy="1323440"/>
          </a:xfrm>
        </p:grpSpPr>
        <p:sp>
          <p:nvSpPr>
            <p:cNvPr id="30" name="직사각형 47">
              <a:extLst>
                <a:ext uri="{FF2B5EF4-FFF2-40B4-BE49-F238E27FC236}">
                  <a16:creationId xmlns:a16="http://schemas.microsoft.com/office/drawing/2014/main" xmlns="" id="{AB0F7CAD-3F2D-4483-9FC2-3E8F754E1D13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1" name="직사각형 48">
              <a:extLst>
                <a:ext uri="{FF2B5EF4-FFF2-40B4-BE49-F238E27FC236}">
                  <a16:creationId xmlns:a16="http://schemas.microsoft.com/office/drawing/2014/main" xmlns="" id="{DA6AAE29-9067-4801-AEE8-30D35FF6D5FB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xmlns="" id="{B3DDE780-76E0-46F8-911B-6B116EACEF90}"/>
              </a:ext>
            </a:extLst>
          </p:cNvPr>
          <p:cNvGrpSpPr/>
          <p:nvPr/>
        </p:nvGrpSpPr>
        <p:grpSpPr>
          <a:xfrm>
            <a:off x="7910025" y="4876580"/>
            <a:ext cx="3150969" cy="1323440"/>
            <a:chOff x="963831" y="4706784"/>
            <a:chExt cx="2802673" cy="1323440"/>
          </a:xfrm>
        </p:grpSpPr>
        <p:sp>
          <p:nvSpPr>
            <p:cNvPr id="33" name="직사각형 50">
              <a:extLst>
                <a:ext uri="{FF2B5EF4-FFF2-40B4-BE49-F238E27FC236}">
                  <a16:creationId xmlns:a16="http://schemas.microsoft.com/office/drawing/2014/main" xmlns="" id="{3024C79F-A908-4692-A6B3-1D825208DEE4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:a16="http://schemas.microsoft.com/office/drawing/2014/main" xmlns="" id="{90E58DDD-4530-4FA7-9F9C-7B66B1D11EEE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1563A3A-35C5-44B5-AB14-F361F78FB8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EA98DAFA-8CCD-47FD-A2DF-CAE73B95750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567B608-29BD-4959-BFCE-4FC4AD443C5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30652"/>
            <a:ext cx="11573197" cy="724247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1" y="1372295"/>
            <a:ext cx="9188385" cy="54857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271" y="4115147"/>
            <a:ext cx="1849720" cy="24410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701" y="1592432"/>
            <a:ext cx="2601140" cy="18851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532" y="1272028"/>
            <a:ext cx="2559595" cy="25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995148"/>
            <a:ext cx="11573197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D9B74A2-97F8-4E75-B2A9-1C9C0BC1D63F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A98E3C03-EEFD-403E-8B75-DE923C0058C1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BBE96A88-B78E-4A90-A099-918E740DF610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9C1CE095-246C-427E-AA44-19C854FBA607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xmlns="" id="{274A9922-6486-49CD-B6B8-1A102FB6347C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05E203D1-2E22-458D-92A3-B23BBC6BF0F7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xmlns="" id="{FE85D3B9-971A-4DB8-9B2E-4E91C7D12D54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xmlns="" id="{A6256729-BF9A-4454-A72D-615B21690A44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Chord 39">
                <a:extLst>
                  <a:ext uri="{FF2B5EF4-FFF2-40B4-BE49-F238E27FC236}">
                    <a16:creationId xmlns:a16="http://schemas.microsoft.com/office/drawing/2014/main" xmlns="" id="{6C770B30-0EFB-402A-AF77-0E850C5B0A5D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1B9E0D4-668D-4FB5-92B6-6AFE49862CAE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35AEA23D-9EB3-45AC-A970-F793021A2637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xmlns="" id="{506510AB-209C-44DD-A9EA-6256695AE2E8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:a16="http://schemas.microsoft.com/office/drawing/2014/main" xmlns="" id="{F700E796-51F3-4D0D-B0EC-2D88403CE31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29258272-D862-4C4E-902E-8D65FF702440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xmlns="" id="{56359D26-B980-433F-90B3-C46551649DE5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xmlns="" id="{EC9F0CAC-3CF0-4CC0-8C34-6ADF2C7DEFAF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xmlns="" id="{8F43710C-DD5B-4CBE-B125-F89B22A0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2A61B989-3A3C-47FE-B94F-7B42EA614636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1" name="Graphic 14">
            <a:extLst>
              <a:ext uri="{FF2B5EF4-FFF2-40B4-BE49-F238E27FC236}">
                <a16:creationId xmlns:a16="http://schemas.microsoft.com/office/drawing/2014/main" xmlns="" id="{BB5B776D-348E-4D52-BD38-EEF6E3072A51}"/>
              </a:ext>
            </a:extLst>
          </p:cNvPr>
          <p:cNvGrpSpPr/>
          <p:nvPr/>
        </p:nvGrpSpPr>
        <p:grpSpPr>
          <a:xfrm>
            <a:off x="8069676" y="3680954"/>
            <a:ext cx="3229356" cy="2539943"/>
            <a:chOff x="2444748" y="555045"/>
            <a:chExt cx="7282048" cy="5727454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F7F3F958-D848-4A15-B328-4EF721D12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CA8CDD77-CC69-48D9-94DF-B7B15BB535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8A2F5808-355D-4F64-8DD2-B84BD33AA3F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F5864BC6-0667-4BC1-AE88-EFE4ACF222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ABA10751-F4FB-46FF-9F66-25DEC34367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EEAC2BB4-C999-4AAC-86FB-EDC7EFBACE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7A854CE9-2043-4C7E-86B5-595CA46B8C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6C8E23CD-A76D-4479-BA6C-56DD1F36D08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C2AF861D-CE71-4526-9168-C690003A173D}"/>
              </a:ext>
            </a:extLst>
          </p:cNvPr>
          <p:cNvGrpSpPr/>
          <p:nvPr/>
        </p:nvGrpSpPr>
        <p:grpSpPr>
          <a:xfrm>
            <a:off x="9729968" y="1091647"/>
            <a:ext cx="1334349" cy="2345715"/>
            <a:chOff x="729449" y="2722152"/>
            <a:chExt cx="1913672" cy="3364135"/>
          </a:xfrm>
        </p:grpSpPr>
        <p:grpSp>
          <p:nvGrpSpPr>
            <p:cNvPr id="201" name="Group 3">
              <a:extLst>
                <a:ext uri="{FF2B5EF4-FFF2-40B4-BE49-F238E27FC236}">
                  <a16:creationId xmlns:a16="http://schemas.microsoft.com/office/drawing/2014/main" xmlns="" id="{7BA29537-7032-4781-B705-49B0FA642F67}"/>
                </a:ext>
              </a:extLst>
            </p:cNvPr>
            <p:cNvGrpSpPr/>
            <p:nvPr/>
          </p:nvGrpSpPr>
          <p:grpSpPr>
            <a:xfrm>
              <a:off x="729449" y="2722152"/>
              <a:ext cx="1913672" cy="3364135"/>
              <a:chOff x="445712" y="1449040"/>
              <a:chExt cx="2113018" cy="3924176"/>
            </a:xfrm>
          </p:grpSpPr>
          <p:sp>
            <p:nvSpPr>
              <p:cNvPr id="205" name="Rounded Rectangle 4">
                <a:extLst>
                  <a:ext uri="{FF2B5EF4-FFF2-40B4-BE49-F238E27FC236}">
                    <a16:creationId xmlns:a16="http://schemas.microsoft.com/office/drawing/2014/main" xmlns="" id="{BBD7C9A4-3D83-4959-8850-D5B660CE83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xmlns="" id="{6EF50600-6D3A-4BBF-AD8D-11BE3176CDD7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7" name="Group 6">
                <a:extLst>
                  <a:ext uri="{FF2B5EF4-FFF2-40B4-BE49-F238E27FC236}">
                    <a16:creationId xmlns:a16="http://schemas.microsoft.com/office/drawing/2014/main" xmlns="" id="{FC1DD7B3-B2F3-4657-930C-5D13B95D9F3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8" name="Oval 7">
                  <a:extLst>
                    <a:ext uri="{FF2B5EF4-FFF2-40B4-BE49-F238E27FC236}">
                      <a16:creationId xmlns:a16="http://schemas.microsoft.com/office/drawing/2014/main" xmlns="" id="{E212DE87-5A9B-445D-9205-E70CD85C270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09" name="Rounded Rectangle 8">
                  <a:extLst>
                    <a:ext uri="{FF2B5EF4-FFF2-40B4-BE49-F238E27FC236}">
                      <a16:creationId xmlns:a16="http://schemas.microsoft.com/office/drawing/2014/main" xmlns="" id="{31F6BE02-68AB-4526-BEC3-27D5F66055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A4B5F255-5FD4-4E50-8860-7EA134F82906}"/>
                </a:ext>
              </a:extLst>
            </p:cNvPr>
            <p:cNvGrpSpPr/>
            <p:nvPr/>
          </p:nvGrpSpPr>
          <p:grpSpPr>
            <a:xfrm>
              <a:off x="863100" y="3029031"/>
              <a:ext cx="1629896" cy="2677654"/>
              <a:chOff x="6995369" y="2608855"/>
              <a:chExt cx="3536112" cy="1994137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F0CB0D28-CF3C-445F-831F-943D06B8EFFD}"/>
                  </a:ext>
                </a:extLst>
              </p:cNvPr>
              <p:cNvSpPr/>
              <p:nvPr/>
            </p:nvSpPr>
            <p:spPr>
              <a:xfrm>
                <a:off x="6995369" y="2608855"/>
                <a:ext cx="3536111" cy="1993534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45978E74-5F00-43B1-9569-2A7979FC6B15}"/>
                  </a:ext>
                </a:extLst>
              </p:cNvPr>
              <p:cNvSpPr/>
              <p:nvPr/>
            </p:nvSpPr>
            <p:spPr>
              <a:xfrm>
                <a:off x="8535043" y="2623978"/>
                <a:ext cx="1996438" cy="1979014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xmlns="" id="{82BBDA9F-6125-49AA-8FD6-929C8B53A6F5}"/>
              </a:ext>
            </a:extLst>
          </p:cNvPr>
          <p:cNvGrpSpPr/>
          <p:nvPr/>
        </p:nvGrpSpPr>
        <p:grpSpPr>
          <a:xfrm>
            <a:off x="2325316" y="1912109"/>
            <a:ext cx="2944445" cy="4328630"/>
            <a:chOff x="0" y="-530"/>
            <a:chExt cx="4664412" cy="6857155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FEF87B22-C530-4EA8-A3FD-4B050ED4A2F3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14A1F677-1C70-44B1-85BC-2A4061B69D2B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10832EBB-8B99-42D1-9408-A4760FBFE35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F85865A4-DE34-4797-A415-C8293BBFC637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0AEFDCEC-2AE5-4D87-8780-4FA88E8B1F0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416B6422-9EB8-4B90-BF3F-DD88C84D33A8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22F394AF-3861-4094-A9E7-A255DF49DB03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1219B894-BC8B-4598-AA28-7D0F975A3FFB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57C83011-1C00-4A68-A616-B41812562E56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7722938A-9CE2-49FF-8EC0-18295E142B0D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2CF3A310-C523-4237-9709-56C299816BF9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6BBB0CD1-33D8-4318-B1B5-237E23D3A8F8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xmlns="" id="{C5DF9ECC-1636-4F63-9BB7-247C13FAC3A6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xmlns="" id="{DFE33940-E5F9-4A7D-9432-F19D01769221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xmlns="" id="{69B68456-8608-4402-BD88-3FD939B34A9C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xmlns="" id="{31203D31-E11E-40AA-8DFA-75A9FF5C2E93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xmlns="" id="{AAE7E9F5-ED86-4BDD-B202-CE29FC1B3D8A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xmlns="" id="{43BEA5E9-6006-437A-94D3-6E168949F05B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xmlns="" id="{39001804-7909-4301-943C-17B7A3537617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xmlns="" id="{4FC8F49B-2EDD-4094-85F0-ED561BB4D528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xmlns="" id="{7F617B32-9147-4C36-8B35-9732824B92D5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xmlns="" id="{379472BA-257A-4C0D-8893-E41F00AD06EE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xmlns="" id="{137BD0BD-BF6B-4927-9A11-04F4B3AD643B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xmlns="" id="{DDABFC77-8CAC-4988-B665-7C6C59798726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xmlns="" id="{68F1B2C2-24D6-4FBB-AE6B-85D1F0CD4A07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xmlns="" id="{97183B0E-E9FC-440D-8DE8-9C376197ED8A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261" name="Chord 260">
                  <a:extLst>
                    <a:ext uri="{FF2B5EF4-FFF2-40B4-BE49-F238E27FC236}">
                      <a16:creationId xmlns:a16="http://schemas.microsoft.com/office/drawing/2014/main" xmlns="" id="{59EC7509-A045-489D-AC8C-B341FAF8E4F4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2" name="Chord 261">
                  <a:extLst>
                    <a:ext uri="{FF2B5EF4-FFF2-40B4-BE49-F238E27FC236}">
                      <a16:creationId xmlns:a16="http://schemas.microsoft.com/office/drawing/2014/main" xmlns="" id="{D87CF2FF-AA15-4DE2-82CB-83404B77827C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xmlns="" id="{062B3364-5001-41C4-B657-EBE08CF25FE9}"/>
              </a:ext>
            </a:extLst>
          </p:cNvPr>
          <p:cNvGrpSpPr/>
          <p:nvPr/>
        </p:nvGrpSpPr>
        <p:grpSpPr>
          <a:xfrm>
            <a:off x="5587674" y="2984743"/>
            <a:ext cx="2038107" cy="2893439"/>
            <a:chOff x="9006365" y="1723614"/>
            <a:chExt cx="1868586" cy="2652775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204F8E94-76BF-4B77-B164-1C27BEE65DBB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2290FE23-00BE-4CA2-8775-AB96000AF203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A51F45E4-03E5-4DC1-A7FE-28F7A60746FE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57A32768-3B08-4625-944A-3D0F33A12062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E8429F1C-5923-4588-8DE9-F41B7642848B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C4A7E202-8523-4C03-AB37-3901FB303434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E4DE2DAB-D58E-419B-82EB-DAF88F4BC366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6FFB8561-0CCE-4E5F-9C32-BFBEF7E134F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9D18ABA5-DC0E-40EC-BD5D-D38D52452C41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2AA3356C-D908-4475-A227-5DDA8B8B222D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00F8F881-5C4E-4941-8420-FE834C2A62CB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FCA5C752-1AEA-4F8C-8615-164693AA07F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CA62EA93-4B8B-4016-B429-70870FD83AE2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93EB7EEC-966F-42E7-A500-ADDB887AA96D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83399484-EF37-4E01-88D0-FF815DEEF5DF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04FE322D-097A-4937-A391-505D7250A3E3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1BBE5653-A292-4FFE-B228-52F85E9395AF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B6935EE9-D519-44BD-90A2-CF6F859725F1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0EF13DE9-79E0-4E69-8BCA-8CA194C5CCA6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2DF0D6C9-483D-4222-A2FE-133596F08E8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AE5D4E76-2E82-4CDC-9E25-B06B4F5DF6A4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85AD83F1-EAD4-4D87-97D4-CDFA44457C4A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E705F972-EC98-4642-9637-4AAC381EBF7A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353225D3-012A-4E5F-BF14-11FC429E291E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B07F51CD-D187-4C64-8B85-CB73F4A24B08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Moon 297">
              <a:extLst>
                <a:ext uri="{FF2B5EF4-FFF2-40B4-BE49-F238E27FC236}">
                  <a16:creationId xmlns:a16="http://schemas.microsoft.com/office/drawing/2014/main" xmlns="" id="{26EEF7EA-3F60-4ED7-BDD5-B8A11B7300E6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1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49">
            <a:extLst>
              <a:ext uri="{FF2B5EF4-FFF2-40B4-BE49-F238E27FC236}">
                <a16:creationId xmlns:a16="http://schemas.microsoft.com/office/drawing/2014/main" xmlns="" id="{61D1CE07-74BA-40E5-9E1A-5D21BAB7C629}"/>
              </a:ext>
            </a:extLst>
          </p:cNvPr>
          <p:cNvGrpSpPr/>
          <p:nvPr/>
        </p:nvGrpSpPr>
        <p:grpSpPr>
          <a:xfrm>
            <a:off x="9249301" y="4022518"/>
            <a:ext cx="2109000" cy="1886228"/>
            <a:chOff x="9423207" y="3983156"/>
            <a:chExt cx="2119814" cy="1895900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E1E64142-9459-46F4-832D-A9AC165852E9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5D58DE13-9586-45D8-820D-7124CEA2EEBB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7E016E83-A43D-4573-BA8A-DACC1DCA87EA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 18">
              <a:extLst>
                <a:ext uri="{FF2B5EF4-FFF2-40B4-BE49-F238E27FC236}">
                  <a16:creationId xmlns:a16="http://schemas.microsoft.com/office/drawing/2014/main" xmlns="" id="{409E41FA-6675-4D69-A647-1DC017159279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xmlns="" id="{A04C9B09-B8D4-461D-87C1-41BC0928EEB8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xmlns="" id="{971C841C-0C83-42D9-8924-DF522796DF44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xmlns="" id="{361A66A2-C1E5-49A1-AF8B-387C36E278D3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xmlns="" id="{BDF85097-A8E8-4ABB-8A54-76A2F10C56C6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xmlns="" id="{15CE3BE8-59BD-415E-BB7B-832FD6C75FD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xmlns="" id="{D3CA8890-D71E-46DF-A514-1E47A8A161E7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xmlns="" id="{2C84C90E-3320-46F3-BE11-36F7780F5B88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ross 372">
                <a:extLst>
                  <a:ext uri="{FF2B5EF4-FFF2-40B4-BE49-F238E27FC236}">
                    <a16:creationId xmlns:a16="http://schemas.microsoft.com/office/drawing/2014/main" xmlns="" id="{5C5C7BEE-3597-4355-B483-F2FA2B0464AE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xmlns="" id="{FD57CD9A-A524-49C0-A29B-AA4A8D643915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xmlns="" id="{F3316E87-8BE5-48AA-9F77-A1F16D8C0D09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xmlns="" id="{BF9CEDBD-7269-4F5C-9FAA-EBE52B983450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xmlns="" id="{75921FA6-A47C-45AB-A25B-76EFFF5673D1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xmlns="" id="{1D359105-8F8F-4212-9F81-D7C5F5D8D8E5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C407B315-B7C2-4E2A-B758-DA7403C2CF65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xmlns="" id="{175FDE70-3C0A-4AA0-951B-1B835D16AFEF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xmlns="" id="{4BB150CD-A10B-4666-B8CA-E4709C134D43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xmlns="" id="{2BC7351C-1096-41B6-9B54-2432F419C8DB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xmlns="" id="{958810FF-5E8F-4ED2-A4DC-0371F1B8F6F8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xmlns="" id="{2E3330D4-67FE-419F-8281-BE0BDBD5C156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xmlns="" id="{92D0905D-D045-4063-89EE-0B272677B6E6}"/>
              </a:ext>
            </a:extLst>
          </p:cNvPr>
          <p:cNvSpPr/>
          <p:nvPr/>
        </p:nvSpPr>
        <p:spPr>
          <a:xfrm rot="19146890">
            <a:off x="9322835" y="4899975"/>
            <a:ext cx="2634398" cy="2043225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xmlns="" id="{57A45126-1639-4132-884F-04B598211887}"/>
              </a:ext>
            </a:extLst>
          </p:cNvPr>
          <p:cNvGrpSpPr/>
          <p:nvPr/>
        </p:nvGrpSpPr>
        <p:grpSpPr>
          <a:xfrm rot="1587316">
            <a:off x="778594" y="3859187"/>
            <a:ext cx="1547602" cy="2290895"/>
            <a:chOff x="6477000" y="3016250"/>
            <a:chExt cx="1328738" cy="1966913"/>
          </a:xfrm>
        </p:grpSpPr>
        <p:sp>
          <p:nvSpPr>
            <p:cNvPr id="330" name="Freeform 21">
              <a:extLst>
                <a:ext uri="{FF2B5EF4-FFF2-40B4-BE49-F238E27FC236}">
                  <a16:creationId xmlns:a16="http://schemas.microsoft.com/office/drawing/2014/main" xmlns="" id="{E53AE1F2-CAC2-4EFC-B4B2-C05FF0B0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22">
              <a:extLst>
                <a:ext uri="{FF2B5EF4-FFF2-40B4-BE49-F238E27FC236}">
                  <a16:creationId xmlns:a16="http://schemas.microsoft.com/office/drawing/2014/main" xmlns="" id="{67974A35-9891-4B0E-AFCF-C9A71307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">
              <a:extLst>
                <a:ext uri="{FF2B5EF4-FFF2-40B4-BE49-F238E27FC236}">
                  <a16:creationId xmlns:a16="http://schemas.microsoft.com/office/drawing/2014/main" xmlns="" id="{A1643E49-823B-4289-8041-D352FFBC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">
              <a:extLst>
                <a:ext uri="{FF2B5EF4-FFF2-40B4-BE49-F238E27FC236}">
                  <a16:creationId xmlns:a16="http://schemas.microsoft.com/office/drawing/2014/main" xmlns="" id="{EA21C846-9064-4F19-A4FD-05C1BEE8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25">
              <a:extLst>
                <a:ext uri="{FF2B5EF4-FFF2-40B4-BE49-F238E27FC236}">
                  <a16:creationId xmlns:a16="http://schemas.microsoft.com/office/drawing/2014/main" xmlns="" id="{8FE3C21A-FFBF-4D53-8005-164893244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6">
              <a:extLst>
                <a:ext uri="{FF2B5EF4-FFF2-40B4-BE49-F238E27FC236}">
                  <a16:creationId xmlns:a16="http://schemas.microsoft.com/office/drawing/2014/main" xmlns="" id="{E10061FF-6507-4C11-B89B-4D5804DC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7">
              <a:extLst>
                <a:ext uri="{FF2B5EF4-FFF2-40B4-BE49-F238E27FC236}">
                  <a16:creationId xmlns:a16="http://schemas.microsoft.com/office/drawing/2014/main" xmlns="" id="{BEA4397B-BE8C-47F3-92FF-56554AA2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28">
              <a:extLst>
                <a:ext uri="{FF2B5EF4-FFF2-40B4-BE49-F238E27FC236}">
                  <a16:creationId xmlns:a16="http://schemas.microsoft.com/office/drawing/2014/main" xmlns="" id="{778976C4-29EA-4201-96B1-DB9A199A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9">
              <a:extLst>
                <a:ext uri="{FF2B5EF4-FFF2-40B4-BE49-F238E27FC236}">
                  <a16:creationId xmlns:a16="http://schemas.microsoft.com/office/drawing/2014/main" xmlns="" id="{AC35B897-54C5-48B8-BEF0-E4514499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:a16="http://schemas.microsoft.com/office/drawing/2014/main" xmlns="" id="{EC1F5AFA-EB0D-44B6-9D90-BFFDACC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31">
              <a:extLst>
                <a:ext uri="{FF2B5EF4-FFF2-40B4-BE49-F238E27FC236}">
                  <a16:creationId xmlns:a16="http://schemas.microsoft.com/office/drawing/2014/main" xmlns="" id="{CE737790-A297-4BF2-B83F-8B69EF09E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">
              <a:extLst>
                <a:ext uri="{FF2B5EF4-FFF2-40B4-BE49-F238E27FC236}">
                  <a16:creationId xmlns:a16="http://schemas.microsoft.com/office/drawing/2014/main" xmlns="" id="{3A89E556-43C9-4807-BD09-8CDCBCB1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">
              <a:extLst>
                <a:ext uri="{FF2B5EF4-FFF2-40B4-BE49-F238E27FC236}">
                  <a16:creationId xmlns:a16="http://schemas.microsoft.com/office/drawing/2014/main" xmlns="" id="{776E1927-BB78-4B14-87F8-F6B0C35D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34">
              <a:extLst>
                <a:ext uri="{FF2B5EF4-FFF2-40B4-BE49-F238E27FC236}">
                  <a16:creationId xmlns:a16="http://schemas.microsoft.com/office/drawing/2014/main" xmlns="" id="{F562F56B-586A-43D8-BF19-D7D7501C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5">
              <a:extLst>
                <a:ext uri="{FF2B5EF4-FFF2-40B4-BE49-F238E27FC236}">
                  <a16:creationId xmlns:a16="http://schemas.microsoft.com/office/drawing/2014/main" xmlns="" id="{5B5071DB-F34F-40F6-81D6-0B9D1D811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6">
              <a:extLst>
                <a:ext uri="{FF2B5EF4-FFF2-40B4-BE49-F238E27FC236}">
                  <a16:creationId xmlns:a16="http://schemas.microsoft.com/office/drawing/2014/main" xmlns="" id="{63D77E84-1838-4347-8637-D9AE621B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37">
              <a:extLst>
                <a:ext uri="{FF2B5EF4-FFF2-40B4-BE49-F238E27FC236}">
                  <a16:creationId xmlns:a16="http://schemas.microsoft.com/office/drawing/2014/main" xmlns="" id="{71701139-374D-492F-9B6F-2B69E5E9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8">
              <a:extLst>
                <a:ext uri="{FF2B5EF4-FFF2-40B4-BE49-F238E27FC236}">
                  <a16:creationId xmlns:a16="http://schemas.microsoft.com/office/drawing/2014/main" xmlns="" id="{457C5E3C-77EE-4BB8-A63D-F5C0A59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9">
              <a:extLst>
                <a:ext uri="{FF2B5EF4-FFF2-40B4-BE49-F238E27FC236}">
                  <a16:creationId xmlns:a16="http://schemas.microsoft.com/office/drawing/2014/main" xmlns="" id="{4834D6A9-00B3-4DC6-819A-8968E339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40">
              <a:extLst>
                <a:ext uri="{FF2B5EF4-FFF2-40B4-BE49-F238E27FC236}">
                  <a16:creationId xmlns:a16="http://schemas.microsoft.com/office/drawing/2014/main" xmlns="" id="{2832B48A-7C4B-4A68-BF7F-604A3028D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41">
              <a:extLst>
                <a:ext uri="{FF2B5EF4-FFF2-40B4-BE49-F238E27FC236}">
                  <a16:creationId xmlns:a16="http://schemas.microsoft.com/office/drawing/2014/main" xmlns="" id="{E54DB065-A667-40E1-8A0F-DBF59D67A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42">
              <a:extLst>
                <a:ext uri="{FF2B5EF4-FFF2-40B4-BE49-F238E27FC236}">
                  <a16:creationId xmlns:a16="http://schemas.microsoft.com/office/drawing/2014/main" xmlns="" id="{E8B71DC3-F988-440A-A86F-D661FB9C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43">
              <a:extLst>
                <a:ext uri="{FF2B5EF4-FFF2-40B4-BE49-F238E27FC236}">
                  <a16:creationId xmlns:a16="http://schemas.microsoft.com/office/drawing/2014/main" xmlns="" id="{58DE57AE-1619-4B06-B4E5-8239CB0BB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44">
              <a:extLst>
                <a:ext uri="{FF2B5EF4-FFF2-40B4-BE49-F238E27FC236}">
                  <a16:creationId xmlns:a16="http://schemas.microsoft.com/office/drawing/2014/main" xmlns="" id="{38B0E76B-214B-4A23-B7D8-A0F4CA96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5">
              <a:extLst>
                <a:ext uri="{FF2B5EF4-FFF2-40B4-BE49-F238E27FC236}">
                  <a16:creationId xmlns:a16="http://schemas.microsoft.com/office/drawing/2014/main" xmlns="" id="{B87AA553-2406-493F-B3C7-A5F6A06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46">
              <a:extLst>
                <a:ext uri="{FF2B5EF4-FFF2-40B4-BE49-F238E27FC236}">
                  <a16:creationId xmlns:a16="http://schemas.microsoft.com/office/drawing/2014/main" xmlns="" id="{060D9B28-6C9B-4DA1-B5CB-B7E53DCDC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xmlns="" id="{4A27BDD4-27AE-4574-A5B3-2CBA8AD311C1}"/>
              </a:ext>
            </a:extLst>
          </p:cNvPr>
          <p:cNvSpPr/>
          <p:nvPr/>
        </p:nvSpPr>
        <p:spPr>
          <a:xfrm rot="2717603">
            <a:off x="-297966" y="4994379"/>
            <a:ext cx="747527" cy="830628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xmlns="" id="{9BCCF315-AA41-4CD2-AF76-3869902BE46A}"/>
              </a:ext>
            </a:extLst>
          </p:cNvPr>
          <p:cNvSpPr/>
          <p:nvPr/>
        </p:nvSpPr>
        <p:spPr>
          <a:xfrm rot="578905">
            <a:off x="1123084" y="5603513"/>
            <a:ext cx="1092407" cy="278341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xmlns="" id="{5BDD9EED-4751-40A0-AB01-77D263AF61E4}"/>
              </a:ext>
            </a:extLst>
          </p:cNvPr>
          <p:cNvSpPr/>
          <p:nvPr/>
        </p:nvSpPr>
        <p:spPr>
          <a:xfrm rot="578905">
            <a:off x="199646" y="4550711"/>
            <a:ext cx="2316129" cy="1828369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xmlns="" id="{B05EA64D-3CEC-4F50-8489-A50236464E3E}"/>
              </a:ext>
            </a:extLst>
          </p:cNvPr>
          <p:cNvSpPr/>
          <p:nvPr/>
        </p:nvSpPr>
        <p:spPr>
          <a:xfrm rot="21479217" flipH="1">
            <a:off x="1801356" y="6052906"/>
            <a:ext cx="1001699" cy="844344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9F3F071A-0E3F-44BC-9A41-7F7DF201E738}"/>
              </a:ext>
            </a:extLst>
          </p:cNvPr>
          <p:cNvGrpSpPr/>
          <p:nvPr/>
        </p:nvGrpSpPr>
        <p:grpSpPr>
          <a:xfrm flipH="1">
            <a:off x="8182253" y="3884270"/>
            <a:ext cx="903863" cy="939969"/>
            <a:chOff x="3160515" y="4567864"/>
            <a:chExt cx="908498" cy="94478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513751BA-80E7-40F4-859D-223640D0A2AB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chemeClr val="accent3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9F6FF39A-3A52-4A42-B862-D988B528379E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xmlns="" id="{2CF67BF5-FEB3-41ED-9199-702A5228E088}"/>
              </a:ext>
            </a:extLst>
          </p:cNvPr>
          <p:cNvSpPr>
            <a:spLocks noChangeAspect="1"/>
          </p:cNvSpPr>
          <p:nvPr/>
        </p:nvSpPr>
        <p:spPr>
          <a:xfrm rot="21005696">
            <a:off x="7658862" y="5646219"/>
            <a:ext cx="505671" cy="80534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xmlns="" id="{44E0DBE1-3B50-4623-A4FF-350266B06E1D}"/>
              </a:ext>
            </a:extLst>
          </p:cNvPr>
          <p:cNvGrpSpPr/>
          <p:nvPr/>
        </p:nvGrpSpPr>
        <p:grpSpPr>
          <a:xfrm rot="7200000">
            <a:off x="7915238" y="4287979"/>
            <a:ext cx="302345" cy="1486848"/>
            <a:chOff x="9909547" y="3622831"/>
            <a:chExt cx="303895" cy="1494472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FFFA58B7-AD93-46BF-A634-695F7E715908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57344D1C-425E-4472-BB54-FDE4AF3329F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DF951E5F-75E8-4865-B9C9-621932EFE734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C7AA7425-3D6B-44B0-9AC9-7DF1F23D712F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362A3B00-F151-484E-8269-52007A34A45F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4F951E18-32D3-4979-898B-D7DF1B1F236D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0" name="Graphic 10">
            <a:extLst>
              <a:ext uri="{FF2B5EF4-FFF2-40B4-BE49-F238E27FC236}">
                <a16:creationId xmlns:a16="http://schemas.microsoft.com/office/drawing/2014/main" xmlns="" id="{A04392ED-12BC-4F73-A365-68D22FC28A92}"/>
              </a:ext>
            </a:extLst>
          </p:cNvPr>
          <p:cNvGrpSpPr/>
          <p:nvPr/>
        </p:nvGrpSpPr>
        <p:grpSpPr>
          <a:xfrm>
            <a:off x="2601858" y="3231714"/>
            <a:ext cx="1849205" cy="3130374"/>
            <a:chOff x="947897" y="1831704"/>
            <a:chExt cx="2670285" cy="4520317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85F48230-C55F-49D1-B9B6-DE38501BB591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3CDF62B0-14F4-4C33-84A5-93D16779846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05D39278-1B9D-43C6-97B7-0DC589BCDF8C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E2A6AF55-BECA-41D2-9564-A8043805EED5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97B9A235-3487-4E1A-BE99-666651AEEA2D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87C08089-B276-46F8-9516-C2EA447D33CF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454A36CA-D669-4034-84B5-79E55BA18533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2D829753-3869-4705-9D54-C5D1D519AE2D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xmlns="" id="{001CBF5F-46DE-4FE0-82B9-F9E132549285}"/>
              </a:ext>
            </a:extLst>
          </p:cNvPr>
          <p:cNvGrpSpPr/>
          <p:nvPr/>
        </p:nvGrpSpPr>
        <p:grpSpPr>
          <a:xfrm rot="19991619">
            <a:off x="3228173" y="4900989"/>
            <a:ext cx="1309433" cy="516026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307" name="Freeform 7">
              <a:extLst>
                <a:ext uri="{FF2B5EF4-FFF2-40B4-BE49-F238E27FC236}">
                  <a16:creationId xmlns:a16="http://schemas.microsoft.com/office/drawing/2014/main" xmlns="" id="{F5762F8B-B97F-4F02-BE5D-01DA7322142F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8" name="Freeform 10">
              <a:extLst>
                <a:ext uri="{FF2B5EF4-FFF2-40B4-BE49-F238E27FC236}">
                  <a16:creationId xmlns:a16="http://schemas.microsoft.com/office/drawing/2014/main" xmlns="" id="{93BE7B51-1A8C-458E-9D8C-6CB9388F5493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9" name="Freeform 3">
              <a:extLst>
                <a:ext uri="{FF2B5EF4-FFF2-40B4-BE49-F238E27FC236}">
                  <a16:creationId xmlns:a16="http://schemas.microsoft.com/office/drawing/2014/main" xmlns="" id="{5C03FA71-AB9D-4DDC-AF9C-9F91CE31C990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xmlns="" id="{6A89A83F-F312-4159-97B7-A4797A3D8486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11" name="그룹 167">
              <a:extLst>
                <a:ext uri="{FF2B5EF4-FFF2-40B4-BE49-F238E27FC236}">
                  <a16:creationId xmlns:a16="http://schemas.microsoft.com/office/drawing/2014/main" xmlns="" id="{29B63A4D-2BBA-4B61-8E99-32861D842CC4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312" name="Freeform 4">
                <a:extLst>
                  <a:ext uri="{FF2B5EF4-FFF2-40B4-BE49-F238E27FC236}">
                    <a16:creationId xmlns:a16="http://schemas.microsoft.com/office/drawing/2014/main" xmlns="" id="{27724FB7-B664-408C-AF29-D57F78E4C3F1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Freeform 9">
                <a:extLst>
                  <a:ext uri="{FF2B5EF4-FFF2-40B4-BE49-F238E27FC236}">
                    <a16:creationId xmlns:a16="http://schemas.microsoft.com/office/drawing/2014/main" xmlns="" id="{E8210B31-FE75-4454-9AFC-AB68CD76D953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xmlns="" id="{5FBFF7BF-3911-4C3F-A5DD-28FCAAE0405A}"/>
              </a:ext>
            </a:extLst>
          </p:cNvPr>
          <p:cNvSpPr/>
          <p:nvPr/>
        </p:nvSpPr>
        <p:spPr>
          <a:xfrm rot="18494506">
            <a:off x="9703541" y="6437225"/>
            <a:ext cx="624201" cy="668500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xmlns="" id="{7E564F00-341C-429C-9A3C-7E8F9FAB08E0}"/>
              </a:ext>
            </a:extLst>
          </p:cNvPr>
          <p:cNvSpPr/>
          <p:nvPr/>
        </p:nvSpPr>
        <p:spPr>
          <a:xfrm rot="16200000">
            <a:off x="11422846" y="5562250"/>
            <a:ext cx="773915" cy="403411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xmlns="" id="{04ED428A-87F4-499C-B6BE-3BE310D5DFBC}"/>
              </a:ext>
            </a:extLst>
          </p:cNvPr>
          <p:cNvGrpSpPr/>
          <p:nvPr/>
        </p:nvGrpSpPr>
        <p:grpSpPr>
          <a:xfrm>
            <a:off x="4469824" y="3486021"/>
            <a:ext cx="2914566" cy="3395037"/>
            <a:chOff x="4619223" y="3443908"/>
            <a:chExt cx="2929511" cy="3412446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6D5A1D0E-2040-4B68-A21E-46C218F6C7AD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6C558E70-74B2-41D0-B1DC-4FF8D61233B5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28E02F9C-27B5-4060-B32D-381D2B89E2E6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0002B6B2-B465-41DA-99FC-FB905B4F8F58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425C369F-E084-4753-B33F-7DF5E0E2FF0D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6949BAA3-9286-4D73-87A6-B362E9BC041E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xmlns="" id="{77005DEF-DA3C-46E9-843D-DDAA8A1A05AD}"/>
              </a:ext>
            </a:extLst>
          </p:cNvPr>
          <p:cNvGrpSpPr/>
          <p:nvPr/>
        </p:nvGrpSpPr>
        <p:grpSpPr>
          <a:xfrm rot="900000">
            <a:off x="8479456" y="5620863"/>
            <a:ext cx="610519" cy="827981"/>
            <a:chOff x="4524375" y="1300163"/>
            <a:chExt cx="2665364" cy="3614738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xmlns="" id="{875B6E84-4912-4B3F-A308-9C8878EA6E11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A7CA4B3C-ED93-47E3-82A0-8AC0F4F32F21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B78E5357-ABAA-4A85-B582-E2908239134A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55DF7BF1-548A-45F7-BEEC-72B23A73C763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xmlns="" id="{5B27DBCE-F208-4B7D-A35A-FDCAD145A65E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xmlns="" id="{14B7212F-A0E6-4B1F-A82C-85312B9A8B13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xmlns="" id="{96E16E3B-2DB9-4D5D-B509-A1C1EC916F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xmlns="" id="{617D87B3-18BA-4D31-B778-6A3B79DC6A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xmlns="" id="{256CCD31-F784-4002-BA6F-28B2A531629C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4EF7C9D7-A936-4583-BF8F-14A99F76CFF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xmlns="" id="{1704850C-0BA2-48BF-A0BF-B0663D32B2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xmlns="" id="{BAA6A90C-E4B8-4EFD-8F20-CBC3C31543AE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xmlns="" id="{5CDBFBE7-5BDE-4AB6-A2F0-0DFDFF3B546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xmlns="" id="{653CD2B2-5ADC-4BA1-B263-FCDE10C166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xmlns="" id="{143C536D-18B7-42C2-8FED-A64514DEB4D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xmlns="" id="{93D411FF-86B3-4DE3-B76B-2F68754CF04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70FE01BE-9FB1-4653-A1D2-6095491EA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xmlns="" id="{65624B2A-4EF6-469E-9EE6-BF62F5923322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xmlns="" id="{412AB638-727B-43BD-A1AD-0115148D13E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xmlns="" id="{B8B345F3-54E0-49D1-8B4D-73E0090EEE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xmlns="" id="{05490579-67E2-4B64-979C-DA016DB6D862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xmlns="" id="{930B9A2B-838B-4078-966A-99FFF11BAFD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xmlns="" id="{846132F7-1FA2-453F-A54F-E36B1FA6D5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xmlns="" id="{3C1675A9-2129-4246-B954-C6BED2207021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xmlns="" id="{18D056EE-FAAB-4BA4-A4F9-D1A86D8B4CA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xmlns="" id="{5D7BCAB6-BA39-4243-9235-2482447AB0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xmlns="" id="{9D91195A-454B-4940-BCBD-DF080D7E60B2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xmlns="" id="{C8488B94-8948-4443-9269-1C0B224EDFA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xmlns="" id="{3B1127DD-6771-4480-9E3E-574043680C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xmlns="" id="{A7AA5F6D-FB0A-4114-AB23-7533D05826EE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xmlns="" id="{9E1C9043-946C-42F5-BDEC-5B2693224B5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xmlns="" id="{39FE800D-06AC-40D2-92F3-A9BA602DE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xmlns="" id="{7B35CF1F-3DE2-4C89-9EBF-5375395AAA8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xmlns="" id="{682E2905-9C21-413B-9EAB-0AF039B104D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xmlns="" id="{5C56850D-6966-4F65-BA51-9715D79EA9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xmlns="" id="{F1BD6830-7BEA-4BA9-A791-C8730836552E}"/>
              </a:ext>
            </a:extLst>
          </p:cNvPr>
          <p:cNvGrpSpPr/>
          <p:nvPr/>
        </p:nvGrpSpPr>
        <p:grpSpPr>
          <a:xfrm>
            <a:off x="10113567" y="904968"/>
            <a:ext cx="635086" cy="2262492"/>
            <a:chOff x="9573713" y="966236"/>
            <a:chExt cx="1554585" cy="5538210"/>
          </a:xfrm>
        </p:grpSpPr>
        <p:sp>
          <p:nvSpPr>
            <p:cNvPr id="380" name="Freeform 9">
              <a:extLst>
                <a:ext uri="{FF2B5EF4-FFF2-40B4-BE49-F238E27FC236}">
                  <a16:creationId xmlns:a16="http://schemas.microsoft.com/office/drawing/2014/main" xmlns="" id="{68EAF47D-4546-4519-933B-008F4D94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81" name="Freeform 9">
              <a:extLst>
                <a:ext uri="{FF2B5EF4-FFF2-40B4-BE49-F238E27FC236}">
                  <a16:creationId xmlns:a16="http://schemas.microsoft.com/office/drawing/2014/main" xmlns="" id="{9F0789FA-7930-4C7B-B35E-1F784CA1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382" name="Graphic 8">
            <a:extLst>
              <a:ext uri="{FF2B5EF4-FFF2-40B4-BE49-F238E27FC236}">
                <a16:creationId xmlns:a16="http://schemas.microsoft.com/office/drawing/2014/main" xmlns="" id="{DE6B436B-DE18-4C63-BFCE-F7AF9606F05B}"/>
              </a:ext>
            </a:extLst>
          </p:cNvPr>
          <p:cNvSpPr/>
          <p:nvPr/>
        </p:nvSpPr>
        <p:spPr>
          <a:xfrm>
            <a:off x="8441455" y="1236210"/>
            <a:ext cx="1439020" cy="1923399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xmlns="" id="{3C01044A-6136-4506-9201-389C618C2D5E}"/>
              </a:ext>
            </a:extLst>
          </p:cNvPr>
          <p:cNvSpPr/>
          <p:nvPr/>
        </p:nvSpPr>
        <p:spPr>
          <a:xfrm>
            <a:off x="5811088" y="1377311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xmlns="" id="{33A6DF43-F1B4-4A92-BDE7-F032CC66A5CD}"/>
              </a:ext>
            </a:extLst>
          </p:cNvPr>
          <p:cNvSpPr>
            <a:spLocks noChangeAspect="1"/>
          </p:cNvSpPr>
          <p:nvPr/>
        </p:nvSpPr>
        <p:spPr>
          <a:xfrm flipH="1">
            <a:off x="6586131" y="1067057"/>
            <a:ext cx="677904" cy="2147424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5" name="Graphic 1">
            <a:extLst>
              <a:ext uri="{FF2B5EF4-FFF2-40B4-BE49-F238E27FC236}">
                <a16:creationId xmlns:a16="http://schemas.microsoft.com/office/drawing/2014/main" xmlns="" id="{62511540-FC20-4C0F-BDAF-B75E5736B464}"/>
              </a:ext>
            </a:extLst>
          </p:cNvPr>
          <p:cNvSpPr/>
          <p:nvPr/>
        </p:nvSpPr>
        <p:spPr>
          <a:xfrm>
            <a:off x="7305534" y="1094439"/>
            <a:ext cx="891660" cy="2075798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6" name="Graphic 42">
            <a:extLst>
              <a:ext uri="{FF2B5EF4-FFF2-40B4-BE49-F238E27FC236}">
                <a16:creationId xmlns:a16="http://schemas.microsoft.com/office/drawing/2014/main" xmlns="" id="{B2278E6E-C27C-4392-8F3A-321C73793ACB}"/>
              </a:ext>
            </a:extLst>
          </p:cNvPr>
          <p:cNvSpPr/>
          <p:nvPr/>
        </p:nvSpPr>
        <p:spPr>
          <a:xfrm flipH="1">
            <a:off x="5051653" y="1286099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xmlns="" id="{C23E3650-1161-4BF6-8824-45E315D0B9DD}"/>
              </a:ext>
            </a:extLst>
          </p:cNvPr>
          <p:cNvGrpSpPr/>
          <p:nvPr/>
        </p:nvGrpSpPr>
        <p:grpSpPr>
          <a:xfrm>
            <a:off x="11074846" y="944643"/>
            <a:ext cx="575273" cy="2319412"/>
            <a:chOff x="683568" y="2348880"/>
            <a:chExt cx="837152" cy="3375266"/>
          </a:xfrm>
        </p:grpSpPr>
        <p:sp>
          <p:nvSpPr>
            <p:cNvPr id="388" name="Diagonal Stripe 387">
              <a:extLst>
                <a:ext uri="{FF2B5EF4-FFF2-40B4-BE49-F238E27FC236}">
                  <a16:creationId xmlns:a16="http://schemas.microsoft.com/office/drawing/2014/main" xmlns="" id="{3A01A49F-F9B8-4772-B735-43E1E7769560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9" name="Rectangle 7">
              <a:extLst>
                <a:ext uri="{FF2B5EF4-FFF2-40B4-BE49-F238E27FC236}">
                  <a16:creationId xmlns:a16="http://schemas.microsoft.com/office/drawing/2014/main" xmlns="" id="{7ADA3BAE-940F-46FD-8DDB-93DCC1C0BD17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0" name="Rounded Rectangle 8">
              <a:extLst>
                <a:ext uri="{FF2B5EF4-FFF2-40B4-BE49-F238E27FC236}">
                  <a16:creationId xmlns:a16="http://schemas.microsoft.com/office/drawing/2014/main" xmlns="" id="{4046541E-3335-4459-B6E4-75701418AD6B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xmlns="" id="{9EB29746-6DCD-4B6F-A191-F30884984845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xmlns="" id="{0F02A5C3-0CF3-4169-A735-D3DC9CAA15F0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3" name="Trapezoid 392">
              <a:extLst>
                <a:ext uri="{FF2B5EF4-FFF2-40B4-BE49-F238E27FC236}">
                  <a16:creationId xmlns:a16="http://schemas.microsoft.com/office/drawing/2014/main" xmlns="" id="{639C4057-14ED-4376-9616-5A2C9820332A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4" name="Rounded Rectangle 16">
              <a:extLst>
                <a:ext uri="{FF2B5EF4-FFF2-40B4-BE49-F238E27FC236}">
                  <a16:creationId xmlns:a16="http://schemas.microsoft.com/office/drawing/2014/main" xmlns="" id="{6FB6AC8E-E4FA-4414-8066-3E8E788256EA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5" name="Rectangle 20">
              <a:extLst>
                <a:ext uri="{FF2B5EF4-FFF2-40B4-BE49-F238E27FC236}">
                  <a16:creationId xmlns:a16="http://schemas.microsoft.com/office/drawing/2014/main" xmlns="" id="{598B3855-C086-48D1-8050-EC0699A3586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xmlns="" id="{2105CE0B-EC81-4F70-A092-55781D2660F6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xmlns="" id="{765C9618-13C5-4A8F-BCCA-C63B6496D83B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xmlns="" id="{FADFC343-40F9-493F-B0E1-E97713F68E8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xmlns="" id="{15C26C9E-20B1-4623-8637-43D1144FDDA0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xmlns="" id="{B3A21313-BA05-46BA-85D6-D266EA103989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xmlns="" id="{23F3CED5-38A9-41BC-8E5D-5A3465FE176E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xmlns="" id="{9F5C34E3-175B-4303-94BD-2B285A26169C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xmlns="" id="{CC5A2876-0828-4359-939D-520D6560FED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484C5E92-E264-474A-99BF-CAAAFAE805EB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0E232AA6-7A49-4BD1-9661-B44EF063BDF7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xmlns="" id="{D9EAACDF-FC11-4C93-A17C-31397CE41B15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xmlns="" id="{2A43ACAA-0CA5-44F1-8B07-5B73E95009B7}"/>
              </a:ext>
            </a:extLst>
          </p:cNvPr>
          <p:cNvGrpSpPr/>
          <p:nvPr/>
        </p:nvGrpSpPr>
        <p:grpSpPr>
          <a:xfrm>
            <a:off x="273155" y="981253"/>
            <a:ext cx="3353303" cy="2071611"/>
            <a:chOff x="5814569" y="2460779"/>
            <a:chExt cx="5833992" cy="3604135"/>
          </a:xfrm>
        </p:grpSpPr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7FADC101-2547-4F22-9FBA-877FE24D43A3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Plus Sign 408">
              <a:extLst>
                <a:ext uri="{FF2B5EF4-FFF2-40B4-BE49-F238E27FC236}">
                  <a16:creationId xmlns:a16="http://schemas.microsoft.com/office/drawing/2014/main" xmlns="" id="{7DCAF6A2-7CFC-4218-B5FD-20C9381D4D27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xmlns="" id="{E7A01E88-B9D8-416F-BE4B-6600F4BAB9A9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xmlns="" id="{EA9529C7-D345-44B2-BA6C-01F69BA2E4A3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xmlns="" id="{B4DB8386-2EA8-457D-8934-CB652E5737B1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xmlns="" id="{7D37BEA4-CBC2-4423-929D-1432E4F46FA9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xmlns="" id="{BD10F0DC-C50B-4B59-B41C-FE096AD1BDF0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xmlns="" id="{CEB9024B-06EE-4BA8-B236-5CE902408199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xmlns="" id="{63D3A7BE-8CF6-4408-844B-C3D168223122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xmlns="" id="{8B064B94-CA5D-4A3F-ADE1-5BEB61EFA8F4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xmlns="" id="{1BCA78F6-532B-4A1E-BF7D-921EDE1E3D4B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xmlns="" id="{FB87A7AA-E443-4DF0-AF4B-8C7CA7BCF0A5}"/>
              </a:ext>
            </a:extLst>
          </p:cNvPr>
          <p:cNvSpPr/>
          <p:nvPr/>
        </p:nvSpPr>
        <p:spPr>
          <a:xfrm>
            <a:off x="3745142" y="1463796"/>
            <a:ext cx="1371953" cy="1496178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66CE63BD-DEDE-40E5-92BC-4F0DA6FBC919}"/>
              </a:ext>
            </a:extLst>
          </p:cNvPr>
          <p:cNvSpPr/>
          <p:nvPr/>
        </p:nvSpPr>
        <p:spPr>
          <a:xfrm>
            <a:off x="9907390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xmlns="" id="{C85844A5-7D33-4263-BC91-7939D928C530}"/>
              </a:ext>
            </a:extLst>
          </p:cNvPr>
          <p:cNvSpPr/>
          <p:nvPr/>
        </p:nvSpPr>
        <p:spPr>
          <a:xfrm>
            <a:off x="9907390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5E9F3A09-7393-436C-9E0B-47FCADE0C4D1}"/>
              </a:ext>
            </a:extLst>
          </p:cNvPr>
          <p:cNvSpPr/>
          <p:nvPr/>
        </p:nvSpPr>
        <p:spPr>
          <a:xfrm>
            <a:off x="8061294" y="2390658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xmlns="" id="{56CCE03E-EA1C-4661-AEF5-29AFCC6BD2BE}"/>
              </a:ext>
            </a:extLst>
          </p:cNvPr>
          <p:cNvSpPr/>
          <p:nvPr/>
        </p:nvSpPr>
        <p:spPr>
          <a:xfrm>
            <a:off x="8061294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E6A8D1CB-1183-4445-9430-3D3CE89C47FA}"/>
              </a:ext>
            </a:extLst>
          </p:cNvPr>
          <p:cNvSpPr/>
          <p:nvPr/>
        </p:nvSpPr>
        <p:spPr>
          <a:xfrm>
            <a:off x="6215199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xmlns="" id="{64E8A7FA-E25E-4D08-A697-4B25B3D4F284}"/>
              </a:ext>
            </a:extLst>
          </p:cNvPr>
          <p:cNvSpPr/>
          <p:nvPr/>
        </p:nvSpPr>
        <p:spPr>
          <a:xfrm>
            <a:off x="6215199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732966-8016-4AF3-BE0E-D04491E4A2D0}"/>
              </a:ext>
            </a:extLst>
          </p:cNvPr>
          <p:cNvSpPr txBox="1"/>
          <p:nvPr/>
        </p:nvSpPr>
        <p:spPr>
          <a:xfrm>
            <a:off x="6354885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2571D1-C1BA-4AFD-933E-974BB2A39D92}"/>
              </a:ext>
            </a:extLst>
          </p:cNvPr>
          <p:cNvSpPr txBox="1"/>
          <p:nvPr/>
        </p:nvSpPr>
        <p:spPr>
          <a:xfrm>
            <a:off x="8200981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1D4D56-C6AC-4D06-9029-A35FE869C28E}"/>
              </a:ext>
            </a:extLst>
          </p:cNvPr>
          <p:cNvSpPr txBox="1"/>
          <p:nvPr/>
        </p:nvSpPr>
        <p:spPr>
          <a:xfrm>
            <a:off x="6354885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8BD11E-2AD8-432E-A220-B220774E5E61}"/>
              </a:ext>
            </a:extLst>
          </p:cNvPr>
          <p:cNvSpPr txBox="1"/>
          <p:nvPr/>
        </p:nvSpPr>
        <p:spPr>
          <a:xfrm>
            <a:off x="8200981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5FA551-41B3-4D56-BBE4-750D1A100AA4}"/>
              </a:ext>
            </a:extLst>
          </p:cNvPr>
          <p:cNvSpPr txBox="1"/>
          <p:nvPr/>
        </p:nvSpPr>
        <p:spPr>
          <a:xfrm>
            <a:off x="10047076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B6C49B-10A9-44D7-A51D-61A2FE696447}"/>
              </a:ext>
            </a:extLst>
          </p:cNvPr>
          <p:cNvSpPr txBox="1"/>
          <p:nvPr/>
        </p:nvSpPr>
        <p:spPr>
          <a:xfrm>
            <a:off x="10047076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655ABB-FCCA-4916-8E51-43DBB6DEA22E}"/>
              </a:ext>
            </a:extLst>
          </p:cNvPr>
          <p:cNvSpPr txBox="1"/>
          <p:nvPr/>
        </p:nvSpPr>
        <p:spPr>
          <a:xfrm>
            <a:off x="5826757" y="550768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xmlns="" id="{6E54C904-8F8C-4839-99F5-996806067666}"/>
              </a:ext>
            </a:extLst>
          </p:cNvPr>
          <p:cNvSpPr/>
          <p:nvPr/>
        </p:nvSpPr>
        <p:spPr>
          <a:xfrm rot="20700000">
            <a:off x="8563813" y="4229109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xmlns="" id="{5C90164F-96AF-42E5-8796-B2DDDA3AFBC9}"/>
              </a:ext>
            </a:extLst>
          </p:cNvPr>
          <p:cNvSpPr/>
          <p:nvPr/>
        </p:nvSpPr>
        <p:spPr>
          <a:xfrm>
            <a:off x="8623125" y="2698248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Down Arrow 1">
            <a:extLst>
              <a:ext uri="{FF2B5EF4-FFF2-40B4-BE49-F238E27FC236}">
                <a16:creationId xmlns:a16="http://schemas.microsoft.com/office/drawing/2014/main" xmlns="" id="{2485B38D-631A-432A-BC2F-2F89B8A63367}"/>
              </a:ext>
            </a:extLst>
          </p:cNvPr>
          <p:cNvSpPr/>
          <p:nvPr/>
        </p:nvSpPr>
        <p:spPr>
          <a:xfrm rot="10800000" flipH="1">
            <a:off x="6754128" y="421228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501A3CFB-F058-4808-89CE-AF56031B733D}"/>
              </a:ext>
            </a:extLst>
          </p:cNvPr>
          <p:cNvSpPr/>
          <p:nvPr/>
        </p:nvSpPr>
        <p:spPr>
          <a:xfrm rot="14270044">
            <a:off x="6754687" y="2659078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Frame 1">
            <a:extLst>
              <a:ext uri="{FF2B5EF4-FFF2-40B4-BE49-F238E27FC236}">
                <a16:creationId xmlns:a16="http://schemas.microsoft.com/office/drawing/2014/main" xmlns="" id="{A3731AEF-364A-4ECE-9CCE-A3CA7DEF3A53}"/>
              </a:ext>
            </a:extLst>
          </p:cNvPr>
          <p:cNvSpPr/>
          <p:nvPr/>
        </p:nvSpPr>
        <p:spPr>
          <a:xfrm>
            <a:off x="10433464" y="4212288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xmlns="" id="{868291A3-35E6-485F-8193-0C3EF70D9815}"/>
              </a:ext>
            </a:extLst>
          </p:cNvPr>
          <p:cNvSpPr/>
          <p:nvPr/>
        </p:nvSpPr>
        <p:spPr>
          <a:xfrm>
            <a:off x="10460471" y="2656262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6" y="1230191"/>
            <a:ext cx="5073751" cy="54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DF4EFAB-A87E-44B0-AF21-2842D3B4F83E}"/>
              </a:ext>
            </a:extLst>
          </p:cNvPr>
          <p:cNvGrpSpPr/>
          <p:nvPr/>
        </p:nvGrpSpPr>
        <p:grpSpPr>
          <a:xfrm>
            <a:off x="781707" y="1379294"/>
            <a:ext cx="1814047" cy="676920"/>
            <a:chOff x="5121774" y="1719733"/>
            <a:chExt cx="1814047" cy="67692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C54B329-CFED-493A-A38E-1B88F234FF6E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48AA229-A65B-4F38-B986-284150540C0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0CE817E-8044-42B0-B68D-DAD64631BDFB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9163C3E-24CD-4D7C-8407-5AE642EE857D}"/>
              </a:ext>
            </a:extLst>
          </p:cNvPr>
          <p:cNvGrpSpPr/>
          <p:nvPr/>
        </p:nvGrpSpPr>
        <p:grpSpPr>
          <a:xfrm>
            <a:off x="2633455" y="1682312"/>
            <a:ext cx="4912982" cy="702832"/>
            <a:chOff x="2551705" y="4319146"/>
            <a:chExt cx="3135159" cy="7028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C2B4975-6314-4CC3-B6D4-72FDD389162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DD8FE11-65D9-43A6-BA14-3DB530AECE2E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BDD9C9A-11A1-47D1-B8E9-FA0659AD0B53}"/>
              </a:ext>
            </a:extLst>
          </p:cNvPr>
          <p:cNvGrpSpPr/>
          <p:nvPr/>
        </p:nvGrpSpPr>
        <p:grpSpPr>
          <a:xfrm>
            <a:off x="2633455" y="4703910"/>
            <a:ext cx="3551856" cy="887498"/>
            <a:chOff x="2551705" y="4319146"/>
            <a:chExt cx="3135159" cy="8874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85D85D4-BF24-4AAB-B11C-68487D1C1A40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E976994-36D8-4A39-8BFB-A628BECED772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6B34588-E571-45F0-A0CB-784E5131D1F9}"/>
              </a:ext>
            </a:extLst>
          </p:cNvPr>
          <p:cNvGrpSpPr/>
          <p:nvPr/>
        </p:nvGrpSpPr>
        <p:grpSpPr>
          <a:xfrm>
            <a:off x="781707" y="4391580"/>
            <a:ext cx="1814047" cy="676920"/>
            <a:chOff x="5121774" y="1719733"/>
            <a:chExt cx="1814047" cy="6769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B8D27F6E-C552-422F-AED0-B8C506DBAB79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28D079F-FA9A-4272-A6A7-E559EF5BF25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0EBE2E3-5B33-4BB6-916F-963E88146130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77163CC-0F9C-4865-8F99-250F77CAC43A}"/>
              </a:ext>
            </a:extLst>
          </p:cNvPr>
          <p:cNvGrpSpPr/>
          <p:nvPr/>
        </p:nvGrpSpPr>
        <p:grpSpPr>
          <a:xfrm>
            <a:off x="2633455" y="3693606"/>
            <a:ext cx="4888296" cy="702832"/>
            <a:chOff x="2729838" y="4319146"/>
            <a:chExt cx="3135159" cy="7028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4B70BAD-3547-4767-BC20-7B75B045D48A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7065F6FB-6241-4040-82EC-11A751E9CB23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2C17EC3-FC76-432B-AB9A-5A3D2FC5AC3C}"/>
              </a:ext>
            </a:extLst>
          </p:cNvPr>
          <p:cNvGrpSpPr/>
          <p:nvPr/>
        </p:nvGrpSpPr>
        <p:grpSpPr>
          <a:xfrm>
            <a:off x="781707" y="3384380"/>
            <a:ext cx="1814047" cy="676920"/>
            <a:chOff x="5121774" y="1719733"/>
            <a:chExt cx="1814047" cy="67692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0F7828C-3C6B-40C4-B94A-A41C20BD4FD7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EF565C8-F8A2-45E3-AB4A-0373031874D7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FBDDA30-97A2-409A-9739-98979215A60D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083BAF5-11CB-4743-9374-DFDE109D6E01}"/>
              </a:ext>
            </a:extLst>
          </p:cNvPr>
          <p:cNvGrpSpPr/>
          <p:nvPr/>
        </p:nvGrpSpPr>
        <p:grpSpPr>
          <a:xfrm>
            <a:off x="2633455" y="2686407"/>
            <a:ext cx="4912982" cy="702832"/>
            <a:chOff x="2551705" y="4319146"/>
            <a:chExt cx="3135159" cy="7028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E4AAD28-0F2B-49D3-8E08-0CECADB94E3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8417DB7-8952-407C-AE2E-2134D6C8A2E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96F98E22-9D26-49EC-8DA6-94267207D28C}"/>
              </a:ext>
            </a:extLst>
          </p:cNvPr>
          <p:cNvGrpSpPr/>
          <p:nvPr/>
        </p:nvGrpSpPr>
        <p:grpSpPr>
          <a:xfrm>
            <a:off x="781707" y="2380285"/>
            <a:ext cx="1814047" cy="676920"/>
            <a:chOff x="5121774" y="1719733"/>
            <a:chExt cx="1814047" cy="67692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1DA0524-8482-4BF5-A5DC-451E4274F77D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D6F82D4-EBD3-499B-A62C-785201AEC0A3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C360795-B504-4C65-9D6D-F74B5EE5CC1F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019" y="2198943"/>
            <a:ext cx="4144456" cy="39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xmlns="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41B9B7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rgbClr val="41B9B7"/>
                </a:solidFill>
                <a:latin typeface="+mj-lt"/>
                <a:cs typeface="Arial" pitchFamily="34" charset="0"/>
              </a:rPr>
              <a:t>Images &amp; Contents</a:t>
            </a: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xmlns="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rgbClr val="41B9B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xmlns="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rgbClr val="41B9B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xmlns="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rgbClr val="41B9B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xmlns="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431296-8CA6-4197-BA66-D96D31ECA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EEA9166-53F5-4590-85CE-11C8FEE100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7FCF25D0-8961-45B2-8C0C-C1D00A672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3216F94E-CBBB-4159-A959-8DCC3C237D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5" r="2170"/>
          <a:stretch/>
        </p:blipFill>
        <p:spPr>
          <a:xfrm>
            <a:off x="1846053" y="14514"/>
            <a:ext cx="10331434" cy="6852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10C8FF-1FED-49A8-9F76-B2532323DA07}"/>
              </a:ext>
            </a:extLst>
          </p:cNvPr>
          <p:cNvSpPr txBox="1"/>
          <p:nvPr/>
        </p:nvSpPr>
        <p:spPr>
          <a:xfrm>
            <a:off x="8752114" y="4918221"/>
            <a:ext cx="3141500" cy="166199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rgbClr val="13ADAB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rgbClr val="13ADAB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rgbClr val="13ADAB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xmlns="" id="{745C39C1-40F5-4422-B12C-BC605198B249}"/>
              </a:ext>
            </a:extLst>
          </p:cNvPr>
          <p:cNvGrpSpPr/>
          <p:nvPr/>
        </p:nvGrpSpPr>
        <p:grpSpPr>
          <a:xfrm>
            <a:off x="2064637" y="4918221"/>
            <a:ext cx="1717779" cy="1782008"/>
            <a:chOff x="395534" y="3500851"/>
            <a:chExt cx="3972999" cy="2219036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09F193-B228-4105-9A00-9DF6901A4663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13ADAB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A86DE8C-D0A9-49F2-ABF2-615DD9D78D4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3ADA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xmlns="" id="{9F253614-6F26-4C40-96D6-D9408F650535}"/>
              </a:ext>
            </a:extLst>
          </p:cNvPr>
          <p:cNvGrpSpPr/>
          <p:nvPr/>
        </p:nvGrpSpPr>
        <p:grpSpPr>
          <a:xfrm>
            <a:off x="4196252" y="4918221"/>
            <a:ext cx="1717779" cy="1782008"/>
            <a:chOff x="395534" y="3500851"/>
            <a:chExt cx="3972999" cy="2219036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085B0B9-7929-461D-BE2E-9B4E5AD26FFC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13ADAB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F8B5928-4AF3-4360-9DDE-00268F91ED9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3ADA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14C3D8-9880-4E43-9BC6-0A31570F6393}"/>
              </a:ext>
            </a:extLst>
          </p:cNvPr>
          <p:cNvSpPr txBox="1"/>
          <p:nvPr/>
        </p:nvSpPr>
        <p:spPr>
          <a:xfrm>
            <a:off x="2064637" y="236502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rgbClr val="13ADAB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rgbClr val="13ADAB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rgbClr val="13ADAB"/>
                </a:solidFill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rgbClr val="13ADAB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rgbClr val="13ADAB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rgbClr val="13ADAB"/>
              </a:solidFill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xmlns="" id="{371D5C19-EE0C-41A1-B021-A205491BAD34}"/>
              </a:ext>
            </a:extLst>
          </p:cNvPr>
          <p:cNvGrpSpPr/>
          <p:nvPr/>
        </p:nvGrpSpPr>
        <p:grpSpPr>
          <a:xfrm>
            <a:off x="6327867" y="4918221"/>
            <a:ext cx="1717779" cy="1782008"/>
            <a:chOff x="395534" y="3500851"/>
            <a:chExt cx="3972999" cy="221903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280DBAC-6D57-4EC8-AF27-6FCB046155AA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13ADAB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764EFCF-1846-4314-BC0C-BAE6CD1579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3ADA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0" y="0"/>
            <a:ext cx="1846053" cy="6866626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4874</Words>
  <Application>Microsoft Office PowerPoint</Application>
  <PresentationFormat>Panorámica</PresentationFormat>
  <Paragraphs>549</Paragraphs>
  <Slides>54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3" baseType="lpstr">
      <vt:lpstr>Arial Unicode MS</vt:lpstr>
      <vt:lpstr>FZShuTi</vt:lpstr>
      <vt:lpstr>Adobe Song Std L</vt:lpstr>
      <vt:lpstr>Arial</vt:lpstr>
      <vt:lpstr>Calibri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128</cp:revision>
  <dcterms:created xsi:type="dcterms:W3CDTF">2020-01-20T05:08:25Z</dcterms:created>
  <dcterms:modified xsi:type="dcterms:W3CDTF">2021-09-03T21:26:31Z</dcterms:modified>
</cp:coreProperties>
</file>